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1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6" r:id="rId2"/>
  </p:sldMasterIdLst>
  <p:notesMasterIdLst>
    <p:notesMasterId r:id="rId16"/>
  </p:notesMasterIdLst>
  <p:sldIdLst>
    <p:sldId id="256" r:id="rId3"/>
    <p:sldId id="1133" r:id="rId4"/>
    <p:sldId id="1234" r:id="rId5"/>
    <p:sldId id="1077" r:id="rId6"/>
    <p:sldId id="1242" r:id="rId7"/>
    <p:sldId id="1136" r:id="rId8"/>
    <p:sldId id="1045" r:id="rId9"/>
    <p:sldId id="1111" r:id="rId10"/>
    <p:sldId id="1214" r:id="rId11"/>
    <p:sldId id="1114" r:id="rId12"/>
    <p:sldId id="1115" r:id="rId13"/>
    <p:sldId id="1116" r:id="rId14"/>
    <p:sldId id="1177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36" autoAdjust="0"/>
  </p:normalViewPr>
  <p:slideViewPr>
    <p:cSldViewPr snapToGrid="0">
      <p:cViewPr varScale="1">
        <p:scale>
          <a:sx n="159" d="100"/>
          <a:sy n="159" d="100"/>
        </p:scale>
        <p:origin x="144" y="6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16:03:49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16:01:33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5517 126 24575,'-47'12'0,"-77"-2"0,-151-9 0,134-3 0,-213 4 0,-394-5 0,567-17 0,14 0 0,-551 16 0,376 7 0,-349-41 0,549 26 0,-336-17 0,-469 4 0,786 25 0,204 46 0,-8-3 0,-2 2 0,-2 1 0,-3 1 0,34 74 0,99 168-1365,-152-276-5461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16:01:35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1 491 24575,'0'-5'0,"1"-1"0,0 1 0,0-1 0,0 1 0,1 0 0,0 0 0,0-1 0,0 1 0,1 1 0,-1-1 0,1 0 0,0 1 0,6-7 0,8-8 0,34-30 0,-4 5 0,-11 3 0,-17 18 0,1 1 0,1 0 0,1 2 0,40-30 0,81-62-1365,-129 101-5461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16:01:48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3905 14 24575,'-394'11'0,"40"-1"0,-1563-9 0,989-2 0,881-1 0,-79-15 0,19 2 0,106 15 0,-1 0 0,1 0 0,-1 0 0,1 0 0,-1 0 0,1 0 0,-1 0 0,1 0 0,-1 0 0,1 1 0,-1-1 0,1 1 0,-1-1 0,1 1 0,0-1 0,-3 3 0,3-3 0,1 1 0,-1 0 0,1-1 0,-1 1 0,1 0 0,0 0 0,-1-1 0,1 1 0,0 0 0,0 0 0,-1 0 0,1 0 0,0-1 0,0 1 0,0 0 0,0 0 0,0 0 0,0 0 0,0-1 0,1 1 0,-1 0 0,0 1 0,3 6 0,1 0 0,-1 0 0,1 0 0,10 13 0,-3-3 0,20 47 0,29 93 0,-21-53 0,-35-92-170,1 1-1,1-2 0,0 1 1,1-1-1,0 0 0,1 0 1,16 17-1,-14-20-6655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16:01:50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0 530 24575,'129'-135'0,"153"-155"0,-264 274 22,0 1 0,34-21 0,-8 7-1453,-33 20-5395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16:01:59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a169282a7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gba169282a7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/>
              <a:t>Carol Updated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14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Carol Updated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582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C43D-998B-4847-ABDB-8B384FDD86F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2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C43D-998B-4847-ABDB-8B384FDD86F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39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C43D-998B-4847-ABDB-8B384FDD86F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7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Suzy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C43D-998B-4847-ABDB-8B384FDD86F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89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C85BC-CE55-461A-B047-7BCE3D772A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62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76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22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5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520" y="378666"/>
            <a:ext cx="8441025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38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9326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71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33015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3.xml"/><Relationship Id="rId5" Type="http://schemas.openxmlformats.org/officeDocument/2006/relationships/image" Target="../media/image11.png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5.xml"/><Relationship Id="rId5" Type="http://schemas.openxmlformats.org/officeDocument/2006/relationships/image" Target="../media/image14.png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D5D3236-C971-4164-9476-C023573B16B6}"/>
              </a:ext>
            </a:extLst>
          </p:cNvPr>
          <p:cNvSpPr txBox="1">
            <a:spLocks/>
          </p:cNvSpPr>
          <p:nvPr/>
        </p:nvSpPr>
        <p:spPr>
          <a:xfrm>
            <a:off x="608371" y="1862366"/>
            <a:ext cx="7927258" cy="14654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/>
              <a:t>Indicator Compliance-Related Reports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Wyoming Special Education Data Share-Out Reports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2181A6-59C2-76F9-E2FA-E1517080748A}"/>
                  </a:ext>
                </a:extLst>
              </p14:cNvPr>
              <p14:cNvContentPartPr/>
              <p14:nvPr/>
            </p14:nvContentPartPr>
            <p14:xfrm>
              <a:off x="3642386" y="2915433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2181A6-59C2-76F9-E2FA-E151708074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3386" y="290643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2504" y="278553"/>
            <a:ext cx="7080288" cy="543185"/>
          </a:xfrm>
        </p:spPr>
        <p:txBody>
          <a:bodyPr/>
          <a:lstStyle/>
          <a:p>
            <a:r>
              <a:rPr lang="en-US" sz="3000" b="1" dirty="0">
                <a:solidFill>
                  <a:schemeClr val="accent2"/>
                </a:solidFill>
              </a:rPr>
              <a:t>WY Reports Site</a:t>
            </a:r>
            <a:endParaRPr lang="en-US" sz="3000" dirty="0">
              <a:solidFill>
                <a:schemeClr val="accen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76A54D-2D71-B03B-BE3A-FF4A74162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38" y="1479078"/>
            <a:ext cx="8199372" cy="2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3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2504" y="278554"/>
            <a:ext cx="7080288" cy="543185"/>
          </a:xfrm>
        </p:spPr>
        <p:txBody>
          <a:bodyPr/>
          <a:lstStyle/>
          <a:p>
            <a:r>
              <a:rPr lang="en-US" sz="3000" b="1" dirty="0">
                <a:solidFill>
                  <a:schemeClr val="accent2"/>
                </a:solidFill>
              </a:rPr>
              <a:t>WY Reports Site</a:t>
            </a:r>
            <a:endParaRPr lang="en-US" sz="300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41C59-A07E-BEAC-6484-9433880D2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939" y="1033834"/>
            <a:ext cx="6726487" cy="399094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4EB5AFA-0E5B-3D06-1074-BFFCA684F160}"/>
              </a:ext>
            </a:extLst>
          </p:cNvPr>
          <p:cNvGrpSpPr/>
          <p:nvPr/>
        </p:nvGrpSpPr>
        <p:grpSpPr>
          <a:xfrm>
            <a:off x="6063746" y="3563073"/>
            <a:ext cx="1986120" cy="426240"/>
            <a:chOff x="6063746" y="3563073"/>
            <a:chExt cx="198612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43C1291-6767-5ACD-1ACA-B6B885873827}"/>
                    </a:ext>
                  </a:extLst>
                </p14:cNvPr>
                <p14:cNvContentPartPr/>
                <p14:nvPr/>
              </p14:nvContentPartPr>
              <p14:xfrm>
                <a:off x="6063746" y="3754593"/>
                <a:ext cx="1986120" cy="234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43C1291-6767-5ACD-1ACA-B6B88587382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55106" y="3745953"/>
                  <a:ext cx="20037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9801E1B-8135-DB8B-1152-5333D82D3744}"/>
                    </a:ext>
                  </a:extLst>
                </p14:cNvPr>
                <p14:cNvContentPartPr/>
                <p14:nvPr/>
              </p14:nvContentPartPr>
              <p14:xfrm>
                <a:off x="6078146" y="3563073"/>
                <a:ext cx="174960" cy="176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9801E1B-8135-DB8B-1152-5333D82D374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69506" y="3554433"/>
                  <a:ext cx="192600" cy="194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101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875" y="271877"/>
            <a:ext cx="7080288" cy="543185"/>
          </a:xfrm>
        </p:spPr>
        <p:txBody>
          <a:bodyPr/>
          <a:lstStyle/>
          <a:p>
            <a:r>
              <a:rPr lang="en-US" sz="3000" b="1" dirty="0">
                <a:solidFill>
                  <a:schemeClr val="accent2"/>
                </a:solidFill>
              </a:rPr>
              <a:t>WY Reports Site</a:t>
            </a:r>
            <a:endParaRPr lang="en-US" sz="300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CFB86-7CB2-5175-CEEF-2FDBD25B9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826" y="1316925"/>
            <a:ext cx="7030058" cy="33835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3437FE-B119-F9EC-49DF-2B298B2BF10A}"/>
                  </a:ext>
                </a:extLst>
              </p14:cNvPr>
              <p14:cNvContentPartPr/>
              <p14:nvPr/>
            </p14:nvContentPartPr>
            <p14:xfrm>
              <a:off x="6441386" y="3434913"/>
              <a:ext cx="1406160" cy="19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3437FE-B119-F9EC-49DF-2B298B2BF1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2386" y="3426273"/>
                <a:ext cx="14238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961F17A-1634-6A49-0279-68569C9BF09E}"/>
                  </a:ext>
                </a:extLst>
              </p14:cNvPr>
              <p14:cNvContentPartPr/>
              <p14:nvPr/>
            </p14:nvContentPartPr>
            <p14:xfrm>
              <a:off x="6445706" y="3226833"/>
              <a:ext cx="199440" cy="191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961F17A-1634-6A49-0279-68569C9BF0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36706" y="3217833"/>
                <a:ext cx="217080" cy="2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091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6B4CFBF2-D69B-4B18-9185-BD01D1353033}"/>
              </a:ext>
            </a:extLst>
          </p:cNvPr>
          <p:cNvSpPr txBox="1"/>
          <p:nvPr/>
        </p:nvSpPr>
        <p:spPr>
          <a:xfrm>
            <a:off x="5074682" y="4172104"/>
            <a:ext cx="1001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en-US" altLang="ko-KR" sz="18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Thank You!</a:t>
            </a:r>
            <a:endParaRPr lang="ko-KR" altLang="en-US" sz="18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894C46DC-5EDE-401F-BE37-8C4EF210C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48" y="1299411"/>
            <a:ext cx="7112132" cy="35190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229C7F-05DB-BDDF-5432-26AC77DF7A78}"/>
                  </a:ext>
                </a:extLst>
              </p14:cNvPr>
              <p14:cNvContentPartPr/>
              <p14:nvPr/>
            </p14:nvContentPartPr>
            <p14:xfrm>
              <a:off x="-254974" y="3574953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229C7F-05DB-BDDF-5432-26AC77DF7A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63974" y="356595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680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4890" y="264410"/>
            <a:ext cx="4437775" cy="543185"/>
          </a:xfrm>
        </p:spPr>
        <p:txBody>
          <a:bodyPr/>
          <a:lstStyle/>
          <a:p>
            <a:r>
              <a:rPr lang="en-US" sz="3000" b="1" dirty="0">
                <a:solidFill>
                  <a:schemeClr val="accent2"/>
                </a:solidFill>
              </a:rPr>
              <a:t>Who Am I</a:t>
            </a:r>
          </a:p>
        </p:txBody>
      </p:sp>
      <p:pic>
        <p:nvPicPr>
          <p:cNvPr id="45" name="Picture Placeholder 22">
            <a:extLst>
              <a:ext uri="{FF2B5EF4-FFF2-40B4-BE49-F238E27FC236}">
                <a16:creationId xmlns:a16="http://schemas.microsoft.com/office/drawing/2014/main" id="{ED1361AA-80D1-4A99-838A-51D6EB6DA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r="9339"/>
          <a:stretch>
            <a:fillRect/>
          </a:stretch>
        </p:blipFill>
        <p:spPr>
          <a:xfrm rot="5400000">
            <a:off x="5309421" y="1772499"/>
            <a:ext cx="2386486" cy="2200951"/>
          </a:xfrm>
          <a:prstGeom prst="rect">
            <a:avLst/>
          </a:prstGeom>
        </p:spPr>
      </p:pic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69BDA579-FD47-4D85-82FE-FFA0B12D8E21}"/>
              </a:ext>
            </a:extLst>
          </p:cNvPr>
          <p:cNvSpPr txBox="1">
            <a:spLocks/>
          </p:cNvSpPr>
          <p:nvPr/>
        </p:nvSpPr>
        <p:spPr>
          <a:xfrm>
            <a:off x="584616" y="2098623"/>
            <a:ext cx="3912541" cy="141443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50">
              <a:buNone/>
            </a:pPr>
            <a:r>
              <a:rPr lang="en-US" sz="2400" b="1" dirty="0">
                <a:latin typeface="Arial"/>
                <a:ea typeface="Arial Unicode MS"/>
                <a:cs typeface="Arial" pitchFamily="34" charset="0"/>
              </a:rPr>
              <a:t>Suzy Wagner, Ph.D. </a:t>
            </a:r>
          </a:p>
          <a:p>
            <a:pPr marL="0" indent="0" defTabSz="514350">
              <a:buNone/>
            </a:pPr>
            <a:r>
              <a:rPr lang="en-US" sz="2000" dirty="0">
                <a:latin typeface="Arial"/>
                <a:ea typeface="Arial Unicode MS"/>
                <a:cs typeface="Arial" pitchFamily="34" charset="0"/>
              </a:rPr>
              <a:t>President, </a:t>
            </a:r>
          </a:p>
          <a:p>
            <a:pPr marL="0" indent="0" defTabSz="514350">
              <a:buNone/>
            </a:pPr>
            <a:r>
              <a:rPr lang="en-US" sz="2000" dirty="0">
                <a:latin typeface="Arial"/>
                <a:ea typeface="Arial Unicode MS"/>
                <a:cs typeface="Arial" pitchFamily="34" charset="0"/>
              </a:rPr>
              <a:t>Data Driven Enterprises</a:t>
            </a:r>
          </a:p>
          <a:p>
            <a:pPr marL="0" indent="0" defTabSz="514350">
              <a:buNone/>
            </a:pPr>
            <a:r>
              <a:rPr lang="en-US" sz="2000" dirty="0">
                <a:latin typeface="Arial"/>
                <a:ea typeface="Arial Unicode MS"/>
                <a:cs typeface="Arial" pitchFamily="34" charset="0"/>
              </a:rPr>
              <a:t>www.DataDrivenEnterprises.com </a:t>
            </a:r>
          </a:p>
        </p:txBody>
      </p:sp>
    </p:spTree>
    <p:extLst>
      <p:ext uri="{BB962C8B-B14F-4D97-AF65-F5344CB8AC3E}">
        <p14:creationId xmlns:p14="http://schemas.microsoft.com/office/powerpoint/2010/main" val="405884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4890" y="264410"/>
            <a:ext cx="4437775" cy="543185"/>
          </a:xfrm>
        </p:spPr>
        <p:txBody>
          <a:bodyPr/>
          <a:lstStyle/>
          <a:p>
            <a:r>
              <a:rPr lang="en-US" sz="3000" b="1" dirty="0">
                <a:solidFill>
                  <a:schemeClr val="accent2"/>
                </a:solidFill>
              </a:rPr>
              <a:t>WDE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8C43D-EF55-589E-DA41-7D138D1EC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01" y="1793936"/>
            <a:ext cx="8574024" cy="290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2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1229" y="269251"/>
            <a:ext cx="7067047" cy="543185"/>
          </a:xfrm>
        </p:spPr>
        <p:txBody>
          <a:bodyPr/>
          <a:lstStyle/>
          <a:p>
            <a:r>
              <a:rPr lang="en-US" sz="3000" b="1" dirty="0">
                <a:solidFill>
                  <a:schemeClr val="accent2"/>
                </a:solidFill>
              </a:rPr>
              <a:t>Objective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35B87B-997C-4F7F-945C-DF9D0003ADFB}"/>
              </a:ext>
            </a:extLst>
          </p:cNvPr>
          <p:cNvSpPr txBox="1"/>
          <p:nvPr/>
        </p:nvSpPr>
        <p:spPr>
          <a:xfrm>
            <a:off x="526963" y="1678925"/>
            <a:ext cx="7357863" cy="9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3381" indent="-214313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Walk you through your Indicator Compliance-Related Reports on WY SPED-Link</a:t>
            </a:r>
          </a:p>
          <a:p>
            <a:pPr lvl="1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1006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A84CE9F-CFF7-AAEC-DB80-8BA4FFD63B51}"/>
              </a:ext>
            </a:extLst>
          </p:cNvPr>
          <p:cNvGrpSpPr/>
          <p:nvPr/>
        </p:nvGrpSpPr>
        <p:grpSpPr>
          <a:xfrm>
            <a:off x="768072" y="1663062"/>
            <a:ext cx="7816166" cy="3512798"/>
            <a:chOff x="910479" y="1385744"/>
            <a:chExt cx="7816166" cy="3512798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A6B8E5E-9049-4E1E-BE6E-9B1329B8E3C7}"/>
                </a:ext>
              </a:extLst>
            </p:cNvPr>
            <p:cNvSpPr/>
            <p:nvPr/>
          </p:nvSpPr>
          <p:spPr>
            <a:xfrm rot="5400000">
              <a:off x="451406" y="1844817"/>
              <a:ext cx="3145646" cy="2227500"/>
            </a:xfrm>
            <a:prstGeom prst="triangle">
              <a:avLst>
                <a:gd name="adj" fmla="val 498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ko-KR" altLang="en-US" sz="1519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3124E91D-4A00-4E6A-9CFB-F2395B05C91E}"/>
                </a:ext>
              </a:extLst>
            </p:cNvPr>
            <p:cNvSpPr/>
            <p:nvPr/>
          </p:nvSpPr>
          <p:spPr>
            <a:xfrm rot="16200000">
              <a:off x="5999922" y="2211969"/>
              <a:ext cx="3145646" cy="2227500"/>
            </a:xfrm>
            <a:prstGeom prst="triangle">
              <a:avLst>
                <a:gd name="adj" fmla="val 498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ko-KR" altLang="en-US" sz="1519">
                <a:solidFill>
                  <a:schemeClr val="accent6"/>
                </a:solidFill>
                <a:latin typeface="Arial"/>
                <a:ea typeface="Arial Unicode MS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13B238-12D6-458C-8B0F-95DA9B0D6026}"/>
                </a:ext>
              </a:extLst>
            </p:cNvPr>
            <p:cNvGrpSpPr/>
            <p:nvPr/>
          </p:nvGrpSpPr>
          <p:grpSpPr>
            <a:xfrm>
              <a:off x="3066787" y="3325719"/>
              <a:ext cx="3145022" cy="1443211"/>
              <a:chOff x="2475502" y="611605"/>
              <a:chExt cx="4193363" cy="192428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8FC19654-0DE6-45CB-AAFD-730062BFF334}"/>
                  </a:ext>
                </a:extLst>
              </p:cNvPr>
              <p:cNvGrpSpPr/>
              <p:nvPr/>
            </p:nvGrpSpPr>
            <p:grpSpPr>
              <a:xfrm>
                <a:off x="2475502" y="611605"/>
                <a:ext cx="4193363" cy="1924281"/>
                <a:chOff x="2418346" y="1364287"/>
                <a:chExt cx="4193363" cy="1924281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5748B834-CD86-4857-8BBD-BB052F01563E}"/>
                    </a:ext>
                  </a:extLst>
                </p:cNvPr>
                <p:cNvGrpSpPr/>
                <p:nvPr/>
              </p:nvGrpSpPr>
              <p:grpSpPr>
                <a:xfrm>
                  <a:off x="4417543" y="1776818"/>
                  <a:ext cx="2194166" cy="1205546"/>
                  <a:chOff x="-548507" y="477868"/>
                  <a:chExt cx="11570449" cy="6357177"/>
                </a:xfrm>
              </p:grpSpPr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7264AE15-E5C7-419B-8957-623011DECF82}"/>
                      </a:ext>
                    </a:extLst>
                  </p:cNvPr>
                  <p:cNvSpPr/>
                  <p:nvPr/>
                </p:nvSpPr>
                <p:spPr>
                  <a:xfrm>
                    <a:off x="-482765" y="6440599"/>
                    <a:ext cx="11438966" cy="394446"/>
                  </a:xfrm>
                  <a:custGeom>
                    <a:avLst/>
                    <a:gdLst>
                      <a:gd name="connsiteX0" fmla="*/ 1605439 w 1657350"/>
                      <a:gd name="connsiteY0" fmla="*/ 54769 h 57150"/>
                      <a:gd name="connsiteX1" fmla="*/ 1652111 w 1657350"/>
                      <a:gd name="connsiteY1" fmla="*/ 22384 h 57150"/>
                      <a:gd name="connsiteX2" fmla="*/ 1652111 w 1657350"/>
                      <a:gd name="connsiteY2" fmla="*/ 22384 h 57150"/>
                      <a:gd name="connsiteX3" fmla="*/ 1636871 w 1657350"/>
                      <a:gd name="connsiteY3" fmla="*/ 7144 h 57150"/>
                      <a:gd name="connsiteX4" fmla="*/ 44291 w 1657350"/>
                      <a:gd name="connsiteY4" fmla="*/ 12859 h 57150"/>
                      <a:gd name="connsiteX5" fmla="*/ 23336 w 1657350"/>
                      <a:gd name="connsiteY5" fmla="*/ 12859 h 57150"/>
                      <a:gd name="connsiteX6" fmla="*/ 7144 w 1657350"/>
                      <a:gd name="connsiteY6" fmla="*/ 26194 h 57150"/>
                      <a:gd name="connsiteX7" fmla="*/ 7144 w 1657350"/>
                      <a:gd name="connsiteY7" fmla="*/ 26194 h 57150"/>
                      <a:gd name="connsiteX8" fmla="*/ 50959 w 1657350"/>
                      <a:gd name="connsiteY8" fmla="*/ 53816 h 57150"/>
                      <a:gd name="connsiteX9" fmla="*/ 51911 w 1657350"/>
                      <a:gd name="connsiteY9" fmla="*/ 54769 h 57150"/>
                      <a:gd name="connsiteX10" fmla="*/ 51911 w 1657350"/>
                      <a:gd name="connsiteY10" fmla="*/ 54769 h 57150"/>
                      <a:gd name="connsiteX11" fmla="*/ 56674 w 1657350"/>
                      <a:gd name="connsiteY11" fmla="*/ 54769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657350" h="57150">
                        <a:moveTo>
                          <a:pt x="1605439" y="54769"/>
                        </a:moveTo>
                        <a:cubicBezTo>
                          <a:pt x="1605439" y="54769"/>
                          <a:pt x="1638776" y="50959"/>
                          <a:pt x="1652111" y="22384"/>
                        </a:cubicBezTo>
                        <a:lnTo>
                          <a:pt x="1652111" y="22384"/>
                        </a:lnTo>
                        <a:cubicBezTo>
                          <a:pt x="1652111" y="13811"/>
                          <a:pt x="1645444" y="7144"/>
                          <a:pt x="1636871" y="7144"/>
                        </a:cubicBezTo>
                        <a:lnTo>
                          <a:pt x="44291" y="12859"/>
                        </a:lnTo>
                        <a:lnTo>
                          <a:pt x="23336" y="12859"/>
                        </a:lnTo>
                        <a:cubicBezTo>
                          <a:pt x="14764" y="12859"/>
                          <a:pt x="7144" y="18574"/>
                          <a:pt x="7144" y="26194"/>
                        </a:cubicBezTo>
                        <a:lnTo>
                          <a:pt x="7144" y="26194"/>
                        </a:lnTo>
                        <a:cubicBezTo>
                          <a:pt x="17621" y="45244"/>
                          <a:pt x="40481" y="51911"/>
                          <a:pt x="50959" y="53816"/>
                        </a:cubicBezTo>
                        <a:lnTo>
                          <a:pt x="51911" y="54769"/>
                        </a:lnTo>
                        <a:cubicBezTo>
                          <a:pt x="51911" y="54769"/>
                          <a:pt x="51911" y="54769"/>
                          <a:pt x="51911" y="54769"/>
                        </a:cubicBezTo>
                        <a:lnTo>
                          <a:pt x="56674" y="54769"/>
                        </a:lnTo>
                      </a:path>
                    </a:pathLst>
                  </a:custGeom>
                  <a:solidFill>
                    <a:srgbClr val="5F676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514350"/>
                    <a:endParaRPr lang="en-US" sz="1013" dirty="0">
                      <a:solidFill>
                        <a:prstClr val="black"/>
                      </a:solidFill>
                      <a:ea typeface="Arial Unicode MS"/>
                    </a:endParaRPr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3636653D-AFDF-4D42-AB26-0160182B4202}"/>
                      </a:ext>
                    </a:extLst>
                  </p:cNvPr>
                  <p:cNvSpPr/>
                  <p:nvPr/>
                </p:nvSpPr>
                <p:spPr>
                  <a:xfrm>
                    <a:off x="700575" y="477868"/>
                    <a:ext cx="9072285" cy="5916709"/>
                  </a:xfrm>
                  <a:custGeom>
                    <a:avLst/>
                    <a:gdLst>
                      <a:gd name="connsiteX0" fmla="*/ 1311116 w 1314450"/>
                      <a:gd name="connsiteY0" fmla="*/ 813911 h 857250"/>
                      <a:gd name="connsiteX1" fmla="*/ 1281589 w 1314450"/>
                      <a:gd name="connsiteY1" fmla="*/ 852964 h 857250"/>
                      <a:gd name="connsiteX2" fmla="*/ 36671 w 1314450"/>
                      <a:gd name="connsiteY2" fmla="*/ 852964 h 857250"/>
                      <a:gd name="connsiteX3" fmla="*/ 7144 w 1314450"/>
                      <a:gd name="connsiteY3" fmla="*/ 813911 h 857250"/>
                      <a:gd name="connsiteX4" fmla="*/ 7144 w 1314450"/>
                      <a:gd name="connsiteY4" fmla="*/ 46196 h 857250"/>
                      <a:gd name="connsiteX5" fmla="*/ 36671 w 1314450"/>
                      <a:gd name="connsiteY5" fmla="*/ 7144 h 857250"/>
                      <a:gd name="connsiteX6" fmla="*/ 1281589 w 1314450"/>
                      <a:gd name="connsiteY6" fmla="*/ 7144 h 857250"/>
                      <a:gd name="connsiteX7" fmla="*/ 1311116 w 1314450"/>
                      <a:gd name="connsiteY7" fmla="*/ 46196 h 857250"/>
                      <a:gd name="connsiteX8" fmla="*/ 1311116 w 1314450"/>
                      <a:gd name="connsiteY8" fmla="*/ 813911 h 85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14450" h="857250">
                        <a:moveTo>
                          <a:pt x="1311116" y="813911"/>
                        </a:moveTo>
                        <a:cubicBezTo>
                          <a:pt x="1311116" y="834866"/>
                          <a:pt x="1297781" y="852964"/>
                          <a:pt x="1281589" y="852964"/>
                        </a:cubicBezTo>
                        <a:lnTo>
                          <a:pt x="36671" y="852964"/>
                        </a:lnTo>
                        <a:cubicBezTo>
                          <a:pt x="20479" y="852964"/>
                          <a:pt x="7144" y="835819"/>
                          <a:pt x="7144" y="813911"/>
                        </a:cubicBezTo>
                        <a:lnTo>
                          <a:pt x="7144" y="46196"/>
                        </a:lnTo>
                        <a:cubicBezTo>
                          <a:pt x="7144" y="25241"/>
                          <a:pt x="20479" y="7144"/>
                          <a:pt x="36671" y="7144"/>
                        </a:cubicBezTo>
                        <a:lnTo>
                          <a:pt x="1281589" y="7144"/>
                        </a:lnTo>
                        <a:cubicBezTo>
                          <a:pt x="1297781" y="7144"/>
                          <a:pt x="1311116" y="24289"/>
                          <a:pt x="1311116" y="46196"/>
                        </a:cubicBezTo>
                        <a:lnTo>
                          <a:pt x="1311116" y="8139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514350"/>
                    <a:endParaRPr lang="en-US" sz="1013" dirty="0">
                      <a:solidFill>
                        <a:prstClr val="black"/>
                      </a:solidFill>
                      <a:ea typeface="Arial Unicode MS"/>
                    </a:endParaRPr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418B4618-6667-4270-9446-BF5F15A514DE}"/>
                      </a:ext>
                    </a:extLst>
                  </p:cNvPr>
                  <p:cNvSpPr/>
                  <p:nvPr/>
                </p:nvSpPr>
                <p:spPr>
                  <a:xfrm>
                    <a:off x="1364295" y="607731"/>
                    <a:ext cx="8283388" cy="5062075"/>
                  </a:xfrm>
                  <a:custGeom>
                    <a:avLst/>
                    <a:gdLst>
                      <a:gd name="connsiteX0" fmla="*/ 7144 w 1200150"/>
                      <a:gd name="connsiteY0" fmla="*/ 7144 h 733425"/>
                      <a:gd name="connsiteX1" fmla="*/ 1196816 w 1200150"/>
                      <a:gd name="connsiteY1" fmla="*/ 7144 h 733425"/>
                      <a:gd name="connsiteX2" fmla="*/ 1196816 w 1200150"/>
                      <a:gd name="connsiteY2" fmla="*/ 730091 h 733425"/>
                      <a:gd name="connsiteX3" fmla="*/ 7144 w 1200150"/>
                      <a:gd name="connsiteY3" fmla="*/ 730091 h 733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0150" h="733425">
                        <a:moveTo>
                          <a:pt x="7144" y="7144"/>
                        </a:moveTo>
                        <a:lnTo>
                          <a:pt x="1196816" y="7144"/>
                        </a:lnTo>
                        <a:lnTo>
                          <a:pt x="1196816" y="730091"/>
                        </a:lnTo>
                        <a:lnTo>
                          <a:pt x="7144" y="730091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514350"/>
                    <a:endParaRPr lang="en-US" sz="1013" dirty="0">
                      <a:solidFill>
                        <a:prstClr val="black"/>
                      </a:solidFill>
                      <a:ea typeface="Arial Unicode MS"/>
                    </a:endParaRPr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2BF2EF86-C20B-4E58-8199-92EDACE1BAC4}"/>
                      </a:ext>
                    </a:extLst>
                  </p:cNvPr>
                  <p:cNvSpPr/>
                  <p:nvPr/>
                </p:nvSpPr>
                <p:spPr>
                  <a:xfrm>
                    <a:off x="-548507" y="6164484"/>
                    <a:ext cx="11570449" cy="460187"/>
                  </a:xfrm>
                  <a:custGeom>
                    <a:avLst/>
                    <a:gdLst>
                      <a:gd name="connsiteX0" fmla="*/ 50006 w 1676400"/>
                      <a:gd name="connsiteY0" fmla="*/ 7144 h 66675"/>
                      <a:gd name="connsiteX1" fmla="*/ 1630204 w 1676400"/>
                      <a:gd name="connsiteY1" fmla="*/ 7144 h 66675"/>
                      <a:gd name="connsiteX2" fmla="*/ 1672114 w 1676400"/>
                      <a:gd name="connsiteY2" fmla="*/ 49054 h 66675"/>
                      <a:gd name="connsiteX3" fmla="*/ 1672114 w 1676400"/>
                      <a:gd name="connsiteY3" fmla="*/ 57626 h 66675"/>
                      <a:gd name="connsiteX4" fmla="*/ 1656874 w 1676400"/>
                      <a:gd name="connsiteY4" fmla="*/ 62389 h 66675"/>
                      <a:gd name="connsiteX5" fmla="*/ 1654016 w 1676400"/>
                      <a:gd name="connsiteY5" fmla="*/ 62389 h 66675"/>
                      <a:gd name="connsiteX6" fmla="*/ 29051 w 1676400"/>
                      <a:gd name="connsiteY6" fmla="*/ 62389 h 66675"/>
                      <a:gd name="connsiteX7" fmla="*/ 21431 w 1676400"/>
                      <a:gd name="connsiteY7" fmla="*/ 63341 h 66675"/>
                      <a:gd name="connsiteX8" fmla="*/ 7144 w 1676400"/>
                      <a:gd name="connsiteY8" fmla="*/ 55721 h 66675"/>
                      <a:gd name="connsiteX9" fmla="*/ 7144 w 1676400"/>
                      <a:gd name="connsiteY9" fmla="*/ 48101 h 66675"/>
                      <a:gd name="connsiteX10" fmla="*/ 50006 w 1676400"/>
                      <a:gd name="connsiteY10" fmla="*/ 7144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676400" h="66675">
                        <a:moveTo>
                          <a:pt x="50006" y="7144"/>
                        </a:moveTo>
                        <a:lnTo>
                          <a:pt x="1630204" y="7144"/>
                        </a:lnTo>
                        <a:cubicBezTo>
                          <a:pt x="1653064" y="7144"/>
                          <a:pt x="1672114" y="26194"/>
                          <a:pt x="1672114" y="49054"/>
                        </a:cubicBezTo>
                        <a:lnTo>
                          <a:pt x="1672114" y="57626"/>
                        </a:lnTo>
                        <a:cubicBezTo>
                          <a:pt x="1672114" y="57626"/>
                          <a:pt x="1674019" y="64294"/>
                          <a:pt x="1656874" y="62389"/>
                        </a:cubicBezTo>
                        <a:cubicBezTo>
                          <a:pt x="1655921" y="62389"/>
                          <a:pt x="1654969" y="62389"/>
                          <a:pt x="1654016" y="62389"/>
                        </a:cubicBezTo>
                        <a:lnTo>
                          <a:pt x="29051" y="62389"/>
                        </a:lnTo>
                        <a:cubicBezTo>
                          <a:pt x="26194" y="62389"/>
                          <a:pt x="24289" y="62389"/>
                          <a:pt x="21431" y="63341"/>
                        </a:cubicBezTo>
                        <a:cubicBezTo>
                          <a:pt x="16669" y="64294"/>
                          <a:pt x="8096" y="64294"/>
                          <a:pt x="7144" y="55721"/>
                        </a:cubicBezTo>
                        <a:lnTo>
                          <a:pt x="7144" y="48101"/>
                        </a:lnTo>
                        <a:cubicBezTo>
                          <a:pt x="8096" y="25241"/>
                          <a:pt x="26194" y="7144"/>
                          <a:pt x="50006" y="7144"/>
                        </a:cubicBezTo>
                        <a:close/>
                      </a:path>
                    </a:pathLst>
                  </a:custGeom>
                  <a:solidFill>
                    <a:srgbClr val="CCCCC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514350"/>
                    <a:endParaRPr lang="en-US" sz="1013" dirty="0">
                      <a:solidFill>
                        <a:prstClr val="black"/>
                      </a:solidFill>
                      <a:ea typeface="Arial Unicode MS"/>
                    </a:endParaRPr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40EFD5DC-CBC9-48E2-9985-8DCC81B5DDE3}"/>
                      </a:ext>
                    </a:extLst>
                  </p:cNvPr>
                  <p:cNvSpPr/>
                  <p:nvPr/>
                </p:nvSpPr>
                <p:spPr>
                  <a:xfrm>
                    <a:off x="4438629" y="6215033"/>
                    <a:ext cx="1618413" cy="184076"/>
                  </a:xfrm>
                  <a:custGeom>
                    <a:avLst/>
                    <a:gdLst>
                      <a:gd name="connsiteX0" fmla="*/ 1478513 w 1618413"/>
                      <a:gd name="connsiteY0" fmla="*/ 177499 h 184076"/>
                      <a:gd name="connsiteX1" fmla="*/ 1485084 w 1618413"/>
                      <a:gd name="connsiteY1" fmla="*/ 177499 h 184076"/>
                      <a:gd name="connsiteX2" fmla="*/ 1502686 w 1618413"/>
                      <a:gd name="connsiteY2" fmla="*/ 178122 h 184076"/>
                      <a:gd name="connsiteX3" fmla="*/ 1499879 w 1618413"/>
                      <a:gd name="connsiteY3" fmla="*/ 178526 h 184076"/>
                      <a:gd name="connsiteX4" fmla="*/ 1478513 w 1618413"/>
                      <a:gd name="connsiteY4" fmla="*/ 177499 h 184076"/>
                      <a:gd name="connsiteX5" fmla="*/ 84799 w 1618413"/>
                      <a:gd name="connsiteY5" fmla="*/ 170928 h 184076"/>
                      <a:gd name="connsiteX6" fmla="*/ 117666 w 1618413"/>
                      <a:gd name="connsiteY6" fmla="*/ 177499 h 184076"/>
                      <a:gd name="connsiteX7" fmla="*/ 104518 w 1618413"/>
                      <a:gd name="connsiteY7" fmla="*/ 177499 h 184076"/>
                      <a:gd name="connsiteX8" fmla="*/ 84799 w 1618413"/>
                      <a:gd name="connsiteY8" fmla="*/ 170928 h 184076"/>
                      <a:gd name="connsiteX9" fmla="*/ 1603418 w 1618413"/>
                      <a:gd name="connsiteY9" fmla="*/ 0 h 184076"/>
                      <a:gd name="connsiteX10" fmla="*/ 1616567 w 1618413"/>
                      <a:gd name="connsiteY10" fmla="*/ 0 h 184076"/>
                      <a:gd name="connsiteX11" fmla="*/ 1511177 w 1618413"/>
                      <a:gd name="connsiteY11" fmla="*/ 178423 h 184076"/>
                      <a:gd name="connsiteX12" fmla="*/ 1502686 w 1618413"/>
                      <a:gd name="connsiteY12" fmla="*/ 178122 h 184076"/>
                      <a:gd name="connsiteX13" fmla="*/ 1521501 w 1618413"/>
                      <a:gd name="connsiteY13" fmla="*/ 175419 h 184076"/>
                      <a:gd name="connsiteX14" fmla="*/ 1603418 w 1618413"/>
                      <a:gd name="connsiteY14" fmla="*/ 6571 h 184076"/>
                      <a:gd name="connsiteX15" fmla="*/ 5911 w 1618413"/>
                      <a:gd name="connsiteY15" fmla="*/ 0 h 184076"/>
                      <a:gd name="connsiteX16" fmla="*/ 19060 w 1618413"/>
                      <a:gd name="connsiteY16" fmla="*/ 6571 h 184076"/>
                      <a:gd name="connsiteX17" fmla="*/ 91379 w 1618413"/>
                      <a:gd name="connsiteY17" fmla="*/ 184076 h 184076"/>
                      <a:gd name="connsiteX18" fmla="*/ 5911 w 1618413"/>
                      <a:gd name="connsiteY18" fmla="*/ 0 h 1840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618413" h="184076">
                        <a:moveTo>
                          <a:pt x="1478513" y="177499"/>
                        </a:moveTo>
                        <a:lnTo>
                          <a:pt x="1485084" y="177499"/>
                        </a:lnTo>
                        <a:lnTo>
                          <a:pt x="1502686" y="178122"/>
                        </a:lnTo>
                        <a:lnTo>
                          <a:pt x="1499879" y="178526"/>
                        </a:lnTo>
                        <a:cubicBezTo>
                          <a:pt x="1487142" y="179142"/>
                          <a:pt x="1478513" y="177499"/>
                          <a:pt x="1478513" y="177499"/>
                        </a:cubicBezTo>
                        <a:close/>
                        <a:moveTo>
                          <a:pt x="84799" y="170928"/>
                        </a:moveTo>
                        <a:cubicBezTo>
                          <a:pt x="97947" y="177499"/>
                          <a:pt x="104518" y="177499"/>
                          <a:pt x="117666" y="177499"/>
                        </a:cubicBezTo>
                        <a:lnTo>
                          <a:pt x="104518" y="177499"/>
                        </a:lnTo>
                        <a:cubicBezTo>
                          <a:pt x="97947" y="177499"/>
                          <a:pt x="91370" y="177499"/>
                          <a:pt x="84799" y="170928"/>
                        </a:cubicBezTo>
                        <a:close/>
                        <a:moveTo>
                          <a:pt x="1603418" y="0"/>
                        </a:moveTo>
                        <a:lnTo>
                          <a:pt x="1616567" y="0"/>
                        </a:lnTo>
                        <a:cubicBezTo>
                          <a:pt x="1631361" y="152847"/>
                          <a:pt x="1553705" y="176266"/>
                          <a:pt x="1511177" y="178423"/>
                        </a:cubicBezTo>
                        <a:lnTo>
                          <a:pt x="1502686" y="178122"/>
                        </a:lnTo>
                        <a:lnTo>
                          <a:pt x="1521501" y="175419"/>
                        </a:lnTo>
                        <a:cubicBezTo>
                          <a:pt x="1560791" y="165788"/>
                          <a:pt x="1611636" y="129836"/>
                          <a:pt x="1603418" y="6571"/>
                        </a:cubicBezTo>
                        <a:close/>
                        <a:moveTo>
                          <a:pt x="5911" y="0"/>
                        </a:moveTo>
                        <a:lnTo>
                          <a:pt x="19060" y="6571"/>
                        </a:lnTo>
                        <a:cubicBezTo>
                          <a:pt x="19060" y="6571"/>
                          <a:pt x="-20385" y="144631"/>
                          <a:pt x="91379" y="184076"/>
                        </a:cubicBezTo>
                        <a:cubicBezTo>
                          <a:pt x="-33534" y="151202"/>
                          <a:pt x="5911" y="0"/>
                          <a:pt x="5911" y="0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514350"/>
                    <a:endParaRPr lang="en-US" sz="1013" dirty="0">
                      <a:solidFill>
                        <a:prstClr val="black"/>
                      </a:solidFill>
                      <a:ea typeface="Arial Unicode MS"/>
                    </a:endParaRPr>
                  </a:p>
                </p:txBody>
              </p:sp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76859BDF-95B0-450B-B0F8-12EE936B9748}"/>
                      </a:ext>
                    </a:extLst>
                  </p:cNvPr>
                  <p:cNvGrpSpPr/>
                  <p:nvPr/>
                </p:nvGrpSpPr>
                <p:grpSpPr>
                  <a:xfrm>
                    <a:off x="1606" y="6382978"/>
                    <a:ext cx="413937" cy="115242"/>
                    <a:chOff x="5955" y="6353672"/>
                    <a:chExt cx="413937" cy="115242"/>
                  </a:xfrm>
                </p:grpSpPr>
                <p:sp>
                  <p:nvSpPr>
                    <p:cNvPr id="53" name="Rectangle: Rounded Corners 52">
                      <a:extLst>
                        <a:ext uri="{FF2B5EF4-FFF2-40B4-BE49-F238E27FC236}">
                          <a16:creationId xmlns:a16="http://schemas.microsoft.com/office/drawing/2014/main" id="{3A62B22B-E165-4F1B-AAC0-13397B2377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55" y="6353672"/>
                      <a:ext cx="413937" cy="115242"/>
                    </a:xfrm>
                    <a:prstGeom prst="roundRect">
                      <a:avLst>
                        <a:gd name="adj" fmla="val 28154"/>
                      </a:avLst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14350"/>
                      <a:endParaRPr lang="en-US" sz="1013" dirty="0">
                        <a:solidFill>
                          <a:prstClr val="white"/>
                        </a:solidFill>
                        <a:latin typeface="Arial"/>
                        <a:ea typeface="Arial Unicode MS"/>
                      </a:endParaRPr>
                    </a:p>
                  </p:txBody>
                </p:sp>
                <p:sp>
                  <p:nvSpPr>
                    <p:cNvPr id="54" name="Rectangle: Rounded Corners 53">
                      <a:extLst>
                        <a:ext uri="{FF2B5EF4-FFF2-40B4-BE49-F238E27FC236}">
                          <a16:creationId xmlns:a16="http://schemas.microsoft.com/office/drawing/2014/main" id="{09BFB8A0-B88B-4301-8476-F599304FB2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417" y="6382279"/>
                      <a:ext cx="227012" cy="55272"/>
                    </a:xfrm>
                    <a:prstGeom prst="roundRect">
                      <a:avLst>
                        <a:gd name="adj" fmla="val 28154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14350"/>
                      <a:endParaRPr lang="en-US" sz="1013" dirty="0">
                        <a:solidFill>
                          <a:prstClr val="white"/>
                        </a:solidFill>
                        <a:latin typeface="Arial"/>
                        <a:ea typeface="Arial Unicode MS"/>
                      </a:endParaRPr>
                    </a:p>
                  </p:txBody>
                </p:sp>
              </p:grp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38C1212C-B12D-4811-8B51-070A1F599BBE}"/>
                      </a:ext>
                    </a:extLst>
                  </p:cNvPr>
                  <p:cNvGrpSpPr/>
                  <p:nvPr/>
                </p:nvGrpSpPr>
                <p:grpSpPr>
                  <a:xfrm>
                    <a:off x="9855291" y="6381600"/>
                    <a:ext cx="885989" cy="115242"/>
                    <a:chOff x="5955" y="6353672"/>
                    <a:chExt cx="413937" cy="115242"/>
                  </a:xfrm>
                </p:grpSpPr>
                <p:sp>
                  <p:nvSpPr>
                    <p:cNvPr id="51" name="Rectangle: Rounded Corners 50">
                      <a:extLst>
                        <a:ext uri="{FF2B5EF4-FFF2-40B4-BE49-F238E27FC236}">
                          <a16:creationId xmlns:a16="http://schemas.microsoft.com/office/drawing/2014/main" id="{7D349551-94A6-42B2-B52E-D3BF80A167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55" y="6353672"/>
                      <a:ext cx="413937" cy="115242"/>
                    </a:xfrm>
                    <a:prstGeom prst="roundRect">
                      <a:avLst>
                        <a:gd name="adj" fmla="val 28154"/>
                      </a:avLst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14350"/>
                      <a:endParaRPr lang="en-US" sz="1013" dirty="0">
                        <a:solidFill>
                          <a:prstClr val="white"/>
                        </a:solidFill>
                        <a:latin typeface="Arial"/>
                        <a:ea typeface="Arial Unicode MS"/>
                      </a:endParaRPr>
                    </a:p>
                  </p:txBody>
                </p:sp>
                <p:sp>
                  <p:nvSpPr>
                    <p:cNvPr id="52" name="Rectangle: Rounded Corners 51">
                      <a:extLst>
                        <a:ext uri="{FF2B5EF4-FFF2-40B4-BE49-F238E27FC236}">
                          <a16:creationId xmlns:a16="http://schemas.microsoft.com/office/drawing/2014/main" id="{F6F39D48-4C73-4A02-9EFE-4C4F1F1942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761" y="6382279"/>
                      <a:ext cx="256326" cy="55272"/>
                    </a:xfrm>
                    <a:prstGeom prst="roundRect">
                      <a:avLst>
                        <a:gd name="adj" fmla="val 28154"/>
                      </a:avLst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14350"/>
                      <a:endParaRPr lang="en-US" sz="1013" dirty="0">
                        <a:solidFill>
                          <a:prstClr val="white"/>
                        </a:solidFill>
                        <a:latin typeface="Arial"/>
                        <a:ea typeface="Arial Unicode MS"/>
                      </a:endParaRPr>
                    </a:p>
                  </p:txBody>
                </p:sp>
              </p:grp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B7FCCA74-F0B4-4B42-B137-E41DE7995060}"/>
                      </a:ext>
                    </a:extLst>
                  </p:cNvPr>
                  <p:cNvSpPr/>
                  <p:nvPr/>
                </p:nvSpPr>
                <p:spPr>
                  <a:xfrm>
                    <a:off x="3892805" y="496953"/>
                    <a:ext cx="5479036" cy="5431217"/>
                  </a:xfrm>
                  <a:custGeom>
                    <a:avLst/>
                    <a:gdLst>
                      <a:gd name="connsiteX0" fmla="*/ 2567127 w 4009217"/>
                      <a:gd name="connsiteY0" fmla="*/ 30683 h 4295590"/>
                      <a:gd name="connsiteX1" fmla="*/ 3798529 w 4009217"/>
                      <a:gd name="connsiteY1" fmla="*/ 30683 h 4295590"/>
                      <a:gd name="connsiteX2" fmla="*/ 4007172 w 4009217"/>
                      <a:gd name="connsiteY2" fmla="*/ 272054 h 4295590"/>
                      <a:gd name="connsiteX3" fmla="*/ 3998990 w 4009217"/>
                      <a:gd name="connsiteY3" fmla="*/ 4268999 h 4295590"/>
                      <a:gd name="connsiteX4" fmla="*/ 30683 w 4009217"/>
                      <a:gd name="connsiteY4" fmla="*/ 4268999 h 4295590"/>
                      <a:gd name="connsiteX0" fmla="*/ 2536444 w 3976489"/>
                      <a:gd name="connsiteY0" fmla="*/ 0 h 4238316"/>
                      <a:gd name="connsiteX1" fmla="*/ 3976489 w 3976489"/>
                      <a:gd name="connsiteY1" fmla="*/ 241371 h 4238316"/>
                      <a:gd name="connsiteX2" fmla="*/ 3968307 w 3976489"/>
                      <a:gd name="connsiteY2" fmla="*/ 4238316 h 4238316"/>
                      <a:gd name="connsiteX3" fmla="*/ 0 w 3976489"/>
                      <a:gd name="connsiteY3" fmla="*/ 4238316 h 4238316"/>
                      <a:gd name="connsiteX0" fmla="*/ 2536444 w 3976489"/>
                      <a:gd name="connsiteY0" fmla="*/ 0 h 4238316"/>
                      <a:gd name="connsiteX1" fmla="*/ 3976489 w 3976489"/>
                      <a:gd name="connsiteY1" fmla="*/ 213683 h 4238316"/>
                      <a:gd name="connsiteX2" fmla="*/ 3968307 w 3976489"/>
                      <a:gd name="connsiteY2" fmla="*/ 4238316 h 4238316"/>
                      <a:gd name="connsiteX3" fmla="*/ 0 w 3976489"/>
                      <a:gd name="connsiteY3" fmla="*/ 4238316 h 4238316"/>
                      <a:gd name="connsiteX0" fmla="*/ 2473335 w 3976489"/>
                      <a:gd name="connsiteY0" fmla="*/ 0 h 4035268"/>
                      <a:gd name="connsiteX1" fmla="*/ 3976489 w 3976489"/>
                      <a:gd name="connsiteY1" fmla="*/ 10635 h 4035268"/>
                      <a:gd name="connsiteX2" fmla="*/ 3968307 w 3976489"/>
                      <a:gd name="connsiteY2" fmla="*/ 4035268 h 4035268"/>
                      <a:gd name="connsiteX3" fmla="*/ 0 w 3976489"/>
                      <a:gd name="connsiteY3" fmla="*/ 4035268 h 403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76489" h="4035268">
                        <a:moveTo>
                          <a:pt x="2473335" y="0"/>
                        </a:moveTo>
                        <a:lnTo>
                          <a:pt x="3976489" y="10635"/>
                        </a:lnTo>
                        <a:cubicBezTo>
                          <a:pt x="3973762" y="1342950"/>
                          <a:pt x="3971034" y="2702953"/>
                          <a:pt x="3968307" y="4035268"/>
                        </a:cubicBezTo>
                        <a:lnTo>
                          <a:pt x="0" y="4035268"/>
                        </a:lnTo>
                      </a:path>
                    </a:pathLst>
                  </a:custGeom>
                  <a:solidFill>
                    <a:schemeClr val="bg1">
                      <a:lumMod val="50000"/>
                      <a:alpha val="1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514350"/>
                    <a:endParaRPr lang="en-US" sz="1013" dirty="0">
                      <a:solidFill>
                        <a:prstClr val="black"/>
                      </a:solidFill>
                      <a:ea typeface="Arial Unicode MS"/>
                    </a:endParaRPr>
                  </a:p>
                </p:txBody>
              </p:sp>
            </p:grpSp>
            <p:grpSp>
              <p:nvGrpSpPr>
                <p:cNvPr id="55" name="Graphic 14">
                  <a:extLst>
                    <a:ext uri="{FF2B5EF4-FFF2-40B4-BE49-F238E27FC236}">
                      <a16:creationId xmlns:a16="http://schemas.microsoft.com/office/drawing/2014/main" id="{441BA635-E208-4EA5-9014-21841A743C0A}"/>
                    </a:ext>
                  </a:extLst>
                </p:cNvPr>
                <p:cNvGrpSpPr/>
                <p:nvPr/>
              </p:nvGrpSpPr>
              <p:grpSpPr>
                <a:xfrm>
                  <a:off x="2418346" y="1364287"/>
                  <a:ext cx="2088656" cy="1642764"/>
                  <a:chOff x="2444748" y="555045"/>
                  <a:chExt cx="7282048" cy="5727454"/>
                </a:xfrm>
              </p:grpSpPr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D6026198-6EB1-4B0F-8F71-B810EAFD692B}"/>
                      </a:ext>
                    </a:extLst>
                  </p:cNvPr>
                  <p:cNvSpPr/>
                  <p:nvPr/>
                </p:nvSpPr>
                <p:spPr>
                  <a:xfrm>
                    <a:off x="4964693" y="5443837"/>
                    <a:ext cx="2168250" cy="818208"/>
                  </a:xfrm>
                  <a:custGeom>
                    <a:avLst/>
                    <a:gdLst>
                      <a:gd name="connsiteX0" fmla="*/ 1941333 w 2168250"/>
                      <a:gd name="connsiteY0" fmla="*/ 525699 h 818207"/>
                      <a:gd name="connsiteX1" fmla="*/ 1785874 w 2168250"/>
                      <a:gd name="connsiteY1" fmla="*/ 30683 h 818207"/>
                      <a:gd name="connsiteX2" fmla="*/ 1114943 w 2168250"/>
                      <a:gd name="connsiteY2" fmla="*/ 30683 h 818207"/>
                      <a:gd name="connsiteX3" fmla="*/ 1065851 w 2168250"/>
                      <a:gd name="connsiteY3" fmla="*/ 30683 h 818207"/>
                      <a:gd name="connsiteX4" fmla="*/ 390830 w 2168250"/>
                      <a:gd name="connsiteY4" fmla="*/ 30683 h 818207"/>
                      <a:gd name="connsiteX5" fmla="*/ 235370 w 2168250"/>
                      <a:gd name="connsiteY5" fmla="*/ 525699 h 818207"/>
                      <a:gd name="connsiteX6" fmla="*/ 259916 w 2168250"/>
                      <a:gd name="connsiteY6" fmla="*/ 816162 h 818207"/>
                      <a:gd name="connsiteX7" fmla="*/ 1065851 w 2168250"/>
                      <a:gd name="connsiteY7" fmla="*/ 816162 h 818207"/>
                      <a:gd name="connsiteX8" fmla="*/ 1114943 w 2168250"/>
                      <a:gd name="connsiteY8" fmla="*/ 816162 h 818207"/>
                      <a:gd name="connsiteX9" fmla="*/ 1920878 w 2168250"/>
                      <a:gd name="connsiteY9" fmla="*/ 816162 h 818207"/>
                      <a:gd name="connsiteX10" fmla="*/ 1941333 w 2168250"/>
                      <a:gd name="connsiteY10" fmla="*/ 525699 h 81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68250" h="818207">
                        <a:moveTo>
                          <a:pt x="1941333" y="525699"/>
                        </a:moveTo>
                        <a:cubicBezTo>
                          <a:pt x="1789965" y="370239"/>
                          <a:pt x="1785874" y="30683"/>
                          <a:pt x="1785874" y="30683"/>
                        </a:cubicBezTo>
                        <a:lnTo>
                          <a:pt x="1114943" y="30683"/>
                        </a:lnTo>
                        <a:lnTo>
                          <a:pt x="1065851" y="30683"/>
                        </a:lnTo>
                        <a:lnTo>
                          <a:pt x="390830" y="30683"/>
                        </a:lnTo>
                        <a:cubicBezTo>
                          <a:pt x="390830" y="30683"/>
                          <a:pt x="386739" y="366148"/>
                          <a:pt x="235370" y="525699"/>
                        </a:cubicBezTo>
                        <a:cubicBezTo>
                          <a:pt x="84002" y="681158"/>
                          <a:pt x="-149188" y="816162"/>
                          <a:pt x="259916" y="816162"/>
                        </a:cubicBezTo>
                        <a:cubicBezTo>
                          <a:pt x="587199" y="816162"/>
                          <a:pt x="939029" y="816162"/>
                          <a:pt x="1065851" y="816162"/>
                        </a:cubicBezTo>
                        <a:cubicBezTo>
                          <a:pt x="1098579" y="816162"/>
                          <a:pt x="1114943" y="816162"/>
                          <a:pt x="1114943" y="816162"/>
                        </a:cubicBezTo>
                        <a:cubicBezTo>
                          <a:pt x="1245857" y="816162"/>
                          <a:pt x="1597686" y="816162"/>
                          <a:pt x="1920878" y="816162"/>
                        </a:cubicBezTo>
                        <a:cubicBezTo>
                          <a:pt x="2329982" y="816162"/>
                          <a:pt x="2092702" y="681158"/>
                          <a:pt x="1941333" y="52569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53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6200000" scaled="0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514350"/>
                    <a:endParaRPr lang="en-US" sz="1013" dirty="0">
                      <a:solidFill>
                        <a:prstClr val="black"/>
                      </a:solidFill>
                      <a:ea typeface="Arial Unicode MS"/>
                    </a:endParaRPr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2404957B-4908-488C-8777-A3A55A779367}"/>
                      </a:ext>
                    </a:extLst>
                  </p:cNvPr>
                  <p:cNvSpPr/>
                  <p:nvPr/>
                </p:nvSpPr>
                <p:spPr>
                  <a:xfrm>
                    <a:off x="2444748" y="555045"/>
                    <a:ext cx="7282048" cy="4950157"/>
                  </a:xfrm>
                  <a:custGeom>
                    <a:avLst/>
                    <a:gdLst>
                      <a:gd name="connsiteX0" fmla="*/ 7038632 w 7282048"/>
                      <a:gd name="connsiteY0" fmla="*/ 30683 h 4950157"/>
                      <a:gd name="connsiteX1" fmla="*/ 3704436 w 7282048"/>
                      <a:gd name="connsiteY1" fmla="*/ 30683 h 4950157"/>
                      <a:gd name="connsiteX2" fmla="*/ 3589886 w 7282048"/>
                      <a:gd name="connsiteY2" fmla="*/ 30683 h 4950157"/>
                      <a:gd name="connsiteX3" fmla="*/ 259781 w 7282048"/>
                      <a:gd name="connsiteY3" fmla="*/ 30683 h 4950157"/>
                      <a:gd name="connsiteX4" fmla="*/ 30683 w 7282048"/>
                      <a:gd name="connsiteY4" fmla="*/ 259781 h 4950157"/>
                      <a:gd name="connsiteX5" fmla="*/ 30683 w 7282048"/>
                      <a:gd name="connsiteY5" fmla="*/ 4698558 h 4950157"/>
                      <a:gd name="connsiteX6" fmla="*/ 239326 w 7282048"/>
                      <a:gd name="connsiteY6" fmla="*/ 4931748 h 4950157"/>
                      <a:gd name="connsiteX7" fmla="*/ 7042723 w 7282048"/>
                      <a:gd name="connsiteY7" fmla="*/ 4931748 h 4950157"/>
                      <a:gd name="connsiteX8" fmla="*/ 7251366 w 7282048"/>
                      <a:gd name="connsiteY8" fmla="*/ 4698558 h 4950157"/>
                      <a:gd name="connsiteX9" fmla="*/ 7251366 w 7282048"/>
                      <a:gd name="connsiteY9" fmla="*/ 259781 h 4950157"/>
                      <a:gd name="connsiteX10" fmla="*/ 7038632 w 7282048"/>
                      <a:gd name="connsiteY10" fmla="*/ 30683 h 4950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282048" h="4950157">
                        <a:moveTo>
                          <a:pt x="7038632" y="30683"/>
                        </a:moveTo>
                        <a:lnTo>
                          <a:pt x="3704436" y="30683"/>
                        </a:lnTo>
                        <a:lnTo>
                          <a:pt x="3589886" y="30683"/>
                        </a:lnTo>
                        <a:lnTo>
                          <a:pt x="259781" y="30683"/>
                        </a:lnTo>
                        <a:cubicBezTo>
                          <a:pt x="141141" y="30683"/>
                          <a:pt x="30683" y="128868"/>
                          <a:pt x="30683" y="259781"/>
                        </a:cubicBezTo>
                        <a:lnTo>
                          <a:pt x="30683" y="4698558"/>
                        </a:lnTo>
                        <a:cubicBezTo>
                          <a:pt x="30683" y="4829472"/>
                          <a:pt x="124777" y="4931748"/>
                          <a:pt x="239326" y="4931748"/>
                        </a:cubicBezTo>
                        <a:lnTo>
                          <a:pt x="7042723" y="4931748"/>
                        </a:lnTo>
                        <a:cubicBezTo>
                          <a:pt x="7157272" y="4931748"/>
                          <a:pt x="7251366" y="4825380"/>
                          <a:pt x="7251366" y="4698558"/>
                        </a:cubicBezTo>
                        <a:lnTo>
                          <a:pt x="7251366" y="259781"/>
                        </a:lnTo>
                        <a:cubicBezTo>
                          <a:pt x="7251366" y="128868"/>
                          <a:pt x="7157272" y="30683"/>
                          <a:pt x="7038632" y="30683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514350"/>
                    <a:endParaRPr lang="en-US" sz="1013" dirty="0">
                      <a:solidFill>
                        <a:prstClr val="black"/>
                      </a:solidFill>
                      <a:ea typeface="Arial Unicode MS"/>
                    </a:endParaRPr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EA5DA305-E7F2-48A8-B62A-39E1034D9B24}"/>
                      </a:ext>
                    </a:extLst>
                  </p:cNvPr>
                  <p:cNvSpPr/>
                  <p:nvPr/>
                </p:nvSpPr>
                <p:spPr>
                  <a:xfrm>
                    <a:off x="8706599" y="5435655"/>
                    <a:ext cx="490925" cy="81821"/>
                  </a:xfrm>
                  <a:custGeom>
                    <a:avLst/>
                    <a:gdLst>
                      <a:gd name="connsiteX0" fmla="*/ 32212 w 490924"/>
                      <a:gd name="connsiteY0" fmla="*/ 30683 h 81820"/>
                      <a:gd name="connsiteX1" fmla="*/ 64939 w 490924"/>
                      <a:gd name="connsiteY1" fmla="*/ 71593 h 81820"/>
                      <a:gd name="connsiteX2" fmla="*/ 461771 w 490924"/>
                      <a:gd name="connsiteY2" fmla="*/ 71593 h 81820"/>
                      <a:gd name="connsiteX3" fmla="*/ 498590 w 490924"/>
                      <a:gd name="connsiteY3" fmla="*/ 30683 h 81820"/>
                      <a:gd name="connsiteX4" fmla="*/ 32212 w 490924"/>
                      <a:gd name="connsiteY4" fmla="*/ 30683 h 818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924" h="81820">
                        <a:moveTo>
                          <a:pt x="32212" y="30683"/>
                        </a:moveTo>
                        <a:cubicBezTo>
                          <a:pt x="32212" y="30683"/>
                          <a:pt x="19938" y="67502"/>
                          <a:pt x="64939" y="71593"/>
                        </a:cubicBezTo>
                        <a:lnTo>
                          <a:pt x="461771" y="71593"/>
                        </a:lnTo>
                        <a:cubicBezTo>
                          <a:pt x="461771" y="71593"/>
                          <a:pt x="502681" y="75684"/>
                          <a:pt x="498590" y="30683"/>
                        </a:cubicBezTo>
                        <a:lnTo>
                          <a:pt x="32212" y="30683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514350"/>
                    <a:endParaRPr lang="en-US" sz="1013" dirty="0">
                      <a:solidFill>
                        <a:prstClr val="black"/>
                      </a:solidFill>
                      <a:ea typeface="Arial Unicode MS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63826E4C-83C5-4593-AA2C-1ABA4B2E77BA}"/>
                      </a:ext>
                    </a:extLst>
                  </p:cNvPr>
                  <p:cNvSpPr/>
                  <p:nvPr/>
                </p:nvSpPr>
                <p:spPr>
                  <a:xfrm>
                    <a:off x="2481568" y="595956"/>
                    <a:ext cx="7200228" cy="4336501"/>
                  </a:xfrm>
                  <a:custGeom>
                    <a:avLst/>
                    <a:gdLst>
                      <a:gd name="connsiteX0" fmla="*/ 6973175 w 7200227"/>
                      <a:gd name="connsiteY0" fmla="*/ 30683 h 4336501"/>
                      <a:gd name="connsiteX1" fmla="*/ 3671707 w 7200227"/>
                      <a:gd name="connsiteY1" fmla="*/ 30683 h 4336501"/>
                      <a:gd name="connsiteX2" fmla="*/ 3561249 w 7200227"/>
                      <a:gd name="connsiteY2" fmla="*/ 30683 h 4336501"/>
                      <a:gd name="connsiteX3" fmla="*/ 259781 w 7200227"/>
                      <a:gd name="connsiteY3" fmla="*/ 30683 h 4336501"/>
                      <a:gd name="connsiteX4" fmla="*/ 30683 w 7200227"/>
                      <a:gd name="connsiteY4" fmla="*/ 231144 h 4336501"/>
                      <a:gd name="connsiteX5" fmla="*/ 30683 w 7200227"/>
                      <a:gd name="connsiteY5" fmla="*/ 4330365 h 4336501"/>
                      <a:gd name="connsiteX6" fmla="*/ 7185909 w 7200227"/>
                      <a:gd name="connsiteY6" fmla="*/ 4330365 h 4336501"/>
                      <a:gd name="connsiteX7" fmla="*/ 7185909 w 7200227"/>
                      <a:gd name="connsiteY7" fmla="*/ 231144 h 4336501"/>
                      <a:gd name="connsiteX8" fmla="*/ 6973175 w 7200227"/>
                      <a:gd name="connsiteY8" fmla="*/ 30683 h 4336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00227" h="4336501">
                        <a:moveTo>
                          <a:pt x="6973175" y="30683"/>
                        </a:moveTo>
                        <a:lnTo>
                          <a:pt x="3671707" y="30683"/>
                        </a:lnTo>
                        <a:lnTo>
                          <a:pt x="3561249" y="30683"/>
                        </a:lnTo>
                        <a:lnTo>
                          <a:pt x="259781" y="30683"/>
                        </a:lnTo>
                        <a:cubicBezTo>
                          <a:pt x="141141" y="30683"/>
                          <a:pt x="30683" y="112504"/>
                          <a:pt x="30683" y="231144"/>
                        </a:cubicBezTo>
                        <a:lnTo>
                          <a:pt x="30683" y="4330365"/>
                        </a:lnTo>
                        <a:lnTo>
                          <a:pt x="7185909" y="4330365"/>
                        </a:lnTo>
                        <a:lnTo>
                          <a:pt x="7185909" y="231144"/>
                        </a:lnTo>
                        <a:cubicBezTo>
                          <a:pt x="7185909" y="112504"/>
                          <a:pt x="7091815" y="30683"/>
                          <a:pt x="6973175" y="30683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514350"/>
                    <a:endParaRPr lang="en-US" sz="1013" dirty="0">
                      <a:solidFill>
                        <a:prstClr val="black"/>
                      </a:solidFill>
                      <a:ea typeface="Arial Unicode MS"/>
                    </a:endParaRPr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BF1F9EA5-3383-4584-8909-CA7FD5367200}"/>
                      </a:ext>
                    </a:extLst>
                  </p:cNvPr>
                  <p:cNvSpPr/>
                  <p:nvPr/>
                </p:nvSpPr>
                <p:spPr>
                  <a:xfrm>
                    <a:off x="4968919" y="6159768"/>
                    <a:ext cx="2168250" cy="122731"/>
                  </a:xfrm>
                  <a:custGeom>
                    <a:avLst/>
                    <a:gdLst>
                      <a:gd name="connsiteX0" fmla="*/ 30683 w 2168250"/>
                      <a:gd name="connsiteY0" fmla="*/ 34774 h 122731"/>
                      <a:gd name="connsiteX1" fmla="*/ 30683 w 2168250"/>
                      <a:gd name="connsiteY1" fmla="*/ 34774 h 122731"/>
                      <a:gd name="connsiteX2" fmla="*/ 30683 w 2168250"/>
                      <a:gd name="connsiteY2" fmla="*/ 38865 h 122731"/>
                      <a:gd name="connsiteX3" fmla="*/ 30683 w 2168250"/>
                      <a:gd name="connsiteY3" fmla="*/ 38865 h 122731"/>
                      <a:gd name="connsiteX4" fmla="*/ 263872 w 2168250"/>
                      <a:gd name="connsiteY4" fmla="*/ 96140 h 122731"/>
                      <a:gd name="connsiteX5" fmla="*/ 1069807 w 2168250"/>
                      <a:gd name="connsiteY5" fmla="*/ 96140 h 122731"/>
                      <a:gd name="connsiteX6" fmla="*/ 1118899 w 2168250"/>
                      <a:gd name="connsiteY6" fmla="*/ 96140 h 122731"/>
                      <a:gd name="connsiteX7" fmla="*/ 1924834 w 2168250"/>
                      <a:gd name="connsiteY7" fmla="*/ 96140 h 122731"/>
                      <a:gd name="connsiteX8" fmla="*/ 2153932 w 2168250"/>
                      <a:gd name="connsiteY8" fmla="*/ 30683 h 122731"/>
                      <a:gd name="connsiteX9" fmla="*/ 2137568 w 2168250"/>
                      <a:gd name="connsiteY9" fmla="*/ 30683 h 122731"/>
                      <a:gd name="connsiteX10" fmla="*/ 2137568 w 2168250"/>
                      <a:gd name="connsiteY10" fmla="*/ 30683 h 122731"/>
                      <a:gd name="connsiteX11" fmla="*/ 30683 w 2168250"/>
                      <a:gd name="connsiteY11" fmla="*/ 30683 h 12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168250" h="122731">
                        <a:moveTo>
                          <a:pt x="30683" y="34774"/>
                        </a:moveTo>
                        <a:lnTo>
                          <a:pt x="30683" y="34774"/>
                        </a:lnTo>
                        <a:cubicBezTo>
                          <a:pt x="30683" y="38865"/>
                          <a:pt x="30683" y="38865"/>
                          <a:pt x="30683" y="38865"/>
                        </a:cubicBezTo>
                        <a:lnTo>
                          <a:pt x="30683" y="38865"/>
                        </a:lnTo>
                        <a:cubicBezTo>
                          <a:pt x="30683" y="79775"/>
                          <a:pt x="96139" y="96140"/>
                          <a:pt x="263872" y="96140"/>
                        </a:cubicBezTo>
                        <a:cubicBezTo>
                          <a:pt x="591155" y="96140"/>
                          <a:pt x="942984" y="96140"/>
                          <a:pt x="1069807" y="96140"/>
                        </a:cubicBezTo>
                        <a:cubicBezTo>
                          <a:pt x="1102535" y="96140"/>
                          <a:pt x="1118899" y="96140"/>
                          <a:pt x="1118899" y="96140"/>
                        </a:cubicBezTo>
                        <a:cubicBezTo>
                          <a:pt x="1249812" y="96140"/>
                          <a:pt x="1601642" y="96140"/>
                          <a:pt x="1924834" y="96140"/>
                        </a:cubicBezTo>
                        <a:cubicBezTo>
                          <a:pt x="2092566" y="96140"/>
                          <a:pt x="2149841" y="75684"/>
                          <a:pt x="2153932" y="30683"/>
                        </a:cubicBezTo>
                        <a:lnTo>
                          <a:pt x="2137568" y="30683"/>
                        </a:lnTo>
                        <a:lnTo>
                          <a:pt x="2137568" y="30683"/>
                        </a:lnTo>
                        <a:lnTo>
                          <a:pt x="30683" y="30683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514350"/>
                    <a:endParaRPr lang="en-US" sz="1013" dirty="0">
                      <a:solidFill>
                        <a:prstClr val="black"/>
                      </a:solidFill>
                      <a:ea typeface="Arial Unicode MS"/>
                    </a:endParaRPr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6703A6E6-758D-474C-9A88-B332D5FBFBCD}"/>
                      </a:ext>
                    </a:extLst>
                  </p:cNvPr>
                  <p:cNvSpPr/>
                  <p:nvPr/>
                </p:nvSpPr>
                <p:spPr>
                  <a:xfrm>
                    <a:off x="2481568" y="4903820"/>
                    <a:ext cx="7200228" cy="572745"/>
                  </a:xfrm>
                  <a:custGeom>
                    <a:avLst/>
                    <a:gdLst>
                      <a:gd name="connsiteX0" fmla="*/ 30683 w 7200227"/>
                      <a:gd name="connsiteY0" fmla="*/ 362057 h 572745"/>
                      <a:gd name="connsiteX1" fmla="*/ 259781 w 7200227"/>
                      <a:gd name="connsiteY1" fmla="*/ 562518 h 572745"/>
                      <a:gd name="connsiteX2" fmla="*/ 3561249 w 7200227"/>
                      <a:gd name="connsiteY2" fmla="*/ 562518 h 572745"/>
                      <a:gd name="connsiteX3" fmla="*/ 3671707 w 7200227"/>
                      <a:gd name="connsiteY3" fmla="*/ 562518 h 572745"/>
                      <a:gd name="connsiteX4" fmla="*/ 6973175 w 7200227"/>
                      <a:gd name="connsiteY4" fmla="*/ 562518 h 572745"/>
                      <a:gd name="connsiteX5" fmla="*/ 7185909 w 7200227"/>
                      <a:gd name="connsiteY5" fmla="*/ 362057 h 572745"/>
                      <a:gd name="connsiteX6" fmla="*/ 7185909 w 7200227"/>
                      <a:gd name="connsiteY6" fmla="*/ 30683 h 572745"/>
                      <a:gd name="connsiteX7" fmla="*/ 30683 w 7200227"/>
                      <a:gd name="connsiteY7" fmla="*/ 30683 h 572745"/>
                      <a:gd name="connsiteX8" fmla="*/ 30683 w 7200227"/>
                      <a:gd name="connsiteY8" fmla="*/ 362057 h 57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00227" h="572745">
                        <a:moveTo>
                          <a:pt x="30683" y="362057"/>
                        </a:moveTo>
                        <a:cubicBezTo>
                          <a:pt x="30683" y="464333"/>
                          <a:pt x="141141" y="562518"/>
                          <a:pt x="259781" y="562518"/>
                        </a:cubicBezTo>
                        <a:lnTo>
                          <a:pt x="3561249" y="562518"/>
                        </a:lnTo>
                        <a:lnTo>
                          <a:pt x="3671707" y="562518"/>
                        </a:lnTo>
                        <a:lnTo>
                          <a:pt x="6973175" y="562518"/>
                        </a:lnTo>
                        <a:cubicBezTo>
                          <a:pt x="7091815" y="562518"/>
                          <a:pt x="7185909" y="464333"/>
                          <a:pt x="7185909" y="362057"/>
                        </a:cubicBezTo>
                        <a:lnTo>
                          <a:pt x="7185909" y="30683"/>
                        </a:lnTo>
                        <a:lnTo>
                          <a:pt x="30683" y="30683"/>
                        </a:lnTo>
                        <a:lnTo>
                          <a:pt x="30683" y="36205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514350"/>
                    <a:endParaRPr lang="en-US" sz="1013" dirty="0">
                      <a:solidFill>
                        <a:prstClr val="black"/>
                      </a:solidFill>
                      <a:ea typeface="Arial Unicode MS"/>
                    </a:endParaRPr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A778AACB-28D6-446D-BB03-D3BE5ABA7611}"/>
                      </a:ext>
                    </a:extLst>
                  </p:cNvPr>
                  <p:cNvSpPr/>
                  <p:nvPr/>
                </p:nvSpPr>
                <p:spPr>
                  <a:xfrm>
                    <a:off x="2747714" y="910966"/>
                    <a:ext cx="6676116" cy="3763756"/>
                  </a:xfrm>
                  <a:custGeom>
                    <a:avLst/>
                    <a:gdLst>
                      <a:gd name="connsiteX0" fmla="*/ 30683 w 6586571"/>
                      <a:gd name="connsiteY0" fmla="*/ 30683 h 3763755"/>
                      <a:gd name="connsiteX1" fmla="*/ 6564071 w 6586571"/>
                      <a:gd name="connsiteY1" fmla="*/ 30683 h 3763755"/>
                      <a:gd name="connsiteX2" fmla="*/ 6564071 w 6586571"/>
                      <a:gd name="connsiteY2" fmla="*/ 3753528 h 3763755"/>
                      <a:gd name="connsiteX3" fmla="*/ 30683 w 6586571"/>
                      <a:gd name="connsiteY3" fmla="*/ 3753528 h 3763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6571" h="3763755">
                        <a:moveTo>
                          <a:pt x="30683" y="30683"/>
                        </a:moveTo>
                        <a:lnTo>
                          <a:pt x="6564071" y="30683"/>
                        </a:lnTo>
                        <a:lnTo>
                          <a:pt x="6564071" y="3753528"/>
                        </a:lnTo>
                        <a:lnTo>
                          <a:pt x="30683" y="375352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514350"/>
                    <a:endParaRPr lang="en-US" sz="1013" dirty="0">
                      <a:solidFill>
                        <a:prstClr val="black"/>
                      </a:solidFill>
                      <a:ea typeface="Arial Unicode MS"/>
                    </a:endParaRPr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08ADC0F3-AC2E-4DF4-BCCB-FF8D33B4D4E4}"/>
                      </a:ext>
                    </a:extLst>
                  </p:cNvPr>
                  <p:cNvSpPr/>
                  <p:nvPr/>
                </p:nvSpPr>
                <p:spPr>
                  <a:xfrm>
                    <a:off x="5654591" y="939518"/>
                    <a:ext cx="3769239" cy="3736342"/>
                  </a:xfrm>
                  <a:custGeom>
                    <a:avLst/>
                    <a:gdLst>
                      <a:gd name="connsiteX0" fmla="*/ 2567127 w 4009217"/>
                      <a:gd name="connsiteY0" fmla="*/ 30683 h 4295590"/>
                      <a:gd name="connsiteX1" fmla="*/ 3798529 w 4009217"/>
                      <a:gd name="connsiteY1" fmla="*/ 30683 h 4295590"/>
                      <a:gd name="connsiteX2" fmla="*/ 4007172 w 4009217"/>
                      <a:gd name="connsiteY2" fmla="*/ 272054 h 4295590"/>
                      <a:gd name="connsiteX3" fmla="*/ 3998990 w 4009217"/>
                      <a:gd name="connsiteY3" fmla="*/ 4268999 h 4295590"/>
                      <a:gd name="connsiteX4" fmla="*/ 30683 w 4009217"/>
                      <a:gd name="connsiteY4" fmla="*/ 4268999 h 4295590"/>
                      <a:gd name="connsiteX0" fmla="*/ 2536444 w 3976489"/>
                      <a:gd name="connsiteY0" fmla="*/ 0 h 4238316"/>
                      <a:gd name="connsiteX1" fmla="*/ 3976489 w 3976489"/>
                      <a:gd name="connsiteY1" fmla="*/ 241371 h 4238316"/>
                      <a:gd name="connsiteX2" fmla="*/ 3968307 w 3976489"/>
                      <a:gd name="connsiteY2" fmla="*/ 4238316 h 4238316"/>
                      <a:gd name="connsiteX3" fmla="*/ 0 w 3976489"/>
                      <a:gd name="connsiteY3" fmla="*/ 4238316 h 4238316"/>
                      <a:gd name="connsiteX0" fmla="*/ 2536444 w 3976489"/>
                      <a:gd name="connsiteY0" fmla="*/ 0 h 4238316"/>
                      <a:gd name="connsiteX1" fmla="*/ 3976489 w 3976489"/>
                      <a:gd name="connsiteY1" fmla="*/ 213683 h 4238316"/>
                      <a:gd name="connsiteX2" fmla="*/ 3968307 w 3976489"/>
                      <a:gd name="connsiteY2" fmla="*/ 4238316 h 4238316"/>
                      <a:gd name="connsiteX3" fmla="*/ 0 w 3976489"/>
                      <a:gd name="connsiteY3" fmla="*/ 4238316 h 4238316"/>
                      <a:gd name="connsiteX0" fmla="*/ 2473335 w 3976489"/>
                      <a:gd name="connsiteY0" fmla="*/ 0 h 4035268"/>
                      <a:gd name="connsiteX1" fmla="*/ 3976489 w 3976489"/>
                      <a:gd name="connsiteY1" fmla="*/ 10635 h 4035268"/>
                      <a:gd name="connsiteX2" fmla="*/ 3968307 w 3976489"/>
                      <a:gd name="connsiteY2" fmla="*/ 4035268 h 4035268"/>
                      <a:gd name="connsiteX3" fmla="*/ 0 w 3976489"/>
                      <a:gd name="connsiteY3" fmla="*/ 4035268 h 403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76489" h="4035268">
                        <a:moveTo>
                          <a:pt x="2473335" y="0"/>
                        </a:moveTo>
                        <a:lnTo>
                          <a:pt x="3976489" y="10635"/>
                        </a:lnTo>
                        <a:cubicBezTo>
                          <a:pt x="3973762" y="1342950"/>
                          <a:pt x="3971034" y="2702953"/>
                          <a:pt x="3968307" y="4035268"/>
                        </a:cubicBezTo>
                        <a:lnTo>
                          <a:pt x="0" y="4035268"/>
                        </a:lnTo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514350"/>
                    <a:endParaRPr lang="en-US" sz="1013" dirty="0">
                      <a:solidFill>
                        <a:prstClr val="black"/>
                      </a:solidFill>
                      <a:ea typeface="Arial Unicode MS"/>
                    </a:endParaRPr>
                  </a:p>
                </p:txBody>
              </p: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F4C4CF18-2C12-4B8B-9809-01AE8089A091}"/>
                    </a:ext>
                  </a:extLst>
                </p:cNvPr>
                <p:cNvGrpSpPr/>
                <p:nvPr/>
              </p:nvGrpSpPr>
              <p:grpSpPr>
                <a:xfrm>
                  <a:off x="4249890" y="2200109"/>
                  <a:ext cx="619165" cy="1088459"/>
                  <a:chOff x="5666519" y="1790478"/>
                  <a:chExt cx="825553" cy="1451279"/>
                </a:xfrm>
              </p:grpSpPr>
              <p:grpSp>
                <p:nvGrpSpPr>
                  <p:cNvPr id="65" name="Group 3">
                    <a:extLst>
                      <a:ext uri="{FF2B5EF4-FFF2-40B4-BE49-F238E27FC236}">
                        <a16:creationId xmlns:a16="http://schemas.microsoft.com/office/drawing/2014/main" id="{E2C79F43-5A78-44D4-87CE-A2C3E41D580C}"/>
                      </a:ext>
                    </a:extLst>
                  </p:cNvPr>
                  <p:cNvGrpSpPr/>
                  <p:nvPr/>
                </p:nvGrpSpPr>
                <p:grpSpPr>
                  <a:xfrm>
                    <a:off x="5666519" y="1790478"/>
                    <a:ext cx="825553" cy="1451279"/>
                    <a:chOff x="445712" y="1449040"/>
                    <a:chExt cx="2113018" cy="3924176"/>
                  </a:xfrm>
                </p:grpSpPr>
                <p:sp>
                  <p:nvSpPr>
                    <p:cNvPr id="67" name="Rounded Rectangle 4">
                      <a:extLst>
                        <a:ext uri="{FF2B5EF4-FFF2-40B4-BE49-F238E27FC236}">
                          <a16:creationId xmlns:a16="http://schemas.microsoft.com/office/drawing/2014/main" id="{FA6BD5D2-32FC-4643-ADA8-21BE53A4957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445712" y="1449040"/>
                      <a:ext cx="2113018" cy="3924176"/>
                    </a:xfrm>
                    <a:prstGeom prst="roundRect">
                      <a:avLst>
                        <a:gd name="adj" fmla="val 13580"/>
                      </a:avLst>
                    </a:prstGeom>
                    <a:solidFill>
                      <a:srgbClr val="262626"/>
                    </a:solidFill>
                    <a:ln w="88900">
                      <a:noFill/>
                    </a:ln>
                    <a:effectLst/>
                    <a:scene3d>
                      <a:camera prst="perspectiveFront"/>
                      <a:lightRig rig="threePt" dir="t"/>
                    </a:scene3d>
                    <a:sp3d prstMaterial="plastic">
                      <a:bevelT w="127000" h="50800"/>
                      <a:bevelB w="127000" h="2540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14350"/>
                      <a:endParaRPr lang="ko-KR" altLang="en-US" sz="1013" dirty="0">
                        <a:solidFill>
                          <a:prstClr val="white"/>
                        </a:solidFill>
                        <a:latin typeface="Arial"/>
                        <a:ea typeface="Arial Unicode MS"/>
                      </a:endParaRPr>
                    </a:p>
                  </p:txBody>
                </p:sp>
                <p:sp>
                  <p:nvSpPr>
                    <p:cNvPr id="68" name="Rectangle 5">
                      <a:extLst>
                        <a:ext uri="{FF2B5EF4-FFF2-40B4-BE49-F238E27FC236}">
                          <a16:creationId xmlns:a16="http://schemas.microsoft.com/office/drawing/2014/main" id="{0A7D6099-B7EB-483E-951F-D7394EFB92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79920" y="1650572"/>
                      <a:ext cx="216024" cy="34350"/>
                    </a:xfrm>
                    <a:prstGeom prst="rect">
                      <a:avLst/>
                    </a:prstGeom>
                    <a:solidFill>
                      <a:srgbClr val="B0B0B0"/>
                    </a:solidFill>
                    <a:ln w="889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14350"/>
                      <a:endParaRPr lang="ko-KR" altLang="en-US" sz="1013">
                        <a:solidFill>
                          <a:prstClr val="white"/>
                        </a:solidFill>
                        <a:latin typeface="Arial"/>
                        <a:ea typeface="Arial Unicode MS"/>
                      </a:endParaRPr>
                    </a:p>
                  </p:txBody>
                </p:sp>
                <p:grpSp>
                  <p:nvGrpSpPr>
                    <p:cNvPr id="69" name="Group 6">
                      <a:extLst>
                        <a:ext uri="{FF2B5EF4-FFF2-40B4-BE49-F238E27FC236}">
                          <a16:creationId xmlns:a16="http://schemas.microsoft.com/office/drawing/2014/main" id="{DDFAF2D0-C67B-4405-982D-3AD79471CA9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407705" y="5045834"/>
                      <a:ext cx="211967" cy="211967"/>
                      <a:chOff x="1549420" y="5712364"/>
                      <a:chExt cx="312583" cy="312583"/>
                    </a:xfrm>
                  </p:grpSpPr>
                  <p:sp>
                    <p:nvSpPr>
                      <p:cNvPr id="70" name="Oval 7">
                        <a:extLst>
                          <a:ext uri="{FF2B5EF4-FFF2-40B4-BE49-F238E27FC236}">
                            <a16:creationId xmlns:a16="http://schemas.microsoft.com/office/drawing/2014/main" id="{84728866-A2AC-4EED-8878-35209633DEA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549420" y="5712364"/>
                        <a:ext cx="312583" cy="312583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chemeClr val="tx1">
                              <a:lumMod val="94000"/>
                              <a:lumOff val="6000"/>
                            </a:schemeClr>
                          </a:gs>
                          <a:gs pos="56000">
                            <a:schemeClr val="tx1">
                              <a:lumMod val="65000"/>
                              <a:lumOff val="35000"/>
                            </a:schemeClr>
                          </a:gs>
                          <a:gs pos="91000">
                            <a:schemeClr val="tx1">
                              <a:lumMod val="50000"/>
                              <a:lumOff val="50000"/>
                            </a:schemeClr>
                          </a:gs>
                          <a:gs pos="100000">
                            <a:schemeClr val="bg1">
                              <a:lumMod val="75000"/>
                            </a:schemeClr>
                          </a:gs>
                        </a:gsLst>
                        <a:lin ang="10800000" scaled="1"/>
                        <a:tileRect/>
                      </a:gradFill>
                      <a:ln w="0">
                        <a:solidFill>
                          <a:srgbClr val="262626"/>
                        </a:solidFill>
                      </a:ln>
                      <a:scene3d>
                        <a:camera prst="perspectiveFront"/>
                        <a:lightRig rig="threePt" dir="t"/>
                      </a:scene3d>
                      <a:sp3d>
                        <a:bevelT w="63500" h="127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514350"/>
                        <a:endParaRPr lang="ko-KR" altLang="en-US" sz="1013">
                          <a:solidFill>
                            <a:prstClr val="white"/>
                          </a:solidFill>
                          <a:latin typeface="Arial"/>
                          <a:ea typeface="Arial Unicode MS"/>
                        </a:endParaRPr>
                      </a:p>
                    </p:txBody>
                  </p:sp>
                  <p:sp>
                    <p:nvSpPr>
                      <p:cNvPr id="71" name="Rounded Rectangle 8">
                        <a:extLst>
                          <a:ext uri="{FF2B5EF4-FFF2-40B4-BE49-F238E27FC236}">
                            <a16:creationId xmlns:a16="http://schemas.microsoft.com/office/drawing/2014/main" id="{E4386B2C-EC90-4863-86F1-F00D1C4563F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634225" y="5796647"/>
                        <a:ext cx="142969" cy="144016"/>
                      </a:xfrm>
                      <a:prstGeom prst="roundRect">
                        <a:avLst/>
                      </a:prstGeom>
                      <a:solidFill>
                        <a:srgbClr val="737373"/>
                      </a:solidFill>
                      <a:ln w="6350">
                        <a:solidFill>
                          <a:srgbClr val="B0B0B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514350"/>
                        <a:endParaRPr lang="ko-KR" altLang="en-US" sz="1013">
                          <a:solidFill>
                            <a:prstClr val="white"/>
                          </a:solidFill>
                          <a:latin typeface="Arial"/>
                          <a:ea typeface="Arial Unicode MS"/>
                        </a:endParaRPr>
                      </a:p>
                    </p:txBody>
                  </p:sp>
                </p:grpSp>
              </p:grpSp>
              <p:sp>
                <p:nvSpPr>
                  <p:cNvPr id="66" name="Picture Placeholder 2">
                    <a:extLst>
                      <a:ext uri="{FF2B5EF4-FFF2-40B4-BE49-F238E27FC236}">
                        <a16:creationId xmlns:a16="http://schemas.microsoft.com/office/drawing/2014/main" id="{E54A4D3D-10F1-40FD-B01D-AF557014570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727221" y="1945514"/>
                    <a:ext cx="704148" cy="1141205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txBody>
                  <a:bodyPr anchor="ctr"/>
                  <a:lstStyle>
                    <a:lvl1pPr marL="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lvl1pPr>
                    <a:lvl2pPr marL="457223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46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69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91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114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337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56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783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514350">
                      <a:spcBef>
                        <a:spcPts val="563"/>
                      </a:spcBef>
                    </a:pPr>
                    <a:endParaRPr lang="ko-KR" altLang="en-US" sz="675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"/>
                      <a:ea typeface="Arial Unicode MS"/>
                    </a:endParaRPr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BBE34B05-085C-455F-A4A6-24D447C717EE}"/>
                      </a:ext>
                    </a:extLst>
                  </p:cNvPr>
                  <p:cNvSpPr/>
                  <p:nvPr/>
                </p:nvSpPr>
                <p:spPr>
                  <a:xfrm>
                    <a:off x="6022226" y="1933893"/>
                    <a:ext cx="401968" cy="1165650"/>
                  </a:xfrm>
                  <a:custGeom>
                    <a:avLst/>
                    <a:gdLst>
                      <a:gd name="connsiteX0" fmla="*/ 2567127 w 4009217"/>
                      <a:gd name="connsiteY0" fmla="*/ 30683 h 4295590"/>
                      <a:gd name="connsiteX1" fmla="*/ 3798529 w 4009217"/>
                      <a:gd name="connsiteY1" fmla="*/ 30683 h 4295590"/>
                      <a:gd name="connsiteX2" fmla="*/ 4007172 w 4009217"/>
                      <a:gd name="connsiteY2" fmla="*/ 272054 h 4295590"/>
                      <a:gd name="connsiteX3" fmla="*/ 3998990 w 4009217"/>
                      <a:gd name="connsiteY3" fmla="*/ 4268999 h 4295590"/>
                      <a:gd name="connsiteX4" fmla="*/ 30683 w 4009217"/>
                      <a:gd name="connsiteY4" fmla="*/ 4268999 h 4295590"/>
                      <a:gd name="connsiteX0" fmla="*/ 2536444 w 3976489"/>
                      <a:gd name="connsiteY0" fmla="*/ 0 h 4238316"/>
                      <a:gd name="connsiteX1" fmla="*/ 3976489 w 3976489"/>
                      <a:gd name="connsiteY1" fmla="*/ 241371 h 4238316"/>
                      <a:gd name="connsiteX2" fmla="*/ 3968307 w 3976489"/>
                      <a:gd name="connsiteY2" fmla="*/ 4238316 h 4238316"/>
                      <a:gd name="connsiteX3" fmla="*/ 0 w 3976489"/>
                      <a:gd name="connsiteY3" fmla="*/ 4238316 h 4238316"/>
                      <a:gd name="connsiteX0" fmla="*/ 2536444 w 3976489"/>
                      <a:gd name="connsiteY0" fmla="*/ 0 h 4238316"/>
                      <a:gd name="connsiteX1" fmla="*/ 3976489 w 3976489"/>
                      <a:gd name="connsiteY1" fmla="*/ 213683 h 4238316"/>
                      <a:gd name="connsiteX2" fmla="*/ 3968307 w 3976489"/>
                      <a:gd name="connsiteY2" fmla="*/ 4238316 h 4238316"/>
                      <a:gd name="connsiteX3" fmla="*/ 0 w 3976489"/>
                      <a:gd name="connsiteY3" fmla="*/ 4238316 h 4238316"/>
                      <a:gd name="connsiteX0" fmla="*/ 2473335 w 3976489"/>
                      <a:gd name="connsiteY0" fmla="*/ 0 h 4035268"/>
                      <a:gd name="connsiteX1" fmla="*/ 3976489 w 3976489"/>
                      <a:gd name="connsiteY1" fmla="*/ 10635 h 4035268"/>
                      <a:gd name="connsiteX2" fmla="*/ 3968307 w 3976489"/>
                      <a:gd name="connsiteY2" fmla="*/ 4035268 h 4035268"/>
                      <a:gd name="connsiteX3" fmla="*/ 0 w 3976489"/>
                      <a:gd name="connsiteY3" fmla="*/ 4035268 h 403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76489" h="4035268">
                        <a:moveTo>
                          <a:pt x="2473335" y="0"/>
                        </a:moveTo>
                        <a:lnTo>
                          <a:pt x="3976489" y="10635"/>
                        </a:lnTo>
                        <a:cubicBezTo>
                          <a:pt x="3973762" y="1342950"/>
                          <a:pt x="3971034" y="2702953"/>
                          <a:pt x="3968307" y="4035268"/>
                        </a:cubicBezTo>
                        <a:lnTo>
                          <a:pt x="0" y="4035268"/>
                        </a:lnTo>
                      </a:path>
                    </a:pathLst>
                  </a:custGeom>
                  <a:solidFill>
                    <a:schemeClr val="bg1">
                      <a:lumMod val="50000"/>
                      <a:alpha val="1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514350"/>
                    <a:endParaRPr lang="en-US" sz="1013" dirty="0">
                      <a:solidFill>
                        <a:prstClr val="black"/>
                      </a:solidFill>
                      <a:ea typeface="Arial Unicode MS"/>
                    </a:endParaRPr>
                  </a:p>
                </p:txBody>
              </p:sp>
            </p:grpSp>
          </p:grpSp>
          <p:sp>
            <p:nvSpPr>
              <p:cNvPr id="33" name="Isosceles Triangle 41">
                <a:extLst>
                  <a:ext uri="{FF2B5EF4-FFF2-40B4-BE49-F238E27FC236}">
                    <a16:creationId xmlns:a16="http://schemas.microsoft.com/office/drawing/2014/main" id="{51911693-16FE-4135-A958-F040AB18AD09}"/>
                  </a:ext>
                </a:extLst>
              </p:cNvPr>
              <p:cNvSpPr/>
              <p:nvPr/>
            </p:nvSpPr>
            <p:spPr>
              <a:xfrm>
                <a:off x="5425936" y="1388629"/>
                <a:ext cx="256257" cy="368098"/>
              </a:xfrm>
              <a:custGeom>
                <a:avLst/>
                <a:gdLst>
                  <a:gd name="connsiteX0" fmla="*/ 1367278 w 2736000"/>
                  <a:gd name="connsiteY0" fmla="*/ 2273826 h 3930092"/>
                  <a:gd name="connsiteX1" fmla="*/ 1535821 w 2736000"/>
                  <a:gd name="connsiteY1" fmla="*/ 2564417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98105 w 2736000"/>
                  <a:gd name="connsiteY4" fmla="*/ 2565503 h 3930092"/>
                  <a:gd name="connsiteX5" fmla="*/ 1367278 w 2736000"/>
                  <a:gd name="connsiteY5" fmla="*/ 2273826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67278 w 2736000"/>
                  <a:gd name="connsiteY0" fmla="*/ 2273826 h 3930092"/>
                  <a:gd name="connsiteX1" fmla="*/ 1535821 w 2736000"/>
                  <a:gd name="connsiteY1" fmla="*/ 2564417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98105 w 2736000"/>
                  <a:gd name="connsiteY4" fmla="*/ 2565503 h 3930092"/>
                  <a:gd name="connsiteX5" fmla="*/ 1367278 w 2736000"/>
                  <a:gd name="connsiteY5" fmla="*/ 2273826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97963 w 2736000"/>
                  <a:gd name="connsiteY0" fmla="*/ 2421112 h 3930092"/>
                  <a:gd name="connsiteX1" fmla="*/ 1535821 w 2736000"/>
                  <a:gd name="connsiteY1" fmla="*/ 2564417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98105 w 2736000"/>
                  <a:gd name="connsiteY4" fmla="*/ 2565503 h 3930092"/>
                  <a:gd name="connsiteX5" fmla="*/ 1397963 w 2736000"/>
                  <a:gd name="connsiteY5" fmla="*/ 2421112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97963 w 2736000"/>
                  <a:gd name="connsiteY0" fmla="*/ 2421112 h 3930092"/>
                  <a:gd name="connsiteX1" fmla="*/ 1535821 w 2736000"/>
                  <a:gd name="connsiteY1" fmla="*/ 2564417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98105 w 2736000"/>
                  <a:gd name="connsiteY4" fmla="*/ 2565503 h 3930092"/>
                  <a:gd name="connsiteX5" fmla="*/ 1397963 w 2736000"/>
                  <a:gd name="connsiteY5" fmla="*/ 2421112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97963 w 2736000"/>
                  <a:gd name="connsiteY0" fmla="*/ 2421112 h 3930092"/>
                  <a:gd name="connsiteX1" fmla="*/ 1535821 w 2736000"/>
                  <a:gd name="connsiteY1" fmla="*/ 2564417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98105 w 2736000"/>
                  <a:gd name="connsiteY4" fmla="*/ 2565503 h 3930092"/>
                  <a:gd name="connsiteX5" fmla="*/ 1397963 w 2736000"/>
                  <a:gd name="connsiteY5" fmla="*/ 2421112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97963 w 2736000"/>
                  <a:gd name="connsiteY0" fmla="*/ 2421112 h 3930092"/>
                  <a:gd name="connsiteX1" fmla="*/ 1535821 w 2736000"/>
                  <a:gd name="connsiteY1" fmla="*/ 2564417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98105 w 2736000"/>
                  <a:gd name="connsiteY4" fmla="*/ 2565503 h 3930092"/>
                  <a:gd name="connsiteX5" fmla="*/ 1397963 w 2736000"/>
                  <a:gd name="connsiteY5" fmla="*/ 2421112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97963 w 2736000"/>
                  <a:gd name="connsiteY0" fmla="*/ 2421112 h 3930092"/>
                  <a:gd name="connsiteX1" fmla="*/ 1535821 w 2736000"/>
                  <a:gd name="connsiteY1" fmla="*/ 2564417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98105 w 2736000"/>
                  <a:gd name="connsiteY4" fmla="*/ 2565503 h 3930092"/>
                  <a:gd name="connsiteX5" fmla="*/ 1397963 w 2736000"/>
                  <a:gd name="connsiteY5" fmla="*/ 2421112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97963 w 2736000"/>
                  <a:gd name="connsiteY0" fmla="*/ 2421112 h 3930092"/>
                  <a:gd name="connsiteX1" fmla="*/ 1535821 w 2736000"/>
                  <a:gd name="connsiteY1" fmla="*/ 2564417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98105 w 2736000"/>
                  <a:gd name="connsiteY4" fmla="*/ 2565503 h 3930092"/>
                  <a:gd name="connsiteX5" fmla="*/ 1397963 w 2736000"/>
                  <a:gd name="connsiteY5" fmla="*/ 2421112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97963 w 2736000"/>
                  <a:gd name="connsiteY0" fmla="*/ 2421112 h 3930092"/>
                  <a:gd name="connsiteX1" fmla="*/ 1535821 w 2736000"/>
                  <a:gd name="connsiteY1" fmla="*/ 2564417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98105 w 2736000"/>
                  <a:gd name="connsiteY4" fmla="*/ 2565503 h 3930092"/>
                  <a:gd name="connsiteX5" fmla="*/ 1397963 w 2736000"/>
                  <a:gd name="connsiteY5" fmla="*/ 2421112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97963 w 2736000"/>
                  <a:gd name="connsiteY0" fmla="*/ 2421112 h 3930092"/>
                  <a:gd name="connsiteX1" fmla="*/ 1554231 w 2736000"/>
                  <a:gd name="connsiteY1" fmla="*/ 2567486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98105 w 2736000"/>
                  <a:gd name="connsiteY4" fmla="*/ 2565503 h 3930092"/>
                  <a:gd name="connsiteX5" fmla="*/ 1397963 w 2736000"/>
                  <a:gd name="connsiteY5" fmla="*/ 2421112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97963 w 2736000"/>
                  <a:gd name="connsiteY0" fmla="*/ 2421112 h 3930092"/>
                  <a:gd name="connsiteX1" fmla="*/ 1554231 w 2736000"/>
                  <a:gd name="connsiteY1" fmla="*/ 2567486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97963 w 2736000"/>
                  <a:gd name="connsiteY5" fmla="*/ 2421112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97963 w 2736000"/>
                  <a:gd name="connsiteY0" fmla="*/ 2421112 h 3930092"/>
                  <a:gd name="connsiteX1" fmla="*/ 1554231 w 2736000"/>
                  <a:gd name="connsiteY1" fmla="*/ 2567486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97963 w 2736000"/>
                  <a:gd name="connsiteY5" fmla="*/ 2421112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97963 w 2736000"/>
                  <a:gd name="connsiteY0" fmla="*/ 2421112 h 3930092"/>
                  <a:gd name="connsiteX1" fmla="*/ 1545026 w 2736000"/>
                  <a:gd name="connsiteY1" fmla="*/ 2558281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97963 w 2736000"/>
                  <a:gd name="connsiteY5" fmla="*/ 2421112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97963 w 2736000"/>
                  <a:gd name="connsiteY0" fmla="*/ 2421112 h 3930092"/>
                  <a:gd name="connsiteX1" fmla="*/ 1545026 w 2736000"/>
                  <a:gd name="connsiteY1" fmla="*/ 2558281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97963 w 2736000"/>
                  <a:gd name="connsiteY5" fmla="*/ 2421112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97963 w 2736000"/>
                  <a:gd name="connsiteY0" fmla="*/ 2421112 h 3930092"/>
                  <a:gd name="connsiteX1" fmla="*/ 1566505 w 2736000"/>
                  <a:gd name="connsiteY1" fmla="*/ 2573624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97963 w 2736000"/>
                  <a:gd name="connsiteY5" fmla="*/ 2421112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97963 w 2736000"/>
                  <a:gd name="connsiteY0" fmla="*/ 2421112 h 3930092"/>
                  <a:gd name="connsiteX1" fmla="*/ 1566505 w 2736000"/>
                  <a:gd name="connsiteY1" fmla="*/ 2573624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97963 w 2736000"/>
                  <a:gd name="connsiteY5" fmla="*/ 2421112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97963 w 2736000"/>
                  <a:gd name="connsiteY0" fmla="*/ 2421112 h 3930092"/>
                  <a:gd name="connsiteX1" fmla="*/ 1578778 w 2736000"/>
                  <a:gd name="connsiteY1" fmla="*/ 2576692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97963 w 2736000"/>
                  <a:gd name="connsiteY5" fmla="*/ 2421112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97963 w 2736000"/>
                  <a:gd name="connsiteY0" fmla="*/ 2421112 h 3930092"/>
                  <a:gd name="connsiteX1" fmla="*/ 1578778 w 2736000"/>
                  <a:gd name="connsiteY1" fmla="*/ 2576692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97963 w 2736000"/>
                  <a:gd name="connsiteY5" fmla="*/ 2421112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97963 w 2736000"/>
                  <a:gd name="connsiteY0" fmla="*/ 2421112 h 3930092"/>
                  <a:gd name="connsiteX1" fmla="*/ 1578778 w 2736000"/>
                  <a:gd name="connsiteY1" fmla="*/ 2576692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97963 w 2736000"/>
                  <a:gd name="connsiteY5" fmla="*/ 2421112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79552 w 2736000"/>
                  <a:gd name="connsiteY0" fmla="*/ 2418044 h 3930092"/>
                  <a:gd name="connsiteX1" fmla="*/ 1578778 w 2736000"/>
                  <a:gd name="connsiteY1" fmla="*/ 2576692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79552 w 2736000"/>
                  <a:gd name="connsiteY5" fmla="*/ 2418044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79552 w 2736000"/>
                  <a:gd name="connsiteY0" fmla="*/ 2418044 h 3930092"/>
                  <a:gd name="connsiteX1" fmla="*/ 1578778 w 2736000"/>
                  <a:gd name="connsiteY1" fmla="*/ 2576692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79552 w 2736000"/>
                  <a:gd name="connsiteY5" fmla="*/ 2418044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79552 w 2736000"/>
                  <a:gd name="connsiteY0" fmla="*/ 2418044 h 3930092"/>
                  <a:gd name="connsiteX1" fmla="*/ 1578778 w 2736000"/>
                  <a:gd name="connsiteY1" fmla="*/ 2576692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79552 w 2736000"/>
                  <a:gd name="connsiteY5" fmla="*/ 2418044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79552 w 2736000"/>
                  <a:gd name="connsiteY0" fmla="*/ 2418044 h 3930092"/>
                  <a:gd name="connsiteX1" fmla="*/ 1578778 w 2736000"/>
                  <a:gd name="connsiteY1" fmla="*/ 2576692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79552 w 2736000"/>
                  <a:gd name="connsiteY5" fmla="*/ 2418044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79552 w 2736000"/>
                  <a:gd name="connsiteY0" fmla="*/ 2418044 h 3930092"/>
                  <a:gd name="connsiteX1" fmla="*/ 1578778 w 2736000"/>
                  <a:gd name="connsiteY1" fmla="*/ 2576692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79552 w 2736000"/>
                  <a:gd name="connsiteY5" fmla="*/ 2418044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79552 w 2736000"/>
                  <a:gd name="connsiteY0" fmla="*/ 2418044 h 3930092"/>
                  <a:gd name="connsiteX1" fmla="*/ 1563436 w 2736000"/>
                  <a:gd name="connsiteY1" fmla="*/ 2564418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79552 w 2736000"/>
                  <a:gd name="connsiteY5" fmla="*/ 2418044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79552 w 2736000"/>
                  <a:gd name="connsiteY0" fmla="*/ 2418044 h 3930092"/>
                  <a:gd name="connsiteX1" fmla="*/ 1554231 w 2736000"/>
                  <a:gd name="connsiteY1" fmla="*/ 2552144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79552 w 2736000"/>
                  <a:gd name="connsiteY5" fmla="*/ 2418044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79552 w 2736000"/>
                  <a:gd name="connsiteY0" fmla="*/ 2418044 h 3930092"/>
                  <a:gd name="connsiteX1" fmla="*/ 1554231 w 2736000"/>
                  <a:gd name="connsiteY1" fmla="*/ 2552144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79552 w 2736000"/>
                  <a:gd name="connsiteY5" fmla="*/ 2418044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67278 w 2736000"/>
                  <a:gd name="connsiteY0" fmla="*/ 2418044 h 3930092"/>
                  <a:gd name="connsiteX1" fmla="*/ 1554231 w 2736000"/>
                  <a:gd name="connsiteY1" fmla="*/ 2552144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67278 w 2736000"/>
                  <a:gd name="connsiteY5" fmla="*/ 2418044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67278 w 2736000"/>
                  <a:gd name="connsiteY0" fmla="*/ 2418044 h 3930092"/>
                  <a:gd name="connsiteX1" fmla="*/ 1554231 w 2736000"/>
                  <a:gd name="connsiteY1" fmla="*/ 2552144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67278 w 2736000"/>
                  <a:gd name="connsiteY5" fmla="*/ 2418044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67278 w 2736000"/>
                  <a:gd name="connsiteY0" fmla="*/ 2418044 h 3930092"/>
                  <a:gd name="connsiteX1" fmla="*/ 1532752 w 2736000"/>
                  <a:gd name="connsiteY1" fmla="*/ 2552144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67278 w 2736000"/>
                  <a:gd name="connsiteY5" fmla="*/ 2418044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67278 w 2736000"/>
                  <a:gd name="connsiteY0" fmla="*/ 2418044 h 3930092"/>
                  <a:gd name="connsiteX1" fmla="*/ 1526615 w 2736000"/>
                  <a:gd name="connsiteY1" fmla="*/ 2567486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67278 w 2736000"/>
                  <a:gd name="connsiteY5" fmla="*/ 2418044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67278 w 2736000"/>
                  <a:gd name="connsiteY0" fmla="*/ 2418044 h 3930092"/>
                  <a:gd name="connsiteX1" fmla="*/ 1526615 w 2736000"/>
                  <a:gd name="connsiteY1" fmla="*/ 2567486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67278 w 2736000"/>
                  <a:gd name="connsiteY5" fmla="*/ 2418044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67278 w 2736000"/>
                  <a:gd name="connsiteY0" fmla="*/ 2418044 h 3930092"/>
                  <a:gd name="connsiteX1" fmla="*/ 1526615 w 2736000"/>
                  <a:gd name="connsiteY1" fmla="*/ 2567486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67278 w 2736000"/>
                  <a:gd name="connsiteY5" fmla="*/ 2418044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67278 w 2736000"/>
                  <a:gd name="connsiteY0" fmla="*/ 2418044 h 3930092"/>
                  <a:gd name="connsiteX1" fmla="*/ 1552576 w 2736000"/>
                  <a:gd name="connsiteY1" fmla="*/ 2576139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67278 w 2736000"/>
                  <a:gd name="connsiteY5" fmla="*/ 2418044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  <a:gd name="connsiteX0" fmla="*/ 1367278 w 2736000"/>
                  <a:gd name="connsiteY0" fmla="*/ 2418044 h 3930092"/>
                  <a:gd name="connsiteX1" fmla="*/ 1552576 w 2736000"/>
                  <a:gd name="connsiteY1" fmla="*/ 2576139 h 3930092"/>
                  <a:gd name="connsiteX2" fmla="*/ 2088000 w 2736000"/>
                  <a:gd name="connsiteY2" fmla="*/ 3520946 h 3930092"/>
                  <a:gd name="connsiteX3" fmla="*/ 648080 w 2736000"/>
                  <a:gd name="connsiteY3" fmla="*/ 3506285 h 3930092"/>
                  <a:gd name="connsiteX4" fmla="*/ 1182763 w 2736000"/>
                  <a:gd name="connsiteY4" fmla="*/ 2571640 h 3930092"/>
                  <a:gd name="connsiteX5" fmla="*/ 1367278 w 2736000"/>
                  <a:gd name="connsiteY5" fmla="*/ 2418044 h 3930092"/>
                  <a:gd name="connsiteX6" fmla="*/ 648003 w 2736000"/>
                  <a:gd name="connsiteY6" fmla="*/ 793859 h 3930092"/>
                  <a:gd name="connsiteX7" fmla="*/ 2087849 w 2736000"/>
                  <a:gd name="connsiteY7" fmla="*/ 808518 h 3930092"/>
                  <a:gd name="connsiteX8" fmla="*/ 1641214 w 2736000"/>
                  <a:gd name="connsiteY8" fmla="*/ 1449982 h 3930092"/>
                  <a:gd name="connsiteX9" fmla="*/ 1368003 w 2736000"/>
                  <a:gd name="connsiteY9" fmla="*/ 1937706 h 3930092"/>
                  <a:gd name="connsiteX10" fmla="*/ 1094068 w 2736000"/>
                  <a:gd name="connsiteY10" fmla="*/ 1448735 h 3930092"/>
                  <a:gd name="connsiteX11" fmla="*/ 648003 w 2736000"/>
                  <a:gd name="connsiteY11" fmla="*/ 793859 h 3930092"/>
                  <a:gd name="connsiteX12" fmla="*/ 516625 w 2736000"/>
                  <a:gd name="connsiteY12" fmla="*/ 299874 h 3930092"/>
                  <a:gd name="connsiteX13" fmla="*/ 516625 w 2736000"/>
                  <a:gd name="connsiteY13" fmla="*/ 449580 h 3930092"/>
                  <a:gd name="connsiteX14" fmla="*/ 1029987 w 2736000"/>
                  <a:gd name="connsiteY14" fmla="*/ 1557992 h 3930092"/>
                  <a:gd name="connsiteX15" fmla="*/ 1146996 w 2736000"/>
                  <a:gd name="connsiteY15" fmla="*/ 2057479 h 3930092"/>
                  <a:gd name="connsiteX16" fmla="*/ 1055065 w 2736000"/>
                  <a:gd name="connsiteY16" fmla="*/ 2431585 h 3930092"/>
                  <a:gd name="connsiteX17" fmla="*/ 539378 w 2736000"/>
                  <a:gd name="connsiteY17" fmla="*/ 3468615 h 3930092"/>
                  <a:gd name="connsiteX18" fmla="*/ 539378 w 2736000"/>
                  <a:gd name="connsiteY18" fmla="*/ 3604591 h 3930092"/>
                  <a:gd name="connsiteX19" fmla="*/ 2196077 w 2736000"/>
                  <a:gd name="connsiteY19" fmla="*/ 3604591 h 3930092"/>
                  <a:gd name="connsiteX20" fmla="*/ 2196077 w 2736000"/>
                  <a:gd name="connsiteY20" fmla="*/ 3468615 h 3930092"/>
                  <a:gd name="connsiteX21" fmla="*/ 1695313 w 2736000"/>
                  <a:gd name="connsiteY21" fmla="*/ 2440912 h 3930092"/>
                  <a:gd name="connsiteX22" fmla="*/ 1617547 w 2736000"/>
                  <a:gd name="connsiteY22" fmla="*/ 2049252 h 3930092"/>
                  <a:gd name="connsiteX23" fmla="*/ 1719395 w 2736000"/>
                  <a:gd name="connsiteY23" fmla="*/ 1540961 h 3930092"/>
                  <a:gd name="connsiteX24" fmla="*/ 2207952 w 2736000"/>
                  <a:gd name="connsiteY24" fmla="*/ 449580 h 3930092"/>
                  <a:gd name="connsiteX25" fmla="*/ 2207952 w 2736000"/>
                  <a:gd name="connsiteY25" fmla="*/ 299874 h 3930092"/>
                  <a:gd name="connsiteX26" fmla="*/ 516625 w 2736000"/>
                  <a:gd name="connsiteY26" fmla="*/ 299874 h 3930092"/>
                  <a:gd name="connsiteX27" fmla="*/ 144000 w 2736000"/>
                  <a:gd name="connsiteY27" fmla="*/ 0 h 3930092"/>
                  <a:gd name="connsiteX28" fmla="*/ 2592000 w 2736000"/>
                  <a:gd name="connsiteY28" fmla="*/ 0 h 3930092"/>
                  <a:gd name="connsiteX29" fmla="*/ 2736000 w 2736000"/>
                  <a:gd name="connsiteY29" fmla="*/ 144000 h 3930092"/>
                  <a:gd name="connsiteX30" fmla="*/ 2592000 w 2736000"/>
                  <a:gd name="connsiteY30" fmla="*/ 288000 h 3930092"/>
                  <a:gd name="connsiteX31" fmla="*/ 2396702 w 2736000"/>
                  <a:gd name="connsiteY31" fmla="*/ 288000 h 3930092"/>
                  <a:gd name="connsiteX32" fmla="*/ 2396702 w 2736000"/>
                  <a:gd name="connsiteY32" fmla="*/ 413234 h 3930092"/>
                  <a:gd name="connsiteX33" fmla="*/ 1815389 w 2736000"/>
                  <a:gd name="connsiteY33" fmla="*/ 1665324 h 3930092"/>
                  <a:gd name="connsiteX34" fmla="*/ 1753098 w 2736000"/>
                  <a:gd name="connsiteY34" fmla="*/ 1974987 h 3930092"/>
                  <a:gd name="connsiteX35" fmla="*/ 1825752 w 2736000"/>
                  <a:gd name="connsiteY35" fmla="*/ 2312143 h 3930092"/>
                  <a:gd name="connsiteX36" fmla="*/ 2395980 w 2736000"/>
                  <a:gd name="connsiteY36" fmla="*/ 3557007 h 3930092"/>
                  <a:gd name="connsiteX37" fmla="*/ 2395980 w 2736000"/>
                  <a:gd name="connsiteY37" fmla="*/ 3642092 h 3930092"/>
                  <a:gd name="connsiteX38" fmla="*/ 2592000 w 2736000"/>
                  <a:gd name="connsiteY38" fmla="*/ 3642092 h 3930092"/>
                  <a:gd name="connsiteX39" fmla="*/ 2736000 w 2736000"/>
                  <a:gd name="connsiteY39" fmla="*/ 3786092 h 3930092"/>
                  <a:gd name="connsiteX40" fmla="*/ 2592000 w 2736000"/>
                  <a:gd name="connsiteY40" fmla="*/ 3930092 h 3930092"/>
                  <a:gd name="connsiteX41" fmla="*/ 144000 w 2736000"/>
                  <a:gd name="connsiteY41" fmla="*/ 3930092 h 3930092"/>
                  <a:gd name="connsiteX42" fmla="*/ 0 w 2736000"/>
                  <a:gd name="connsiteY42" fmla="*/ 3786092 h 3930092"/>
                  <a:gd name="connsiteX43" fmla="*/ 144000 w 2736000"/>
                  <a:gd name="connsiteY43" fmla="*/ 3642092 h 3930092"/>
                  <a:gd name="connsiteX44" fmla="*/ 338578 w 2736000"/>
                  <a:gd name="connsiteY44" fmla="*/ 3642092 h 3930092"/>
                  <a:gd name="connsiteX45" fmla="*/ 338578 w 2736000"/>
                  <a:gd name="connsiteY45" fmla="*/ 3557007 h 3930092"/>
                  <a:gd name="connsiteX46" fmla="*/ 951672 w 2736000"/>
                  <a:gd name="connsiteY46" fmla="*/ 2284199 h 3930092"/>
                  <a:gd name="connsiteX47" fmla="*/ 1012216 w 2736000"/>
                  <a:gd name="connsiteY47" fmla="*/ 1995181 h 3930092"/>
                  <a:gd name="connsiteX48" fmla="*/ 943195 w 2736000"/>
                  <a:gd name="connsiteY48" fmla="*/ 1693402 h 3930092"/>
                  <a:gd name="connsiteX49" fmla="*/ 339300 w 2736000"/>
                  <a:gd name="connsiteY49" fmla="*/ 413234 h 3930092"/>
                  <a:gd name="connsiteX50" fmla="*/ 339300 w 2736000"/>
                  <a:gd name="connsiteY50" fmla="*/ 288000 h 3930092"/>
                  <a:gd name="connsiteX51" fmla="*/ 144000 w 2736000"/>
                  <a:gd name="connsiteY51" fmla="*/ 288000 h 3930092"/>
                  <a:gd name="connsiteX52" fmla="*/ 0 w 2736000"/>
                  <a:gd name="connsiteY52" fmla="*/ 144000 h 3930092"/>
                  <a:gd name="connsiteX53" fmla="*/ 144000 w 2736000"/>
                  <a:gd name="connsiteY53" fmla="*/ 0 h 393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736000" h="3930092">
                    <a:moveTo>
                      <a:pt x="1367278" y="2418044"/>
                    </a:moveTo>
                    <a:cubicBezTo>
                      <a:pt x="1475622" y="2496498"/>
                      <a:pt x="1442256" y="2523346"/>
                      <a:pt x="1552576" y="2576139"/>
                    </a:cubicBezTo>
                    <a:cubicBezTo>
                      <a:pt x="1866725" y="2636040"/>
                      <a:pt x="2088000" y="3057033"/>
                      <a:pt x="2088000" y="3520946"/>
                    </a:cubicBezTo>
                    <a:lnTo>
                      <a:pt x="648080" y="3506285"/>
                    </a:lnTo>
                    <a:cubicBezTo>
                      <a:pt x="653073" y="3048089"/>
                      <a:pt x="871005" y="2673776"/>
                      <a:pt x="1182763" y="2571640"/>
                    </a:cubicBezTo>
                    <a:cubicBezTo>
                      <a:pt x="1280064" y="2508169"/>
                      <a:pt x="1254632" y="2499927"/>
                      <a:pt x="1367278" y="2418044"/>
                    </a:cubicBezTo>
                    <a:close/>
                    <a:moveTo>
                      <a:pt x="648003" y="793859"/>
                    </a:moveTo>
                    <a:lnTo>
                      <a:pt x="2087849" y="808518"/>
                    </a:lnTo>
                    <a:cubicBezTo>
                      <a:pt x="2081743" y="1099400"/>
                      <a:pt x="1898532" y="1346081"/>
                      <a:pt x="1641214" y="1449982"/>
                    </a:cubicBezTo>
                    <a:cubicBezTo>
                      <a:pt x="1581100" y="1476031"/>
                      <a:pt x="1454311" y="1749732"/>
                      <a:pt x="1368003" y="1937706"/>
                    </a:cubicBezTo>
                    <a:cubicBezTo>
                      <a:pt x="1290978" y="1744554"/>
                      <a:pt x="1168712" y="1479962"/>
                      <a:pt x="1094068" y="1448735"/>
                    </a:cubicBezTo>
                    <a:cubicBezTo>
                      <a:pt x="831917" y="1343398"/>
                      <a:pt x="648003" y="1089607"/>
                      <a:pt x="648003" y="793859"/>
                    </a:cubicBezTo>
                    <a:close/>
                    <a:moveTo>
                      <a:pt x="516625" y="299874"/>
                    </a:moveTo>
                    <a:lnTo>
                      <a:pt x="516625" y="449580"/>
                    </a:lnTo>
                    <a:cubicBezTo>
                      <a:pt x="516625" y="947043"/>
                      <a:pt x="728081" y="1374116"/>
                      <a:pt x="1029987" y="1557992"/>
                    </a:cubicBezTo>
                    <a:cubicBezTo>
                      <a:pt x="1152140" y="1645374"/>
                      <a:pt x="1146996" y="1879118"/>
                      <a:pt x="1146996" y="2057479"/>
                    </a:cubicBezTo>
                    <a:cubicBezTo>
                      <a:pt x="1146996" y="2199170"/>
                      <a:pt x="1165085" y="2330604"/>
                      <a:pt x="1055065" y="2431585"/>
                    </a:cubicBezTo>
                    <a:cubicBezTo>
                      <a:pt x="746548" y="2590263"/>
                      <a:pt x="539378" y="3004916"/>
                      <a:pt x="539378" y="3468615"/>
                    </a:cubicBezTo>
                    <a:lnTo>
                      <a:pt x="539378" y="3604591"/>
                    </a:lnTo>
                    <a:lnTo>
                      <a:pt x="2196077" y="3604591"/>
                    </a:lnTo>
                    <a:lnTo>
                      <a:pt x="2196077" y="3468615"/>
                    </a:lnTo>
                    <a:cubicBezTo>
                      <a:pt x="2196077" y="3023625"/>
                      <a:pt x="1980552" y="2629673"/>
                      <a:pt x="1695313" y="2440912"/>
                    </a:cubicBezTo>
                    <a:cubicBezTo>
                      <a:pt x="1597256" y="2355530"/>
                      <a:pt x="1621109" y="2199255"/>
                      <a:pt x="1617547" y="2049252"/>
                    </a:cubicBezTo>
                    <a:cubicBezTo>
                      <a:pt x="1614246" y="1910233"/>
                      <a:pt x="1594005" y="1638458"/>
                      <a:pt x="1719395" y="1540961"/>
                    </a:cubicBezTo>
                    <a:cubicBezTo>
                      <a:pt x="2008283" y="1349911"/>
                      <a:pt x="2207952" y="932979"/>
                      <a:pt x="2207952" y="449580"/>
                    </a:cubicBezTo>
                    <a:lnTo>
                      <a:pt x="2207952" y="299874"/>
                    </a:lnTo>
                    <a:lnTo>
                      <a:pt x="516625" y="299874"/>
                    </a:lnTo>
                    <a:close/>
                    <a:moveTo>
                      <a:pt x="144000" y="0"/>
                    </a:moveTo>
                    <a:lnTo>
                      <a:pt x="2592000" y="0"/>
                    </a:lnTo>
                    <a:cubicBezTo>
                      <a:pt x="2671529" y="0"/>
                      <a:pt x="2736000" y="64471"/>
                      <a:pt x="2736000" y="144000"/>
                    </a:cubicBezTo>
                    <a:cubicBezTo>
                      <a:pt x="2736000" y="223529"/>
                      <a:pt x="2671529" y="288000"/>
                      <a:pt x="2592000" y="288000"/>
                    </a:cubicBezTo>
                    <a:lnTo>
                      <a:pt x="2396702" y="288000"/>
                    </a:lnTo>
                    <a:lnTo>
                      <a:pt x="2396702" y="413234"/>
                    </a:lnTo>
                    <a:cubicBezTo>
                      <a:pt x="2396702" y="964640"/>
                      <a:pt x="2159804" y="1441170"/>
                      <a:pt x="1815389" y="1665324"/>
                    </a:cubicBezTo>
                    <a:cubicBezTo>
                      <a:pt x="1718143" y="1767020"/>
                      <a:pt x="1749155" y="1822697"/>
                      <a:pt x="1753098" y="1974987"/>
                    </a:cubicBezTo>
                    <a:cubicBezTo>
                      <a:pt x="1757412" y="2141597"/>
                      <a:pt x="1739638" y="2200230"/>
                      <a:pt x="1825752" y="2312143"/>
                    </a:cubicBezTo>
                    <a:cubicBezTo>
                      <a:pt x="2164142" y="2539312"/>
                      <a:pt x="2395980" y="3011520"/>
                      <a:pt x="2395980" y="3557007"/>
                    </a:cubicBezTo>
                    <a:lnTo>
                      <a:pt x="2395980" y="3642092"/>
                    </a:lnTo>
                    <a:lnTo>
                      <a:pt x="2592000" y="3642092"/>
                    </a:lnTo>
                    <a:cubicBezTo>
                      <a:pt x="2671529" y="3642092"/>
                      <a:pt x="2736000" y="3706563"/>
                      <a:pt x="2736000" y="3786092"/>
                    </a:cubicBezTo>
                    <a:cubicBezTo>
                      <a:pt x="2736000" y="3865621"/>
                      <a:pt x="2671529" y="3930092"/>
                      <a:pt x="2592000" y="3930092"/>
                    </a:cubicBezTo>
                    <a:lnTo>
                      <a:pt x="144000" y="3930092"/>
                    </a:lnTo>
                    <a:cubicBezTo>
                      <a:pt x="64471" y="3930092"/>
                      <a:pt x="0" y="3865621"/>
                      <a:pt x="0" y="3786092"/>
                    </a:cubicBezTo>
                    <a:cubicBezTo>
                      <a:pt x="0" y="3706563"/>
                      <a:pt x="64471" y="3642092"/>
                      <a:pt x="144000" y="3642092"/>
                    </a:cubicBezTo>
                    <a:lnTo>
                      <a:pt x="338578" y="3642092"/>
                    </a:lnTo>
                    <a:lnTo>
                      <a:pt x="338578" y="3557007"/>
                    </a:lnTo>
                    <a:cubicBezTo>
                      <a:pt x="338578" y="2988551"/>
                      <a:pt x="590352" y="2499674"/>
                      <a:pt x="951672" y="2284199"/>
                    </a:cubicBezTo>
                    <a:cubicBezTo>
                      <a:pt x="1026597" y="2195332"/>
                      <a:pt x="1008559" y="2142287"/>
                      <a:pt x="1012216" y="1995181"/>
                    </a:cubicBezTo>
                    <a:cubicBezTo>
                      <a:pt x="1001243" y="1843296"/>
                      <a:pt x="1013640" y="1774963"/>
                      <a:pt x="943195" y="1693402"/>
                    </a:cubicBezTo>
                    <a:cubicBezTo>
                      <a:pt x="584785" y="1476413"/>
                      <a:pt x="339300" y="978710"/>
                      <a:pt x="339300" y="413234"/>
                    </a:cubicBezTo>
                    <a:lnTo>
                      <a:pt x="339300" y="288000"/>
                    </a:lnTo>
                    <a:lnTo>
                      <a:pt x="144000" y="288000"/>
                    </a:lnTo>
                    <a:cubicBezTo>
                      <a:pt x="64471" y="288000"/>
                      <a:pt x="0" y="223529"/>
                      <a:pt x="0" y="144000"/>
                    </a:cubicBezTo>
                    <a:cubicBezTo>
                      <a:pt x="0" y="64471"/>
                      <a:pt x="64471" y="0"/>
                      <a:pt x="14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514350"/>
                <a:endParaRPr lang="ko-KR" altLang="en-US" sz="1519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4" name="Donut 15">
                <a:extLst>
                  <a:ext uri="{FF2B5EF4-FFF2-40B4-BE49-F238E27FC236}">
                    <a16:creationId xmlns:a16="http://schemas.microsoft.com/office/drawing/2014/main" id="{78D2CE37-1D2B-408A-A239-9B5DBC384324}"/>
                  </a:ext>
                </a:extLst>
              </p:cNvPr>
              <p:cNvSpPr/>
              <p:nvPr/>
            </p:nvSpPr>
            <p:spPr>
              <a:xfrm>
                <a:off x="4465208" y="1821462"/>
                <a:ext cx="288954" cy="286944"/>
              </a:xfrm>
              <a:custGeom>
                <a:avLst/>
                <a:gdLst/>
                <a:ahLst/>
                <a:cxnLst/>
                <a:rect l="l" t="t" r="r" b="b"/>
                <a:pathLst>
                  <a:path w="3821708" h="3795110">
                    <a:moveTo>
                      <a:pt x="1910854" y="903842"/>
                    </a:moveTo>
                    <a:lnTo>
                      <a:pt x="1793831" y="1129420"/>
                    </a:lnTo>
                    <a:lnTo>
                      <a:pt x="1791613" y="1129420"/>
                    </a:lnTo>
                    <a:lnTo>
                      <a:pt x="1791892" y="1133157"/>
                    </a:lnTo>
                    <a:lnTo>
                      <a:pt x="1791613" y="1133695"/>
                    </a:lnTo>
                    <a:lnTo>
                      <a:pt x="1791933" y="1133695"/>
                    </a:lnTo>
                    <a:lnTo>
                      <a:pt x="1833002" y="1683464"/>
                    </a:lnTo>
                    <a:cubicBezTo>
                      <a:pt x="1744939" y="1714584"/>
                      <a:pt x="1682254" y="1798749"/>
                      <a:pt x="1682254" y="1897555"/>
                    </a:cubicBezTo>
                    <a:cubicBezTo>
                      <a:pt x="1682254" y="2023808"/>
                      <a:pt x="1784602" y="2126156"/>
                      <a:pt x="1910855" y="2126156"/>
                    </a:cubicBezTo>
                    <a:cubicBezTo>
                      <a:pt x="1975561" y="2126156"/>
                      <a:pt x="2033988" y="2099273"/>
                      <a:pt x="2075304" y="2055803"/>
                    </a:cubicBezTo>
                    <a:lnTo>
                      <a:pt x="2443125" y="2288080"/>
                    </a:lnTo>
                    <a:lnTo>
                      <a:pt x="2443003" y="2288309"/>
                    </a:lnTo>
                    <a:lnTo>
                      <a:pt x="2443494" y="2288314"/>
                    </a:lnTo>
                    <a:lnTo>
                      <a:pt x="2446061" y="2289935"/>
                    </a:lnTo>
                    <a:lnTo>
                      <a:pt x="2446904" y="2288348"/>
                    </a:lnTo>
                    <a:lnTo>
                      <a:pt x="2652725" y="2290436"/>
                    </a:lnTo>
                    <a:lnTo>
                      <a:pt x="2535900" y="2120971"/>
                    </a:lnTo>
                    <a:lnTo>
                      <a:pt x="2536744" y="2119385"/>
                    </a:lnTo>
                    <a:lnTo>
                      <a:pt x="2533964" y="2118163"/>
                    </a:lnTo>
                    <a:lnTo>
                      <a:pt x="2533686" y="2117759"/>
                    </a:lnTo>
                    <a:lnTo>
                      <a:pt x="2533565" y="2117988"/>
                    </a:lnTo>
                    <a:lnTo>
                      <a:pt x="2134900" y="1942755"/>
                    </a:lnTo>
                    <a:cubicBezTo>
                      <a:pt x="2137918" y="1928156"/>
                      <a:pt x="2139456" y="1913035"/>
                      <a:pt x="2139456" y="1897555"/>
                    </a:cubicBezTo>
                    <a:cubicBezTo>
                      <a:pt x="2139456" y="1798748"/>
                      <a:pt x="2076770" y="1714583"/>
                      <a:pt x="1988706" y="1683463"/>
                    </a:cubicBezTo>
                    <a:lnTo>
                      <a:pt x="2029775" y="1133695"/>
                    </a:lnTo>
                    <a:lnTo>
                      <a:pt x="2030094" y="1133695"/>
                    </a:lnTo>
                    <a:lnTo>
                      <a:pt x="2029815" y="1133157"/>
                    </a:lnTo>
                    <a:lnTo>
                      <a:pt x="2030094" y="1129420"/>
                    </a:lnTo>
                    <a:lnTo>
                      <a:pt x="2027877" y="1129420"/>
                    </a:lnTo>
                    <a:close/>
                    <a:moveTo>
                      <a:pt x="1910854" y="565406"/>
                    </a:moveTo>
                    <a:cubicBezTo>
                      <a:pt x="2646579" y="565406"/>
                      <a:pt x="3243002" y="1161829"/>
                      <a:pt x="3243002" y="1897554"/>
                    </a:cubicBezTo>
                    <a:cubicBezTo>
                      <a:pt x="3243002" y="2633279"/>
                      <a:pt x="2646579" y="3229702"/>
                      <a:pt x="1910854" y="3229702"/>
                    </a:cubicBezTo>
                    <a:cubicBezTo>
                      <a:pt x="1175129" y="3229702"/>
                      <a:pt x="578706" y="2633279"/>
                      <a:pt x="578706" y="1897554"/>
                    </a:cubicBezTo>
                    <a:cubicBezTo>
                      <a:pt x="578706" y="1161829"/>
                      <a:pt x="1175129" y="565406"/>
                      <a:pt x="1910854" y="565406"/>
                    </a:cubicBezTo>
                    <a:close/>
                    <a:moveTo>
                      <a:pt x="1766837" y="367010"/>
                    </a:moveTo>
                    <a:cubicBezTo>
                      <a:pt x="1050362" y="432397"/>
                      <a:pt x="475174" y="981146"/>
                      <a:pt x="377476" y="1681610"/>
                    </a:cubicBezTo>
                    <a:lnTo>
                      <a:pt x="426306" y="1681610"/>
                    </a:lnTo>
                    <a:cubicBezTo>
                      <a:pt x="510474" y="1681610"/>
                      <a:pt x="578706" y="1746088"/>
                      <a:pt x="578706" y="1825626"/>
                    </a:cubicBezTo>
                    <a:cubicBezTo>
                      <a:pt x="578706" y="1905164"/>
                      <a:pt x="510474" y="1969642"/>
                      <a:pt x="426306" y="1969642"/>
                    </a:cubicBezTo>
                    <a:lnTo>
                      <a:pt x="364094" y="1969642"/>
                    </a:lnTo>
                    <a:cubicBezTo>
                      <a:pt x="398055" y="2738400"/>
                      <a:pt x="1003246" y="3359660"/>
                      <a:pt x="1769417" y="3427809"/>
                    </a:cubicBezTo>
                    <a:lnTo>
                      <a:pt x="1769417" y="3382101"/>
                    </a:lnTo>
                    <a:cubicBezTo>
                      <a:pt x="1769417" y="3297933"/>
                      <a:pt x="1833895" y="3229701"/>
                      <a:pt x="1913433" y="3229701"/>
                    </a:cubicBezTo>
                    <a:cubicBezTo>
                      <a:pt x="1992971" y="3229701"/>
                      <a:pt x="2057449" y="3297933"/>
                      <a:pt x="2057449" y="3382101"/>
                    </a:cubicBezTo>
                    <a:lnTo>
                      <a:pt x="2057449" y="3427707"/>
                    </a:lnTo>
                    <a:cubicBezTo>
                      <a:pt x="2804164" y="3358467"/>
                      <a:pt x="3396856" y="2764020"/>
                      <a:pt x="3455018" y="2020616"/>
                    </a:cubicBezTo>
                    <a:lnTo>
                      <a:pt x="3395402" y="2020616"/>
                    </a:lnTo>
                    <a:cubicBezTo>
                      <a:pt x="3311234" y="2020616"/>
                      <a:pt x="3243002" y="1956138"/>
                      <a:pt x="3243002" y="1876600"/>
                    </a:cubicBezTo>
                    <a:cubicBezTo>
                      <a:pt x="3243002" y="1797062"/>
                      <a:pt x="3311234" y="1732584"/>
                      <a:pt x="3395402" y="1732584"/>
                    </a:cubicBezTo>
                    <a:lnTo>
                      <a:pt x="3451747" y="1732584"/>
                    </a:lnTo>
                    <a:cubicBezTo>
                      <a:pt x="3374444" y="1008025"/>
                      <a:pt x="2788738" y="434055"/>
                      <a:pt x="2054869" y="367632"/>
                    </a:cubicBezTo>
                    <a:lnTo>
                      <a:pt x="2054869" y="407296"/>
                    </a:lnTo>
                    <a:cubicBezTo>
                      <a:pt x="2054869" y="491464"/>
                      <a:pt x="1990391" y="559696"/>
                      <a:pt x="1910853" y="559696"/>
                    </a:cubicBezTo>
                    <a:cubicBezTo>
                      <a:pt x="1831315" y="559696"/>
                      <a:pt x="1766837" y="491464"/>
                      <a:pt x="1766837" y="407296"/>
                    </a:cubicBezTo>
                    <a:close/>
                    <a:moveTo>
                      <a:pt x="1910854" y="0"/>
                    </a:moveTo>
                    <a:cubicBezTo>
                      <a:pt x="2966190" y="0"/>
                      <a:pt x="3821708" y="849564"/>
                      <a:pt x="3821708" y="1897555"/>
                    </a:cubicBezTo>
                    <a:cubicBezTo>
                      <a:pt x="3821708" y="2945546"/>
                      <a:pt x="2966190" y="3795110"/>
                      <a:pt x="1910854" y="3795110"/>
                    </a:cubicBezTo>
                    <a:cubicBezTo>
                      <a:pt x="855518" y="3795110"/>
                      <a:pt x="0" y="2945546"/>
                      <a:pt x="0" y="1897555"/>
                    </a:cubicBezTo>
                    <a:cubicBezTo>
                      <a:pt x="0" y="849564"/>
                      <a:pt x="855518" y="0"/>
                      <a:pt x="19108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514350"/>
                <a:endParaRPr lang="ko-KR" altLang="en-US" sz="1519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5" name="Rounded Rectangle 29">
                <a:extLst>
                  <a:ext uri="{FF2B5EF4-FFF2-40B4-BE49-F238E27FC236}">
                    <a16:creationId xmlns:a16="http://schemas.microsoft.com/office/drawing/2014/main" id="{F3E9EFCD-F84A-4D88-B468-4DF4F33E9DAE}"/>
                  </a:ext>
                </a:extLst>
              </p:cNvPr>
              <p:cNvSpPr/>
              <p:nvPr/>
            </p:nvSpPr>
            <p:spPr>
              <a:xfrm>
                <a:off x="3280554" y="1106929"/>
                <a:ext cx="398638" cy="363819"/>
              </a:xfrm>
              <a:custGeom>
                <a:avLst/>
                <a:gdLst/>
                <a:ahLst/>
                <a:cxnLst/>
                <a:rect l="l" t="t" r="r" b="b"/>
                <a:pathLst>
                  <a:path w="3912285" h="3570584">
                    <a:moveTo>
                      <a:pt x="1735286" y="1923802"/>
                    </a:moveTo>
                    <a:cubicBezTo>
                      <a:pt x="1696807" y="1923802"/>
                      <a:pt x="1665614" y="1954995"/>
                      <a:pt x="1665614" y="1993474"/>
                    </a:cubicBezTo>
                    <a:lnTo>
                      <a:pt x="1665614" y="2272151"/>
                    </a:lnTo>
                    <a:cubicBezTo>
                      <a:pt x="1665614" y="2310630"/>
                      <a:pt x="1696807" y="2341823"/>
                      <a:pt x="1735286" y="2341823"/>
                    </a:cubicBezTo>
                    <a:lnTo>
                      <a:pt x="2120746" y="2341823"/>
                    </a:lnTo>
                    <a:cubicBezTo>
                      <a:pt x="2159225" y="2341823"/>
                      <a:pt x="2190418" y="2310630"/>
                      <a:pt x="2190418" y="2272151"/>
                    </a:cubicBezTo>
                    <a:lnTo>
                      <a:pt x="2190418" y="1993474"/>
                    </a:lnTo>
                    <a:cubicBezTo>
                      <a:pt x="2190418" y="1954995"/>
                      <a:pt x="2159225" y="1923802"/>
                      <a:pt x="2120746" y="1923802"/>
                    </a:cubicBezTo>
                    <a:close/>
                    <a:moveTo>
                      <a:pt x="1562868" y="288032"/>
                    </a:moveTo>
                    <a:cubicBezTo>
                      <a:pt x="1509767" y="288032"/>
                      <a:pt x="1466720" y="331079"/>
                      <a:pt x="1466720" y="384180"/>
                    </a:cubicBezTo>
                    <a:lnTo>
                      <a:pt x="1466720" y="665962"/>
                    </a:lnTo>
                    <a:lnTo>
                      <a:pt x="2398596" y="665962"/>
                    </a:lnTo>
                    <a:lnTo>
                      <a:pt x="2398596" y="384180"/>
                    </a:lnTo>
                    <a:cubicBezTo>
                      <a:pt x="2398596" y="331079"/>
                      <a:pt x="2355549" y="288032"/>
                      <a:pt x="2302448" y="288032"/>
                    </a:cubicBezTo>
                    <a:close/>
                    <a:moveTo>
                      <a:pt x="1328618" y="0"/>
                    </a:moveTo>
                    <a:lnTo>
                      <a:pt x="2528746" y="0"/>
                    </a:lnTo>
                    <a:cubicBezTo>
                      <a:pt x="2614913" y="0"/>
                      <a:pt x="2684766" y="69853"/>
                      <a:pt x="2684766" y="156020"/>
                    </a:cubicBezTo>
                    <a:lnTo>
                      <a:pt x="2684766" y="665962"/>
                    </a:lnTo>
                    <a:lnTo>
                      <a:pt x="3428172" y="665962"/>
                    </a:lnTo>
                    <a:cubicBezTo>
                      <a:pt x="3695540" y="665962"/>
                      <a:pt x="3912285" y="882707"/>
                      <a:pt x="3912285" y="1150075"/>
                    </a:cubicBezTo>
                    <a:lnTo>
                      <a:pt x="3912285" y="2061141"/>
                    </a:lnTo>
                    <a:lnTo>
                      <a:pt x="2398595" y="2061141"/>
                    </a:lnTo>
                    <a:lnTo>
                      <a:pt x="2398595" y="2204482"/>
                    </a:lnTo>
                    <a:lnTo>
                      <a:pt x="3912285" y="2204482"/>
                    </a:lnTo>
                    <a:lnTo>
                      <a:pt x="3912285" y="3086471"/>
                    </a:lnTo>
                    <a:cubicBezTo>
                      <a:pt x="3912285" y="3353839"/>
                      <a:pt x="3695540" y="3570584"/>
                      <a:pt x="3428172" y="3570584"/>
                    </a:cubicBezTo>
                    <a:lnTo>
                      <a:pt x="484113" y="3570584"/>
                    </a:lnTo>
                    <a:cubicBezTo>
                      <a:pt x="216745" y="3570584"/>
                      <a:pt x="0" y="3353839"/>
                      <a:pt x="0" y="3086471"/>
                    </a:cubicBezTo>
                    <a:lnTo>
                      <a:pt x="0" y="2204482"/>
                    </a:lnTo>
                    <a:lnTo>
                      <a:pt x="1495037" y="2204482"/>
                    </a:lnTo>
                    <a:lnTo>
                      <a:pt x="1495037" y="2061141"/>
                    </a:lnTo>
                    <a:lnTo>
                      <a:pt x="0" y="2061141"/>
                    </a:lnTo>
                    <a:lnTo>
                      <a:pt x="0" y="1150075"/>
                    </a:lnTo>
                    <a:cubicBezTo>
                      <a:pt x="0" y="882707"/>
                      <a:pt x="216745" y="665962"/>
                      <a:pt x="484113" y="665962"/>
                    </a:cubicBezTo>
                    <a:lnTo>
                      <a:pt x="1172598" y="665962"/>
                    </a:lnTo>
                    <a:lnTo>
                      <a:pt x="1172598" y="156020"/>
                    </a:lnTo>
                    <a:cubicBezTo>
                      <a:pt x="1172598" y="69853"/>
                      <a:pt x="1242451" y="0"/>
                      <a:pt x="13286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514350"/>
                <a:endParaRPr lang="ko-KR" altLang="en-US" sz="1519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B2C6690-1C25-480C-923B-54CAAB935B09}"/>
                </a:ext>
              </a:extLst>
            </p:cNvPr>
            <p:cNvSpPr txBox="1"/>
            <p:nvPr/>
          </p:nvSpPr>
          <p:spPr>
            <a:xfrm>
              <a:off x="6827021" y="2600618"/>
              <a:ext cx="18996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514350"/>
              <a:r>
                <a:rPr lang="en-US" altLang="ko-KR" sz="2400" b="1" dirty="0">
                  <a:solidFill>
                    <a:prstClr val="white"/>
                  </a:solidFill>
                  <a:ea typeface="Arial Unicode MS"/>
                  <a:cs typeface="Arial" pitchFamily="34" charset="0"/>
                </a:rPr>
                <a:t>WY </a:t>
              </a:r>
            </a:p>
            <a:p>
              <a:pPr algn="r" defTabSz="514350"/>
              <a:r>
                <a:rPr lang="en-US" altLang="ko-KR" sz="2400" b="1" dirty="0">
                  <a:solidFill>
                    <a:prstClr val="white"/>
                  </a:solidFill>
                  <a:ea typeface="Arial Unicode MS"/>
                  <a:cs typeface="Arial" pitchFamily="34" charset="0"/>
                </a:rPr>
                <a:t>SPED-LINK Site</a:t>
              </a:r>
              <a:endParaRPr lang="ko-KR" altLang="en-US" sz="2400" b="1" dirty="0">
                <a:solidFill>
                  <a:prstClr val="white"/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8921B6-AE7E-4686-842E-E207D6AF2719}"/>
                </a:ext>
              </a:extLst>
            </p:cNvPr>
            <p:cNvSpPr txBox="1"/>
            <p:nvPr/>
          </p:nvSpPr>
          <p:spPr>
            <a:xfrm>
              <a:off x="1071596" y="2183877"/>
              <a:ext cx="1515796" cy="1279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50">
                <a:lnSpc>
                  <a:spcPct val="110000"/>
                </a:lnSpc>
              </a:pPr>
              <a:r>
                <a:rPr lang="en-US" altLang="ko-KR" sz="2400" b="1" dirty="0">
                  <a:solidFill>
                    <a:prstClr val="white"/>
                  </a:solidFill>
                  <a:ea typeface="Arial Unicode MS"/>
                  <a:cs typeface="Arial" pitchFamily="34" charset="0"/>
                </a:rPr>
                <a:t>Your 2021-22 Reports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5CF99BC2-1261-48D4-B92F-8BF46F695125}"/>
              </a:ext>
            </a:extLst>
          </p:cNvPr>
          <p:cNvSpPr txBox="1"/>
          <p:nvPr/>
        </p:nvSpPr>
        <p:spPr>
          <a:xfrm>
            <a:off x="2638198" y="1129240"/>
            <a:ext cx="4180138" cy="3282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indent="-285750">
              <a:spcAft>
                <a:spcPts val="450"/>
              </a:spcAft>
              <a:buClrTx/>
              <a:buSzPct val="75000"/>
              <a:buFont typeface="Wingdings" panose="05000000000000000000" pitchFamily="2" charset="2"/>
              <a:buChar char="q"/>
            </a:pPr>
            <a:r>
              <a:rPr lang="en-US" sz="2000" dirty="0"/>
              <a:t>Report Cards/Trend Reports</a:t>
            </a:r>
          </a:p>
          <a:p>
            <a:pPr marL="630238" indent="-285750">
              <a:spcAft>
                <a:spcPts val="450"/>
              </a:spcAft>
              <a:buClrTx/>
              <a:buSzPct val="75000"/>
              <a:buFont typeface="Wingdings" panose="05000000000000000000" pitchFamily="2" charset="2"/>
              <a:buChar char="q"/>
            </a:pPr>
            <a:r>
              <a:rPr lang="en-US" sz="2000" dirty="0"/>
              <a:t>Topic Area Reports</a:t>
            </a:r>
          </a:p>
          <a:p>
            <a:pPr marL="630238" indent="-285750">
              <a:spcAft>
                <a:spcPts val="450"/>
              </a:spcAft>
              <a:buClrTx/>
              <a:buSzPct val="75000"/>
              <a:buFont typeface="Wingdings" panose="05000000000000000000" pitchFamily="2" charset="2"/>
              <a:buChar char="q"/>
            </a:pPr>
            <a:r>
              <a:rPr lang="en-US" sz="2000" dirty="0">
                <a:highlight>
                  <a:srgbClr val="FFFF00"/>
                </a:highlight>
              </a:rPr>
              <a:t>Indicator Reports</a:t>
            </a:r>
          </a:p>
          <a:p>
            <a:pPr marL="630238" indent="-285750">
              <a:spcAft>
                <a:spcPts val="450"/>
              </a:spcAft>
              <a:buClrTx/>
              <a:buSzPct val="75000"/>
              <a:buFont typeface="Wingdings" panose="05000000000000000000" pitchFamily="2" charset="2"/>
              <a:buChar char="q"/>
            </a:pPr>
            <a:r>
              <a:rPr lang="en-US" sz="2000" dirty="0"/>
              <a:t>Curiosity Report</a:t>
            </a:r>
          </a:p>
          <a:p>
            <a:pPr marL="630238" indent="-285750">
              <a:spcAft>
                <a:spcPts val="450"/>
              </a:spcAft>
              <a:buClrTx/>
              <a:buSzPct val="75000"/>
              <a:buFont typeface="Wingdings" panose="05000000000000000000" pitchFamily="2" charset="2"/>
              <a:buChar char="q"/>
            </a:pPr>
            <a:r>
              <a:rPr lang="en-US" sz="2000" dirty="0"/>
              <a:t>Overview </a:t>
            </a:r>
            <a:r>
              <a:rPr lang="en-US" sz="2000" i="1" dirty="0"/>
              <a:t>(State only)</a:t>
            </a:r>
          </a:p>
          <a:p>
            <a:pPr marL="630238" indent="-285750">
              <a:spcAft>
                <a:spcPts val="450"/>
              </a:spcAft>
              <a:buClrTx/>
              <a:buSzPct val="75000"/>
              <a:buFont typeface="Wingdings" panose="05000000000000000000" pitchFamily="2" charset="2"/>
              <a:buChar char="q"/>
            </a:pPr>
            <a:r>
              <a:rPr lang="en-US" sz="2000" dirty="0"/>
              <a:t>Guided Activities </a:t>
            </a:r>
            <a:r>
              <a:rPr lang="en-US" sz="2000" i="1" dirty="0"/>
              <a:t>(State Only)</a:t>
            </a:r>
          </a:p>
          <a:p>
            <a:pPr>
              <a:spcAft>
                <a:spcPts val="450"/>
              </a:spcAft>
              <a:buClr>
                <a:schemeClr val="accent1"/>
              </a:buClr>
              <a:buSzPct val="60000"/>
            </a:pPr>
            <a:endParaRPr lang="en-US" sz="1800" b="1" i="1" dirty="0"/>
          </a:p>
          <a:p>
            <a:pPr>
              <a:spcAft>
                <a:spcPts val="450"/>
              </a:spcAft>
              <a:buClr>
                <a:schemeClr val="accent1"/>
              </a:buClr>
              <a:buSzPct val="60000"/>
            </a:pPr>
            <a:r>
              <a:rPr lang="en-US" sz="1800" dirty="0"/>
              <a:t>	</a:t>
            </a:r>
          </a:p>
          <a:p>
            <a:pPr>
              <a:spcAft>
                <a:spcPts val="450"/>
              </a:spcAft>
              <a:buClr>
                <a:schemeClr val="accent1"/>
              </a:buClr>
              <a:buSzPct val="60000"/>
              <a:tabLst>
                <a:tab pos="601266" algn="l"/>
              </a:tabLst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8AA2C15-85DC-BA1C-504C-880190286416}"/>
              </a:ext>
            </a:extLst>
          </p:cNvPr>
          <p:cNvSpPr txBox="1">
            <a:spLocks/>
          </p:cNvSpPr>
          <p:nvPr/>
        </p:nvSpPr>
        <p:spPr>
          <a:xfrm>
            <a:off x="2061229" y="269251"/>
            <a:ext cx="7067047" cy="5431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b="1" dirty="0">
                <a:solidFill>
                  <a:schemeClr val="accent2"/>
                </a:solidFill>
              </a:rPr>
              <a:t>Reports to Download</a:t>
            </a:r>
          </a:p>
        </p:txBody>
      </p:sp>
    </p:spTree>
    <p:extLst>
      <p:ext uri="{BB962C8B-B14F-4D97-AF65-F5344CB8AC3E}">
        <p14:creationId xmlns:p14="http://schemas.microsoft.com/office/powerpoint/2010/main" val="97758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FCD2A5A-38A1-4C82-B695-E9E9646B5938}"/>
              </a:ext>
            </a:extLst>
          </p:cNvPr>
          <p:cNvSpPr txBox="1"/>
          <p:nvPr/>
        </p:nvSpPr>
        <p:spPr>
          <a:xfrm>
            <a:off x="2062522" y="300454"/>
            <a:ext cx="49522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</a:rPr>
              <a:t>Your 2021-22 Reports</a:t>
            </a:r>
            <a:endParaRPr lang="en-US" sz="3000" dirty="0">
              <a:solidFill>
                <a:schemeClr val="accent2"/>
              </a:solidFill>
            </a:endParaRPr>
          </a:p>
        </p:txBody>
      </p:sp>
      <p:grpSp>
        <p:nvGrpSpPr>
          <p:cNvPr id="2" name="그룹 3">
            <a:extLst>
              <a:ext uri="{FF2B5EF4-FFF2-40B4-BE49-F238E27FC236}">
                <a16:creationId xmlns:a16="http://schemas.microsoft.com/office/drawing/2014/main" id="{786E4139-145A-4D58-0F2E-E01A42D89D3A}"/>
              </a:ext>
            </a:extLst>
          </p:cNvPr>
          <p:cNvGrpSpPr/>
          <p:nvPr/>
        </p:nvGrpSpPr>
        <p:grpSpPr>
          <a:xfrm>
            <a:off x="903515" y="1591743"/>
            <a:ext cx="7993147" cy="2263309"/>
            <a:chOff x="2911578" y="1696637"/>
            <a:chExt cx="7357160" cy="40236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0F6DC9-87FC-22F7-5F2A-6E9BC063E5DE}"/>
                </a:ext>
              </a:extLst>
            </p:cNvPr>
            <p:cNvSpPr txBox="1"/>
            <p:nvPr/>
          </p:nvSpPr>
          <p:spPr>
            <a:xfrm>
              <a:off x="2911578" y="2453306"/>
              <a:ext cx="7357160" cy="3266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05991">
                <a:spcAft>
                  <a:spcPts val="450"/>
                </a:spcAft>
                <a:buClr>
                  <a:schemeClr val="accent1"/>
                </a:buClr>
                <a:buSzPct val="60000"/>
              </a:pPr>
              <a:r>
                <a:rPr lang="en-US" sz="1800" dirty="0"/>
                <a:t>I4: Discipline Report</a:t>
              </a:r>
            </a:p>
            <a:p>
              <a:pPr marL="305991">
                <a:spcAft>
                  <a:spcPts val="450"/>
                </a:spcAft>
                <a:buClr>
                  <a:schemeClr val="accent1"/>
                </a:buClr>
                <a:buSzPct val="60000"/>
              </a:pPr>
              <a:r>
                <a:rPr lang="en-US" sz="1800" dirty="0"/>
                <a:t>I9/10: Disproportionate Representation</a:t>
              </a:r>
            </a:p>
            <a:p>
              <a:pPr marL="305991">
                <a:spcAft>
                  <a:spcPts val="450"/>
                </a:spcAft>
                <a:buClr>
                  <a:schemeClr val="accent1"/>
                </a:buClr>
                <a:buSzPct val="60000"/>
              </a:pPr>
              <a:r>
                <a:rPr lang="en-US" sz="1800" dirty="0"/>
                <a:t>I11: Timely Evaluation</a:t>
              </a:r>
            </a:p>
            <a:p>
              <a:pPr marL="305991">
                <a:spcAft>
                  <a:spcPts val="450"/>
                </a:spcAft>
                <a:buClr>
                  <a:schemeClr val="accent1"/>
                </a:buClr>
                <a:buSzPct val="60000"/>
              </a:pPr>
              <a:r>
                <a:rPr lang="en-US" sz="1800" dirty="0"/>
                <a:t>I13: Secondary Transition</a:t>
              </a:r>
            </a:p>
            <a:p>
              <a:pPr marL="305991">
                <a:spcAft>
                  <a:spcPts val="450"/>
                </a:spcAft>
                <a:buClr>
                  <a:schemeClr val="accent1"/>
                </a:buClr>
                <a:buSzPct val="60000"/>
              </a:pPr>
              <a:endParaRPr lang="en-US" altLang="ko-KR" sz="675" dirty="0">
                <a:solidFill>
                  <a:prstClr val="white"/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755BF0-638E-F8B1-8913-A0604906001E}"/>
                </a:ext>
              </a:extLst>
            </p:cNvPr>
            <p:cNvSpPr txBox="1"/>
            <p:nvPr/>
          </p:nvSpPr>
          <p:spPr>
            <a:xfrm>
              <a:off x="2911578" y="1696637"/>
              <a:ext cx="5755100" cy="711307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spAutoFit/>
            </a:bodyPr>
            <a:lstStyle/>
            <a:p>
              <a:pPr marL="82296">
                <a:spcAft>
                  <a:spcPts val="450"/>
                </a:spcAft>
                <a:buClr>
                  <a:schemeClr val="accent1"/>
                </a:buClr>
                <a:buSzPct val="60000"/>
              </a:pPr>
              <a:r>
                <a:rPr lang="en-US" sz="2000" b="1" dirty="0">
                  <a:solidFill>
                    <a:schemeClr val="bg1"/>
                  </a:solidFill>
                </a:rPr>
                <a:t>Indicator Compliance-Related Reports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362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5377" y="276127"/>
            <a:ext cx="7113768" cy="543185"/>
          </a:xfrm>
        </p:spPr>
        <p:txBody>
          <a:bodyPr/>
          <a:lstStyle/>
          <a:p>
            <a:r>
              <a:rPr lang="en-US" sz="3000" b="1" dirty="0">
                <a:solidFill>
                  <a:schemeClr val="accent2"/>
                </a:solidFill>
              </a:rPr>
              <a:t>Where are the reports?</a:t>
            </a:r>
            <a:endParaRPr lang="en-US" sz="3000" dirty="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35B87B-997C-4F7F-945C-DF9D0003ADFB}"/>
              </a:ext>
            </a:extLst>
          </p:cNvPr>
          <p:cNvSpPr txBox="1"/>
          <p:nvPr/>
        </p:nvSpPr>
        <p:spPr>
          <a:xfrm>
            <a:off x="1513381" y="1788951"/>
            <a:ext cx="5539491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/>
              <a:t>WY SPED-Link Site</a:t>
            </a:r>
          </a:p>
          <a:p>
            <a:pPr marL="173831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https://wde.ddehome.com/</a:t>
            </a:r>
            <a:endParaRPr lang="en-US" sz="3200" dirty="0"/>
          </a:p>
          <a:p>
            <a:pPr lvl="1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7583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2507" y="271879"/>
            <a:ext cx="7080288" cy="543185"/>
          </a:xfrm>
        </p:spPr>
        <p:txBody>
          <a:bodyPr/>
          <a:lstStyle/>
          <a:p>
            <a:r>
              <a:rPr lang="en-US" sz="3000" b="1" dirty="0">
                <a:solidFill>
                  <a:schemeClr val="accent2"/>
                </a:solidFill>
              </a:rPr>
              <a:t>WY Reports Site</a:t>
            </a:r>
            <a:endParaRPr lang="en-US" sz="300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8B4CF-572B-F10B-93FD-5F9FAF92A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33" y="815064"/>
            <a:ext cx="8102274" cy="427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7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2507" y="271879"/>
            <a:ext cx="7080288" cy="543185"/>
          </a:xfrm>
        </p:spPr>
        <p:txBody>
          <a:bodyPr/>
          <a:lstStyle/>
          <a:p>
            <a:r>
              <a:rPr lang="en-US" sz="3000" b="1" dirty="0">
                <a:solidFill>
                  <a:schemeClr val="accent2"/>
                </a:solidFill>
              </a:rPr>
              <a:t>WY Reports Site</a:t>
            </a:r>
            <a:endParaRPr lang="en-US" sz="300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39791-DF13-28CC-07DD-1F36EDC93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10" y="1232563"/>
            <a:ext cx="3429479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47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3459</TotalTime>
  <Words>141</Words>
  <Application>Microsoft Office PowerPoint</Application>
  <PresentationFormat>On-screen Show (16:9)</PresentationFormat>
  <Paragraphs>47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Wagner</dc:creator>
  <cp:lastModifiedBy>Susan Wagner</cp:lastModifiedBy>
  <cp:revision>96</cp:revision>
  <dcterms:modified xsi:type="dcterms:W3CDTF">2022-10-10T16:09:05Z</dcterms:modified>
</cp:coreProperties>
</file>