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50"/>
  </p:notesMasterIdLst>
  <p:handoutMasterIdLst>
    <p:handoutMasterId r:id="rId51"/>
  </p:handoutMasterIdLst>
  <p:sldIdLst>
    <p:sldId id="256" r:id="rId2"/>
    <p:sldId id="346" r:id="rId3"/>
    <p:sldId id="413" r:id="rId4"/>
    <p:sldId id="343" r:id="rId5"/>
    <p:sldId id="359" r:id="rId6"/>
    <p:sldId id="320" r:id="rId7"/>
    <p:sldId id="407" r:id="rId8"/>
    <p:sldId id="370" r:id="rId9"/>
    <p:sldId id="371" r:id="rId10"/>
    <p:sldId id="316" r:id="rId11"/>
    <p:sldId id="318" r:id="rId12"/>
    <p:sldId id="319" r:id="rId13"/>
    <p:sldId id="274" r:id="rId14"/>
    <p:sldId id="377" r:id="rId15"/>
    <p:sldId id="378" r:id="rId16"/>
    <p:sldId id="368" r:id="rId17"/>
    <p:sldId id="389" r:id="rId18"/>
    <p:sldId id="394" r:id="rId19"/>
    <p:sldId id="390" r:id="rId20"/>
    <p:sldId id="412" r:id="rId21"/>
    <p:sldId id="349" r:id="rId22"/>
    <p:sldId id="351" r:id="rId23"/>
    <p:sldId id="353" r:id="rId24"/>
    <p:sldId id="354" r:id="rId25"/>
    <p:sldId id="355" r:id="rId26"/>
    <p:sldId id="356" r:id="rId27"/>
    <p:sldId id="357" r:id="rId28"/>
    <p:sldId id="331" r:id="rId29"/>
    <p:sldId id="391" r:id="rId30"/>
    <p:sldId id="414" r:id="rId31"/>
    <p:sldId id="415" r:id="rId32"/>
    <p:sldId id="361" r:id="rId33"/>
    <p:sldId id="365" r:id="rId34"/>
    <p:sldId id="366" r:id="rId35"/>
    <p:sldId id="384" r:id="rId36"/>
    <p:sldId id="360" r:id="rId37"/>
    <p:sldId id="395" r:id="rId38"/>
    <p:sldId id="392" r:id="rId39"/>
    <p:sldId id="416" r:id="rId40"/>
    <p:sldId id="397" r:id="rId41"/>
    <p:sldId id="396" r:id="rId42"/>
    <p:sldId id="400" r:id="rId43"/>
    <p:sldId id="420" r:id="rId44"/>
    <p:sldId id="402" r:id="rId45"/>
    <p:sldId id="419" r:id="rId46"/>
    <p:sldId id="405" r:id="rId47"/>
    <p:sldId id="315" r:id="rId48"/>
    <p:sldId id="279" r:id="rId49"/>
  </p:sldIdLst>
  <p:sldSz cx="9144000" cy="6858000" type="screen4x3"/>
  <p:notesSz cx="7010400" cy="9296400"/>
  <p:embeddedFontLst>
    <p:embeddedFont>
      <p:font typeface="Arial Black" panose="020B0A04020102020204" pitchFamily="34" charset="0"/>
      <p:bold r:id="rId52"/>
    </p:embeddedFont>
    <p:embeddedFont>
      <p:font typeface="Arial Narrow" panose="020B0606020202030204" pitchFamily="34" charset="0"/>
      <p:regular r:id="rId53"/>
      <p:bold r:id="rId54"/>
      <p:italic r:id="rId55"/>
      <p:boldItalic r:id="rId56"/>
    </p:embeddedFont>
    <p:embeddedFont>
      <p:font typeface="Baskerville Old Face" panose="02020602080505020303" pitchFamily="18" charset="0"/>
      <p:regular r:id="rId57"/>
    </p:embeddedFont>
    <p:embeddedFont>
      <p:font typeface="Book Antiqua" panose="02040602050305030304" pitchFamily="18" charset="0"/>
      <p:regular r:id="rId58"/>
      <p:bold r:id="rId59"/>
      <p:italic r:id="rId60"/>
      <p:boldItalic r:id="rId61"/>
    </p:embeddedFont>
    <p:embeddedFont>
      <p:font typeface="Calibri" panose="020F0502020204030204" pitchFamily="34" charset="0"/>
      <p:regular r:id="rId62"/>
      <p:bold r:id="rId63"/>
      <p:italic r:id="rId64"/>
      <p:boldItalic r:id="rId65"/>
    </p:embeddedFont>
    <p:embeddedFont>
      <p:font typeface="Tahoma" panose="020B0604030504040204" pitchFamily="34" charset="0"/>
      <p:regular r:id="rId66"/>
      <p:bold r:id="rId67"/>
    </p:embeddedFont>
    <p:embeddedFont>
      <p:font typeface="Trebuchet MS" panose="020B0603020202020204" pitchFamily="34" charset="0"/>
      <p:regular r:id="rId68"/>
      <p:bold r:id="rId69"/>
      <p:italic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FFFF"/>
    <a:srgbClr val="00EAF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7179" autoAdjust="0"/>
    <p:restoredTop sz="94660"/>
  </p:normalViewPr>
  <p:slideViewPr>
    <p:cSldViewPr snapToGrid="0">
      <p:cViewPr varScale="1">
        <p:scale>
          <a:sx n="83" d="100"/>
          <a:sy n="83" d="100"/>
        </p:scale>
        <p:origin x="576" y="6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4.fntdata"/><Relationship Id="rId63" Type="http://schemas.openxmlformats.org/officeDocument/2006/relationships/font" Target="fonts/font12.fntdata"/><Relationship Id="rId68" Type="http://schemas.openxmlformats.org/officeDocument/2006/relationships/font" Target="fonts/font17.fntdata"/><Relationship Id="rId7" Type="http://schemas.openxmlformats.org/officeDocument/2006/relationships/slide" Target="slides/slide6.xml"/><Relationship Id="rId71"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font" Target="fonts/font15.fntdata"/><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61"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handoutMaster" Target="handoutMasters/handoutMaster1.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67"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font" Target="fonts/font19.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254CC5-0197-4AD2-A062-8CD64B97958E}"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77537D0E-B10F-477B-BF94-DEB3655F12DC}">
      <dgm:prSet custT="1"/>
      <dgm:spPr>
        <a:solidFill>
          <a:srgbClr val="FFFF00"/>
        </a:solidFill>
      </dgm:spPr>
      <dgm:t>
        <a:bodyPr/>
        <a:lstStyle/>
        <a:p>
          <a:pPr rtl="0"/>
          <a:r>
            <a:rPr lang="en-US" sz="1600" dirty="0">
              <a:solidFill>
                <a:schemeClr val="tx1"/>
              </a:solidFill>
            </a:rPr>
            <a:t>Listening Skills</a:t>
          </a:r>
        </a:p>
      </dgm:t>
    </dgm:pt>
    <dgm:pt modelId="{B5BEA89E-18E9-41CB-B888-BEDB6DDB85DF}" type="parTrans" cxnId="{AF59D27C-DA01-4252-BAA5-BEAFB0BC867B}">
      <dgm:prSet/>
      <dgm:spPr/>
      <dgm:t>
        <a:bodyPr/>
        <a:lstStyle/>
        <a:p>
          <a:endParaRPr lang="en-US"/>
        </a:p>
      </dgm:t>
    </dgm:pt>
    <dgm:pt modelId="{2A61E91B-A919-424F-BA57-BFB1DF8D6D66}" type="sibTrans" cxnId="{AF59D27C-DA01-4252-BAA5-BEAFB0BC867B}">
      <dgm:prSet/>
      <dgm:spPr>
        <a:solidFill>
          <a:schemeClr val="tx1"/>
        </a:solidFill>
      </dgm:spPr>
      <dgm:t>
        <a:bodyPr/>
        <a:lstStyle/>
        <a:p>
          <a:endParaRPr lang="en-US" dirty="0"/>
        </a:p>
      </dgm:t>
    </dgm:pt>
    <dgm:pt modelId="{61CAB532-892C-41DE-8B49-210555550045}">
      <dgm:prSet/>
      <dgm:spPr>
        <a:solidFill>
          <a:srgbClr val="FFFF00"/>
        </a:solidFill>
      </dgm:spPr>
      <dgm:t>
        <a:bodyPr/>
        <a:lstStyle/>
        <a:p>
          <a:pPr rtl="0"/>
          <a:r>
            <a:rPr lang="en-US" dirty="0">
              <a:solidFill>
                <a:schemeClr val="tx1"/>
              </a:solidFill>
            </a:rPr>
            <a:t>Speech and Language</a:t>
          </a:r>
        </a:p>
      </dgm:t>
    </dgm:pt>
    <dgm:pt modelId="{35436FBA-16E6-449E-BB11-3B0C0C7B8A11}" type="parTrans" cxnId="{593B87BC-F560-4DE6-9803-ABC6D6DC6D15}">
      <dgm:prSet/>
      <dgm:spPr/>
      <dgm:t>
        <a:bodyPr/>
        <a:lstStyle/>
        <a:p>
          <a:endParaRPr lang="en-US"/>
        </a:p>
      </dgm:t>
    </dgm:pt>
    <dgm:pt modelId="{F1904A73-2D3D-4FE2-9A44-DDD6531FDAA4}" type="sibTrans" cxnId="{593B87BC-F560-4DE6-9803-ABC6D6DC6D15}">
      <dgm:prSet/>
      <dgm:spPr>
        <a:solidFill>
          <a:schemeClr val="tx1"/>
        </a:solidFill>
      </dgm:spPr>
      <dgm:t>
        <a:bodyPr/>
        <a:lstStyle/>
        <a:p>
          <a:endParaRPr lang="en-US"/>
        </a:p>
      </dgm:t>
    </dgm:pt>
    <dgm:pt modelId="{01D9D4F7-6DFA-46C4-B86F-F4F5341AD8F2}">
      <dgm:prSet/>
      <dgm:spPr>
        <a:solidFill>
          <a:srgbClr val="FFFF00"/>
        </a:solidFill>
      </dgm:spPr>
      <dgm:t>
        <a:bodyPr/>
        <a:lstStyle/>
        <a:p>
          <a:pPr rtl="0"/>
          <a:r>
            <a:rPr lang="en-US" dirty="0">
              <a:solidFill>
                <a:schemeClr val="tx1"/>
              </a:solidFill>
            </a:rPr>
            <a:t>Academics/Reading</a:t>
          </a:r>
        </a:p>
        <a:p>
          <a:pPr rtl="0"/>
          <a:r>
            <a:rPr lang="en-US" dirty="0">
              <a:solidFill>
                <a:schemeClr val="tx1"/>
              </a:solidFill>
            </a:rPr>
            <a:t>&amp; Writing</a:t>
          </a:r>
        </a:p>
      </dgm:t>
    </dgm:pt>
    <dgm:pt modelId="{129B8916-3F31-491D-8247-463C7F1748B7}" type="parTrans" cxnId="{8B47AABF-0ABD-457A-81E1-FCF19EB51D59}">
      <dgm:prSet/>
      <dgm:spPr/>
      <dgm:t>
        <a:bodyPr/>
        <a:lstStyle/>
        <a:p>
          <a:endParaRPr lang="en-US"/>
        </a:p>
      </dgm:t>
    </dgm:pt>
    <dgm:pt modelId="{D03E9806-598E-426F-9E7B-D8B2C554CA41}" type="sibTrans" cxnId="{8B47AABF-0ABD-457A-81E1-FCF19EB51D59}">
      <dgm:prSet/>
      <dgm:spPr>
        <a:solidFill>
          <a:schemeClr val="tx1"/>
        </a:solidFill>
      </dgm:spPr>
      <dgm:t>
        <a:bodyPr/>
        <a:lstStyle/>
        <a:p>
          <a:endParaRPr lang="en-US"/>
        </a:p>
      </dgm:t>
    </dgm:pt>
    <dgm:pt modelId="{D9D4F320-E606-45D9-8C3B-C4985DDA19F1}">
      <dgm:prSet/>
      <dgm:spPr>
        <a:solidFill>
          <a:srgbClr val="FFFF00"/>
        </a:solidFill>
      </dgm:spPr>
      <dgm:t>
        <a:bodyPr/>
        <a:lstStyle/>
        <a:p>
          <a:pPr rtl="0"/>
          <a:r>
            <a:rPr lang="en-US">
              <a:solidFill>
                <a:schemeClr val="tx1"/>
              </a:solidFill>
            </a:rPr>
            <a:t>Social Emotional </a:t>
          </a:r>
          <a:endParaRPr lang="en-US" dirty="0">
            <a:solidFill>
              <a:schemeClr val="tx1"/>
            </a:solidFill>
          </a:endParaRPr>
        </a:p>
      </dgm:t>
    </dgm:pt>
    <dgm:pt modelId="{D620ABD0-1654-432F-A3DF-11D27D003059}" type="parTrans" cxnId="{9FC509D6-7095-44E6-B496-55C05C9F8300}">
      <dgm:prSet/>
      <dgm:spPr/>
      <dgm:t>
        <a:bodyPr/>
        <a:lstStyle/>
        <a:p>
          <a:endParaRPr lang="en-US"/>
        </a:p>
      </dgm:t>
    </dgm:pt>
    <dgm:pt modelId="{440F65CA-975D-46FD-8844-6190AFE63103}" type="sibTrans" cxnId="{9FC509D6-7095-44E6-B496-55C05C9F8300}">
      <dgm:prSet/>
      <dgm:spPr>
        <a:solidFill>
          <a:schemeClr val="tx1"/>
        </a:solidFill>
      </dgm:spPr>
      <dgm:t>
        <a:bodyPr/>
        <a:lstStyle/>
        <a:p>
          <a:endParaRPr lang="en-US" dirty="0"/>
        </a:p>
      </dgm:t>
    </dgm:pt>
    <dgm:pt modelId="{F4A68CFC-D639-4020-912E-57F6B52A91DF}">
      <dgm:prSet custT="1"/>
      <dgm:spPr>
        <a:solidFill>
          <a:srgbClr val="FFFF00"/>
        </a:solidFill>
      </dgm:spPr>
      <dgm:t>
        <a:bodyPr/>
        <a:lstStyle/>
        <a:p>
          <a:pPr rtl="0"/>
          <a:r>
            <a:rPr lang="en-US" sz="1600" dirty="0">
              <a:solidFill>
                <a:schemeClr val="tx1"/>
              </a:solidFill>
            </a:rPr>
            <a:t> Early </a:t>
          </a:r>
        </a:p>
        <a:p>
          <a:pPr rtl="0"/>
          <a:r>
            <a:rPr lang="en-US" sz="1600" dirty="0">
              <a:solidFill>
                <a:schemeClr val="tx1"/>
              </a:solidFill>
            </a:rPr>
            <a:t>Sign Skills</a:t>
          </a:r>
        </a:p>
      </dgm:t>
    </dgm:pt>
    <dgm:pt modelId="{105DA438-D1F9-4D7A-BCC8-A7BD23916B94}" type="parTrans" cxnId="{E9990E3B-DDC9-4E32-B769-34B667CEE2B7}">
      <dgm:prSet/>
      <dgm:spPr/>
      <dgm:t>
        <a:bodyPr/>
        <a:lstStyle/>
        <a:p>
          <a:endParaRPr lang="en-US"/>
        </a:p>
      </dgm:t>
    </dgm:pt>
    <dgm:pt modelId="{6B61C75C-176F-4808-A587-C2768515EDBB}" type="sibTrans" cxnId="{E9990E3B-DDC9-4E32-B769-34B667CEE2B7}">
      <dgm:prSet/>
      <dgm:spPr/>
      <dgm:t>
        <a:bodyPr/>
        <a:lstStyle/>
        <a:p>
          <a:endParaRPr lang="en-US"/>
        </a:p>
      </dgm:t>
    </dgm:pt>
    <dgm:pt modelId="{75DD0063-27AE-49A9-A83B-599F733FF199}" type="pres">
      <dgm:prSet presAssocID="{CC254CC5-0197-4AD2-A062-8CD64B97958E}" presName="linearFlow" presStyleCnt="0">
        <dgm:presLayoutVars>
          <dgm:resizeHandles val="exact"/>
        </dgm:presLayoutVars>
      </dgm:prSet>
      <dgm:spPr/>
    </dgm:pt>
    <dgm:pt modelId="{0E13BE12-F486-453D-9D2D-612ADFE82655}" type="pres">
      <dgm:prSet presAssocID="{77537D0E-B10F-477B-BF94-DEB3655F12DC}" presName="node" presStyleLbl="node1" presStyleIdx="0" presStyleCnt="5" custScaleY="119186" custLinFactNeighborX="-61344" custLinFactNeighborY="-2964">
        <dgm:presLayoutVars>
          <dgm:bulletEnabled val="1"/>
        </dgm:presLayoutVars>
      </dgm:prSet>
      <dgm:spPr/>
    </dgm:pt>
    <dgm:pt modelId="{F7BDC354-7E0F-4180-9D05-8B67E39EDDA5}" type="pres">
      <dgm:prSet presAssocID="{2A61E91B-A919-424F-BA57-BFB1DF8D6D66}" presName="sibTrans" presStyleLbl="sibTrans2D1" presStyleIdx="0" presStyleCnt="4" custScaleX="63758" custScaleY="174233"/>
      <dgm:spPr/>
    </dgm:pt>
    <dgm:pt modelId="{458C53B9-8146-4392-BA1C-463BFBA399D9}" type="pres">
      <dgm:prSet presAssocID="{2A61E91B-A919-424F-BA57-BFB1DF8D6D66}" presName="connectorText" presStyleLbl="sibTrans2D1" presStyleIdx="0" presStyleCnt="4"/>
      <dgm:spPr/>
    </dgm:pt>
    <dgm:pt modelId="{0A8267B6-6065-49A8-B307-660E79D261EE}" type="pres">
      <dgm:prSet presAssocID="{61CAB532-892C-41DE-8B49-210555550045}" presName="node" presStyleLbl="node1" presStyleIdx="1" presStyleCnt="5" custLinFactNeighborY="75279">
        <dgm:presLayoutVars>
          <dgm:bulletEnabled val="1"/>
        </dgm:presLayoutVars>
      </dgm:prSet>
      <dgm:spPr/>
    </dgm:pt>
    <dgm:pt modelId="{FEF05751-5A86-4522-A94D-526FF3371CF0}" type="pres">
      <dgm:prSet presAssocID="{F1904A73-2D3D-4FE2-9A44-DDD6531FDAA4}" presName="sibTrans" presStyleLbl="sibTrans2D1" presStyleIdx="1" presStyleCnt="4" custScaleX="89049" custScaleY="151385"/>
      <dgm:spPr/>
    </dgm:pt>
    <dgm:pt modelId="{A1C3D3A1-49D0-4EC8-AD51-4AA463D9B4B0}" type="pres">
      <dgm:prSet presAssocID="{F1904A73-2D3D-4FE2-9A44-DDD6531FDAA4}" presName="connectorText" presStyleLbl="sibTrans2D1" presStyleIdx="1" presStyleCnt="4"/>
      <dgm:spPr/>
    </dgm:pt>
    <dgm:pt modelId="{91DFFB11-997C-473B-88FE-CF980B7FFBE9}" type="pres">
      <dgm:prSet presAssocID="{01D9D4F7-6DFA-46C4-B86F-F4F5341AD8F2}" presName="node" presStyleLbl="node1" presStyleIdx="2" presStyleCnt="5" custLinFactY="13628" custLinFactNeighborX="0" custLinFactNeighborY="100000">
        <dgm:presLayoutVars>
          <dgm:bulletEnabled val="1"/>
        </dgm:presLayoutVars>
      </dgm:prSet>
      <dgm:spPr/>
    </dgm:pt>
    <dgm:pt modelId="{417E5C74-0992-40DF-9695-93FE273392AA}" type="pres">
      <dgm:prSet presAssocID="{D03E9806-598E-426F-9E7B-D8B2C554CA41}" presName="sibTrans" presStyleLbl="sibTrans2D1" presStyleIdx="2" presStyleCnt="4"/>
      <dgm:spPr/>
    </dgm:pt>
    <dgm:pt modelId="{8BA0224F-5AA5-4C33-AEB5-AA29EB7983EB}" type="pres">
      <dgm:prSet presAssocID="{D03E9806-598E-426F-9E7B-D8B2C554CA41}" presName="connectorText" presStyleLbl="sibTrans2D1" presStyleIdx="2" presStyleCnt="4"/>
      <dgm:spPr/>
    </dgm:pt>
    <dgm:pt modelId="{CC0754DE-481E-4B55-9315-01457B62C106}" type="pres">
      <dgm:prSet presAssocID="{D9D4F320-E606-45D9-8C3B-C4985DDA19F1}" presName="node" presStyleLbl="node1" presStyleIdx="3" presStyleCnt="5" custLinFactY="45556" custLinFactNeighborX="0" custLinFactNeighborY="100000">
        <dgm:presLayoutVars>
          <dgm:bulletEnabled val="1"/>
        </dgm:presLayoutVars>
      </dgm:prSet>
      <dgm:spPr/>
    </dgm:pt>
    <dgm:pt modelId="{715AF28F-02BF-40C5-813C-46CBAB137D73}" type="pres">
      <dgm:prSet presAssocID="{440F65CA-975D-46FD-8844-6190AFE63103}" presName="sibTrans" presStyleLbl="sibTrans2D1" presStyleIdx="3" presStyleCnt="4" custAng="6901119" custFlipHor="1" custScaleX="18525" custScaleY="173016" custLinFactY="-192782" custLinFactNeighborX="-4892" custLinFactNeighborY="-200000"/>
      <dgm:spPr/>
    </dgm:pt>
    <dgm:pt modelId="{0FFAED0D-54B8-49ED-8B41-89D025C8528E}" type="pres">
      <dgm:prSet presAssocID="{440F65CA-975D-46FD-8844-6190AFE63103}" presName="connectorText" presStyleLbl="sibTrans2D1" presStyleIdx="3" presStyleCnt="4"/>
      <dgm:spPr/>
    </dgm:pt>
    <dgm:pt modelId="{F1EB9A65-D066-42B1-B2E9-0F4720F774DD}" type="pres">
      <dgm:prSet presAssocID="{F4A68CFC-D639-4020-912E-57F6B52A91DF}" presName="node" presStyleLbl="node1" presStyleIdx="4" presStyleCnt="5" custScaleY="119186" custLinFactY="-475541" custLinFactNeighborX="80544" custLinFactNeighborY="-500000">
        <dgm:presLayoutVars>
          <dgm:bulletEnabled val="1"/>
        </dgm:presLayoutVars>
      </dgm:prSet>
      <dgm:spPr/>
    </dgm:pt>
  </dgm:ptLst>
  <dgm:cxnLst>
    <dgm:cxn modelId="{68502E23-E11C-4EFE-B71C-5FBF23460C07}" type="presOf" srcId="{61CAB532-892C-41DE-8B49-210555550045}" destId="{0A8267B6-6065-49A8-B307-660E79D261EE}" srcOrd="0" destOrd="0" presId="urn:microsoft.com/office/officeart/2005/8/layout/process2"/>
    <dgm:cxn modelId="{DEAB2225-7E5A-420C-BFAA-BA017EDE1130}" type="presOf" srcId="{CC254CC5-0197-4AD2-A062-8CD64B97958E}" destId="{75DD0063-27AE-49A9-A83B-599F733FF199}" srcOrd="0" destOrd="0" presId="urn:microsoft.com/office/officeart/2005/8/layout/process2"/>
    <dgm:cxn modelId="{EC70D430-5B72-4680-B8E2-AF459632E09A}" type="presOf" srcId="{440F65CA-975D-46FD-8844-6190AFE63103}" destId="{715AF28F-02BF-40C5-813C-46CBAB137D73}" srcOrd="0" destOrd="0" presId="urn:microsoft.com/office/officeart/2005/8/layout/process2"/>
    <dgm:cxn modelId="{E9990E3B-DDC9-4E32-B769-34B667CEE2B7}" srcId="{CC254CC5-0197-4AD2-A062-8CD64B97958E}" destId="{F4A68CFC-D639-4020-912E-57F6B52A91DF}" srcOrd="4" destOrd="0" parTransId="{105DA438-D1F9-4D7A-BCC8-A7BD23916B94}" sibTransId="{6B61C75C-176F-4808-A587-C2768515EDBB}"/>
    <dgm:cxn modelId="{814F6B3D-A7A0-4916-8E3E-287D3CA64DF7}" type="presOf" srcId="{F1904A73-2D3D-4FE2-9A44-DDD6531FDAA4}" destId="{A1C3D3A1-49D0-4EC8-AD51-4AA463D9B4B0}" srcOrd="1" destOrd="0" presId="urn:microsoft.com/office/officeart/2005/8/layout/process2"/>
    <dgm:cxn modelId="{F50EF93F-351D-4511-92C6-700A723ED087}" type="presOf" srcId="{D03E9806-598E-426F-9E7B-D8B2C554CA41}" destId="{8BA0224F-5AA5-4C33-AEB5-AA29EB7983EB}" srcOrd="1" destOrd="0" presId="urn:microsoft.com/office/officeart/2005/8/layout/process2"/>
    <dgm:cxn modelId="{F5487E65-8536-4EB6-8B5A-1247F7243DDB}" type="presOf" srcId="{D9D4F320-E606-45D9-8C3B-C4985DDA19F1}" destId="{CC0754DE-481E-4B55-9315-01457B62C106}" srcOrd="0" destOrd="0" presId="urn:microsoft.com/office/officeart/2005/8/layout/process2"/>
    <dgm:cxn modelId="{FC7ED14A-19CA-4D7B-A473-F90E1FD7CCF0}" type="presOf" srcId="{77537D0E-B10F-477B-BF94-DEB3655F12DC}" destId="{0E13BE12-F486-453D-9D2D-612ADFE82655}" srcOrd="0" destOrd="0" presId="urn:microsoft.com/office/officeart/2005/8/layout/process2"/>
    <dgm:cxn modelId="{AF59D27C-DA01-4252-BAA5-BEAFB0BC867B}" srcId="{CC254CC5-0197-4AD2-A062-8CD64B97958E}" destId="{77537D0E-B10F-477B-BF94-DEB3655F12DC}" srcOrd="0" destOrd="0" parTransId="{B5BEA89E-18E9-41CB-B888-BEDB6DDB85DF}" sibTransId="{2A61E91B-A919-424F-BA57-BFB1DF8D6D66}"/>
    <dgm:cxn modelId="{065F7F7D-941F-4C1A-B7EA-F4D89AF7C7B8}" type="presOf" srcId="{F1904A73-2D3D-4FE2-9A44-DDD6531FDAA4}" destId="{FEF05751-5A86-4522-A94D-526FF3371CF0}" srcOrd="0" destOrd="0" presId="urn:microsoft.com/office/officeart/2005/8/layout/process2"/>
    <dgm:cxn modelId="{2929A587-17AD-492C-9DC4-2E7D6545DFB4}" type="presOf" srcId="{2A61E91B-A919-424F-BA57-BFB1DF8D6D66}" destId="{F7BDC354-7E0F-4180-9D05-8B67E39EDDA5}" srcOrd="0" destOrd="0" presId="urn:microsoft.com/office/officeart/2005/8/layout/process2"/>
    <dgm:cxn modelId="{04A33E95-781C-4CBE-85C6-195B11BD9230}" type="presOf" srcId="{F4A68CFC-D639-4020-912E-57F6B52A91DF}" destId="{F1EB9A65-D066-42B1-B2E9-0F4720F774DD}" srcOrd="0" destOrd="0" presId="urn:microsoft.com/office/officeart/2005/8/layout/process2"/>
    <dgm:cxn modelId="{59D170B0-1CF2-4095-9B35-C1C03DAA820D}" type="presOf" srcId="{2A61E91B-A919-424F-BA57-BFB1DF8D6D66}" destId="{458C53B9-8146-4392-BA1C-463BFBA399D9}" srcOrd="1" destOrd="0" presId="urn:microsoft.com/office/officeart/2005/8/layout/process2"/>
    <dgm:cxn modelId="{593B87BC-F560-4DE6-9803-ABC6D6DC6D15}" srcId="{CC254CC5-0197-4AD2-A062-8CD64B97958E}" destId="{61CAB532-892C-41DE-8B49-210555550045}" srcOrd="1" destOrd="0" parTransId="{35436FBA-16E6-449E-BB11-3B0C0C7B8A11}" sibTransId="{F1904A73-2D3D-4FE2-9A44-DDD6531FDAA4}"/>
    <dgm:cxn modelId="{8B47AABF-0ABD-457A-81E1-FCF19EB51D59}" srcId="{CC254CC5-0197-4AD2-A062-8CD64B97958E}" destId="{01D9D4F7-6DFA-46C4-B86F-F4F5341AD8F2}" srcOrd="2" destOrd="0" parTransId="{129B8916-3F31-491D-8247-463C7F1748B7}" sibTransId="{D03E9806-598E-426F-9E7B-D8B2C554CA41}"/>
    <dgm:cxn modelId="{D33C0FCD-E6C2-4EF2-9A15-0E8944B4671F}" type="presOf" srcId="{440F65CA-975D-46FD-8844-6190AFE63103}" destId="{0FFAED0D-54B8-49ED-8B41-89D025C8528E}" srcOrd="1" destOrd="0" presId="urn:microsoft.com/office/officeart/2005/8/layout/process2"/>
    <dgm:cxn modelId="{9FC509D6-7095-44E6-B496-55C05C9F8300}" srcId="{CC254CC5-0197-4AD2-A062-8CD64B97958E}" destId="{D9D4F320-E606-45D9-8C3B-C4985DDA19F1}" srcOrd="3" destOrd="0" parTransId="{D620ABD0-1654-432F-A3DF-11D27D003059}" sibTransId="{440F65CA-975D-46FD-8844-6190AFE63103}"/>
    <dgm:cxn modelId="{3C66C6F2-619B-4292-9651-C3830ABE450F}" type="presOf" srcId="{01D9D4F7-6DFA-46C4-B86F-F4F5341AD8F2}" destId="{91DFFB11-997C-473B-88FE-CF980B7FFBE9}" srcOrd="0" destOrd="0" presId="urn:microsoft.com/office/officeart/2005/8/layout/process2"/>
    <dgm:cxn modelId="{80F560F4-7912-41EE-8FE0-8935124944A2}" type="presOf" srcId="{D03E9806-598E-426F-9E7B-D8B2C554CA41}" destId="{417E5C74-0992-40DF-9695-93FE273392AA}" srcOrd="0" destOrd="0" presId="urn:microsoft.com/office/officeart/2005/8/layout/process2"/>
    <dgm:cxn modelId="{47FB1FE1-7681-4B02-B32B-DBD44E8B51C5}" type="presParOf" srcId="{75DD0063-27AE-49A9-A83B-599F733FF199}" destId="{0E13BE12-F486-453D-9D2D-612ADFE82655}" srcOrd="0" destOrd="0" presId="urn:microsoft.com/office/officeart/2005/8/layout/process2"/>
    <dgm:cxn modelId="{67B56C65-5024-4887-8839-329609AF0AA7}" type="presParOf" srcId="{75DD0063-27AE-49A9-A83B-599F733FF199}" destId="{F7BDC354-7E0F-4180-9D05-8B67E39EDDA5}" srcOrd="1" destOrd="0" presId="urn:microsoft.com/office/officeart/2005/8/layout/process2"/>
    <dgm:cxn modelId="{2B75063F-EBBA-4AA0-8121-60D8F56E7443}" type="presParOf" srcId="{F7BDC354-7E0F-4180-9D05-8B67E39EDDA5}" destId="{458C53B9-8146-4392-BA1C-463BFBA399D9}" srcOrd="0" destOrd="0" presId="urn:microsoft.com/office/officeart/2005/8/layout/process2"/>
    <dgm:cxn modelId="{BF5C6EB9-C0A3-4BD3-BD8F-F95352809E04}" type="presParOf" srcId="{75DD0063-27AE-49A9-A83B-599F733FF199}" destId="{0A8267B6-6065-49A8-B307-660E79D261EE}" srcOrd="2" destOrd="0" presId="urn:microsoft.com/office/officeart/2005/8/layout/process2"/>
    <dgm:cxn modelId="{85D1C8E0-CAC2-4520-AD9A-43ACF7B8AAD1}" type="presParOf" srcId="{75DD0063-27AE-49A9-A83B-599F733FF199}" destId="{FEF05751-5A86-4522-A94D-526FF3371CF0}" srcOrd="3" destOrd="0" presId="urn:microsoft.com/office/officeart/2005/8/layout/process2"/>
    <dgm:cxn modelId="{99BD238D-A426-44B9-A7AC-9CCC21F9FBD3}" type="presParOf" srcId="{FEF05751-5A86-4522-A94D-526FF3371CF0}" destId="{A1C3D3A1-49D0-4EC8-AD51-4AA463D9B4B0}" srcOrd="0" destOrd="0" presId="urn:microsoft.com/office/officeart/2005/8/layout/process2"/>
    <dgm:cxn modelId="{44838B24-358B-4576-8881-D97D33FCAEE6}" type="presParOf" srcId="{75DD0063-27AE-49A9-A83B-599F733FF199}" destId="{91DFFB11-997C-473B-88FE-CF980B7FFBE9}" srcOrd="4" destOrd="0" presId="urn:microsoft.com/office/officeart/2005/8/layout/process2"/>
    <dgm:cxn modelId="{AF716A91-CE12-4D09-87E9-6E499D1F8AEE}" type="presParOf" srcId="{75DD0063-27AE-49A9-A83B-599F733FF199}" destId="{417E5C74-0992-40DF-9695-93FE273392AA}" srcOrd="5" destOrd="0" presId="urn:microsoft.com/office/officeart/2005/8/layout/process2"/>
    <dgm:cxn modelId="{DE441A5B-D782-4942-A7AF-62F2EF5675D1}" type="presParOf" srcId="{417E5C74-0992-40DF-9695-93FE273392AA}" destId="{8BA0224F-5AA5-4C33-AEB5-AA29EB7983EB}" srcOrd="0" destOrd="0" presId="urn:microsoft.com/office/officeart/2005/8/layout/process2"/>
    <dgm:cxn modelId="{22CB88AB-EC9E-40D0-8548-1C3ADA4F94AB}" type="presParOf" srcId="{75DD0063-27AE-49A9-A83B-599F733FF199}" destId="{CC0754DE-481E-4B55-9315-01457B62C106}" srcOrd="6" destOrd="0" presId="urn:microsoft.com/office/officeart/2005/8/layout/process2"/>
    <dgm:cxn modelId="{723F0BCF-03C4-42C1-A790-981AE56862F5}" type="presParOf" srcId="{75DD0063-27AE-49A9-A83B-599F733FF199}" destId="{715AF28F-02BF-40C5-813C-46CBAB137D73}" srcOrd="7" destOrd="0" presId="urn:microsoft.com/office/officeart/2005/8/layout/process2"/>
    <dgm:cxn modelId="{A4078CAB-2159-4070-B2CA-89721D654BE9}" type="presParOf" srcId="{715AF28F-02BF-40C5-813C-46CBAB137D73}" destId="{0FFAED0D-54B8-49ED-8B41-89D025C8528E}" srcOrd="0" destOrd="0" presId="urn:microsoft.com/office/officeart/2005/8/layout/process2"/>
    <dgm:cxn modelId="{63473184-35F9-40ED-BBF0-AAB9951B828D}" type="presParOf" srcId="{75DD0063-27AE-49A9-A83B-599F733FF199}" destId="{F1EB9A65-D066-42B1-B2E9-0F4720F774DD}"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13BE12-F486-453D-9D2D-612ADFE82655}">
      <dsp:nvSpPr>
        <dsp:cNvPr id="0" name=""/>
        <dsp:cNvSpPr/>
      </dsp:nvSpPr>
      <dsp:spPr>
        <a:xfrm>
          <a:off x="437101" y="0"/>
          <a:ext cx="1505408" cy="590695"/>
        </a:xfrm>
        <a:prstGeom prst="roundRect">
          <a:avLst>
            <a:gd name="adj" fmla="val 1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chemeClr val="tx1"/>
              </a:solidFill>
            </a:rPr>
            <a:t>Listening Skills</a:t>
          </a:r>
        </a:p>
      </dsp:txBody>
      <dsp:txXfrm>
        <a:off x="454402" y="17301"/>
        <a:ext cx="1470806" cy="556093"/>
      </dsp:txXfrm>
    </dsp:sp>
    <dsp:sp modelId="{F7BDC354-7E0F-4180-9D05-8B67E39EDDA5}">
      <dsp:nvSpPr>
        <dsp:cNvPr id="0" name=""/>
        <dsp:cNvSpPr/>
      </dsp:nvSpPr>
      <dsp:spPr>
        <a:xfrm rot="2690514">
          <a:off x="1548216" y="584026"/>
          <a:ext cx="254463" cy="388580"/>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1559321" y="634827"/>
        <a:ext cx="178124" cy="233148"/>
      </dsp:txXfrm>
    </dsp:sp>
    <dsp:sp modelId="{0A8267B6-6065-49A8-B307-660E79D261EE}">
      <dsp:nvSpPr>
        <dsp:cNvPr id="0" name=""/>
        <dsp:cNvSpPr/>
      </dsp:nvSpPr>
      <dsp:spPr>
        <a:xfrm>
          <a:off x="1360579" y="965939"/>
          <a:ext cx="1505408" cy="495607"/>
        </a:xfrm>
        <a:prstGeom prst="roundRect">
          <a:avLst>
            <a:gd name="adj" fmla="val 1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kern="1200" dirty="0">
              <a:solidFill>
                <a:schemeClr val="tx1"/>
              </a:solidFill>
            </a:rPr>
            <a:t>Speech and Language</a:t>
          </a:r>
        </a:p>
      </dsp:txBody>
      <dsp:txXfrm>
        <a:off x="1375095" y="980455"/>
        <a:ext cx="1476376" cy="466575"/>
      </dsp:txXfrm>
    </dsp:sp>
    <dsp:sp modelId="{FEF05751-5A86-4522-A94D-526FF3371CF0}">
      <dsp:nvSpPr>
        <dsp:cNvPr id="0" name=""/>
        <dsp:cNvSpPr/>
      </dsp:nvSpPr>
      <dsp:spPr>
        <a:xfrm rot="5400000">
          <a:off x="1966378" y="1512696"/>
          <a:ext cx="293811" cy="337624"/>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2011997" y="1534603"/>
        <a:ext cx="202574" cy="205668"/>
      </dsp:txXfrm>
    </dsp:sp>
    <dsp:sp modelId="{91DFFB11-997C-473B-88FE-CF980B7FFBE9}">
      <dsp:nvSpPr>
        <dsp:cNvPr id="0" name=""/>
        <dsp:cNvSpPr/>
      </dsp:nvSpPr>
      <dsp:spPr>
        <a:xfrm>
          <a:off x="1360579" y="1901470"/>
          <a:ext cx="1505408" cy="495607"/>
        </a:xfrm>
        <a:prstGeom prst="roundRect">
          <a:avLst>
            <a:gd name="adj" fmla="val 1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kern="1200" dirty="0">
              <a:solidFill>
                <a:schemeClr val="tx1"/>
              </a:solidFill>
            </a:rPr>
            <a:t>Academics/Reading</a:t>
          </a:r>
        </a:p>
        <a:p>
          <a:pPr marL="0" lvl="0" indent="0" algn="ctr" defTabSz="488950" rtl="0">
            <a:lnSpc>
              <a:spcPct val="90000"/>
            </a:lnSpc>
            <a:spcBef>
              <a:spcPct val="0"/>
            </a:spcBef>
            <a:spcAft>
              <a:spcPct val="35000"/>
            </a:spcAft>
            <a:buNone/>
          </a:pPr>
          <a:r>
            <a:rPr lang="en-US" sz="1100" kern="1200" dirty="0">
              <a:solidFill>
                <a:schemeClr val="tx1"/>
              </a:solidFill>
            </a:rPr>
            <a:t>&amp; Writing</a:t>
          </a:r>
        </a:p>
      </dsp:txBody>
      <dsp:txXfrm>
        <a:off x="1375095" y="1915986"/>
        <a:ext cx="1476376" cy="466575"/>
      </dsp:txXfrm>
    </dsp:sp>
    <dsp:sp modelId="{417E5C74-0992-40DF-9695-93FE273392AA}">
      <dsp:nvSpPr>
        <dsp:cNvPr id="0" name=""/>
        <dsp:cNvSpPr/>
      </dsp:nvSpPr>
      <dsp:spPr>
        <a:xfrm rot="5400000">
          <a:off x="2000235" y="2436298"/>
          <a:ext cx="226097" cy="22302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2046377" y="2434762"/>
        <a:ext cx="133813" cy="159190"/>
      </dsp:txXfrm>
    </dsp:sp>
    <dsp:sp modelId="{CC0754DE-481E-4B55-9315-01457B62C106}">
      <dsp:nvSpPr>
        <dsp:cNvPr id="0" name=""/>
        <dsp:cNvSpPr/>
      </dsp:nvSpPr>
      <dsp:spPr>
        <a:xfrm>
          <a:off x="1360579" y="2698542"/>
          <a:ext cx="1505408" cy="495607"/>
        </a:xfrm>
        <a:prstGeom prst="roundRect">
          <a:avLst>
            <a:gd name="adj" fmla="val 1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kern="1200">
              <a:solidFill>
                <a:schemeClr val="tx1"/>
              </a:solidFill>
            </a:rPr>
            <a:t>Social Emotional </a:t>
          </a:r>
          <a:endParaRPr lang="en-US" sz="1100" kern="1200" dirty="0">
            <a:solidFill>
              <a:schemeClr val="tx1"/>
            </a:solidFill>
          </a:endParaRPr>
        </a:p>
      </dsp:txBody>
      <dsp:txXfrm>
        <a:off x="1375095" y="2713058"/>
        <a:ext cx="1476376" cy="466575"/>
      </dsp:txXfrm>
    </dsp:sp>
    <dsp:sp modelId="{715AF28F-02BF-40C5-813C-46CBAB137D73}">
      <dsp:nvSpPr>
        <dsp:cNvPr id="0" name=""/>
        <dsp:cNvSpPr/>
      </dsp:nvSpPr>
      <dsp:spPr>
        <a:xfrm rot="18624173" flipH="1">
          <a:off x="2462608" y="575689"/>
          <a:ext cx="322037" cy="38586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rot="5400000">
        <a:off x="2539176" y="619124"/>
        <a:ext cx="231520" cy="225426"/>
      </dsp:txXfrm>
    </dsp:sp>
    <dsp:sp modelId="{F1EB9A65-D066-42B1-B2E9-0F4720F774DD}">
      <dsp:nvSpPr>
        <dsp:cNvPr id="0" name=""/>
        <dsp:cNvSpPr/>
      </dsp:nvSpPr>
      <dsp:spPr>
        <a:xfrm>
          <a:off x="2573096" y="0"/>
          <a:ext cx="1505408" cy="590695"/>
        </a:xfrm>
        <a:prstGeom prst="roundRect">
          <a:avLst>
            <a:gd name="adj" fmla="val 1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chemeClr val="tx1"/>
              </a:solidFill>
            </a:rPr>
            <a:t> Early </a:t>
          </a:r>
        </a:p>
        <a:p>
          <a:pPr marL="0" lvl="0" indent="0" algn="ctr" defTabSz="711200" rtl="0">
            <a:lnSpc>
              <a:spcPct val="90000"/>
            </a:lnSpc>
            <a:spcBef>
              <a:spcPct val="0"/>
            </a:spcBef>
            <a:spcAft>
              <a:spcPct val="35000"/>
            </a:spcAft>
            <a:buNone/>
          </a:pPr>
          <a:r>
            <a:rPr lang="en-US" sz="1600" kern="1200" dirty="0">
              <a:solidFill>
                <a:schemeClr val="tx1"/>
              </a:solidFill>
            </a:rPr>
            <a:t>Sign Skills</a:t>
          </a:r>
        </a:p>
      </dsp:txBody>
      <dsp:txXfrm>
        <a:off x="2590397" y="17301"/>
        <a:ext cx="1470806" cy="556093"/>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5EA2A95-63C2-457E-B31B-406D48078360}" type="datetimeFigureOut">
              <a:rPr lang="en-US" smtClean="0"/>
              <a:t>8/28/2019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FC062FE-AA12-4451-AFAE-3F24A212B640}" type="slidenum">
              <a:rPr lang="en-US" smtClean="0"/>
              <a:t>‹#›</a:t>
            </a:fld>
            <a:endParaRPr lang="en-US"/>
          </a:p>
        </p:txBody>
      </p:sp>
    </p:spTree>
    <p:extLst>
      <p:ext uri="{BB962C8B-B14F-4D97-AF65-F5344CB8AC3E}">
        <p14:creationId xmlns:p14="http://schemas.microsoft.com/office/powerpoint/2010/main" val="3753239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0"/>
            <a:ext cx="3037839" cy="466434"/>
          </a:xfrm>
          <a:prstGeom prst="rect">
            <a:avLst/>
          </a:prstGeom>
          <a:noFill/>
          <a:ln>
            <a:noFill/>
          </a:ln>
        </p:spPr>
        <p:txBody>
          <a:bodyPr lIns="93162" tIns="93162" rIns="93162" bIns="93162"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65887" marR="0" lvl="1" indent="0" algn="l" rtl="0">
              <a:spcBef>
                <a:spcPts val="0"/>
              </a:spcBef>
              <a:buNone/>
              <a:defRPr sz="1800" b="0" i="0" u="none" strike="noStrike" cap="none">
                <a:solidFill>
                  <a:schemeClr val="dk1"/>
                </a:solidFill>
                <a:latin typeface="Calibri"/>
                <a:ea typeface="Calibri"/>
                <a:cs typeface="Calibri"/>
                <a:sym typeface="Calibri"/>
              </a:defRPr>
            </a:lvl2pPr>
            <a:lvl3pPr marL="931774" marR="0" lvl="2" indent="0" algn="l" rtl="0">
              <a:spcBef>
                <a:spcPts val="0"/>
              </a:spcBef>
              <a:buNone/>
              <a:defRPr sz="1800" b="0" i="0" u="none" strike="noStrike" cap="none">
                <a:solidFill>
                  <a:schemeClr val="dk1"/>
                </a:solidFill>
                <a:latin typeface="Calibri"/>
                <a:ea typeface="Calibri"/>
                <a:cs typeface="Calibri"/>
                <a:sym typeface="Calibri"/>
              </a:defRPr>
            </a:lvl3pPr>
            <a:lvl4pPr marL="1397660" marR="0" lvl="3" indent="0" algn="l" rtl="0">
              <a:spcBef>
                <a:spcPts val="0"/>
              </a:spcBef>
              <a:buNone/>
              <a:defRPr sz="1800" b="0" i="0" u="none" strike="noStrike" cap="none">
                <a:solidFill>
                  <a:schemeClr val="dk1"/>
                </a:solidFill>
                <a:latin typeface="Calibri"/>
                <a:ea typeface="Calibri"/>
                <a:cs typeface="Calibri"/>
                <a:sym typeface="Calibri"/>
              </a:defRPr>
            </a:lvl4pPr>
            <a:lvl5pPr marL="1863547" marR="0" lvl="4" indent="0" algn="l" rtl="0">
              <a:spcBef>
                <a:spcPts val="0"/>
              </a:spcBef>
              <a:buNone/>
              <a:defRPr sz="1800" b="0" i="0" u="none" strike="noStrike" cap="none">
                <a:solidFill>
                  <a:schemeClr val="dk1"/>
                </a:solidFill>
                <a:latin typeface="Calibri"/>
                <a:ea typeface="Calibri"/>
                <a:cs typeface="Calibri"/>
                <a:sym typeface="Calibri"/>
              </a:defRPr>
            </a:lvl5pPr>
            <a:lvl6pPr marL="2329434" marR="0" lvl="5" indent="0" algn="l" rtl="0">
              <a:spcBef>
                <a:spcPts val="0"/>
              </a:spcBef>
              <a:buNone/>
              <a:defRPr sz="1800" b="0" i="0" u="none" strike="noStrike" cap="none">
                <a:solidFill>
                  <a:schemeClr val="dk1"/>
                </a:solidFill>
                <a:latin typeface="Calibri"/>
                <a:ea typeface="Calibri"/>
                <a:cs typeface="Calibri"/>
                <a:sym typeface="Calibri"/>
              </a:defRPr>
            </a:lvl6pPr>
            <a:lvl7pPr marL="2795321" marR="0" lvl="6" indent="0" algn="l" rtl="0">
              <a:spcBef>
                <a:spcPts val="0"/>
              </a:spcBef>
              <a:buNone/>
              <a:defRPr sz="1800" b="0" i="0" u="none" strike="noStrike" cap="none">
                <a:solidFill>
                  <a:schemeClr val="dk1"/>
                </a:solidFill>
                <a:latin typeface="Calibri"/>
                <a:ea typeface="Calibri"/>
                <a:cs typeface="Calibri"/>
                <a:sym typeface="Calibri"/>
              </a:defRPr>
            </a:lvl7pPr>
            <a:lvl8pPr marL="3261208" marR="0" lvl="7" indent="0" algn="l" rtl="0">
              <a:spcBef>
                <a:spcPts val="0"/>
              </a:spcBef>
              <a:buNone/>
              <a:defRPr sz="1800" b="0" i="0" u="none" strike="noStrike" cap="none">
                <a:solidFill>
                  <a:schemeClr val="dk1"/>
                </a:solidFill>
                <a:latin typeface="Calibri"/>
                <a:ea typeface="Calibri"/>
                <a:cs typeface="Calibri"/>
                <a:sym typeface="Calibri"/>
              </a:defRPr>
            </a:lvl8pPr>
            <a:lvl9pPr marL="3727094"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0937" y="0"/>
            <a:ext cx="3037839" cy="466434"/>
          </a:xfrm>
          <a:prstGeom prst="rect">
            <a:avLst/>
          </a:prstGeom>
          <a:noFill/>
          <a:ln>
            <a:noFill/>
          </a:ln>
        </p:spPr>
        <p:txBody>
          <a:bodyPr lIns="93162" tIns="93162" rIns="93162" bIns="93162"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65887" marR="0" lvl="1" indent="0" algn="l" rtl="0">
              <a:spcBef>
                <a:spcPts val="0"/>
              </a:spcBef>
              <a:buNone/>
              <a:defRPr sz="1800" b="0" i="0" u="none" strike="noStrike" cap="none">
                <a:solidFill>
                  <a:schemeClr val="dk1"/>
                </a:solidFill>
                <a:latin typeface="Calibri"/>
                <a:ea typeface="Calibri"/>
                <a:cs typeface="Calibri"/>
                <a:sym typeface="Calibri"/>
              </a:defRPr>
            </a:lvl2pPr>
            <a:lvl3pPr marL="931774" marR="0" lvl="2" indent="0" algn="l" rtl="0">
              <a:spcBef>
                <a:spcPts val="0"/>
              </a:spcBef>
              <a:buNone/>
              <a:defRPr sz="1800" b="0" i="0" u="none" strike="noStrike" cap="none">
                <a:solidFill>
                  <a:schemeClr val="dk1"/>
                </a:solidFill>
                <a:latin typeface="Calibri"/>
                <a:ea typeface="Calibri"/>
                <a:cs typeface="Calibri"/>
                <a:sym typeface="Calibri"/>
              </a:defRPr>
            </a:lvl3pPr>
            <a:lvl4pPr marL="1397660" marR="0" lvl="3" indent="0" algn="l" rtl="0">
              <a:spcBef>
                <a:spcPts val="0"/>
              </a:spcBef>
              <a:buNone/>
              <a:defRPr sz="1800" b="0" i="0" u="none" strike="noStrike" cap="none">
                <a:solidFill>
                  <a:schemeClr val="dk1"/>
                </a:solidFill>
                <a:latin typeface="Calibri"/>
                <a:ea typeface="Calibri"/>
                <a:cs typeface="Calibri"/>
                <a:sym typeface="Calibri"/>
              </a:defRPr>
            </a:lvl4pPr>
            <a:lvl5pPr marL="1863547" marR="0" lvl="4" indent="0" algn="l" rtl="0">
              <a:spcBef>
                <a:spcPts val="0"/>
              </a:spcBef>
              <a:buNone/>
              <a:defRPr sz="1800" b="0" i="0" u="none" strike="noStrike" cap="none">
                <a:solidFill>
                  <a:schemeClr val="dk1"/>
                </a:solidFill>
                <a:latin typeface="Calibri"/>
                <a:ea typeface="Calibri"/>
                <a:cs typeface="Calibri"/>
                <a:sym typeface="Calibri"/>
              </a:defRPr>
            </a:lvl5pPr>
            <a:lvl6pPr marL="2329434" marR="0" lvl="5" indent="0" algn="l" rtl="0">
              <a:spcBef>
                <a:spcPts val="0"/>
              </a:spcBef>
              <a:buNone/>
              <a:defRPr sz="1800" b="0" i="0" u="none" strike="noStrike" cap="none">
                <a:solidFill>
                  <a:schemeClr val="dk1"/>
                </a:solidFill>
                <a:latin typeface="Calibri"/>
                <a:ea typeface="Calibri"/>
                <a:cs typeface="Calibri"/>
                <a:sym typeface="Calibri"/>
              </a:defRPr>
            </a:lvl6pPr>
            <a:lvl7pPr marL="2795321" marR="0" lvl="6" indent="0" algn="l" rtl="0">
              <a:spcBef>
                <a:spcPts val="0"/>
              </a:spcBef>
              <a:buNone/>
              <a:defRPr sz="1800" b="0" i="0" u="none" strike="noStrike" cap="none">
                <a:solidFill>
                  <a:schemeClr val="dk1"/>
                </a:solidFill>
                <a:latin typeface="Calibri"/>
                <a:ea typeface="Calibri"/>
                <a:cs typeface="Calibri"/>
                <a:sym typeface="Calibri"/>
              </a:defRPr>
            </a:lvl7pPr>
            <a:lvl8pPr marL="3261208" marR="0" lvl="7" indent="0" algn="l" rtl="0">
              <a:spcBef>
                <a:spcPts val="0"/>
              </a:spcBef>
              <a:buNone/>
              <a:defRPr sz="1800" b="0" i="0" u="none" strike="noStrike" cap="none">
                <a:solidFill>
                  <a:schemeClr val="dk1"/>
                </a:solidFill>
                <a:latin typeface="Calibri"/>
                <a:ea typeface="Calibri"/>
                <a:cs typeface="Calibri"/>
                <a:sym typeface="Calibri"/>
              </a:defRPr>
            </a:lvl8pPr>
            <a:lvl9pPr marL="3727094"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1041" y="4473892"/>
            <a:ext cx="5608319" cy="3660458"/>
          </a:xfrm>
          <a:prstGeom prst="rect">
            <a:avLst/>
          </a:prstGeom>
          <a:noFill/>
          <a:ln>
            <a:noFill/>
          </a:ln>
        </p:spPr>
        <p:txBody>
          <a:bodyPr lIns="93162" tIns="93162" rIns="93162" bIns="93162"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1" y="8829967"/>
            <a:ext cx="3037839" cy="466432"/>
          </a:xfrm>
          <a:prstGeom prst="rect">
            <a:avLst/>
          </a:prstGeom>
          <a:noFill/>
          <a:ln>
            <a:noFill/>
          </a:ln>
        </p:spPr>
        <p:txBody>
          <a:bodyPr lIns="93162" tIns="93162" rIns="93162" bIns="93162"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65887" marR="0" lvl="1" indent="0" algn="l" rtl="0">
              <a:spcBef>
                <a:spcPts val="0"/>
              </a:spcBef>
              <a:buNone/>
              <a:defRPr sz="1800" b="0" i="0" u="none" strike="noStrike" cap="none">
                <a:solidFill>
                  <a:schemeClr val="dk1"/>
                </a:solidFill>
                <a:latin typeface="Calibri"/>
                <a:ea typeface="Calibri"/>
                <a:cs typeface="Calibri"/>
                <a:sym typeface="Calibri"/>
              </a:defRPr>
            </a:lvl2pPr>
            <a:lvl3pPr marL="931774" marR="0" lvl="2" indent="0" algn="l" rtl="0">
              <a:spcBef>
                <a:spcPts val="0"/>
              </a:spcBef>
              <a:buNone/>
              <a:defRPr sz="1800" b="0" i="0" u="none" strike="noStrike" cap="none">
                <a:solidFill>
                  <a:schemeClr val="dk1"/>
                </a:solidFill>
                <a:latin typeface="Calibri"/>
                <a:ea typeface="Calibri"/>
                <a:cs typeface="Calibri"/>
                <a:sym typeface="Calibri"/>
              </a:defRPr>
            </a:lvl3pPr>
            <a:lvl4pPr marL="1397660" marR="0" lvl="3" indent="0" algn="l" rtl="0">
              <a:spcBef>
                <a:spcPts val="0"/>
              </a:spcBef>
              <a:buNone/>
              <a:defRPr sz="1800" b="0" i="0" u="none" strike="noStrike" cap="none">
                <a:solidFill>
                  <a:schemeClr val="dk1"/>
                </a:solidFill>
                <a:latin typeface="Calibri"/>
                <a:ea typeface="Calibri"/>
                <a:cs typeface="Calibri"/>
                <a:sym typeface="Calibri"/>
              </a:defRPr>
            </a:lvl4pPr>
            <a:lvl5pPr marL="1863547" marR="0" lvl="4" indent="0" algn="l" rtl="0">
              <a:spcBef>
                <a:spcPts val="0"/>
              </a:spcBef>
              <a:buNone/>
              <a:defRPr sz="1800" b="0" i="0" u="none" strike="noStrike" cap="none">
                <a:solidFill>
                  <a:schemeClr val="dk1"/>
                </a:solidFill>
                <a:latin typeface="Calibri"/>
                <a:ea typeface="Calibri"/>
                <a:cs typeface="Calibri"/>
                <a:sym typeface="Calibri"/>
              </a:defRPr>
            </a:lvl5pPr>
            <a:lvl6pPr marL="2329434" marR="0" lvl="5" indent="0" algn="l" rtl="0">
              <a:spcBef>
                <a:spcPts val="0"/>
              </a:spcBef>
              <a:buNone/>
              <a:defRPr sz="1800" b="0" i="0" u="none" strike="noStrike" cap="none">
                <a:solidFill>
                  <a:schemeClr val="dk1"/>
                </a:solidFill>
                <a:latin typeface="Calibri"/>
                <a:ea typeface="Calibri"/>
                <a:cs typeface="Calibri"/>
                <a:sym typeface="Calibri"/>
              </a:defRPr>
            </a:lvl6pPr>
            <a:lvl7pPr marL="2795321" marR="0" lvl="6" indent="0" algn="l" rtl="0">
              <a:spcBef>
                <a:spcPts val="0"/>
              </a:spcBef>
              <a:buNone/>
              <a:defRPr sz="1800" b="0" i="0" u="none" strike="noStrike" cap="none">
                <a:solidFill>
                  <a:schemeClr val="dk1"/>
                </a:solidFill>
                <a:latin typeface="Calibri"/>
                <a:ea typeface="Calibri"/>
                <a:cs typeface="Calibri"/>
                <a:sym typeface="Calibri"/>
              </a:defRPr>
            </a:lvl7pPr>
            <a:lvl8pPr marL="3261208" marR="0" lvl="7" indent="0" algn="l" rtl="0">
              <a:spcBef>
                <a:spcPts val="0"/>
              </a:spcBef>
              <a:buNone/>
              <a:defRPr sz="1800" b="0" i="0" u="none" strike="noStrike" cap="none">
                <a:solidFill>
                  <a:schemeClr val="dk1"/>
                </a:solidFill>
                <a:latin typeface="Calibri"/>
                <a:ea typeface="Calibri"/>
                <a:cs typeface="Calibri"/>
                <a:sym typeface="Calibri"/>
              </a:defRPr>
            </a:lvl8pPr>
            <a:lvl9pPr marL="3727094"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0937" y="8829967"/>
            <a:ext cx="3037839" cy="466432"/>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9444230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701041" y="4473892"/>
            <a:ext cx="5608319" cy="3660458"/>
          </a:xfrm>
          <a:prstGeom prst="rect">
            <a:avLst/>
          </a:prstGeom>
        </p:spPr>
        <p:txBody>
          <a:bodyPr lIns="93162" tIns="93162" rIns="93162" bIns="93162" anchor="t" anchorCtr="0">
            <a:noAutofit/>
          </a:bodyPr>
          <a:lstStyle/>
          <a:p>
            <a:endParaRPr/>
          </a:p>
        </p:txBody>
      </p:sp>
      <p:sp>
        <p:nvSpPr>
          <p:cNvPr id="104" name="Shape 104"/>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8789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2" name="Shape 272"/>
          <p:cNvSpPr txBox="1">
            <a:spLocks noGrp="1"/>
          </p:cNvSpPr>
          <p:nvPr>
            <p:ph type="body" idx="1"/>
          </p:nvPr>
        </p:nvSpPr>
        <p:spPr>
          <a:xfrm>
            <a:off x="701040" y="4473893"/>
            <a:ext cx="5608320" cy="3660610"/>
          </a:xfrm>
          <a:prstGeom prst="rect">
            <a:avLst/>
          </a:prstGeom>
        </p:spPr>
        <p:txBody>
          <a:bodyPr lIns="93162" tIns="93162" rIns="93162" bIns="93162" anchor="t" anchorCtr="0">
            <a:noAutofit/>
          </a:bodyPr>
          <a:lstStyle/>
          <a:p>
            <a:endParaRPr/>
          </a:p>
        </p:txBody>
      </p:sp>
      <p:sp>
        <p:nvSpPr>
          <p:cNvPr id="273" name="Shape 273"/>
          <p:cNvSpPr txBox="1">
            <a:spLocks noGrp="1"/>
          </p:cNvSpPr>
          <p:nvPr>
            <p:ph type="sldNum" idx="12"/>
          </p:nvPr>
        </p:nvSpPr>
        <p:spPr>
          <a:xfrm>
            <a:off x="3970937" y="8829967"/>
            <a:ext cx="3037840" cy="466345"/>
          </a:xfrm>
          <a:prstGeom prst="rect">
            <a:avLst/>
          </a:prstGeom>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17</a:t>
            </a:fld>
            <a:endParaRPr lang="en-US"/>
          </a:p>
        </p:txBody>
      </p:sp>
    </p:spTree>
    <p:extLst>
      <p:ext uri="{BB962C8B-B14F-4D97-AF65-F5344CB8AC3E}">
        <p14:creationId xmlns:p14="http://schemas.microsoft.com/office/powerpoint/2010/main" val="602753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txBox="1">
            <a:spLocks noGrp="1"/>
          </p:cNvSpPr>
          <p:nvPr>
            <p:ph type="body" idx="1"/>
          </p:nvPr>
        </p:nvSpPr>
        <p:spPr>
          <a:xfrm>
            <a:off x="701040" y="4473891"/>
            <a:ext cx="5608320" cy="3660458"/>
          </a:xfrm>
          <a:prstGeom prst="rect">
            <a:avLst/>
          </a:prstGeom>
        </p:spPr>
        <p:txBody>
          <a:bodyPr lIns="93162" tIns="93162" rIns="93162" bIns="93162" anchor="t" anchorCtr="0">
            <a:noAutofit/>
          </a:bodyPr>
          <a:lstStyle/>
          <a:p>
            <a:endParaRPr/>
          </a:p>
        </p:txBody>
      </p:sp>
      <p:sp>
        <p:nvSpPr>
          <p:cNvPr id="384" name="Shape 384"/>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5538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2282B0-1830-4F6B-B6F6-4DC56CE589FC}" type="slidenum">
              <a:rPr lang="en-US"/>
              <a:pPr/>
              <a:t>19</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en-US" dirty="0"/>
              <a:t>J9</a:t>
            </a:r>
          </a:p>
        </p:txBody>
      </p:sp>
    </p:spTree>
    <p:extLst>
      <p:ext uri="{BB962C8B-B14F-4D97-AF65-F5344CB8AC3E}">
        <p14:creationId xmlns:p14="http://schemas.microsoft.com/office/powerpoint/2010/main" val="3469503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C6CC59-5E9E-45E6-8170-94133FCAC418}" type="slidenum">
              <a:rPr lang="en-US" smtClean="0"/>
              <a:pPr/>
              <a:t>21</a:t>
            </a:fld>
            <a:endParaRPr lang="en-US"/>
          </a:p>
        </p:txBody>
      </p:sp>
    </p:spTree>
    <p:extLst>
      <p:ext uri="{BB962C8B-B14F-4D97-AF65-F5344CB8AC3E}">
        <p14:creationId xmlns:p14="http://schemas.microsoft.com/office/powerpoint/2010/main" val="4274454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p:spPr>
        <p:txBody>
          <a:bodyPr/>
          <a:lstStyle/>
          <a:p>
            <a:endParaRPr lang="en-US"/>
          </a:p>
        </p:txBody>
      </p:sp>
      <p:sp>
        <p:nvSpPr>
          <p:cNvPr id="158724" name="Slide Number Placeholder 3"/>
          <p:cNvSpPr>
            <a:spLocks noGrp="1"/>
          </p:cNvSpPr>
          <p:nvPr>
            <p:ph type="sldNum" sz="quarter" idx="5"/>
          </p:nvPr>
        </p:nvSpPr>
        <p:spPr>
          <a:noFill/>
          <a:ln>
            <a:miter lim="800000"/>
            <a:headEnd/>
            <a:tailEnd/>
          </a:ln>
        </p:spPr>
        <p:txBody>
          <a:bodyPr/>
          <a:lstStyle/>
          <a:p>
            <a:fld id="{9B50E184-EBCD-41F0-97B6-6826099E9A9C}" type="slidenum">
              <a:rPr lang="en-US" smtClean="0"/>
              <a:pPr/>
              <a:t>23</a:t>
            </a:fld>
            <a:endParaRPr lang="en-US"/>
          </a:p>
        </p:txBody>
      </p:sp>
    </p:spTree>
    <p:extLst>
      <p:ext uri="{BB962C8B-B14F-4D97-AF65-F5344CB8AC3E}">
        <p14:creationId xmlns:p14="http://schemas.microsoft.com/office/powerpoint/2010/main" val="3408264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CI simulation here?</a:t>
            </a:r>
          </a:p>
        </p:txBody>
      </p:sp>
      <p:sp>
        <p:nvSpPr>
          <p:cNvPr id="4" name="Slide Number Placeholder 3"/>
          <p:cNvSpPr>
            <a:spLocks noGrp="1"/>
          </p:cNvSpPr>
          <p:nvPr>
            <p:ph type="sldNum" sz="quarter" idx="10"/>
          </p:nvPr>
        </p:nvSpPr>
        <p:spPr/>
        <p:txBody>
          <a:bodyPr/>
          <a:lstStyle/>
          <a:p>
            <a:fld id="{4A3E8D50-3036-48CF-8421-2A53D3D738BD}" type="slidenum">
              <a:rPr lang="en-US" smtClean="0"/>
              <a:pPr/>
              <a:t>24</a:t>
            </a:fld>
            <a:endParaRPr lang="en-US" dirty="0"/>
          </a:p>
        </p:txBody>
      </p:sp>
    </p:spTree>
    <p:extLst>
      <p:ext uri="{BB962C8B-B14F-4D97-AF65-F5344CB8AC3E}">
        <p14:creationId xmlns:p14="http://schemas.microsoft.com/office/powerpoint/2010/main" val="2591659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p:spPr>
        <p:txBody>
          <a:bodyPr/>
          <a:lstStyle/>
          <a:p>
            <a:endParaRPr lang="en-US"/>
          </a:p>
        </p:txBody>
      </p:sp>
      <p:sp>
        <p:nvSpPr>
          <p:cNvPr id="141316" name="Slide Number Placeholder 3"/>
          <p:cNvSpPr>
            <a:spLocks noGrp="1"/>
          </p:cNvSpPr>
          <p:nvPr>
            <p:ph type="sldNum" sz="quarter" idx="5"/>
          </p:nvPr>
        </p:nvSpPr>
        <p:spPr>
          <a:noFill/>
          <a:ln>
            <a:miter lim="800000"/>
            <a:headEnd/>
            <a:tailEnd/>
          </a:ln>
        </p:spPr>
        <p:txBody>
          <a:bodyPr/>
          <a:lstStyle/>
          <a:p>
            <a:fld id="{DFC657ED-BCA1-46D9-9874-F198945C2F8E}" type="slidenum">
              <a:rPr lang="en-US" smtClean="0"/>
              <a:pPr/>
              <a:t>26</a:t>
            </a:fld>
            <a:endParaRPr lang="en-US"/>
          </a:p>
        </p:txBody>
      </p:sp>
    </p:spTree>
    <p:extLst>
      <p:ext uri="{BB962C8B-B14F-4D97-AF65-F5344CB8AC3E}">
        <p14:creationId xmlns:p14="http://schemas.microsoft.com/office/powerpoint/2010/main" val="1642052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F0B3A-DD85-4ECD-90AC-459F97BECDB3}" type="slidenum">
              <a:rPr lang="en-US" smtClean="0"/>
              <a:pPr/>
              <a:t>27</a:t>
            </a:fld>
            <a:endParaRPr lang="en-US"/>
          </a:p>
        </p:txBody>
      </p:sp>
    </p:spTree>
    <p:extLst>
      <p:ext uri="{BB962C8B-B14F-4D97-AF65-F5344CB8AC3E}">
        <p14:creationId xmlns:p14="http://schemas.microsoft.com/office/powerpoint/2010/main" val="858626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J9</a:t>
            </a:r>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28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20956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2" name="Shape 272"/>
          <p:cNvSpPr txBox="1">
            <a:spLocks noGrp="1"/>
          </p:cNvSpPr>
          <p:nvPr>
            <p:ph type="body" idx="1"/>
          </p:nvPr>
        </p:nvSpPr>
        <p:spPr>
          <a:xfrm>
            <a:off x="701040" y="4473893"/>
            <a:ext cx="5608320" cy="3660610"/>
          </a:xfrm>
          <a:prstGeom prst="rect">
            <a:avLst/>
          </a:prstGeom>
        </p:spPr>
        <p:txBody>
          <a:bodyPr lIns="93162" tIns="93162" rIns="93162" bIns="93162" anchor="t" anchorCtr="0">
            <a:noAutofit/>
          </a:bodyPr>
          <a:lstStyle/>
          <a:p>
            <a:r>
              <a:rPr lang="en-US" dirty="0"/>
              <a:t>Specific to related services, Sped</a:t>
            </a:r>
            <a:r>
              <a:rPr lang="en-US" baseline="0" dirty="0"/>
              <a:t> services </a:t>
            </a:r>
            <a:endParaRPr dirty="0"/>
          </a:p>
        </p:txBody>
      </p:sp>
      <p:sp>
        <p:nvSpPr>
          <p:cNvPr id="273" name="Shape 273"/>
          <p:cNvSpPr txBox="1">
            <a:spLocks noGrp="1"/>
          </p:cNvSpPr>
          <p:nvPr>
            <p:ph type="sldNum" idx="12"/>
          </p:nvPr>
        </p:nvSpPr>
        <p:spPr>
          <a:xfrm>
            <a:off x="3970937" y="8829967"/>
            <a:ext cx="3037840" cy="466345"/>
          </a:xfrm>
          <a:prstGeom prst="rect">
            <a:avLst/>
          </a:prstGeom>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29</a:t>
            </a:fld>
            <a:endParaRPr lang="en-US"/>
          </a:p>
        </p:txBody>
      </p:sp>
    </p:spTree>
    <p:extLst>
      <p:ext uri="{BB962C8B-B14F-4D97-AF65-F5344CB8AC3E}">
        <p14:creationId xmlns:p14="http://schemas.microsoft.com/office/powerpoint/2010/main" val="1333065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2" name="Shape 272"/>
          <p:cNvSpPr txBox="1">
            <a:spLocks noGrp="1"/>
          </p:cNvSpPr>
          <p:nvPr>
            <p:ph type="body" idx="1"/>
          </p:nvPr>
        </p:nvSpPr>
        <p:spPr>
          <a:xfrm>
            <a:off x="701040" y="4473893"/>
            <a:ext cx="5608320" cy="3660610"/>
          </a:xfrm>
          <a:prstGeom prst="rect">
            <a:avLst/>
          </a:prstGeom>
        </p:spPr>
        <p:txBody>
          <a:bodyPr lIns="93162" tIns="93162" rIns="93162" bIns="93162" anchor="t" anchorCtr="0">
            <a:noAutofit/>
          </a:bodyPr>
          <a:lstStyle/>
          <a:p>
            <a:endParaRPr/>
          </a:p>
        </p:txBody>
      </p:sp>
      <p:sp>
        <p:nvSpPr>
          <p:cNvPr id="273" name="Shape 273"/>
          <p:cNvSpPr txBox="1">
            <a:spLocks noGrp="1"/>
          </p:cNvSpPr>
          <p:nvPr>
            <p:ph type="sldNum" idx="12"/>
          </p:nvPr>
        </p:nvSpPr>
        <p:spPr>
          <a:xfrm>
            <a:off x="3970937" y="8829967"/>
            <a:ext cx="3037840" cy="466345"/>
          </a:xfrm>
          <a:prstGeom prst="rect">
            <a:avLst/>
          </a:prstGeom>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6</a:t>
            </a:fld>
            <a:endParaRPr lang="en-US"/>
          </a:p>
        </p:txBody>
      </p:sp>
    </p:spTree>
    <p:extLst>
      <p:ext uri="{BB962C8B-B14F-4D97-AF65-F5344CB8AC3E}">
        <p14:creationId xmlns:p14="http://schemas.microsoft.com/office/powerpoint/2010/main" val="2134951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txBox="1">
            <a:spLocks noGrp="1"/>
          </p:cNvSpPr>
          <p:nvPr>
            <p:ph type="body" idx="1"/>
          </p:nvPr>
        </p:nvSpPr>
        <p:spPr>
          <a:xfrm>
            <a:off x="701040" y="4473891"/>
            <a:ext cx="5608320" cy="3660458"/>
          </a:xfrm>
          <a:prstGeom prst="rect">
            <a:avLst/>
          </a:prstGeom>
        </p:spPr>
        <p:txBody>
          <a:bodyPr lIns="93162" tIns="93162" rIns="93162" bIns="93162" anchor="t" anchorCtr="0">
            <a:noAutofit/>
          </a:bodyPr>
          <a:lstStyle/>
          <a:p>
            <a:endParaRPr/>
          </a:p>
        </p:txBody>
      </p:sp>
      <p:sp>
        <p:nvSpPr>
          <p:cNvPr id="384" name="Shape 384"/>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11828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2282B0-1830-4F6B-B6F6-4DC56CE589FC}" type="slidenum">
              <a:rPr lang="en-US"/>
              <a:pPr/>
              <a:t>31</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en-US" dirty="0"/>
              <a:t>J9</a:t>
            </a:r>
          </a:p>
        </p:txBody>
      </p:sp>
    </p:spTree>
    <p:extLst>
      <p:ext uri="{BB962C8B-B14F-4D97-AF65-F5344CB8AC3E}">
        <p14:creationId xmlns:p14="http://schemas.microsoft.com/office/powerpoint/2010/main" val="37474006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C6CC59-5E9E-45E6-8170-94133FCAC418}" type="slidenum">
              <a:rPr lang="en-US" smtClean="0"/>
              <a:pPr/>
              <a:t>32</a:t>
            </a:fld>
            <a:endParaRPr lang="en-US"/>
          </a:p>
        </p:txBody>
      </p:sp>
    </p:spTree>
    <p:extLst>
      <p:ext uri="{BB962C8B-B14F-4D97-AF65-F5344CB8AC3E}">
        <p14:creationId xmlns:p14="http://schemas.microsoft.com/office/powerpoint/2010/main" val="19336463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1425575" y="1174750"/>
            <a:ext cx="4225925" cy="31702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8" name="Shape 318"/>
          <p:cNvSpPr txBox="1">
            <a:spLocks noGrp="1"/>
          </p:cNvSpPr>
          <p:nvPr>
            <p:ph type="body" idx="1"/>
          </p:nvPr>
        </p:nvSpPr>
        <p:spPr>
          <a:xfrm>
            <a:off x="707708" y="4520496"/>
            <a:ext cx="5661660" cy="3698742"/>
          </a:xfrm>
          <a:prstGeom prst="rect">
            <a:avLst/>
          </a:prstGeom>
        </p:spPr>
        <p:txBody>
          <a:bodyPr lIns="94095" tIns="94095" rIns="94095" bIns="94095" anchor="t" anchorCtr="0">
            <a:noAutofit/>
          </a:bodyPr>
          <a:lstStyle/>
          <a:p>
            <a:endParaRPr/>
          </a:p>
        </p:txBody>
      </p:sp>
      <p:sp>
        <p:nvSpPr>
          <p:cNvPr id="319" name="Shape 319"/>
          <p:cNvSpPr txBox="1">
            <a:spLocks noGrp="1"/>
          </p:cNvSpPr>
          <p:nvPr>
            <p:ph type="sldNum" idx="12"/>
          </p:nvPr>
        </p:nvSpPr>
        <p:spPr>
          <a:xfrm>
            <a:off x="4008704" y="8921946"/>
            <a:ext cx="3066733" cy="471203"/>
          </a:xfrm>
          <a:prstGeom prst="rect">
            <a:avLst/>
          </a:prstGeom>
        </p:spPr>
        <p:txBody>
          <a:bodyPr lIns="94095" tIns="47034" rIns="94095" bIns="47034" anchor="b" anchorCtr="0">
            <a:noAutofit/>
          </a:bodyPr>
          <a:lstStyle/>
          <a:p>
            <a:pPr>
              <a:buClr>
                <a:srgbClr val="000000"/>
              </a:buClr>
              <a:buSzPct val="25000"/>
            </a:pPr>
            <a:fld id="{00000000-1234-1234-1234-123412341234}" type="slidenum">
              <a:rPr lang="en-US"/>
              <a:pPr>
                <a:buClr>
                  <a:srgbClr val="000000"/>
                </a:buClr>
                <a:buSzPct val="25000"/>
              </a:pPr>
              <a:t>33</a:t>
            </a:fld>
            <a:endParaRPr lang="en-US"/>
          </a:p>
        </p:txBody>
      </p:sp>
    </p:spTree>
    <p:extLst>
      <p:ext uri="{BB962C8B-B14F-4D97-AF65-F5344CB8AC3E}">
        <p14:creationId xmlns:p14="http://schemas.microsoft.com/office/powerpoint/2010/main" val="134640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txBox="1">
            <a:spLocks noGrp="1" noChangeArrowheads="1"/>
          </p:cNvSpPr>
          <p:nvPr/>
        </p:nvSpPr>
        <p:spPr bwMode="auto">
          <a:xfrm>
            <a:off x="3884613" y="8684926"/>
            <a:ext cx="2971800" cy="457513"/>
          </a:xfrm>
          <a:prstGeom prst="rect">
            <a:avLst/>
          </a:prstGeom>
          <a:noFill/>
          <a:ln w="9525">
            <a:noFill/>
            <a:miter lim="800000"/>
            <a:headEnd/>
            <a:tailEnd/>
          </a:ln>
        </p:spPr>
        <p:txBody>
          <a:bodyPr anchor="b"/>
          <a:lstStyle/>
          <a:p>
            <a:pPr algn="r" eaLnBrk="1" hangingPunct="1"/>
            <a:fld id="{F80DECB8-CF2A-41CD-8475-52D08C257857}" type="slidenum">
              <a:rPr lang="en-US" sz="1200"/>
              <a:pPr algn="r" eaLnBrk="1" hangingPunct="1"/>
              <a:t>34</a:t>
            </a:fld>
            <a:endParaRPr lang="en-US" sz="1200" dirty="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8158905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08D3A2-4310-444C-8A62-812D284AD77C}" type="slidenum">
              <a:rPr lang="en-US"/>
              <a:pPr/>
              <a:t>35</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417997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 periods in life where</a:t>
            </a:r>
            <a:r>
              <a:rPr lang="en-US" b="1" baseline="0" dirty="0"/>
              <a:t> the are transitions……some small some big.  Examples starting kindergarten, starting high school, getting married, having kids.  How do we prepare for these?  What knowledge and skills are needed for these transitions?</a:t>
            </a:r>
            <a:endParaRPr lang="en-US" b="1" dirty="0"/>
          </a:p>
        </p:txBody>
      </p:sp>
      <p:sp>
        <p:nvSpPr>
          <p:cNvPr id="4" name="Slide Number Placeholder 3"/>
          <p:cNvSpPr>
            <a:spLocks noGrp="1"/>
          </p:cNvSpPr>
          <p:nvPr>
            <p:ph type="sldNum" sz="quarter" idx="10"/>
          </p:nvPr>
        </p:nvSpPr>
        <p:spPr/>
        <p:txBody>
          <a:bodyPr/>
          <a:lstStyle/>
          <a:p>
            <a:fld id="{8BA0A5E2-5811-46B3-971D-37DD63C36FAB}" type="slidenum">
              <a:rPr lang="en-US" smtClean="0"/>
              <a:t>37</a:t>
            </a:fld>
            <a:endParaRPr lang="en-US"/>
          </a:p>
        </p:txBody>
      </p:sp>
    </p:spTree>
    <p:extLst>
      <p:ext uri="{BB962C8B-B14F-4D97-AF65-F5344CB8AC3E}">
        <p14:creationId xmlns:p14="http://schemas.microsoft.com/office/powerpoint/2010/main" val="40622606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2" name="Shape 272"/>
          <p:cNvSpPr txBox="1">
            <a:spLocks noGrp="1"/>
          </p:cNvSpPr>
          <p:nvPr>
            <p:ph type="body" idx="1"/>
          </p:nvPr>
        </p:nvSpPr>
        <p:spPr>
          <a:xfrm>
            <a:off x="701040" y="4473893"/>
            <a:ext cx="5608320" cy="3660610"/>
          </a:xfrm>
          <a:prstGeom prst="rect">
            <a:avLst/>
          </a:prstGeom>
        </p:spPr>
        <p:txBody>
          <a:bodyPr lIns="93162" tIns="93162" rIns="93162" bIns="93162" anchor="t" anchorCtr="0">
            <a:noAutofit/>
          </a:bodyPr>
          <a:lstStyle/>
          <a:p>
            <a:endParaRPr/>
          </a:p>
        </p:txBody>
      </p:sp>
      <p:sp>
        <p:nvSpPr>
          <p:cNvPr id="273" name="Shape 273"/>
          <p:cNvSpPr txBox="1">
            <a:spLocks noGrp="1"/>
          </p:cNvSpPr>
          <p:nvPr>
            <p:ph type="sldNum" idx="12"/>
          </p:nvPr>
        </p:nvSpPr>
        <p:spPr>
          <a:xfrm>
            <a:off x="3970937" y="8829967"/>
            <a:ext cx="3037840" cy="466345"/>
          </a:xfrm>
          <a:prstGeom prst="rect">
            <a:avLst/>
          </a:prstGeom>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38</a:t>
            </a:fld>
            <a:endParaRPr lang="en-US"/>
          </a:p>
        </p:txBody>
      </p:sp>
    </p:spTree>
    <p:extLst>
      <p:ext uri="{BB962C8B-B14F-4D97-AF65-F5344CB8AC3E}">
        <p14:creationId xmlns:p14="http://schemas.microsoft.com/office/powerpoint/2010/main" val="24633183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txBox="1">
            <a:spLocks noGrp="1"/>
          </p:cNvSpPr>
          <p:nvPr>
            <p:ph type="body" idx="1"/>
          </p:nvPr>
        </p:nvSpPr>
        <p:spPr>
          <a:xfrm>
            <a:off x="701040" y="4473891"/>
            <a:ext cx="5608320" cy="3660458"/>
          </a:xfrm>
          <a:prstGeom prst="rect">
            <a:avLst/>
          </a:prstGeom>
        </p:spPr>
        <p:txBody>
          <a:bodyPr lIns="93162" tIns="93162" rIns="93162" bIns="93162" anchor="t" anchorCtr="0">
            <a:noAutofit/>
          </a:bodyPr>
          <a:lstStyle/>
          <a:p>
            <a:endParaRPr/>
          </a:p>
        </p:txBody>
      </p:sp>
      <p:sp>
        <p:nvSpPr>
          <p:cNvPr id="384" name="Shape 384"/>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93428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a question</a:t>
            </a:r>
            <a:r>
              <a:rPr lang="en-US" b="1" baseline="0" dirty="0"/>
              <a:t> bank that can be used for parents and providers.</a:t>
            </a:r>
            <a:endParaRPr lang="en-US" b="1" dirty="0"/>
          </a:p>
        </p:txBody>
      </p:sp>
      <p:sp>
        <p:nvSpPr>
          <p:cNvPr id="4" name="Slide Number Placeholder 3"/>
          <p:cNvSpPr>
            <a:spLocks noGrp="1"/>
          </p:cNvSpPr>
          <p:nvPr>
            <p:ph type="sldNum" sz="quarter" idx="10"/>
          </p:nvPr>
        </p:nvSpPr>
        <p:spPr/>
        <p:txBody>
          <a:bodyPr/>
          <a:lstStyle/>
          <a:p>
            <a:fld id="{8BA0A5E2-5811-46B3-971D-37DD63C36FAB}" type="slidenum">
              <a:rPr lang="en-US" smtClean="0"/>
              <a:t>40</a:t>
            </a:fld>
            <a:endParaRPr lang="en-US"/>
          </a:p>
        </p:txBody>
      </p:sp>
    </p:spTree>
    <p:extLst>
      <p:ext uri="{BB962C8B-B14F-4D97-AF65-F5344CB8AC3E}">
        <p14:creationId xmlns:p14="http://schemas.microsoft.com/office/powerpoint/2010/main" val="2627960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707708" y="4520496"/>
            <a:ext cx="5661659" cy="3698587"/>
          </a:xfrm>
          <a:prstGeom prst="rect">
            <a:avLst/>
          </a:prstGeom>
        </p:spPr>
        <p:txBody>
          <a:bodyPr lIns="94095" tIns="94095" rIns="94095" bIns="94095" anchor="t" anchorCtr="0">
            <a:noAutofit/>
          </a:bodyPr>
          <a:lstStyle/>
          <a:p>
            <a:endParaRPr/>
          </a:p>
        </p:txBody>
      </p:sp>
      <p:sp>
        <p:nvSpPr>
          <p:cNvPr id="130" name="Shape 130"/>
          <p:cNvSpPr>
            <a:spLocks noGrp="1" noRot="1" noChangeAspect="1"/>
          </p:cNvSpPr>
          <p:nvPr>
            <p:ph type="sldImg" idx="2"/>
          </p:nvPr>
        </p:nvSpPr>
        <p:spPr>
          <a:xfrm>
            <a:off x="1425575" y="1174750"/>
            <a:ext cx="4225925" cy="31702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90486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does the Federal Law</a:t>
            </a:r>
            <a:r>
              <a:rPr lang="en-US" b="1" baseline="0" dirty="0"/>
              <a:t> under the IDEA require?  This is condensed version.  Does not apply to 504 students</a:t>
            </a:r>
            <a:r>
              <a:rPr lang="en-US" baseline="0" dirty="0"/>
              <a:t>.</a:t>
            </a:r>
            <a:endParaRPr lang="en-US" dirty="0"/>
          </a:p>
        </p:txBody>
      </p:sp>
      <p:sp>
        <p:nvSpPr>
          <p:cNvPr id="4" name="Slide Number Placeholder 3"/>
          <p:cNvSpPr>
            <a:spLocks noGrp="1"/>
          </p:cNvSpPr>
          <p:nvPr>
            <p:ph type="sldNum" sz="quarter" idx="10"/>
          </p:nvPr>
        </p:nvSpPr>
        <p:spPr/>
        <p:txBody>
          <a:bodyPr/>
          <a:lstStyle/>
          <a:p>
            <a:fld id="{8BA0A5E2-5811-46B3-971D-37DD63C36FAB}" type="slidenum">
              <a:rPr lang="en-US" smtClean="0"/>
              <a:t>41</a:t>
            </a:fld>
            <a:endParaRPr lang="en-US"/>
          </a:p>
        </p:txBody>
      </p:sp>
    </p:spTree>
    <p:extLst>
      <p:ext uri="{BB962C8B-B14F-4D97-AF65-F5344CB8AC3E}">
        <p14:creationId xmlns:p14="http://schemas.microsoft.com/office/powerpoint/2010/main" val="13413205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 this in terms of what the student is capable of, wants</a:t>
            </a:r>
            <a:r>
              <a:rPr lang="en-US" b="1" baseline="0" dirty="0"/>
              <a:t> to do and what is realistic or pertinent</a:t>
            </a:r>
            <a:r>
              <a:rPr lang="en-US" baseline="0" dirty="0"/>
              <a:t>.</a:t>
            </a:r>
            <a:endParaRPr lang="en-US" dirty="0"/>
          </a:p>
        </p:txBody>
      </p:sp>
      <p:sp>
        <p:nvSpPr>
          <p:cNvPr id="4" name="Slide Number Placeholder 3"/>
          <p:cNvSpPr>
            <a:spLocks noGrp="1"/>
          </p:cNvSpPr>
          <p:nvPr>
            <p:ph type="sldNum" sz="quarter" idx="10"/>
          </p:nvPr>
        </p:nvSpPr>
        <p:spPr/>
        <p:txBody>
          <a:bodyPr/>
          <a:lstStyle/>
          <a:p>
            <a:fld id="{8BA0A5E2-5811-46B3-971D-37DD63C36FAB}" type="slidenum">
              <a:rPr lang="en-US" smtClean="0"/>
              <a:t>42</a:t>
            </a:fld>
            <a:endParaRPr lang="en-US"/>
          </a:p>
        </p:txBody>
      </p:sp>
    </p:spTree>
    <p:extLst>
      <p:ext uri="{BB962C8B-B14F-4D97-AF65-F5344CB8AC3E}">
        <p14:creationId xmlns:p14="http://schemas.microsoft.com/office/powerpoint/2010/main" val="27494369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Tree>
    <p:extLst>
      <p:ext uri="{BB962C8B-B14F-4D97-AF65-F5344CB8AC3E}">
        <p14:creationId xmlns:p14="http://schemas.microsoft.com/office/powerpoint/2010/main" val="7158206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701041" y="4473892"/>
            <a:ext cx="5608319" cy="3660458"/>
          </a:xfrm>
          <a:prstGeom prst="rect">
            <a:avLst/>
          </a:prstGeom>
        </p:spPr>
        <p:txBody>
          <a:bodyPr lIns="93162" tIns="93162" rIns="93162" bIns="93162" anchor="t" anchorCtr="0">
            <a:noAutofit/>
          </a:bodyPr>
          <a:lstStyle/>
          <a:p>
            <a:endParaRPr/>
          </a:p>
        </p:txBody>
      </p:sp>
      <p:sp>
        <p:nvSpPr>
          <p:cNvPr id="267" name="Shape 267"/>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350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707708" y="4520496"/>
            <a:ext cx="5661659" cy="3698587"/>
          </a:xfrm>
          <a:prstGeom prst="rect">
            <a:avLst/>
          </a:prstGeom>
        </p:spPr>
        <p:txBody>
          <a:bodyPr lIns="94095" tIns="94095" rIns="94095" bIns="94095" anchor="t" anchorCtr="0">
            <a:noAutofit/>
          </a:bodyPr>
          <a:lstStyle/>
          <a:p>
            <a:endParaRPr/>
          </a:p>
        </p:txBody>
      </p:sp>
      <p:sp>
        <p:nvSpPr>
          <p:cNvPr id="146" name="Shape 146"/>
          <p:cNvSpPr>
            <a:spLocks noGrp="1" noRot="1" noChangeAspect="1"/>
          </p:cNvSpPr>
          <p:nvPr>
            <p:ph type="sldImg" idx="2"/>
          </p:nvPr>
        </p:nvSpPr>
        <p:spPr>
          <a:xfrm>
            <a:off x="1425575" y="1174750"/>
            <a:ext cx="4225925" cy="31702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5280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707708" y="4520496"/>
            <a:ext cx="5661659" cy="3698587"/>
          </a:xfrm>
          <a:prstGeom prst="rect">
            <a:avLst/>
          </a:prstGeom>
        </p:spPr>
        <p:txBody>
          <a:bodyPr lIns="94095" tIns="94095" rIns="94095" bIns="94095" anchor="t" anchorCtr="0">
            <a:noAutofit/>
          </a:bodyPr>
          <a:lstStyle/>
          <a:p>
            <a:endParaRPr/>
          </a:p>
        </p:txBody>
      </p:sp>
      <p:sp>
        <p:nvSpPr>
          <p:cNvPr id="146" name="Shape 146"/>
          <p:cNvSpPr>
            <a:spLocks noGrp="1" noRot="1" noChangeAspect="1"/>
          </p:cNvSpPr>
          <p:nvPr>
            <p:ph type="sldImg" idx="2"/>
          </p:nvPr>
        </p:nvSpPr>
        <p:spPr>
          <a:xfrm>
            <a:off x="1425575" y="1174750"/>
            <a:ext cx="4225925" cy="31702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1746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1414463" y="1162050"/>
            <a:ext cx="4181475" cy="3136900"/>
          </a:xfrm>
          <a:ln/>
        </p:spPr>
      </p:sp>
      <p:sp>
        <p:nvSpPr>
          <p:cNvPr id="48131" name="Notes Placeholder 2"/>
          <p:cNvSpPr>
            <a:spLocks noGrp="1"/>
          </p:cNvSpPr>
          <p:nvPr>
            <p:ph type="body" idx="1"/>
          </p:nvPr>
        </p:nvSpPr>
        <p:spPr>
          <a:noFill/>
          <a:ln/>
        </p:spPr>
        <p:txBody>
          <a:bodyPr/>
          <a:lstStyle/>
          <a:p>
            <a:endParaRPr lang="en-US"/>
          </a:p>
        </p:txBody>
      </p:sp>
      <p:sp>
        <p:nvSpPr>
          <p:cNvPr id="48132" name="Slide Number Placeholder 3"/>
          <p:cNvSpPr>
            <a:spLocks noGrp="1"/>
          </p:cNvSpPr>
          <p:nvPr>
            <p:ph type="sldNum" sz="quarter" idx="5"/>
          </p:nvPr>
        </p:nvSpPr>
        <p:spPr>
          <a:noFill/>
        </p:spPr>
        <p:txBody>
          <a:bodyPr/>
          <a:lstStyle/>
          <a:p>
            <a:fld id="{34C5F609-F088-4449-AA20-96BFAAF7065A}" type="slidenum">
              <a:rPr lang="en-US" smtClean="0"/>
              <a:pPr/>
              <a:t>10</a:t>
            </a:fld>
            <a:endParaRPr lang="en-US"/>
          </a:p>
        </p:txBody>
      </p:sp>
    </p:spTree>
    <p:extLst>
      <p:ext uri="{BB962C8B-B14F-4D97-AF65-F5344CB8AC3E}">
        <p14:creationId xmlns:p14="http://schemas.microsoft.com/office/powerpoint/2010/main" val="3838702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701041" y="4473892"/>
            <a:ext cx="5608319" cy="3660458"/>
          </a:xfrm>
          <a:prstGeom prst="rect">
            <a:avLst/>
          </a:prstGeom>
        </p:spPr>
        <p:txBody>
          <a:bodyPr lIns="93162" tIns="93162" rIns="93162" bIns="93162" anchor="t" anchorCtr="0">
            <a:noAutofit/>
          </a:bodyPr>
          <a:lstStyle/>
          <a:p>
            <a:endParaRPr/>
          </a:p>
        </p:txBody>
      </p:sp>
      <p:sp>
        <p:nvSpPr>
          <p:cNvPr id="234" name="Shape 234"/>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9379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707708" y="4520496"/>
            <a:ext cx="5661659" cy="3698587"/>
          </a:xfrm>
          <a:prstGeom prst="rect">
            <a:avLst/>
          </a:prstGeom>
        </p:spPr>
        <p:txBody>
          <a:bodyPr lIns="94095" tIns="94095" rIns="94095" bIns="94095" anchor="t" anchorCtr="0">
            <a:noAutofit/>
          </a:bodyPr>
          <a:lstStyle/>
          <a:p>
            <a:endParaRPr/>
          </a:p>
        </p:txBody>
      </p:sp>
      <p:sp>
        <p:nvSpPr>
          <p:cNvPr id="254" name="Shape 254"/>
          <p:cNvSpPr>
            <a:spLocks noGrp="1" noRot="1" noChangeAspect="1"/>
          </p:cNvSpPr>
          <p:nvPr>
            <p:ph type="sldImg" idx="2"/>
          </p:nvPr>
        </p:nvSpPr>
        <p:spPr>
          <a:xfrm>
            <a:off x="1425575" y="1174750"/>
            <a:ext cx="4225925" cy="31702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8306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8DEAA6-AF6B-46DE-8935-8B2ED8B38106}" type="slidenum">
              <a:rPr lang="en-US" smtClean="0"/>
              <a:pPr/>
              <a:t>15</a:t>
            </a:fld>
            <a:endParaRPr lang="en-US" dirty="0"/>
          </a:p>
        </p:txBody>
      </p:sp>
    </p:spTree>
    <p:extLst>
      <p:ext uri="{BB962C8B-B14F-4D97-AF65-F5344CB8AC3E}">
        <p14:creationId xmlns:p14="http://schemas.microsoft.com/office/powerpoint/2010/main" val="5123420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5"/>
        <p:cNvGrpSpPr/>
        <p:nvPr/>
      </p:nvGrpSpPr>
      <p:grpSpPr>
        <a:xfrm>
          <a:off x="0" y="0"/>
          <a:ext cx="0" cy="0"/>
          <a:chOff x="0" y="0"/>
          <a:chExt cx="0" cy="0"/>
        </a:xfrm>
      </p:grpSpPr>
      <p:pic>
        <p:nvPicPr>
          <p:cNvPr id="16" name="Shape 16"/>
          <p:cNvPicPr preferRelativeResize="0"/>
          <p:nvPr/>
        </p:nvPicPr>
        <p:blipFill rotWithShape="1">
          <a:blip r:embed="rId2">
            <a:alphaModFix/>
          </a:blip>
          <a:srcRect/>
          <a:stretch/>
        </p:blipFill>
        <p:spPr>
          <a:xfrm>
            <a:off x="0" y="5862637"/>
            <a:ext cx="9144000" cy="1352550"/>
          </a:xfrm>
          <a:prstGeom prst="rect">
            <a:avLst/>
          </a:prstGeom>
          <a:noFill/>
          <a:ln>
            <a:noFill/>
          </a:ln>
        </p:spPr>
      </p:pic>
      <p:sp>
        <p:nvSpPr>
          <p:cNvPr id="17" name="Shape 17"/>
          <p:cNvSpPr txBox="1">
            <a:spLocks noGrp="1"/>
          </p:cNvSpPr>
          <p:nvPr>
            <p:ph type="dt" idx="10"/>
          </p:nvPr>
        </p:nvSpPr>
        <p:spPr>
          <a:xfrm>
            <a:off x="457200" y="6486525"/>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1"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pic>
        <p:nvPicPr>
          <p:cNvPr id="18" name="Shape 18"/>
          <p:cNvPicPr preferRelativeResize="0"/>
          <p:nvPr/>
        </p:nvPicPr>
        <p:blipFill rotWithShape="1">
          <a:blip r:embed="rId3">
            <a:alphaModFix/>
          </a:blip>
          <a:srcRect/>
          <a:stretch/>
        </p:blipFill>
        <p:spPr>
          <a:xfrm>
            <a:off x="0" y="0"/>
            <a:ext cx="9144000" cy="1657350"/>
          </a:xfrm>
          <a:prstGeom prst="rect">
            <a:avLst/>
          </a:prstGeom>
          <a:noFill/>
          <a:ln>
            <a:noFill/>
          </a:ln>
        </p:spPr>
      </p:pic>
      <p:sp>
        <p:nvSpPr>
          <p:cNvPr id="19" name="Shape 19"/>
          <p:cNvSpPr txBox="1">
            <a:spLocks noGrp="1"/>
          </p:cNvSpPr>
          <p:nvPr>
            <p:ph type="title"/>
          </p:nvPr>
        </p:nvSpPr>
        <p:spPr>
          <a:xfrm>
            <a:off x="457200" y="1657348"/>
            <a:ext cx="8507730" cy="476249"/>
          </a:xfrm>
          <a:prstGeom prst="rect">
            <a:avLst/>
          </a:prstGeom>
          <a:noFill/>
          <a:ln>
            <a:noFill/>
          </a:ln>
        </p:spPr>
        <p:txBody>
          <a:bodyPr lIns="91425" tIns="91425" rIns="91425" bIns="91425" anchor="ctr" anchorCtr="0"/>
          <a:lstStyle>
            <a:lvl1pPr marL="0" marR="0" lvl="0" indent="0" algn="l" rtl="0">
              <a:spcBef>
                <a:spcPts val="0"/>
              </a:spcBef>
              <a:buClr>
                <a:srgbClr val="C0504D"/>
              </a:buClr>
              <a:buFont typeface="Calibri"/>
              <a:buNone/>
              <a:defRPr sz="3600" b="1" i="0" u="none" strike="noStrike" cap="none">
                <a:solidFill>
                  <a:srgbClr val="C0504D"/>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ftr" idx="11"/>
          </p:nvPr>
        </p:nvSpPr>
        <p:spPr>
          <a:xfrm>
            <a:off x="3124200" y="6486523"/>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1"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sldNum" idx="12"/>
          </p:nvPr>
        </p:nvSpPr>
        <p:spPr>
          <a:xfrm>
            <a:off x="6553200" y="6486523"/>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1" i="0" u="none" strike="noStrike" cap="none">
                <a:solidFill>
                  <a:schemeClr val="lt1"/>
                </a:solidFill>
                <a:latin typeface="Calibri"/>
                <a:ea typeface="Calibri"/>
                <a:cs typeface="Calibri"/>
                <a:sym typeface="Calibri"/>
              </a:rPr>
              <a:t>‹#›</a:t>
            </a:fld>
            <a:endParaRPr lang="en-US" sz="12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rgbClr val="C0504D"/>
              </a:buClr>
              <a:buFont typeface="Calibri"/>
              <a:buNone/>
              <a:defRPr sz="4400" b="1" i="0" u="none" strike="noStrike" cap="none">
                <a:solidFill>
                  <a:srgbClr val="C0504D"/>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2" name="Shape 92"/>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96"/>
        <p:cNvGrpSpPr/>
        <p:nvPr/>
      </p:nvGrpSpPr>
      <p:grpSpPr>
        <a:xfrm>
          <a:off x="0" y="0"/>
          <a:ext cx="0" cy="0"/>
          <a:chOff x="0" y="0"/>
          <a:chExt cx="0" cy="0"/>
        </a:xfrm>
      </p:grpSpPr>
      <p:sp>
        <p:nvSpPr>
          <p:cNvPr id="97" name="Shape 97"/>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rgbClr val="C0504D"/>
              </a:buClr>
              <a:buFont typeface="Calibri"/>
              <a:buNone/>
              <a:defRPr sz="4400" b="1" i="0" u="none" strike="noStrike" cap="none">
                <a:solidFill>
                  <a:srgbClr val="C0504D"/>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8" name="Shape 98"/>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0" name="Shape 10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1" name="Shape 10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C9DA2F-4229-443A-AB82-61C8EA793C8A}" type="datetimeFigureOut">
              <a:rPr lang="en-US" smtClean="0"/>
              <a:pPr/>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F29BCF-D0A7-4923-8CAD-5052A48F1E4C}" type="slidenum">
              <a:rPr lang="en-US" smtClean="0"/>
              <a:pPr/>
              <a:t>‹#›</a:t>
            </a:fld>
            <a:endParaRPr lang="en-US"/>
          </a:p>
        </p:txBody>
      </p:sp>
    </p:spTree>
    <p:extLst>
      <p:ext uri="{BB962C8B-B14F-4D97-AF65-F5344CB8AC3E}">
        <p14:creationId xmlns:p14="http://schemas.microsoft.com/office/powerpoint/2010/main" val="4059044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Main Content">
    <p:spTree>
      <p:nvGrpSpPr>
        <p:cNvPr id="1" name="Shape 22"/>
        <p:cNvGrpSpPr/>
        <p:nvPr/>
      </p:nvGrpSpPr>
      <p:grpSpPr>
        <a:xfrm>
          <a:off x="0" y="0"/>
          <a:ext cx="0" cy="0"/>
          <a:chOff x="0" y="0"/>
          <a:chExt cx="0" cy="0"/>
        </a:xfrm>
      </p:grpSpPr>
      <p:pic>
        <p:nvPicPr>
          <p:cNvPr id="23" name="Shape 23"/>
          <p:cNvPicPr preferRelativeResize="0"/>
          <p:nvPr/>
        </p:nvPicPr>
        <p:blipFill rotWithShape="1">
          <a:blip r:embed="rId2">
            <a:alphaModFix/>
          </a:blip>
          <a:srcRect/>
          <a:stretch/>
        </p:blipFill>
        <p:spPr>
          <a:xfrm>
            <a:off x="0" y="0"/>
            <a:ext cx="9144000" cy="1657350"/>
          </a:xfrm>
          <a:prstGeom prst="rect">
            <a:avLst/>
          </a:prstGeom>
          <a:noFill/>
          <a:ln>
            <a:noFill/>
          </a:ln>
        </p:spPr>
      </p:pic>
      <p:pic>
        <p:nvPicPr>
          <p:cNvPr id="24" name="Shape 24"/>
          <p:cNvPicPr preferRelativeResize="0"/>
          <p:nvPr/>
        </p:nvPicPr>
        <p:blipFill rotWithShape="1">
          <a:blip r:embed="rId3">
            <a:alphaModFix/>
          </a:blip>
          <a:srcRect/>
          <a:stretch/>
        </p:blipFill>
        <p:spPr>
          <a:xfrm>
            <a:off x="0" y="5862637"/>
            <a:ext cx="9144000" cy="1352550"/>
          </a:xfrm>
          <a:prstGeom prst="rect">
            <a:avLst/>
          </a:prstGeom>
          <a:noFill/>
          <a:ln>
            <a:noFill/>
          </a:ln>
        </p:spPr>
      </p:pic>
      <p:sp>
        <p:nvSpPr>
          <p:cNvPr id="25" name="Shape 25"/>
          <p:cNvSpPr txBox="1">
            <a:spLocks noGrp="1"/>
          </p:cNvSpPr>
          <p:nvPr>
            <p:ph type="title"/>
          </p:nvPr>
        </p:nvSpPr>
        <p:spPr>
          <a:xfrm>
            <a:off x="457200" y="1685290"/>
            <a:ext cx="8229600" cy="448310"/>
          </a:xfrm>
          <a:prstGeom prst="rect">
            <a:avLst/>
          </a:prstGeom>
          <a:noFill/>
          <a:ln>
            <a:noFill/>
          </a:ln>
        </p:spPr>
        <p:txBody>
          <a:bodyPr lIns="91425" tIns="91425" rIns="91425" bIns="91425" anchor="ctr" anchorCtr="0"/>
          <a:lstStyle>
            <a:lvl1pPr marL="0" marR="0" lvl="0" indent="0" algn="l" rtl="0">
              <a:spcBef>
                <a:spcPts val="0"/>
              </a:spcBef>
              <a:buClr>
                <a:srgbClr val="C0504D"/>
              </a:buClr>
              <a:buFont typeface="Calibri"/>
              <a:buNone/>
              <a:defRPr sz="3600" b="1" i="0" u="none" strike="noStrike" cap="none">
                <a:solidFill>
                  <a:srgbClr val="C0504D"/>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6" name="Shape 26"/>
          <p:cNvSpPr txBox="1">
            <a:spLocks noGrp="1"/>
          </p:cNvSpPr>
          <p:nvPr>
            <p:ph type="body" idx="1"/>
          </p:nvPr>
        </p:nvSpPr>
        <p:spPr>
          <a:xfrm>
            <a:off x="457200" y="2280601"/>
            <a:ext cx="8229600" cy="3582035"/>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dt" idx="10"/>
          </p:nvPr>
        </p:nvSpPr>
        <p:spPr>
          <a:xfrm>
            <a:off x="457200" y="6488112"/>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1"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ftr" idx="11"/>
          </p:nvPr>
        </p:nvSpPr>
        <p:spPr>
          <a:xfrm>
            <a:off x="3124200" y="648811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1"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sldNum" idx="12"/>
          </p:nvPr>
        </p:nvSpPr>
        <p:spPr>
          <a:xfrm>
            <a:off x="6553200" y="6485889"/>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1" i="0" u="none" strike="noStrike" cap="none">
                <a:solidFill>
                  <a:schemeClr val="lt1"/>
                </a:solidFill>
                <a:latin typeface="Calibri"/>
                <a:ea typeface="Calibri"/>
                <a:cs typeface="Calibri"/>
                <a:sym typeface="Calibri"/>
              </a:rPr>
              <a:t>‹#›</a:t>
            </a:fld>
            <a:endParaRPr lang="en-US" sz="12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0"/>
        <p:cNvGrpSpPr/>
        <p:nvPr/>
      </p:nvGrpSpPr>
      <p:grpSpPr>
        <a:xfrm>
          <a:off x="0" y="0"/>
          <a:ext cx="0" cy="0"/>
          <a:chOff x="0" y="0"/>
          <a:chExt cx="0" cy="0"/>
        </a:xfrm>
      </p:grpSpPr>
      <p:sp>
        <p:nvSpPr>
          <p:cNvPr id="31" name="Shape 3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914400" y="277812"/>
            <a:ext cx="7772400" cy="1143000"/>
          </a:xfrm>
          <a:prstGeom prst="rect">
            <a:avLst/>
          </a:prstGeom>
          <a:noFill/>
          <a:ln>
            <a:noFill/>
          </a:ln>
        </p:spPr>
        <p:txBody>
          <a:bodyPr lIns="91425" tIns="91425" rIns="91425" bIns="91425" anchor="ctr" anchorCtr="0"/>
          <a:lstStyle>
            <a:lvl1pPr marL="0" marR="0" lvl="0" indent="0" algn="ctr" rtl="0">
              <a:spcBef>
                <a:spcPts val="0"/>
              </a:spcBef>
              <a:buClr>
                <a:srgbClr val="C0504D"/>
              </a:buClr>
              <a:buFont typeface="Calibri"/>
              <a:buNone/>
              <a:defRPr sz="4400" b="1" i="0" u="none" strike="noStrike" cap="none">
                <a:solidFill>
                  <a:srgbClr val="C0504D"/>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2" name="Shape 52"/>
          <p:cNvSpPr txBox="1">
            <a:spLocks noGrp="1"/>
          </p:cNvSpPr>
          <p:nvPr>
            <p:ph type="body" idx="1"/>
          </p:nvPr>
        </p:nvSpPr>
        <p:spPr>
          <a:xfrm>
            <a:off x="914400" y="1600200"/>
            <a:ext cx="3809999" cy="4530724"/>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body" idx="2"/>
          </p:nvPr>
        </p:nvSpPr>
        <p:spPr>
          <a:xfrm>
            <a:off x="4876800" y="1600200"/>
            <a:ext cx="3809999" cy="4530724"/>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dt" idx="10"/>
          </p:nvPr>
        </p:nvSpPr>
        <p:spPr>
          <a:xfrm>
            <a:off x="914400" y="6251575"/>
            <a:ext cx="1981199" cy="4572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ftr" idx="11"/>
          </p:nvPr>
        </p:nvSpPr>
        <p:spPr>
          <a:xfrm>
            <a:off x="3352800" y="6248400"/>
            <a:ext cx="2971799" cy="4572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sldNum" idx="12"/>
          </p:nvPr>
        </p:nvSpPr>
        <p:spPr>
          <a:xfrm>
            <a:off x="6781800" y="6248400"/>
            <a:ext cx="1904999" cy="4572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End">
    <p:bg>
      <p:bgPr>
        <a:solidFill>
          <a:schemeClr val="lt1"/>
        </a:solidFill>
        <a:effectLst/>
      </p:bgPr>
    </p:bg>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1547812" y="1657349"/>
            <a:ext cx="6048374" cy="4205288"/>
          </a:xfrm>
          <a:prstGeom prst="rect">
            <a:avLst/>
          </a:prstGeom>
          <a:noFill/>
          <a:ln>
            <a:noFill/>
          </a:ln>
        </p:spPr>
        <p:txBody>
          <a:bodyPr lIns="91425" tIns="91425" rIns="91425" bIns="91425" anchor="ctr" anchorCtr="0"/>
          <a:lstStyle>
            <a:lvl1pPr marL="0" marR="0" lvl="0" indent="0" algn="ctr" rtl="0">
              <a:spcBef>
                <a:spcPts val="0"/>
              </a:spcBef>
              <a:buClr>
                <a:srgbClr val="C0504D"/>
              </a:buClr>
              <a:buFont typeface="Calibri"/>
              <a:buNone/>
              <a:defRPr sz="4000" b="1" i="0" u="none" strike="noStrike" cap="none">
                <a:solidFill>
                  <a:srgbClr val="C0504D"/>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pic>
        <p:nvPicPr>
          <p:cNvPr id="59" name="Shape 59"/>
          <p:cNvPicPr preferRelativeResize="0"/>
          <p:nvPr/>
        </p:nvPicPr>
        <p:blipFill rotWithShape="1">
          <a:blip r:embed="rId2">
            <a:alphaModFix/>
          </a:blip>
          <a:srcRect/>
          <a:stretch/>
        </p:blipFill>
        <p:spPr>
          <a:xfrm>
            <a:off x="0" y="0"/>
            <a:ext cx="9144000" cy="1657350"/>
          </a:xfrm>
          <a:prstGeom prst="rect">
            <a:avLst/>
          </a:prstGeom>
          <a:noFill/>
          <a:ln>
            <a:noFill/>
          </a:ln>
        </p:spPr>
      </p:pic>
      <p:pic>
        <p:nvPicPr>
          <p:cNvPr id="60" name="Shape 60"/>
          <p:cNvPicPr preferRelativeResize="0"/>
          <p:nvPr/>
        </p:nvPicPr>
        <p:blipFill rotWithShape="1">
          <a:blip r:embed="rId3">
            <a:alphaModFix/>
          </a:blip>
          <a:srcRect/>
          <a:stretch/>
        </p:blipFill>
        <p:spPr>
          <a:xfrm>
            <a:off x="0" y="5862637"/>
            <a:ext cx="9144000" cy="13525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61"/>
        <p:cNvGrpSpPr/>
        <p:nvPr/>
      </p:nvGrpSpPr>
      <p:grpSpPr>
        <a:xfrm>
          <a:off x="0" y="0"/>
          <a:ext cx="0" cy="0"/>
          <a:chOff x="0" y="0"/>
          <a:chExt cx="0" cy="0"/>
        </a:xfrm>
      </p:grpSpPr>
      <p:sp>
        <p:nvSpPr>
          <p:cNvPr id="62" name="Shape 62"/>
          <p:cNvSpPr txBox="1">
            <a:spLocks noGrp="1"/>
          </p:cNvSpPr>
          <p:nvPr>
            <p:ph type="ctrTitle"/>
          </p:nvPr>
        </p:nvSpPr>
        <p:spPr>
          <a:xfrm>
            <a:off x="990600" y="1960561"/>
            <a:ext cx="7162799" cy="1828800"/>
          </a:xfrm>
          <a:prstGeom prst="rect">
            <a:avLst/>
          </a:prstGeom>
          <a:noFill/>
          <a:ln>
            <a:noFill/>
          </a:ln>
        </p:spPr>
        <p:txBody>
          <a:bodyPr lIns="91425" tIns="91425" rIns="91425" bIns="91425" anchor="ctr" anchorCtr="0"/>
          <a:lstStyle>
            <a:lvl1pPr marL="0" marR="0" lvl="0" indent="0" algn="l" rtl="0">
              <a:spcBef>
                <a:spcPts val="0"/>
              </a:spcBef>
              <a:buClr>
                <a:srgbClr val="C0504D"/>
              </a:buClr>
              <a:buFont typeface="Calibri"/>
              <a:buNone/>
              <a:defRPr sz="4400" b="1" i="0" u="none" strike="noStrike" cap="none">
                <a:solidFill>
                  <a:srgbClr val="C0504D"/>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subTitle" idx="1"/>
          </p:nvPr>
        </p:nvSpPr>
        <p:spPr>
          <a:xfrm>
            <a:off x="990600" y="3942744"/>
            <a:ext cx="7162799" cy="892551"/>
          </a:xfrm>
          <a:prstGeom prst="rect">
            <a:avLst/>
          </a:prstGeom>
          <a:noFill/>
          <a:ln>
            <a:noFill/>
          </a:ln>
        </p:spPr>
        <p:txBody>
          <a:bodyPr lIns="91425" tIns="91425" rIns="91425" bIns="91425" anchor="t" anchorCtr="0"/>
          <a:lstStyle>
            <a:lvl1pPr marL="0" marR="0" lvl="0" indent="0" algn="ctr" rtl="0">
              <a:spcBef>
                <a:spcPts val="560"/>
              </a:spcBef>
              <a:buClr>
                <a:srgbClr val="0070C0"/>
              </a:buClr>
              <a:buFont typeface="Arial"/>
              <a:buNone/>
              <a:defRPr sz="2800" b="1" i="0" u="none" strike="noStrike" cap="none">
                <a:solidFill>
                  <a:srgbClr val="0070C0"/>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64" name="Shape 64"/>
          <p:cNvSpPr txBox="1">
            <a:spLocks noGrp="1"/>
          </p:cNvSpPr>
          <p:nvPr>
            <p:ph type="dt" idx="10"/>
          </p:nvPr>
        </p:nvSpPr>
        <p:spPr>
          <a:xfrm>
            <a:off x="6705600" y="632460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pic>
        <p:nvPicPr>
          <p:cNvPr id="65" name="Shape 65"/>
          <p:cNvPicPr preferRelativeResize="0"/>
          <p:nvPr/>
        </p:nvPicPr>
        <p:blipFill rotWithShape="1">
          <a:blip r:embed="rId2">
            <a:alphaModFix/>
          </a:blip>
          <a:srcRect/>
          <a:stretch/>
        </p:blipFill>
        <p:spPr>
          <a:xfrm>
            <a:off x="0" y="0"/>
            <a:ext cx="9144000" cy="16573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ubsection Header">
    <p:spTree>
      <p:nvGrpSpPr>
        <p:cNvPr id="1" name="Shape 66"/>
        <p:cNvGrpSpPr/>
        <p:nvPr/>
      </p:nvGrpSpPr>
      <p:grpSpPr>
        <a:xfrm>
          <a:off x="0" y="0"/>
          <a:ext cx="0" cy="0"/>
          <a:chOff x="0" y="0"/>
          <a:chExt cx="0" cy="0"/>
        </a:xfrm>
      </p:grpSpPr>
      <p:sp>
        <p:nvSpPr>
          <p:cNvPr id="67" name="Shape 67"/>
          <p:cNvSpPr txBox="1">
            <a:spLocks noGrp="1"/>
          </p:cNvSpPr>
          <p:nvPr>
            <p:ph type="dt" idx="10"/>
          </p:nvPr>
        </p:nvSpPr>
        <p:spPr>
          <a:xfrm>
            <a:off x="6705600" y="6324598"/>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381000" y="4530876"/>
            <a:ext cx="8458200" cy="1775578"/>
          </a:xfrm>
          <a:prstGeom prst="rect">
            <a:avLst/>
          </a:prstGeom>
          <a:noFill/>
          <a:ln>
            <a:noFill/>
          </a:ln>
        </p:spPr>
        <p:txBody>
          <a:bodyPr lIns="91425" tIns="91425" rIns="91425" bIns="91425" anchor="t" anchorCtr="0"/>
          <a:lstStyle>
            <a:lvl1pPr marL="0" marR="0" lvl="0" indent="0" algn="l" rtl="0">
              <a:spcBef>
                <a:spcPts val="480"/>
              </a:spcBef>
              <a:buClr>
                <a:srgbClr val="C0504D"/>
              </a:buClr>
              <a:buFont typeface="Arial"/>
              <a:buNone/>
              <a:defRPr sz="2400" b="1" i="0" u="none" strike="noStrike" cap="none">
                <a:solidFill>
                  <a:srgbClr val="C0504D"/>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ctrTitle"/>
          </p:nvPr>
        </p:nvSpPr>
        <p:spPr>
          <a:xfrm>
            <a:off x="381000" y="1657350"/>
            <a:ext cx="8458200" cy="1980976"/>
          </a:xfrm>
          <a:prstGeom prst="rect">
            <a:avLst/>
          </a:prstGeom>
          <a:noFill/>
          <a:ln>
            <a:noFill/>
          </a:ln>
        </p:spPr>
        <p:txBody>
          <a:bodyPr lIns="91425" tIns="91425" rIns="91425" bIns="91425" anchor="ctr" anchorCtr="0"/>
          <a:lstStyle>
            <a:lvl1pPr marL="0" marR="0" lvl="0" indent="0" algn="l" rtl="0">
              <a:spcBef>
                <a:spcPts val="0"/>
              </a:spcBef>
              <a:buClr>
                <a:srgbClr val="C0504D"/>
              </a:buClr>
              <a:buFont typeface="Calibri"/>
              <a:buNone/>
              <a:defRPr sz="4400" b="1" i="0" u="none" strike="noStrike" cap="none">
                <a:solidFill>
                  <a:srgbClr val="C0504D"/>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subTitle" idx="2"/>
          </p:nvPr>
        </p:nvSpPr>
        <p:spPr>
          <a:xfrm>
            <a:off x="381000" y="3638325"/>
            <a:ext cx="8458200" cy="892551"/>
          </a:xfrm>
          <a:prstGeom prst="rect">
            <a:avLst/>
          </a:prstGeom>
          <a:noFill/>
          <a:ln>
            <a:noFill/>
          </a:ln>
        </p:spPr>
        <p:txBody>
          <a:bodyPr lIns="91425" tIns="91425" rIns="91425" bIns="91425" anchor="t" anchorCtr="0"/>
          <a:lstStyle>
            <a:lvl1pPr marL="0" marR="0" lvl="0" indent="0" algn="ctr" rtl="0">
              <a:spcBef>
                <a:spcPts val="560"/>
              </a:spcBef>
              <a:buClr>
                <a:srgbClr val="0070C0"/>
              </a:buClr>
              <a:buFont typeface="Arial"/>
              <a:buNone/>
              <a:defRPr sz="2800" b="1" i="0" u="none" strike="noStrike" cap="none">
                <a:solidFill>
                  <a:srgbClr val="0070C0"/>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71" name="Shape 71"/>
          <p:cNvPicPr preferRelativeResize="0"/>
          <p:nvPr/>
        </p:nvPicPr>
        <p:blipFill rotWithShape="1">
          <a:blip r:embed="rId2">
            <a:alphaModFix/>
          </a:blip>
          <a:srcRect/>
          <a:stretch/>
        </p:blipFill>
        <p:spPr>
          <a:xfrm>
            <a:off x="0" y="0"/>
            <a:ext cx="9144000" cy="16573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72"/>
        <p:cNvGrpSpPr/>
        <p:nvPr/>
      </p:nvGrpSpPr>
      <p:grpSpPr>
        <a:xfrm>
          <a:off x="0" y="0"/>
          <a:ext cx="0" cy="0"/>
          <a:chOff x="0" y="0"/>
          <a:chExt cx="0" cy="0"/>
        </a:xfrm>
      </p:grpSpPr>
      <p:pic>
        <p:nvPicPr>
          <p:cNvPr id="73" name="Shape 73"/>
          <p:cNvPicPr preferRelativeResize="0"/>
          <p:nvPr/>
        </p:nvPicPr>
        <p:blipFill rotWithShape="1">
          <a:blip r:embed="rId2">
            <a:alphaModFix/>
          </a:blip>
          <a:srcRect/>
          <a:stretch/>
        </p:blipFill>
        <p:spPr>
          <a:xfrm>
            <a:off x="0" y="5862637"/>
            <a:ext cx="9144000" cy="1352550"/>
          </a:xfrm>
          <a:prstGeom prst="rect">
            <a:avLst/>
          </a:prstGeom>
          <a:noFill/>
          <a:ln>
            <a:noFill/>
          </a:ln>
        </p:spPr>
      </p:pic>
      <p:sp>
        <p:nvSpPr>
          <p:cNvPr id="74" name="Shape 74"/>
          <p:cNvSpPr txBox="1">
            <a:spLocks noGrp="1"/>
          </p:cNvSpPr>
          <p:nvPr>
            <p:ph type="dt" idx="10"/>
          </p:nvPr>
        </p:nvSpPr>
        <p:spPr>
          <a:xfrm>
            <a:off x="457200" y="6488112"/>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1">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pic>
        <p:nvPicPr>
          <p:cNvPr id="75" name="Shape 75"/>
          <p:cNvPicPr preferRelativeResize="0"/>
          <p:nvPr/>
        </p:nvPicPr>
        <p:blipFill rotWithShape="1">
          <a:blip r:embed="rId3">
            <a:alphaModFix/>
          </a:blip>
          <a:srcRect/>
          <a:stretch/>
        </p:blipFill>
        <p:spPr>
          <a:xfrm>
            <a:off x="0" y="0"/>
            <a:ext cx="9144000" cy="1657350"/>
          </a:xfrm>
          <a:prstGeom prst="rect">
            <a:avLst/>
          </a:prstGeom>
          <a:noFill/>
          <a:ln>
            <a:noFill/>
          </a:ln>
        </p:spPr>
      </p:pic>
      <p:sp>
        <p:nvSpPr>
          <p:cNvPr id="76" name="Shape 76"/>
          <p:cNvSpPr txBox="1">
            <a:spLocks noGrp="1"/>
          </p:cNvSpPr>
          <p:nvPr>
            <p:ph type="title"/>
          </p:nvPr>
        </p:nvSpPr>
        <p:spPr>
          <a:xfrm>
            <a:off x="457200" y="1657350"/>
            <a:ext cx="8229600" cy="476249"/>
          </a:xfrm>
          <a:prstGeom prst="rect">
            <a:avLst/>
          </a:prstGeom>
          <a:noFill/>
          <a:ln>
            <a:noFill/>
          </a:ln>
        </p:spPr>
        <p:txBody>
          <a:bodyPr lIns="91425" tIns="91425" rIns="91425" bIns="91425" anchor="ctr" anchorCtr="0"/>
          <a:lstStyle>
            <a:lvl1pPr marL="0" marR="0" lvl="0" indent="0" algn="l" rtl="0">
              <a:spcBef>
                <a:spcPts val="0"/>
              </a:spcBef>
              <a:buClr>
                <a:srgbClr val="C0504D"/>
              </a:buClr>
              <a:buFont typeface="Calibri"/>
              <a:buNone/>
              <a:defRPr sz="3600" b="1" i="0" u="none" strike="noStrike" cap="none">
                <a:solidFill>
                  <a:srgbClr val="C0504D"/>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7" name="Shape 77"/>
          <p:cNvSpPr txBox="1">
            <a:spLocks noGrp="1"/>
          </p:cNvSpPr>
          <p:nvPr>
            <p:ph type="body" idx="1"/>
          </p:nvPr>
        </p:nvSpPr>
        <p:spPr>
          <a:xfrm>
            <a:off x="457200" y="2184394"/>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body" idx="2"/>
          </p:nvPr>
        </p:nvSpPr>
        <p:spPr>
          <a:xfrm>
            <a:off x="457200" y="2824157"/>
            <a:ext cx="4040187" cy="3038480"/>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body" idx="3"/>
          </p:nvPr>
        </p:nvSpPr>
        <p:spPr>
          <a:xfrm>
            <a:off x="4645025" y="2184394"/>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body" idx="4"/>
          </p:nvPr>
        </p:nvSpPr>
        <p:spPr>
          <a:xfrm>
            <a:off x="4645025" y="2824157"/>
            <a:ext cx="4041774" cy="3038480"/>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ftr" idx="11"/>
          </p:nvPr>
        </p:nvSpPr>
        <p:spPr>
          <a:xfrm>
            <a:off x="3124200" y="6488112"/>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1">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sldNum" idx="12"/>
          </p:nvPr>
        </p:nvSpPr>
        <p:spPr>
          <a:xfrm>
            <a:off x="6553200" y="6488112"/>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1">
                <a:solidFill>
                  <a:schemeClr val="lt1"/>
                </a:solidFill>
                <a:latin typeface="Calibri"/>
                <a:ea typeface="Calibri"/>
                <a:cs typeface="Calibri"/>
                <a:sym typeface="Calibri"/>
              </a:rPr>
              <a:t>‹#›</a:t>
            </a:fld>
            <a:endParaRPr lang="en-US" sz="1200" b="1">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rgbClr val="C0504D"/>
              </a:buClr>
              <a:buFont typeface="Calibri"/>
              <a:buNone/>
              <a:defRPr sz="2000" b="1" i="0" u="none" strike="noStrike" cap="none">
                <a:solidFill>
                  <a:srgbClr val="C0504D"/>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5" name="Shape 85"/>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rgbClr val="C0504D"/>
              </a:buClr>
              <a:buFont typeface="Calibri"/>
              <a:buNone/>
              <a:defRPr sz="4400" b="1" i="0" u="none" strike="noStrike" cap="none">
                <a:solidFill>
                  <a:srgbClr val="C0504D"/>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TD5E88fFnxE"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hyperlink" Target="http://images.google.com/imgres?imgurl=http://www.babyhearing.org/images/HearingAmp/Choices/hearing_aid.jpg&amp;imgrefurl=http://www.babyhearing.org/hearingamplification/aidchoices/work.asp&amp;usg=__pkH-8-RwbZsBhzQZFPSgQTYhH3Q=&amp;h=264&amp;w=273&amp;sz=9&amp;hl=en&amp;start=11&amp;um=1&amp;tbnid=FNE5ahWrz3P2YM:&amp;tbnh=109&amp;tbnw=113&amp;prev=/images?q=hearing+aid&amp;hl=en&amp;sa=N&amp;um=1" TargetMode="External"/><Relationship Id="rId7" Type="http://schemas.openxmlformats.org/officeDocument/2006/relationships/hyperlink" Target="http://images.google.com/imgres?imgurl=http://www.comtek.com/images/products/at216.gif&amp;imgrefurl=http://www.comtek.com/at216.html&amp;usg=__bJ8kkHxsS0sFNh0LFWzSQNcy03c=&amp;h=350&amp;w=675&amp;sz=70&amp;hl=en&amp;start=9&amp;um=1&amp;tbnid=MrWPr_CeSrkGPM:&amp;tbnh=72&amp;tbnw=138&amp;prev=/images?q=fm+systems&amp;hl=en&amp;um=1"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hyperlink" Target="http://images.google.com/imgres?imgurl=http://www.batod.org.uk/content/publications/on-linemagazine/cochlearimplants/3Gmlxpicture1.jpg&amp;imgrefurl=http://www.batod.org.uk/index.php?id=/publications/on-linemagazine/cochlearimplants/fm.htm&amp;usg=__jFuZnPs39-OsThrin286Ic5wWfg=&amp;h=313&amp;w=300&amp;sz=10&amp;hl=en&amp;start=4&amp;um=1&amp;tbnid=iB7WuuIrZ4HaDM:&amp;tbnh=117&amp;tbnw=112&amp;prev=/images?q=fm+systems&amp;hl=en&amp;um=1" TargetMode="External"/><Relationship Id="rId10" Type="http://schemas.openxmlformats.org/officeDocument/2006/relationships/image" Target="../media/image26.jpeg"/><Relationship Id="rId4" Type="http://schemas.openxmlformats.org/officeDocument/2006/relationships/image" Target="../media/image23.jpeg"/><Relationship Id="rId9" Type="http://schemas.openxmlformats.org/officeDocument/2006/relationships/hyperlink" Target="http://images.google.com/imgres?imgurl=http://www.macprofessionals.com/foto1/90194.png&amp;imgrefurl=http://www.macprofessionals.com/promethean-remc.php&amp;usg=__WH1eJ2Ww3rtWmQH2IA_Z6y5_yLc=&amp;h=408&amp;w=419&amp;sz=132&amp;hl=en&amp;start=5&amp;um=1&amp;tbnid=z8YpTobipzXGXM:&amp;tbnh=122&amp;tbnw=125&amp;prev=/images?q=classroom+amplification+systems&amp;hl=en&amp;um=1"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hyperlink" Target="http://www.cochlearamericas.com/Products/2132.asp"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gi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40.jpeg"/><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slide" Target="slide33.xml"/></Relationships>
</file>

<file path=ppt/slides/_rels/slide34.xml.rels><?xml version="1.0" encoding="UTF-8" standalone="yes"?>
<Relationships xmlns="http://schemas.openxmlformats.org/package/2006/relationships"><Relationship Id="rId8" Type="http://schemas.openxmlformats.org/officeDocument/2006/relationships/audio" Target="../media/media4.WAV"/><Relationship Id="rId13" Type="http://schemas.microsoft.com/office/2007/relationships/media" Target="../media/media7.WAV"/><Relationship Id="rId18" Type="http://schemas.openxmlformats.org/officeDocument/2006/relationships/audio" Target="../media/media9.WAV"/><Relationship Id="rId3" Type="http://schemas.microsoft.com/office/2007/relationships/media" Target="../media/media2.WAV"/><Relationship Id="rId21" Type="http://schemas.microsoft.com/office/2007/relationships/media" Target="../media/media11.WAV"/><Relationship Id="rId7" Type="http://schemas.microsoft.com/office/2007/relationships/media" Target="../media/media4.WAV"/><Relationship Id="rId12" Type="http://schemas.openxmlformats.org/officeDocument/2006/relationships/audio" Target="../media/media6.WAV"/><Relationship Id="rId17" Type="http://schemas.microsoft.com/office/2007/relationships/media" Target="../media/media9.WAV"/><Relationship Id="rId25" Type="http://schemas.openxmlformats.org/officeDocument/2006/relationships/image" Target="../media/image44.png"/><Relationship Id="rId2" Type="http://schemas.openxmlformats.org/officeDocument/2006/relationships/audio" Target="../media/media1.WAV"/><Relationship Id="rId16" Type="http://schemas.openxmlformats.org/officeDocument/2006/relationships/audio" Target="../media/media8.WAV"/><Relationship Id="rId20" Type="http://schemas.openxmlformats.org/officeDocument/2006/relationships/audio" Target="../media/media10.WAV"/><Relationship Id="rId1" Type="http://schemas.microsoft.com/office/2007/relationships/media" Target="../media/media1.WAV"/><Relationship Id="rId6" Type="http://schemas.openxmlformats.org/officeDocument/2006/relationships/audio" Target="../media/media3.WAV"/><Relationship Id="rId11" Type="http://schemas.microsoft.com/office/2007/relationships/media" Target="../media/media6.WAV"/><Relationship Id="rId24" Type="http://schemas.openxmlformats.org/officeDocument/2006/relationships/notesSlide" Target="../notesSlides/notesSlide24.xml"/><Relationship Id="rId5" Type="http://schemas.microsoft.com/office/2007/relationships/media" Target="../media/media3.WAV"/><Relationship Id="rId15" Type="http://schemas.microsoft.com/office/2007/relationships/media" Target="../media/media8.WAV"/><Relationship Id="rId23" Type="http://schemas.openxmlformats.org/officeDocument/2006/relationships/slideLayout" Target="../slideLayouts/slideLayout3.xml"/><Relationship Id="rId10" Type="http://schemas.openxmlformats.org/officeDocument/2006/relationships/audio" Target="../media/media5.WAV"/><Relationship Id="rId19" Type="http://schemas.microsoft.com/office/2007/relationships/media" Target="../media/media10.WAV"/><Relationship Id="rId4" Type="http://schemas.openxmlformats.org/officeDocument/2006/relationships/audio" Target="../media/media2.WAV"/><Relationship Id="rId9" Type="http://schemas.microsoft.com/office/2007/relationships/media" Target="../media/media5.WAV"/><Relationship Id="rId14" Type="http://schemas.openxmlformats.org/officeDocument/2006/relationships/audio" Target="../media/media7.WAV"/><Relationship Id="rId22" Type="http://schemas.openxmlformats.org/officeDocument/2006/relationships/audio" Target="../media/media11.WAV"/></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6" name="Shape 106"/>
          <p:cNvSpPr txBox="1">
            <a:spLocks/>
          </p:cNvSpPr>
          <p:nvPr/>
        </p:nvSpPr>
        <p:spPr>
          <a:xfrm>
            <a:off x="746159" y="5158440"/>
            <a:ext cx="8869394" cy="907291"/>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C0504D"/>
              </a:buClr>
              <a:buFont typeface="Calibri"/>
              <a:buNone/>
              <a:defRPr sz="3600" b="1" i="0" u="none" strike="noStrike" cap="none">
                <a:solidFill>
                  <a:srgbClr val="C0504D"/>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buClr>
                <a:schemeClr val="accent1"/>
              </a:buClr>
              <a:buSzPct val="25000"/>
            </a:pPr>
            <a:r>
              <a:rPr lang="en-US" sz="2400" i="1" dirty="0">
                <a:solidFill>
                  <a:schemeClr val="tx1">
                    <a:lumMod val="95000"/>
                    <a:lumOff val="5000"/>
                  </a:schemeClr>
                </a:solidFill>
                <a:latin typeface="Book Antiqua" panose="02040602050305030304" pitchFamily="18" charset="0"/>
              </a:rPr>
              <a:t>WDE: Janine Cole, Billie </a:t>
            </a:r>
            <a:r>
              <a:rPr lang="en-US" sz="2400" i="1" dirty="0" err="1">
                <a:solidFill>
                  <a:schemeClr val="tx1">
                    <a:lumMod val="95000"/>
                    <a:lumOff val="5000"/>
                  </a:schemeClr>
                </a:solidFill>
                <a:latin typeface="Book Antiqua" panose="02040602050305030304" pitchFamily="18" charset="0"/>
              </a:rPr>
              <a:t>Wortham</a:t>
            </a:r>
            <a:r>
              <a:rPr lang="en-US" sz="2400" i="1" dirty="0">
                <a:solidFill>
                  <a:schemeClr val="tx1">
                    <a:lumMod val="95000"/>
                    <a:lumOff val="5000"/>
                  </a:schemeClr>
                </a:solidFill>
                <a:latin typeface="Book Antiqua" panose="02040602050305030304" pitchFamily="18" charset="0"/>
              </a:rPr>
              <a:t>, Christie Fritz </a:t>
            </a:r>
          </a:p>
        </p:txBody>
      </p:sp>
      <p:sp>
        <p:nvSpPr>
          <p:cNvPr id="5" name="Rectangle 4"/>
          <p:cNvSpPr/>
          <p:nvPr/>
        </p:nvSpPr>
        <p:spPr>
          <a:xfrm>
            <a:off x="197194" y="2450006"/>
            <a:ext cx="8485016" cy="2708434"/>
          </a:xfrm>
          <a:prstGeom prst="rect">
            <a:avLst/>
          </a:prstGeom>
          <a:solidFill>
            <a:schemeClr val="bg2">
              <a:lumMod val="20000"/>
              <a:lumOff val="80000"/>
            </a:schemeClr>
          </a:solidFill>
          <a:ln w="57150">
            <a:solidFill>
              <a:schemeClr val="tx1"/>
            </a:solidFill>
          </a:ln>
        </p:spPr>
        <p:txBody>
          <a:bodyPr wrap="none" lIns="91440" tIns="45720" rIns="91440" bIns="45720">
            <a:spAutoFit/>
          </a:bodyPr>
          <a:lstStyle/>
          <a:p>
            <a:pPr algn="ctr"/>
            <a:r>
              <a:rPr lang="en-US" sz="8500" b="0" cap="none" spc="0" dirty="0">
                <a:ln w="0"/>
                <a:solidFill>
                  <a:schemeClr val="bg2">
                    <a:lumMod val="75000"/>
                  </a:schemeClr>
                </a:solidFill>
                <a:effectLst>
                  <a:outerShdw blurRad="38100" dist="25400" dir="5400000" algn="ctr" rotWithShape="0">
                    <a:srgbClr val="6E747A">
                      <a:alpha val="43000"/>
                    </a:srgbClr>
                  </a:outerShdw>
                </a:effectLst>
                <a:latin typeface="Baskerville Old Face" panose="02020602080505020303" pitchFamily="18" charset="0"/>
              </a:rPr>
              <a:t>Beginning with the </a:t>
            </a:r>
          </a:p>
          <a:p>
            <a:pPr algn="ctr"/>
            <a:r>
              <a:rPr lang="en-US" sz="8500" dirty="0">
                <a:ln w="0"/>
                <a:solidFill>
                  <a:schemeClr val="bg2">
                    <a:lumMod val="75000"/>
                  </a:schemeClr>
                </a:solidFill>
                <a:effectLst>
                  <a:outerShdw blurRad="38100" dist="25400" dir="5400000" algn="ctr" rotWithShape="0">
                    <a:srgbClr val="6E747A">
                      <a:alpha val="43000"/>
                    </a:srgbClr>
                  </a:outerShdw>
                </a:effectLst>
                <a:latin typeface="Baskerville Old Face" panose="02020602080505020303" pitchFamily="18" charset="0"/>
              </a:rPr>
              <a:t>End in Mind</a:t>
            </a:r>
            <a:endParaRPr lang="en-US" sz="8500" b="0" cap="none" spc="0" dirty="0">
              <a:ln w="0"/>
              <a:solidFill>
                <a:schemeClr val="bg2">
                  <a:lumMod val="75000"/>
                </a:schemeClr>
              </a:solidFill>
              <a:effectLst>
                <a:outerShdw blurRad="38100" dist="25400" dir="5400000" algn="ctr" rotWithShape="0">
                  <a:srgbClr val="6E747A">
                    <a:alpha val="43000"/>
                  </a:srgbClr>
                </a:outerShdw>
              </a:effectLst>
              <a:latin typeface="Baskerville Old Face" panose="02020602080505020303" pitchFamily="18" charset="0"/>
            </a:endParaRPr>
          </a:p>
        </p:txBody>
      </p:sp>
      <p:sp>
        <p:nvSpPr>
          <p:cNvPr id="10" name="Rectangle 9"/>
          <p:cNvSpPr/>
          <p:nvPr/>
        </p:nvSpPr>
        <p:spPr>
          <a:xfrm>
            <a:off x="541891" y="1542715"/>
            <a:ext cx="8918917" cy="646331"/>
          </a:xfrm>
          <a:prstGeom prst="rect">
            <a:avLst/>
          </a:prstGeom>
          <a:noFill/>
        </p:spPr>
        <p:txBody>
          <a:bodyPr wrap="square" lIns="91440" tIns="45720" rIns="91440" bIns="45720">
            <a:spAutoFit/>
          </a:bodyPr>
          <a:lstStyle/>
          <a:p>
            <a:r>
              <a:rPr lang="en-US" sz="3600" b="0" cap="none" spc="0" dirty="0">
                <a:ln w="0"/>
                <a:solidFill>
                  <a:schemeClr val="tx1">
                    <a:lumMod val="95000"/>
                    <a:lumOff val="5000"/>
                  </a:schemeClr>
                </a:solidFill>
                <a:effectLst>
                  <a:outerShdw blurRad="38100" dist="25400" dir="5400000" algn="ctr" rotWithShape="0">
                    <a:srgbClr val="6E747A">
                      <a:alpha val="43000"/>
                    </a:srgbClr>
                  </a:outerShdw>
                </a:effectLst>
                <a:latin typeface="Baskerville Old Face" panose="02020602080505020303" pitchFamily="18" charset="0"/>
              </a:rPr>
              <a:t>Educating Deaf/Hard of Hearing Students: </a:t>
            </a:r>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kidshealth.org/parent/general/eyes/images_61903/P_Normalear-noConsole.jpg"/>
          <p:cNvPicPr>
            <a:picLocks noChangeAspect="1" noChangeArrowheads="1"/>
          </p:cNvPicPr>
          <p:nvPr/>
        </p:nvPicPr>
        <p:blipFill rotWithShape="1">
          <a:blip r:embed="rId3" cstate="print"/>
          <a:srcRect t="12273" b="10952"/>
          <a:stretch/>
        </p:blipFill>
        <p:spPr bwMode="auto">
          <a:xfrm>
            <a:off x="346522" y="2023857"/>
            <a:ext cx="8208246" cy="4285397"/>
          </a:xfrm>
          <a:prstGeom prst="rect">
            <a:avLst/>
          </a:prstGeom>
          <a:noFill/>
          <a:ln w="9525">
            <a:noFill/>
            <a:miter lim="800000"/>
            <a:headEnd/>
            <a:tailEnd/>
          </a:ln>
        </p:spPr>
      </p:pic>
      <p:sp>
        <p:nvSpPr>
          <p:cNvPr id="10243" name="Down Arrow 4"/>
          <p:cNvSpPr>
            <a:spLocks noChangeArrowheads="1"/>
          </p:cNvSpPr>
          <p:nvPr/>
        </p:nvSpPr>
        <p:spPr bwMode="auto">
          <a:xfrm rot="1357147">
            <a:off x="7064369" y="2203997"/>
            <a:ext cx="268511" cy="1523110"/>
          </a:xfrm>
          <a:prstGeom prst="downArrow">
            <a:avLst>
              <a:gd name="adj1" fmla="val 50000"/>
              <a:gd name="adj2" fmla="val 50000"/>
            </a:avLst>
          </a:prstGeom>
          <a:solidFill>
            <a:srgbClr val="FF0000"/>
          </a:solidFill>
          <a:ln w="9525" algn="ctr">
            <a:solidFill>
              <a:schemeClr val="tx1"/>
            </a:solidFill>
            <a:round/>
            <a:headEnd/>
            <a:tailEnd/>
          </a:ln>
        </p:spPr>
        <p:txBody>
          <a:bodyPr/>
          <a:lstStyle/>
          <a:p>
            <a:endParaRPr lang="en-US"/>
          </a:p>
        </p:txBody>
      </p:sp>
      <p:sp>
        <p:nvSpPr>
          <p:cNvPr id="5" name="Title 1"/>
          <p:cNvSpPr txBox="1">
            <a:spLocks/>
          </p:cNvSpPr>
          <p:nvPr/>
        </p:nvSpPr>
        <p:spPr>
          <a:xfrm>
            <a:off x="106802" y="1762275"/>
            <a:ext cx="3698545" cy="523164"/>
          </a:xfrm>
          <a:prstGeom prst="rect">
            <a:avLst/>
          </a:prstGeom>
          <a:solidFill>
            <a:schemeClr val="bg2">
              <a:lumMod val="20000"/>
              <a:lumOff val="80000"/>
            </a:schemeClr>
          </a:solidFill>
          <a:ln>
            <a:solidFill>
              <a:schemeClr val="bg2"/>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t>The Ear</a:t>
            </a:r>
          </a:p>
        </p:txBody>
      </p:sp>
    </p:spTree>
    <p:extLst>
      <p:ext uri="{BB962C8B-B14F-4D97-AF65-F5344CB8AC3E}">
        <p14:creationId xmlns:p14="http://schemas.microsoft.com/office/powerpoint/2010/main" val="36343637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1000"/>
                                        <p:tgtEl>
                                          <p:spTgt spid="10242"/>
                                        </p:tgtEl>
                                      </p:cBhvr>
                                    </p:animEffect>
                                    <p:anim calcmode="lin" valueType="num">
                                      <p:cBhvr>
                                        <p:cTn id="8" dur="1000" fill="hold"/>
                                        <p:tgtEl>
                                          <p:spTgt spid="10242"/>
                                        </p:tgtEl>
                                        <p:attrNameLst>
                                          <p:attrName>ppt_x</p:attrName>
                                        </p:attrNameLst>
                                      </p:cBhvr>
                                      <p:tavLst>
                                        <p:tav tm="0">
                                          <p:val>
                                            <p:strVal val="#ppt_x"/>
                                          </p:val>
                                        </p:tav>
                                        <p:tav tm="100000">
                                          <p:val>
                                            <p:strVal val="#ppt_x"/>
                                          </p:val>
                                        </p:tav>
                                      </p:tavLst>
                                    </p:anim>
                                    <p:anim calcmode="lin" valueType="num">
                                      <p:cBhvr>
                                        <p:cTn id="9"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243"/>
                                        </p:tgtEl>
                                        <p:attrNameLst>
                                          <p:attrName>style.visibility</p:attrName>
                                        </p:attrNameLst>
                                      </p:cBhvr>
                                      <p:to>
                                        <p:strVal val="visible"/>
                                      </p:to>
                                    </p:set>
                                    <p:animEffect transition="in" filter="barn(inVertical)">
                                      <p:cBhvr>
                                        <p:cTn id="14"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8645" r="17172"/>
          <a:stretch/>
        </p:blipFill>
        <p:spPr>
          <a:xfrm>
            <a:off x="2121659" y="2398629"/>
            <a:ext cx="5036024" cy="3482943"/>
          </a:xfrm>
        </p:spPr>
      </p:pic>
      <p:sp>
        <p:nvSpPr>
          <p:cNvPr id="5" name="Title 1"/>
          <p:cNvSpPr txBox="1">
            <a:spLocks/>
          </p:cNvSpPr>
          <p:nvPr/>
        </p:nvSpPr>
        <p:spPr>
          <a:xfrm>
            <a:off x="2920622" y="1665028"/>
            <a:ext cx="3438098" cy="523164"/>
          </a:xfrm>
          <a:prstGeom prst="rect">
            <a:avLst/>
          </a:prstGeom>
          <a:solidFill>
            <a:schemeClr val="bg2">
              <a:lumMod val="20000"/>
              <a:lumOff val="80000"/>
            </a:schemeClr>
          </a:solidFill>
          <a:ln>
            <a:solidFill>
              <a:schemeClr val="bg2"/>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t>Cochlea</a:t>
            </a:r>
          </a:p>
        </p:txBody>
      </p:sp>
    </p:spTree>
    <p:extLst>
      <p:ext uri="{BB962C8B-B14F-4D97-AF65-F5344CB8AC3E}">
        <p14:creationId xmlns:p14="http://schemas.microsoft.com/office/powerpoint/2010/main" val="3897323773"/>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138" y="309919"/>
            <a:ext cx="8134064" cy="1228298"/>
          </a:xfrm>
          <a:solidFill>
            <a:schemeClr val="bg2">
              <a:lumMod val="20000"/>
              <a:lumOff val="80000"/>
            </a:schemeClr>
          </a:solidFill>
          <a:ln w="28575">
            <a:solidFill>
              <a:schemeClr val="tx1"/>
            </a:solidFill>
          </a:ln>
        </p:spPr>
        <p:txBody>
          <a:bodyPr>
            <a:noAutofit/>
          </a:bodyPr>
          <a:lstStyle/>
          <a:p>
            <a:r>
              <a:rPr lang="en-US" sz="4000" b="1" dirty="0">
                <a:solidFill>
                  <a:schemeClr val="tx1"/>
                </a:solidFill>
              </a:rPr>
              <a:t>Hair Cells Determine </a:t>
            </a:r>
            <a:r>
              <a:rPr lang="en-US" sz="4000" dirty="0">
                <a:solidFill>
                  <a:schemeClr val="tx1"/>
                </a:solidFill>
              </a:rPr>
              <a:t>C</a:t>
            </a:r>
            <a:r>
              <a:rPr lang="en-US" sz="4000" b="1" dirty="0">
                <a:solidFill>
                  <a:schemeClr val="tx1"/>
                </a:solidFill>
              </a:rPr>
              <a:t>larity of Sound </a:t>
            </a:r>
          </a:p>
        </p:txBody>
      </p:sp>
      <p:pic>
        <p:nvPicPr>
          <p:cNvPr id="8194" name="Picture 2" descr="C:\Users\cfritz\Desktop\cochlea like snail.jpg"/>
          <p:cNvPicPr>
            <a:picLocks noChangeAspect="1" noChangeArrowheads="1"/>
          </p:cNvPicPr>
          <p:nvPr/>
        </p:nvPicPr>
        <p:blipFill>
          <a:blip r:embed="rId2" cstate="print"/>
          <a:srcRect/>
          <a:stretch>
            <a:fillRect/>
          </a:stretch>
        </p:blipFill>
        <p:spPr bwMode="auto">
          <a:xfrm>
            <a:off x="214952" y="1877022"/>
            <a:ext cx="4419600" cy="3759958"/>
          </a:xfrm>
          <a:prstGeom prst="rect">
            <a:avLst/>
          </a:prstGeom>
          <a:noFill/>
        </p:spPr>
      </p:pic>
      <p:pic>
        <p:nvPicPr>
          <p:cNvPr id="8195" name="Picture 3" descr="C:\Users\cfritz\Desktop\hair cells showing rows.jpg"/>
          <p:cNvPicPr>
            <a:picLocks noChangeAspect="1" noChangeArrowheads="1"/>
          </p:cNvPicPr>
          <p:nvPr/>
        </p:nvPicPr>
        <p:blipFill>
          <a:blip r:embed="rId3" cstate="print"/>
          <a:srcRect/>
          <a:stretch>
            <a:fillRect/>
          </a:stretch>
        </p:blipFill>
        <p:spPr bwMode="auto">
          <a:xfrm>
            <a:off x="4890448" y="3320159"/>
            <a:ext cx="4070747" cy="2407920"/>
          </a:xfrm>
          <a:prstGeom prst="rect">
            <a:avLst/>
          </a:prstGeom>
          <a:noFill/>
        </p:spPr>
      </p:pic>
      <p:sp>
        <p:nvSpPr>
          <p:cNvPr id="5" name="Title 1"/>
          <p:cNvSpPr txBox="1">
            <a:spLocks/>
          </p:cNvSpPr>
          <p:nvPr/>
        </p:nvSpPr>
        <p:spPr>
          <a:xfrm>
            <a:off x="4944621" y="2240395"/>
            <a:ext cx="3962400" cy="947836"/>
          </a:xfrm>
          <a:prstGeom prst="rect">
            <a:avLst/>
          </a:prstGeom>
          <a:solidFill>
            <a:schemeClr val="bg2">
              <a:lumMod val="20000"/>
              <a:lumOff val="80000"/>
            </a:schemeClr>
          </a:solidFill>
          <a:ln w="28575">
            <a:solidFill>
              <a:schemeClr val="tx1"/>
            </a:solidFill>
          </a:ln>
        </p:spPr>
        <p:txBody>
          <a:bodyPr/>
          <a:lstStyle/>
          <a:p>
            <a:pPr algn="ctr" eaLnBrk="0" hangingPunct="0">
              <a:defRPr/>
            </a:pPr>
            <a:r>
              <a:rPr lang="en-US" sz="2800" b="1" kern="0" dirty="0">
                <a:latin typeface="+mj-lt"/>
                <a:ea typeface="+mj-ea"/>
                <a:cs typeface="+mj-cs"/>
              </a:rPr>
              <a:t>Hair Cells Inside a Cochlea</a:t>
            </a:r>
          </a:p>
        </p:txBody>
      </p:sp>
      <p:cxnSp>
        <p:nvCxnSpPr>
          <p:cNvPr id="7" name="Straight Arrow Connector 6"/>
          <p:cNvCxnSpPr/>
          <p:nvPr/>
        </p:nvCxnSpPr>
        <p:spPr>
          <a:xfrm flipH="1">
            <a:off x="6640774" y="3543300"/>
            <a:ext cx="76200" cy="6096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7880445" y="3299801"/>
            <a:ext cx="228600" cy="9144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4305014"/>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7" name="Shape 237" descr="C:\Users\bworth\Pictures\pink hair cells.jpg"/>
          <p:cNvPicPr preferRelativeResize="0">
            <a:picLocks noGrp="1"/>
          </p:cNvPicPr>
          <p:nvPr>
            <p:ph type="body" idx="1"/>
          </p:nvPr>
        </p:nvPicPr>
        <p:blipFill rotWithShape="1">
          <a:blip r:embed="rId3">
            <a:alphaModFix/>
          </a:blip>
          <a:srcRect/>
          <a:stretch/>
        </p:blipFill>
        <p:spPr>
          <a:xfrm>
            <a:off x="1908412" y="2309778"/>
            <a:ext cx="6389428" cy="4080679"/>
          </a:xfrm>
          <a:prstGeom prst="rect">
            <a:avLst/>
          </a:prstGeom>
          <a:noFill/>
          <a:ln w="9525" cap="flat" cmpd="sng">
            <a:solidFill>
              <a:srgbClr val="FF9933"/>
            </a:solidFill>
            <a:prstDash val="solid"/>
            <a:round/>
            <a:headEnd type="none" w="med" len="med"/>
            <a:tailEnd type="none" w="med" len="med"/>
          </a:ln>
        </p:spPr>
      </p:pic>
      <p:sp>
        <p:nvSpPr>
          <p:cNvPr id="5" name="Title 1"/>
          <p:cNvSpPr txBox="1">
            <a:spLocks/>
          </p:cNvSpPr>
          <p:nvPr/>
        </p:nvSpPr>
        <p:spPr>
          <a:xfrm rot="20604164">
            <a:off x="516340" y="1890005"/>
            <a:ext cx="3957850" cy="839547"/>
          </a:xfrm>
          <a:prstGeom prst="rect">
            <a:avLst/>
          </a:prstGeom>
          <a:solidFill>
            <a:schemeClr val="bg2">
              <a:lumMod val="20000"/>
              <a:lumOff val="80000"/>
            </a:schemeClr>
          </a:solidFill>
          <a:ln>
            <a:solidFill>
              <a:schemeClr val="tx1"/>
            </a:solidFill>
          </a:ln>
        </p:spPr>
        <p:txBody>
          <a:bodyPr lIns="91425" tIns="91425" rIns="91425" bIns="91425" anchor="ctr"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C0504D"/>
              </a:buClr>
              <a:buFont typeface="Calibri"/>
              <a:buNone/>
              <a:defRPr sz="3600" b="1" i="0" u="none" strike="noStrike" cap="none">
                <a:solidFill>
                  <a:srgbClr val="C0504D"/>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solidFill>
                  <a:schemeClr val="tx1"/>
                </a:solidFill>
              </a:rPr>
              <a:t>Damaged Hair Cells</a:t>
            </a:r>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783609" y="0"/>
            <a:ext cx="7772400" cy="489045"/>
          </a:xfrm>
          <a:prstGeom prst="rect">
            <a:avLst/>
          </a:prstGeom>
          <a:noFill/>
          <a:ln>
            <a:noFill/>
          </a:ln>
        </p:spPr>
        <p:txBody>
          <a:bodyPr lIns="91425" tIns="45700" rIns="91425" bIns="45700" anchor="ctr" anchorCtr="0">
            <a:noAutofit/>
          </a:bodyPr>
          <a:lstStyle/>
          <a:p>
            <a:pPr marL="0" marR="0" lvl="0" indent="0" algn="ctr" rtl="0">
              <a:spcBef>
                <a:spcPts val="0"/>
              </a:spcBef>
              <a:buClr>
                <a:schemeClr val="accent1"/>
              </a:buClr>
              <a:buSzPct val="25000"/>
              <a:buFont typeface="Calibri"/>
              <a:buNone/>
            </a:pPr>
            <a:r>
              <a:rPr lang="en-US" sz="3200" b="1" strike="noStrike" cap="none" dirty="0">
                <a:solidFill>
                  <a:schemeClr val="tx1"/>
                </a:solidFill>
                <a:latin typeface="Calibri"/>
                <a:ea typeface="Calibri"/>
                <a:cs typeface="Calibri"/>
                <a:sym typeface="Calibri"/>
              </a:rPr>
              <a:t>Audiogram</a:t>
            </a:r>
          </a:p>
        </p:txBody>
      </p:sp>
      <p:pic>
        <p:nvPicPr>
          <p:cNvPr id="257" name="Shape 257" descr="audiogram from JTC.png"/>
          <p:cNvPicPr preferRelativeResize="0">
            <a:picLocks noGrp="1"/>
          </p:cNvPicPr>
          <p:nvPr>
            <p:ph type="body" idx="1"/>
          </p:nvPr>
        </p:nvPicPr>
        <p:blipFill rotWithShape="1">
          <a:blip r:embed="rId3">
            <a:alphaModFix/>
          </a:blip>
          <a:srcRect/>
          <a:stretch/>
        </p:blipFill>
        <p:spPr>
          <a:xfrm>
            <a:off x="1978925" y="489045"/>
            <a:ext cx="5609230" cy="6272284"/>
          </a:xfrm>
          <a:prstGeom prst="rect">
            <a:avLst/>
          </a:prstGeom>
          <a:noFill/>
          <a:ln w="28575" cap="flat" cmpd="sng">
            <a:solidFill>
              <a:schemeClr val="dk1"/>
            </a:solidFill>
            <a:prstDash val="solid"/>
            <a:round/>
            <a:headEnd type="none" w="med" len="med"/>
            <a:tailEnd type="none" w="med" len="med"/>
          </a:ln>
        </p:spPr>
      </p:pic>
    </p:spTree>
    <p:extLst>
      <p:ext uri="{BB962C8B-B14F-4D97-AF65-F5344CB8AC3E}">
        <p14:creationId xmlns:p14="http://schemas.microsoft.com/office/powerpoint/2010/main" val="4241031906"/>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normAutofit fontScale="90000"/>
          </a:bodyPr>
          <a:lstStyle/>
          <a:p>
            <a:pPr algn="ctr"/>
            <a:br>
              <a:rPr lang="en-US" b="1" dirty="0">
                <a:solidFill>
                  <a:schemeClr val="tx1"/>
                </a:solidFill>
              </a:rPr>
            </a:br>
            <a:r>
              <a:rPr lang="en-US" b="1" dirty="0">
                <a:solidFill>
                  <a:schemeClr val="tx1"/>
                </a:solidFill>
              </a:rPr>
              <a:t>Example of Hearing Loss</a:t>
            </a:r>
            <a:br>
              <a:rPr lang="en-US" b="1" dirty="0">
                <a:solidFill>
                  <a:schemeClr val="tx1"/>
                </a:solidFill>
              </a:rPr>
            </a:br>
            <a:endParaRPr lang="en-US" b="1" dirty="0">
              <a:solidFill>
                <a:schemeClr val="tx1"/>
              </a:solidFill>
            </a:endParaRPr>
          </a:p>
        </p:txBody>
      </p:sp>
      <p:sp>
        <p:nvSpPr>
          <p:cNvPr id="3" name="Rectangle 2">
            <a:hlinkClick r:id="" action="ppaction://noaction"/>
          </p:cNvPr>
          <p:cNvSpPr/>
          <p:nvPr/>
        </p:nvSpPr>
        <p:spPr>
          <a:xfrm>
            <a:off x="2553269" y="4999629"/>
            <a:ext cx="4093191" cy="523220"/>
          </a:xfrm>
          <a:prstGeom prst="rect">
            <a:avLst/>
          </a:prstGeom>
        </p:spPr>
        <p:txBody>
          <a:bodyPr wrap="square">
            <a:spAutoFit/>
          </a:bodyPr>
          <a:lstStyle/>
          <a:p>
            <a:r>
              <a:rPr lang="en-US" dirty="0">
                <a:hlinkClick r:id="rId3"/>
              </a:rPr>
              <a:t>http://www.youtube.com/watch?v=TD5E88fFnxE</a:t>
            </a:r>
            <a:endParaRPr lang="en-US" dirty="0"/>
          </a:p>
          <a:p>
            <a:endParaRPr lang="en-US" dirty="0"/>
          </a:p>
        </p:txBody>
      </p:sp>
      <p:pic>
        <p:nvPicPr>
          <p:cNvPr id="148482" name="Picture 2" descr="http://snarkerati.com/movie-news/files/2011/05/the-flintstones.jpg"/>
          <p:cNvPicPr>
            <a:picLocks noChangeAspect="1" noChangeArrowheads="1"/>
          </p:cNvPicPr>
          <p:nvPr/>
        </p:nvPicPr>
        <p:blipFill>
          <a:blip r:embed="rId4" cstate="print"/>
          <a:srcRect/>
          <a:stretch>
            <a:fillRect/>
          </a:stretch>
        </p:blipFill>
        <p:spPr bwMode="auto">
          <a:xfrm>
            <a:off x="2333625" y="1746913"/>
            <a:ext cx="4476750" cy="2686051"/>
          </a:xfrm>
          <a:prstGeom prst="rect">
            <a:avLst/>
          </a:prstGeom>
          <a:noFill/>
        </p:spPr>
      </p:pic>
    </p:spTree>
    <p:extLst>
      <p:ext uri="{BB962C8B-B14F-4D97-AF65-F5344CB8AC3E}">
        <p14:creationId xmlns:p14="http://schemas.microsoft.com/office/powerpoint/2010/main" val="3621807566"/>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11707" y="1633396"/>
            <a:ext cx="7193031" cy="4524315"/>
          </a:xfrm>
          <a:prstGeom prst="rect">
            <a:avLst/>
          </a:prstGeom>
          <a:noFill/>
        </p:spPr>
        <p:txBody>
          <a:bodyPr wrap="square" lIns="91440" tIns="45720" rIns="91440" bIns="45720">
            <a:spAutoFit/>
          </a:bodyPr>
          <a:lstStyle/>
          <a:p>
            <a:r>
              <a:rPr lang="en-US" sz="9600" b="1" dirty="0">
                <a:ln w="12700">
                  <a:solidFill>
                    <a:schemeClr val="tx1">
                      <a:lumMod val="95000"/>
                      <a:lumOff val="5000"/>
                    </a:schemeClr>
                  </a:solidFill>
                  <a:prstDash val="solid"/>
                </a:ln>
                <a:solidFill>
                  <a:schemeClr val="tx1">
                    <a:lumMod val="95000"/>
                    <a:lumOff val="5000"/>
                  </a:schemeClr>
                </a:solidFill>
                <a:effectLst>
                  <a:outerShdw dist="38100" dir="2640000" algn="bl" rotWithShape="0">
                    <a:schemeClr val="tx2">
                      <a:lumMod val="75000"/>
                    </a:schemeClr>
                  </a:outerShdw>
                </a:effectLst>
              </a:rPr>
              <a:t>Early </a:t>
            </a:r>
          </a:p>
          <a:p>
            <a:r>
              <a:rPr lang="en-US" sz="9600" b="1" dirty="0">
                <a:ln w="12700">
                  <a:solidFill>
                    <a:schemeClr val="tx1">
                      <a:lumMod val="95000"/>
                      <a:lumOff val="5000"/>
                    </a:schemeClr>
                  </a:solidFill>
                  <a:prstDash val="solid"/>
                </a:ln>
                <a:solidFill>
                  <a:schemeClr val="tx1">
                    <a:lumMod val="95000"/>
                    <a:lumOff val="5000"/>
                  </a:schemeClr>
                </a:solidFill>
                <a:effectLst>
                  <a:outerShdw dist="38100" dir="2640000" algn="bl" rotWithShape="0">
                    <a:schemeClr val="tx2">
                      <a:lumMod val="75000"/>
                    </a:schemeClr>
                  </a:outerShdw>
                </a:effectLst>
              </a:rPr>
              <a:t>Intervention</a:t>
            </a:r>
          </a:p>
          <a:p>
            <a:r>
              <a:rPr lang="en-US" sz="9600" b="1" dirty="0">
                <a:ln w="12700">
                  <a:solidFill>
                    <a:schemeClr val="tx1">
                      <a:lumMod val="95000"/>
                      <a:lumOff val="5000"/>
                    </a:schemeClr>
                  </a:solidFill>
                  <a:prstDash val="solid"/>
                </a:ln>
                <a:solidFill>
                  <a:schemeClr val="tx1">
                    <a:lumMod val="95000"/>
                    <a:lumOff val="5000"/>
                  </a:schemeClr>
                </a:solidFill>
                <a:effectLst>
                  <a:outerShdw dist="38100" dir="2640000" algn="bl" rotWithShape="0">
                    <a:schemeClr val="tx2">
                      <a:lumMod val="75000"/>
                    </a:schemeClr>
                  </a:outerShdw>
                </a:effectLst>
              </a:rPr>
              <a:t>Piece  </a:t>
            </a:r>
          </a:p>
        </p:txBody>
      </p:sp>
      <p:pic>
        <p:nvPicPr>
          <p:cNvPr id="5"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8229" y="1268894"/>
            <a:ext cx="2633401" cy="21293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0235" y="4418346"/>
            <a:ext cx="1871536" cy="2719638"/>
          </a:xfrm>
          <a:prstGeom prst="rect">
            <a:avLst/>
          </a:prstGeom>
        </p:spPr>
      </p:pic>
    </p:spTree>
    <p:extLst>
      <p:ext uri="{BB962C8B-B14F-4D97-AF65-F5344CB8AC3E}">
        <p14:creationId xmlns:p14="http://schemas.microsoft.com/office/powerpoint/2010/main" val="1396002941"/>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245660" y="1753779"/>
            <a:ext cx="8570794" cy="1186817"/>
          </a:xfrm>
          <a:prstGeom prst="rect">
            <a:avLst/>
          </a:prstGeom>
          <a:solidFill>
            <a:srgbClr val="FFFF00"/>
          </a:solidFill>
          <a:ln w="57150">
            <a:solidFill>
              <a:schemeClr val="tx1"/>
            </a:solidFill>
          </a:ln>
        </p:spPr>
        <p:txBody>
          <a:bodyPr lIns="91425" tIns="91425" rIns="91425" bIns="91425" anchor="ctr" anchorCtr="0">
            <a:noAutofit/>
          </a:bodyPr>
          <a:lstStyle/>
          <a:p>
            <a:pPr lvl="0"/>
            <a:r>
              <a:rPr lang="en-US" dirty="0">
                <a:solidFill>
                  <a:schemeClr val="tx1"/>
                </a:solidFill>
              </a:rPr>
              <a:t>Early Intervention: Providing Services Birth to 5 years</a:t>
            </a:r>
          </a:p>
        </p:txBody>
      </p:sp>
      <p:sp>
        <p:nvSpPr>
          <p:cNvPr id="3" name="Shape 275"/>
          <p:cNvSpPr txBox="1">
            <a:spLocks/>
          </p:cNvSpPr>
          <p:nvPr/>
        </p:nvSpPr>
        <p:spPr>
          <a:xfrm>
            <a:off x="245660" y="2940596"/>
            <a:ext cx="8898340" cy="1358988"/>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C0504D"/>
              </a:buClr>
              <a:buFont typeface="Calibri"/>
              <a:buNone/>
              <a:defRPr sz="4000" b="1" i="0" u="none" strike="noStrike" cap="none">
                <a:solidFill>
                  <a:srgbClr val="C0504D"/>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l">
              <a:buClr>
                <a:schemeClr val="tx1">
                  <a:lumMod val="95000"/>
                  <a:lumOff val="5000"/>
                </a:schemeClr>
              </a:buClr>
            </a:pPr>
            <a:r>
              <a:rPr lang="en-US" sz="3200" dirty="0">
                <a:solidFill>
                  <a:schemeClr val="tx1"/>
                </a:solidFill>
              </a:rPr>
              <a:t> </a:t>
            </a:r>
          </a:p>
          <a:p>
            <a:pPr marL="571500" indent="-571500" algn="l">
              <a:buClr>
                <a:schemeClr val="tx1">
                  <a:lumMod val="95000"/>
                  <a:lumOff val="5000"/>
                </a:schemeClr>
              </a:buClr>
              <a:buFont typeface="Calibri" panose="020F0502020204030204" pitchFamily="34" charset="0"/>
              <a:buChar char="•"/>
            </a:pPr>
            <a:r>
              <a:rPr lang="en-US" sz="2800" dirty="0">
                <a:solidFill>
                  <a:schemeClr val="tx1"/>
                </a:solidFill>
              </a:rPr>
              <a:t>Exploring Communication Options</a:t>
            </a:r>
          </a:p>
          <a:p>
            <a:pPr marL="571500" indent="-571500" algn="l">
              <a:buClr>
                <a:schemeClr val="tx1">
                  <a:lumMod val="95000"/>
                  <a:lumOff val="5000"/>
                </a:schemeClr>
              </a:buClr>
              <a:buFont typeface="Calibri" panose="020F0502020204030204" pitchFamily="34" charset="0"/>
              <a:buChar char="•"/>
            </a:pPr>
            <a:r>
              <a:rPr lang="en-US" sz="2800" dirty="0">
                <a:solidFill>
                  <a:schemeClr val="tx1"/>
                </a:solidFill>
              </a:rPr>
              <a:t>Audiological Evaluation- Fitting Technology </a:t>
            </a:r>
          </a:p>
          <a:p>
            <a:pPr marL="571500" indent="-571500" algn="l">
              <a:buClr>
                <a:schemeClr val="tx1">
                  <a:lumMod val="95000"/>
                  <a:lumOff val="5000"/>
                </a:schemeClr>
              </a:buClr>
              <a:buFont typeface="Calibri" panose="020F0502020204030204" pitchFamily="34" charset="0"/>
              <a:buChar char="•"/>
            </a:pPr>
            <a:r>
              <a:rPr lang="en-US" sz="2800" dirty="0">
                <a:solidFill>
                  <a:schemeClr val="tx1"/>
                </a:solidFill>
              </a:rPr>
              <a:t>Comprehensive Evaluation  (0-3) (3-5)</a:t>
            </a:r>
          </a:p>
          <a:p>
            <a:pPr marL="571500" indent="-571500" algn="l">
              <a:buClr>
                <a:schemeClr val="tx1">
                  <a:lumMod val="95000"/>
                  <a:lumOff val="5000"/>
                </a:schemeClr>
              </a:buClr>
              <a:buFont typeface="Calibri" panose="020F0502020204030204" pitchFamily="34" charset="0"/>
              <a:buChar char="•"/>
            </a:pPr>
            <a:r>
              <a:rPr lang="en-US" sz="2800" dirty="0">
                <a:solidFill>
                  <a:schemeClr val="tx1"/>
                </a:solidFill>
              </a:rPr>
              <a:t>Specialized Supports/Instruction </a:t>
            </a:r>
          </a:p>
        </p:txBody>
      </p:sp>
      <p:pic>
        <p:nvPicPr>
          <p:cNvPr id="15362" name="Picture 2" descr="Image result for fit hearing aids on child"/>
          <p:cNvPicPr>
            <a:picLocks noChangeAspect="1" noChangeArrowheads="1"/>
          </p:cNvPicPr>
          <p:nvPr/>
        </p:nvPicPr>
        <p:blipFill rotWithShape="1">
          <a:blip r:embed="rId3">
            <a:extLst>
              <a:ext uri="{28A0092B-C50C-407E-A947-70E740481C1C}">
                <a14:useLocalDpi xmlns:a14="http://schemas.microsoft.com/office/drawing/2010/main" val="0"/>
              </a:ext>
            </a:extLst>
          </a:blip>
          <a:srcRect l="5283" r="28600"/>
          <a:stretch/>
        </p:blipFill>
        <p:spPr bwMode="auto">
          <a:xfrm>
            <a:off x="5973520" y="4921995"/>
            <a:ext cx="2842934" cy="181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2760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txBox="1">
            <a:spLocks noGrp="1"/>
          </p:cNvSpPr>
          <p:nvPr>
            <p:ph type="title"/>
          </p:nvPr>
        </p:nvSpPr>
        <p:spPr>
          <a:xfrm>
            <a:off x="503881" y="1939492"/>
            <a:ext cx="8115900" cy="724755"/>
          </a:xfrm>
          <a:prstGeom prst="rect">
            <a:avLst/>
          </a:prstGeom>
          <a:solidFill>
            <a:schemeClr val="bg2">
              <a:lumMod val="20000"/>
              <a:lumOff val="80000"/>
            </a:schemeClr>
          </a:solidFill>
          <a:ln w="28575">
            <a:solidFill>
              <a:schemeClr val="tx1"/>
            </a:solidFill>
          </a:ln>
        </p:spPr>
        <p:txBody>
          <a:bodyPr lIns="91425" tIns="45700" rIns="91425" bIns="45700" anchor="t" anchorCtr="0">
            <a:noAutofit/>
          </a:bodyPr>
          <a:lstStyle/>
          <a:p>
            <a:pPr marL="0" marR="0" lvl="0" indent="0" rtl="0">
              <a:spcBef>
                <a:spcPts val="0"/>
              </a:spcBef>
              <a:buClr>
                <a:schemeClr val="accent1"/>
              </a:buClr>
              <a:buSzPct val="25000"/>
              <a:buFont typeface="Trebuchet MS"/>
              <a:buNone/>
            </a:pPr>
            <a:r>
              <a:rPr lang="en-US" sz="3600" b="1" i="0" u="none" strike="noStrike" cap="none" dirty="0">
                <a:solidFill>
                  <a:schemeClr val="tx1"/>
                </a:solidFill>
                <a:latin typeface="Trebuchet MS"/>
                <a:ea typeface="Trebuchet MS"/>
                <a:cs typeface="Trebuchet MS"/>
                <a:sym typeface="Trebuchet MS"/>
              </a:rPr>
              <a:t>      Assemble a Qualified Team</a:t>
            </a:r>
          </a:p>
        </p:txBody>
      </p:sp>
      <p:sp>
        <p:nvSpPr>
          <p:cNvPr id="387" name="Shape 387"/>
          <p:cNvSpPr txBox="1">
            <a:spLocks noGrp="1"/>
          </p:cNvSpPr>
          <p:nvPr>
            <p:ph type="body" idx="1"/>
          </p:nvPr>
        </p:nvSpPr>
        <p:spPr>
          <a:xfrm>
            <a:off x="3739751" y="3096806"/>
            <a:ext cx="5146291" cy="655092"/>
          </a:xfrm>
          <a:prstGeom prst="rect">
            <a:avLst/>
          </a:prstGeom>
          <a:noFill/>
          <a:ln>
            <a:noFill/>
          </a:ln>
        </p:spPr>
        <p:txBody>
          <a:bodyPr lIns="91425" tIns="45700" rIns="91425" bIns="45700" anchor="t" anchorCtr="0">
            <a:noAutofit/>
          </a:bodyPr>
          <a:lstStyle/>
          <a:p>
            <a:pPr marL="0" indent="0">
              <a:spcBef>
                <a:spcPts val="1000"/>
              </a:spcBef>
              <a:buClr>
                <a:schemeClr val="accent1"/>
              </a:buClr>
              <a:buSzPct val="25000"/>
              <a:buNone/>
            </a:pPr>
            <a:r>
              <a:rPr lang="en-US" sz="2800" b="1" dirty="0">
                <a:solidFill>
                  <a:schemeClr val="tx1"/>
                </a:solidFill>
                <a:latin typeface="Calibri" panose="020F0502020204030204" pitchFamily="34" charset="0"/>
                <a:ea typeface="Trebuchet MS"/>
                <a:cs typeface="Calibri" panose="020F0502020204030204" pitchFamily="34" charset="0"/>
                <a:sym typeface="Trebuchet MS"/>
              </a:rPr>
              <a:t>Audiologist </a:t>
            </a:r>
          </a:p>
          <a:p>
            <a:pPr marL="0" marR="0" lvl="0" indent="0" rtl="0">
              <a:spcBef>
                <a:spcPts val="1000"/>
              </a:spcBef>
              <a:spcAft>
                <a:spcPts val="0"/>
              </a:spcAft>
              <a:buClr>
                <a:schemeClr val="accent1"/>
              </a:buClr>
              <a:buSzPct val="25000"/>
              <a:buFont typeface="Noto Sans Symbols"/>
              <a:buNone/>
            </a:pPr>
            <a:endParaRPr lang="en-US" sz="3600" b="1" u="none" strike="noStrike" cap="none" dirty="0">
              <a:solidFill>
                <a:srgbClr val="3F3F3F"/>
              </a:solidFill>
              <a:latin typeface="Calibri" panose="020F0502020204030204" pitchFamily="34" charset="0"/>
              <a:ea typeface="Trebuchet MS"/>
              <a:cs typeface="Calibri" panose="020F0502020204030204" pitchFamily="34" charset="0"/>
              <a:sym typeface="Trebuchet MS"/>
            </a:endParaRPr>
          </a:p>
          <a:p>
            <a:pPr marL="342900" marR="0" lvl="0" indent="-342900" algn="l" rtl="0">
              <a:spcBef>
                <a:spcPts val="1000"/>
              </a:spcBef>
              <a:spcAft>
                <a:spcPts val="0"/>
              </a:spcAft>
              <a:buClr>
                <a:schemeClr val="accent1"/>
              </a:buClr>
              <a:buSzPct val="80000"/>
              <a:buFont typeface="Noto Sans Symbols"/>
              <a:buNone/>
            </a:pPr>
            <a:endParaRPr sz="2200" b="0" i="0" u="none" strike="noStrike" cap="none" dirty="0">
              <a:solidFill>
                <a:srgbClr val="3F3F3F"/>
              </a:solidFill>
              <a:latin typeface="Calibri" panose="020F0502020204030204" pitchFamily="34" charset="0"/>
              <a:ea typeface="Trebuchet MS"/>
              <a:cs typeface="Calibri" panose="020F0502020204030204" pitchFamily="34" charset="0"/>
              <a:sym typeface="Trebuchet MS"/>
            </a:endParaRPr>
          </a:p>
          <a:p>
            <a:pPr marL="0" marR="0" lvl="0" indent="0" algn="l" rtl="0">
              <a:spcBef>
                <a:spcPts val="1000"/>
              </a:spcBef>
              <a:spcAft>
                <a:spcPts val="0"/>
              </a:spcAft>
              <a:buClr>
                <a:schemeClr val="accent1"/>
              </a:buClr>
              <a:buSzPct val="25000"/>
              <a:buFont typeface="Noto Sans Symbols"/>
              <a:buNone/>
            </a:pPr>
            <a:endParaRPr sz="1800" b="0" i="0" u="none" strike="noStrike" cap="none" dirty="0">
              <a:solidFill>
                <a:srgbClr val="3F3F3F"/>
              </a:solidFill>
              <a:latin typeface="Calibri" panose="020F0502020204030204" pitchFamily="34" charset="0"/>
              <a:ea typeface="Trebuchet MS"/>
              <a:cs typeface="Calibri" panose="020F0502020204030204" pitchFamily="34" charset="0"/>
              <a:sym typeface="Trebuchet MS"/>
            </a:endParaRPr>
          </a:p>
        </p:txBody>
      </p:sp>
      <p:pic>
        <p:nvPicPr>
          <p:cNvPr id="15362" name="Picture 2" descr="Image result for team"/>
          <p:cNvPicPr>
            <a:picLocks noChangeAspect="1" noChangeArrowheads="1"/>
          </p:cNvPicPr>
          <p:nvPr/>
        </p:nvPicPr>
        <p:blipFill rotWithShape="1">
          <a:blip r:embed="rId3">
            <a:extLst>
              <a:ext uri="{28A0092B-C50C-407E-A947-70E740481C1C}">
                <a14:useLocalDpi xmlns:a14="http://schemas.microsoft.com/office/drawing/2010/main" val="0"/>
              </a:ext>
            </a:extLst>
          </a:blip>
          <a:srcRect r="20288"/>
          <a:stretch/>
        </p:blipFill>
        <p:spPr bwMode="auto">
          <a:xfrm>
            <a:off x="387588" y="3096806"/>
            <a:ext cx="2912928" cy="2431779"/>
          </a:xfrm>
          <a:prstGeom prst="rect">
            <a:avLst/>
          </a:prstGeom>
          <a:noFill/>
          <a:extLst>
            <a:ext uri="{909E8E84-426E-40DD-AFC4-6F175D3DCCD1}">
              <a14:hiddenFill xmlns:a14="http://schemas.microsoft.com/office/drawing/2010/main">
                <a:solidFill>
                  <a:srgbClr val="FFFFFF"/>
                </a:solidFill>
              </a14:hiddenFill>
            </a:ext>
          </a:extLst>
        </p:spPr>
      </p:pic>
      <p:sp>
        <p:nvSpPr>
          <p:cNvPr id="5" name="Shape 387"/>
          <p:cNvSpPr txBox="1">
            <a:spLocks/>
          </p:cNvSpPr>
          <p:nvPr/>
        </p:nvSpPr>
        <p:spPr>
          <a:xfrm>
            <a:off x="3715933" y="3683661"/>
            <a:ext cx="5146291" cy="655092"/>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marL="0" indent="0">
              <a:spcBef>
                <a:spcPts val="1000"/>
              </a:spcBef>
              <a:buClr>
                <a:schemeClr val="accent1"/>
              </a:buClr>
              <a:buSzPct val="25000"/>
              <a:buFont typeface="Arial"/>
              <a:buNone/>
            </a:pPr>
            <a:r>
              <a:rPr lang="en-US" sz="2800" b="1" dirty="0">
                <a:solidFill>
                  <a:schemeClr val="tx1"/>
                </a:solidFill>
                <a:latin typeface="Calibri" panose="020F0502020204030204" pitchFamily="34" charset="0"/>
                <a:ea typeface="Trebuchet MS"/>
                <a:cs typeface="Calibri" panose="020F0502020204030204" pitchFamily="34" charset="0"/>
                <a:sym typeface="Trebuchet MS"/>
              </a:rPr>
              <a:t>Teacher of the Deaf</a:t>
            </a:r>
          </a:p>
          <a:p>
            <a:pPr marL="0" indent="0">
              <a:spcBef>
                <a:spcPts val="1000"/>
              </a:spcBef>
              <a:buClr>
                <a:schemeClr val="accent1"/>
              </a:buClr>
              <a:buSzPct val="25000"/>
              <a:buFont typeface="Noto Sans Symbols"/>
              <a:buNone/>
            </a:pPr>
            <a:endParaRPr lang="en-US" sz="3600" b="1" dirty="0">
              <a:solidFill>
                <a:srgbClr val="3F3F3F"/>
              </a:solidFill>
              <a:latin typeface="Calibri" panose="020F0502020204030204" pitchFamily="34" charset="0"/>
              <a:ea typeface="Trebuchet MS"/>
              <a:cs typeface="Calibri" panose="020F0502020204030204" pitchFamily="34" charset="0"/>
              <a:sym typeface="Trebuchet MS"/>
            </a:endParaRPr>
          </a:p>
          <a:p>
            <a:pPr indent="-342900">
              <a:spcBef>
                <a:spcPts val="1000"/>
              </a:spcBef>
              <a:buClr>
                <a:schemeClr val="accent1"/>
              </a:buClr>
              <a:buSzPct val="80000"/>
              <a:buFont typeface="Noto Sans Symbols"/>
              <a:buNone/>
            </a:pPr>
            <a:endParaRPr lang="en-US" sz="2200" dirty="0">
              <a:solidFill>
                <a:srgbClr val="3F3F3F"/>
              </a:solidFill>
              <a:latin typeface="Calibri" panose="020F0502020204030204" pitchFamily="34" charset="0"/>
              <a:ea typeface="Trebuchet MS"/>
              <a:cs typeface="Calibri" panose="020F0502020204030204" pitchFamily="34" charset="0"/>
              <a:sym typeface="Trebuchet MS"/>
            </a:endParaRPr>
          </a:p>
          <a:p>
            <a:pPr marL="0" indent="0">
              <a:spcBef>
                <a:spcPts val="1000"/>
              </a:spcBef>
              <a:buClr>
                <a:schemeClr val="accent1"/>
              </a:buClr>
              <a:buSzPct val="25000"/>
              <a:buFont typeface="Noto Sans Symbols"/>
              <a:buNone/>
            </a:pPr>
            <a:endParaRPr lang="en-US" sz="1800" dirty="0">
              <a:solidFill>
                <a:srgbClr val="3F3F3F"/>
              </a:solidFill>
              <a:latin typeface="Calibri" panose="020F0502020204030204" pitchFamily="34" charset="0"/>
              <a:ea typeface="Trebuchet MS"/>
              <a:cs typeface="Calibri" panose="020F0502020204030204" pitchFamily="34" charset="0"/>
              <a:sym typeface="Trebuchet MS"/>
            </a:endParaRPr>
          </a:p>
        </p:txBody>
      </p:sp>
      <p:sp>
        <p:nvSpPr>
          <p:cNvPr id="6" name="Shape 387"/>
          <p:cNvSpPr txBox="1">
            <a:spLocks/>
          </p:cNvSpPr>
          <p:nvPr/>
        </p:nvSpPr>
        <p:spPr>
          <a:xfrm>
            <a:off x="3739751" y="4284164"/>
            <a:ext cx="5146291" cy="655092"/>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marL="0" indent="0">
              <a:spcBef>
                <a:spcPts val="1000"/>
              </a:spcBef>
              <a:buClr>
                <a:schemeClr val="accent1"/>
              </a:buClr>
              <a:buSzPct val="25000"/>
              <a:buFont typeface="Arial"/>
              <a:buNone/>
            </a:pPr>
            <a:r>
              <a:rPr lang="en-US" sz="2800" b="1" dirty="0">
                <a:solidFill>
                  <a:schemeClr val="tx1"/>
                </a:solidFill>
                <a:latin typeface="Calibri" panose="020F0502020204030204" pitchFamily="34" charset="0"/>
                <a:ea typeface="Trebuchet MS"/>
                <a:cs typeface="Calibri" panose="020F0502020204030204" pitchFamily="34" charset="0"/>
                <a:sym typeface="Trebuchet MS"/>
              </a:rPr>
              <a:t>Speech-Language Pathologist</a:t>
            </a:r>
          </a:p>
          <a:p>
            <a:pPr marL="0" indent="0">
              <a:spcBef>
                <a:spcPts val="1000"/>
              </a:spcBef>
              <a:buClr>
                <a:schemeClr val="accent1"/>
              </a:buClr>
              <a:buSzPct val="25000"/>
              <a:buFont typeface="Noto Sans Symbols"/>
              <a:buNone/>
            </a:pPr>
            <a:endParaRPr lang="en-US" sz="3600" b="1" dirty="0">
              <a:solidFill>
                <a:srgbClr val="3F3F3F"/>
              </a:solidFill>
              <a:latin typeface="Calibri" panose="020F0502020204030204" pitchFamily="34" charset="0"/>
              <a:ea typeface="Trebuchet MS"/>
              <a:cs typeface="Calibri" panose="020F0502020204030204" pitchFamily="34" charset="0"/>
              <a:sym typeface="Trebuchet MS"/>
            </a:endParaRPr>
          </a:p>
          <a:p>
            <a:pPr indent="-342900">
              <a:spcBef>
                <a:spcPts val="1000"/>
              </a:spcBef>
              <a:buClr>
                <a:schemeClr val="accent1"/>
              </a:buClr>
              <a:buSzPct val="80000"/>
              <a:buFont typeface="Noto Sans Symbols"/>
              <a:buNone/>
            </a:pPr>
            <a:endParaRPr lang="en-US" sz="2200" dirty="0">
              <a:solidFill>
                <a:srgbClr val="3F3F3F"/>
              </a:solidFill>
              <a:latin typeface="Calibri" panose="020F0502020204030204" pitchFamily="34" charset="0"/>
              <a:ea typeface="Trebuchet MS"/>
              <a:cs typeface="Calibri" panose="020F0502020204030204" pitchFamily="34" charset="0"/>
              <a:sym typeface="Trebuchet MS"/>
            </a:endParaRPr>
          </a:p>
          <a:p>
            <a:pPr marL="0" indent="0">
              <a:spcBef>
                <a:spcPts val="1000"/>
              </a:spcBef>
              <a:buClr>
                <a:schemeClr val="accent1"/>
              </a:buClr>
              <a:buSzPct val="25000"/>
              <a:buFont typeface="Noto Sans Symbols"/>
              <a:buNone/>
            </a:pPr>
            <a:endParaRPr lang="en-US" sz="1800" dirty="0">
              <a:solidFill>
                <a:srgbClr val="3F3F3F"/>
              </a:solidFill>
              <a:latin typeface="Calibri" panose="020F0502020204030204" pitchFamily="34" charset="0"/>
              <a:ea typeface="Trebuchet MS"/>
              <a:cs typeface="Calibri" panose="020F0502020204030204" pitchFamily="34" charset="0"/>
              <a:sym typeface="Trebuchet MS"/>
            </a:endParaRPr>
          </a:p>
        </p:txBody>
      </p:sp>
      <p:sp>
        <p:nvSpPr>
          <p:cNvPr id="7" name="Shape 387"/>
          <p:cNvSpPr txBox="1">
            <a:spLocks/>
          </p:cNvSpPr>
          <p:nvPr/>
        </p:nvSpPr>
        <p:spPr>
          <a:xfrm>
            <a:off x="3763569" y="4816429"/>
            <a:ext cx="5146291" cy="655092"/>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marL="0" indent="0">
              <a:spcBef>
                <a:spcPts val="1000"/>
              </a:spcBef>
              <a:buClr>
                <a:schemeClr val="accent1"/>
              </a:buClr>
              <a:buSzPct val="25000"/>
              <a:buFont typeface="Arial"/>
              <a:buNone/>
            </a:pPr>
            <a:r>
              <a:rPr lang="en-US" sz="2800" b="1" dirty="0">
                <a:solidFill>
                  <a:schemeClr val="tx1"/>
                </a:solidFill>
                <a:latin typeface="Calibri" panose="020F0502020204030204" pitchFamily="34" charset="0"/>
                <a:ea typeface="Trebuchet MS"/>
                <a:cs typeface="Calibri" panose="020F0502020204030204" pitchFamily="34" charset="0"/>
                <a:sym typeface="Trebuchet MS"/>
              </a:rPr>
              <a:t>Early Interventionist</a:t>
            </a:r>
          </a:p>
          <a:p>
            <a:pPr marL="0" indent="0">
              <a:spcBef>
                <a:spcPts val="1000"/>
              </a:spcBef>
              <a:buClr>
                <a:schemeClr val="accent1"/>
              </a:buClr>
              <a:buSzPct val="25000"/>
              <a:buFont typeface="Noto Sans Symbols"/>
              <a:buNone/>
            </a:pPr>
            <a:endParaRPr lang="en-US" sz="3600" b="1" dirty="0">
              <a:solidFill>
                <a:srgbClr val="3F3F3F"/>
              </a:solidFill>
              <a:latin typeface="Calibri" panose="020F0502020204030204" pitchFamily="34" charset="0"/>
              <a:ea typeface="Trebuchet MS"/>
              <a:cs typeface="Calibri" panose="020F0502020204030204" pitchFamily="34" charset="0"/>
              <a:sym typeface="Trebuchet MS"/>
            </a:endParaRPr>
          </a:p>
          <a:p>
            <a:pPr indent="-342900">
              <a:spcBef>
                <a:spcPts val="1000"/>
              </a:spcBef>
              <a:buClr>
                <a:schemeClr val="accent1"/>
              </a:buClr>
              <a:buSzPct val="80000"/>
              <a:buFont typeface="Noto Sans Symbols"/>
              <a:buNone/>
            </a:pPr>
            <a:endParaRPr lang="en-US" sz="2200" dirty="0">
              <a:solidFill>
                <a:srgbClr val="3F3F3F"/>
              </a:solidFill>
              <a:latin typeface="Calibri" panose="020F0502020204030204" pitchFamily="34" charset="0"/>
              <a:ea typeface="Trebuchet MS"/>
              <a:cs typeface="Calibri" panose="020F0502020204030204" pitchFamily="34" charset="0"/>
              <a:sym typeface="Trebuchet MS"/>
            </a:endParaRPr>
          </a:p>
          <a:p>
            <a:pPr marL="0" indent="0">
              <a:spcBef>
                <a:spcPts val="1000"/>
              </a:spcBef>
              <a:buClr>
                <a:schemeClr val="accent1"/>
              </a:buClr>
              <a:buSzPct val="25000"/>
              <a:buFont typeface="Noto Sans Symbols"/>
              <a:buNone/>
            </a:pPr>
            <a:endParaRPr lang="en-US" sz="1800" dirty="0">
              <a:solidFill>
                <a:srgbClr val="3F3F3F"/>
              </a:solidFill>
              <a:latin typeface="Calibri" panose="020F0502020204030204" pitchFamily="34" charset="0"/>
              <a:ea typeface="Trebuchet MS"/>
              <a:cs typeface="Calibri" panose="020F0502020204030204" pitchFamily="34" charset="0"/>
              <a:sym typeface="Trebuchet MS"/>
            </a:endParaRPr>
          </a:p>
        </p:txBody>
      </p:sp>
      <p:sp>
        <p:nvSpPr>
          <p:cNvPr id="8" name="Shape 387"/>
          <p:cNvSpPr txBox="1">
            <a:spLocks/>
          </p:cNvSpPr>
          <p:nvPr/>
        </p:nvSpPr>
        <p:spPr>
          <a:xfrm>
            <a:off x="3763568" y="5403284"/>
            <a:ext cx="5146291" cy="655092"/>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marL="0" indent="0">
              <a:spcBef>
                <a:spcPts val="1000"/>
              </a:spcBef>
              <a:buClr>
                <a:schemeClr val="accent1"/>
              </a:buClr>
              <a:buSzPct val="25000"/>
              <a:buFont typeface="Arial"/>
              <a:buNone/>
            </a:pPr>
            <a:r>
              <a:rPr lang="en-US" sz="2800" b="1" dirty="0">
                <a:solidFill>
                  <a:schemeClr val="tx1"/>
                </a:solidFill>
                <a:latin typeface="Calibri" panose="020F0502020204030204" pitchFamily="34" charset="0"/>
                <a:ea typeface="Trebuchet MS"/>
                <a:cs typeface="Calibri" panose="020F0502020204030204" pitchFamily="34" charset="0"/>
                <a:sym typeface="Trebuchet MS"/>
              </a:rPr>
              <a:t>Others?</a:t>
            </a:r>
          </a:p>
          <a:p>
            <a:pPr marL="0" indent="0">
              <a:spcBef>
                <a:spcPts val="1000"/>
              </a:spcBef>
              <a:buClr>
                <a:schemeClr val="accent1"/>
              </a:buClr>
              <a:buSzPct val="25000"/>
              <a:buFont typeface="Noto Sans Symbols"/>
              <a:buNone/>
            </a:pPr>
            <a:endParaRPr lang="en-US" sz="3600" b="1" dirty="0">
              <a:solidFill>
                <a:srgbClr val="3F3F3F"/>
              </a:solidFill>
              <a:latin typeface="Calibri" panose="020F0502020204030204" pitchFamily="34" charset="0"/>
              <a:ea typeface="Trebuchet MS"/>
              <a:cs typeface="Calibri" panose="020F0502020204030204" pitchFamily="34" charset="0"/>
              <a:sym typeface="Trebuchet MS"/>
            </a:endParaRPr>
          </a:p>
          <a:p>
            <a:pPr indent="-342900">
              <a:spcBef>
                <a:spcPts val="1000"/>
              </a:spcBef>
              <a:buClr>
                <a:schemeClr val="accent1"/>
              </a:buClr>
              <a:buSzPct val="80000"/>
              <a:buFont typeface="Noto Sans Symbols"/>
              <a:buNone/>
            </a:pPr>
            <a:endParaRPr lang="en-US" sz="2200" dirty="0">
              <a:solidFill>
                <a:srgbClr val="3F3F3F"/>
              </a:solidFill>
              <a:latin typeface="Calibri" panose="020F0502020204030204" pitchFamily="34" charset="0"/>
              <a:ea typeface="Trebuchet MS"/>
              <a:cs typeface="Calibri" panose="020F0502020204030204" pitchFamily="34" charset="0"/>
              <a:sym typeface="Trebuchet MS"/>
            </a:endParaRPr>
          </a:p>
          <a:p>
            <a:pPr marL="0" indent="0">
              <a:spcBef>
                <a:spcPts val="1000"/>
              </a:spcBef>
              <a:buClr>
                <a:schemeClr val="accent1"/>
              </a:buClr>
              <a:buSzPct val="25000"/>
              <a:buFont typeface="Noto Sans Symbols"/>
              <a:buNone/>
            </a:pPr>
            <a:endParaRPr lang="en-US" sz="1800" dirty="0">
              <a:solidFill>
                <a:srgbClr val="3F3F3F"/>
              </a:solidFill>
              <a:latin typeface="Calibri" panose="020F0502020204030204" pitchFamily="34" charset="0"/>
              <a:ea typeface="Trebuchet MS"/>
              <a:cs typeface="Calibri" panose="020F0502020204030204" pitchFamily="34" charset="0"/>
              <a:sym typeface="Trebuchet MS"/>
            </a:endParaRPr>
          </a:p>
        </p:txBody>
      </p:sp>
    </p:spTree>
    <p:extLst>
      <p:ext uri="{BB962C8B-B14F-4D97-AF65-F5344CB8AC3E}">
        <p14:creationId xmlns:p14="http://schemas.microsoft.com/office/powerpoint/2010/main" val="6414392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7">
                                            <p:txEl>
                                              <p:pRg st="0" end="0"/>
                                            </p:txEl>
                                          </p:spTgt>
                                        </p:tgtEl>
                                        <p:attrNameLst>
                                          <p:attrName>style.visibility</p:attrName>
                                        </p:attrNameLst>
                                      </p:cBhvr>
                                      <p:to>
                                        <p:strVal val="visible"/>
                                      </p:to>
                                    </p:set>
                                    <p:animEffect transition="in" filter="fade">
                                      <p:cBhvr>
                                        <p:cTn id="7" dur="1000"/>
                                        <p:tgtEl>
                                          <p:spTgt spid="387">
                                            <p:txEl>
                                              <p:pRg st="0" end="0"/>
                                            </p:txEl>
                                          </p:spTgt>
                                        </p:tgtEl>
                                      </p:cBhvr>
                                    </p:animEffect>
                                    <p:anim calcmode="lin" valueType="num">
                                      <p:cBhvr>
                                        <p:cTn id="8" dur="1000" fill="hold"/>
                                        <p:tgtEl>
                                          <p:spTgt spid="38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 grpId="0" build="p"/>
      <p:bldP spid="5" grpId="0"/>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64274" y="1728815"/>
            <a:ext cx="7601803" cy="924874"/>
          </a:xfrm>
          <a:solidFill>
            <a:schemeClr val="bg2">
              <a:lumMod val="20000"/>
              <a:lumOff val="80000"/>
            </a:schemeClr>
          </a:solidFill>
          <a:ln>
            <a:solidFill>
              <a:schemeClr val="tx1"/>
            </a:solidFill>
          </a:ln>
        </p:spPr>
        <p:txBody>
          <a:bodyPr/>
          <a:lstStyle/>
          <a:p>
            <a:r>
              <a:rPr lang="en-US" sz="4400" dirty="0">
                <a:solidFill>
                  <a:schemeClr val="tx1"/>
                </a:solidFill>
              </a:rPr>
              <a:t>Services The Team Can Provide: </a:t>
            </a:r>
          </a:p>
        </p:txBody>
      </p:sp>
      <p:sp>
        <p:nvSpPr>
          <p:cNvPr id="2" name="TextBox 1"/>
          <p:cNvSpPr txBox="1"/>
          <p:nvPr/>
        </p:nvSpPr>
        <p:spPr>
          <a:xfrm>
            <a:off x="184243" y="3035677"/>
            <a:ext cx="7340471" cy="646331"/>
          </a:xfrm>
          <a:prstGeom prst="rect">
            <a:avLst/>
          </a:prstGeom>
          <a:noFill/>
        </p:spPr>
        <p:txBody>
          <a:bodyPr wrap="none" rtlCol="0">
            <a:spAutoFit/>
          </a:bodyPr>
          <a:lstStyle/>
          <a:p>
            <a:pPr marL="285750" indent="-285750">
              <a:buFont typeface="Arial" panose="020B0604020202020204" pitchFamily="34" charset="0"/>
              <a:buChar char="•"/>
            </a:pPr>
            <a:r>
              <a:rPr lang="en-US" sz="3600" b="1" dirty="0">
                <a:solidFill>
                  <a:schemeClr val="bg2"/>
                </a:solidFill>
                <a:latin typeface="Calibri" panose="020F0502020204030204" pitchFamily="34" charset="0"/>
                <a:cs typeface="Calibri" panose="020F0502020204030204" pitchFamily="34" charset="0"/>
              </a:rPr>
              <a:t>Supports to Families </a:t>
            </a:r>
            <a:r>
              <a:rPr lang="en-US" sz="2400" dirty="0">
                <a:latin typeface="Calibri" panose="020F0502020204030204" pitchFamily="34" charset="0"/>
                <a:cs typeface="Calibri" panose="020F0502020204030204" pitchFamily="34" charset="0"/>
              </a:rPr>
              <a:t>(training, information) </a:t>
            </a:r>
          </a:p>
        </p:txBody>
      </p:sp>
      <p:sp>
        <p:nvSpPr>
          <p:cNvPr id="6" name="TextBox 5"/>
          <p:cNvSpPr txBox="1"/>
          <p:nvPr/>
        </p:nvSpPr>
        <p:spPr>
          <a:xfrm>
            <a:off x="184243" y="4625031"/>
            <a:ext cx="9170772" cy="1508105"/>
          </a:xfrm>
          <a:prstGeom prst="rect">
            <a:avLst/>
          </a:prstGeom>
          <a:noFill/>
        </p:spPr>
        <p:txBody>
          <a:bodyPr wrap="square" rtlCol="0">
            <a:spAutoFit/>
          </a:bodyPr>
          <a:lstStyle/>
          <a:p>
            <a:pPr marL="285750" indent="-285750">
              <a:buFont typeface="Arial" panose="020B0604020202020204" pitchFamily="34" charset="0"/>
              <a:buChar char="•"/>
            </a:pPr>
            <a:r>
              <a:rPr lang="en-US" sz="3600" b="1" dirty="0">
                <a:solidFill>
                  <a:schemeClr val="bg2"/>
                </a:solidFill>
                <a:latin typeface="Calibri" panose="020F0502020204030204" pitchFamily="34" charset="0"/>
                <a:cs typeface="Calibri" panose="020F0502020204030204" pitchFamily="34" charset="0"/>
              </a:rPr>
              <a:t>Specialized Instruction: </a:t>
            </a:r>
            <a:r>
              <a:rPr lang="en-US" sz="2800" dirty="0">
                <a:latin typeface="Calibri" panose="020F0502020204030204" pitchFamily="34" charset="0"/>
                <a:cs typeface="Calibri" panose="020F0502020204030204" pitchFamily="34" charset="0"/>
              </a:rPr>
              <a:t>Language, Listening, Academic, Sign or Oral Communication, Social Skills, Self Advocacy</a:t>
            </a:r>
          </a:p>
        </p:txBody>
      </p:sp>
      <p:sp>
        <p:nvSpPr>
          <p:cNvPr id="7" name="TextBox 6"/>
          <p:cNvSpPr txBox="1"/>
          <p:nvPr/>
        </p:nvSpPr>
        <p:spPr>
          <a:xfrm>
            <a:off x="184243" y="3830354"/>
            <a:ext cx="5886548" cy="646331"/>
          </a:xfrm>
          <a:prstGeom prst="rect">
            <a:avLst/>
          </a:prstGeom>
          <a:noFill/>
        </p:spPr>
        <p:txBody>
          <a:bodyPr wrap="none" rtlCol="0">
            <a:spAutoFit/>
          </a:bodyPr>
          <a:lstStyle/>
          <a:p>
            <a:pPr marL="285750" indent="-285750">
              <a:buFont typeface="Arial" panose="020B0604020202020204" pitchFamily="34" charset="0"/>
              <a:buChar char="•"/>
            </a:pPr>
            <a:r>
              <a:rPr lang="en-US" sz="3600" b="1" dirty="0">
                <a:solidFill>
                  <a:schemeClr val="bg2"/>
                </a:solidFill>
                <a:latin typeface="Calibri" panose="020F0502020204030204" pitchFamily="34" charset="0"/>
                <a:cs typeface="Calibri" panose="020F0502020204030204" pitchFamily="34" charset="0"/>
              </a:rPr>
              <a:t>Comprehensive Evaluations </a:t>
            </a:r>
          </a:p>
        </p:txBody>
      </p:sp>
    </p:spTree>
    <p:extLst>
      <p:ext uri="{BB962C8B-B14F-4D97-AF65-F5344CB8AC3E}">
        <p14:creationId xmlns:p14="http://schemas.microsoft.com/office/powerpoint/2010/main" val="38796838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3618" t="7364" b="21791"/>
          <a:stretch/>
        </p:blipFill>
        <p:spPr>
          <a:xfrm>
            <a:off x="179350" y="1659849"/>
            <a:ext cx="3766783" cy="3283637"/>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2368" t="6965"/>
          <a:stretch/>
        </p:blipFill>
        <p:spPr>
          <a:xfrm>
            <a:off x="2062741" y="1985873"/>
            <a:ext cx="3128600" cy="349828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4255" y="1346021"/>
            <a:ext cx="3069934" cy="446110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1868" y="2086432"/>
            <a:ext cx="2552132" cy="3297164"/>
          </a:xfrm>
          <a:prstGeom prst="rect">
            <a:avLst/>
          </a:prstGeom>
        </p:spPr>
      </p:pic>
    </p:spTree>
    <p:extLst>
      <p:ext uri="{BB962C8B-B14F-4D97-AF65-F5344CB8AC3E}">
        <p14:creationId xmlns:p14="http://schemas.microsoft.com/office/powerpoint/2010/main" val="3276321556"/>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3835" y="2606722"/>
            <a:ext cx="6032309" cy="1255593"/>
          </a:xfrm>
          <a:solidFill>
            <a:schemeClr val="bg2">
              <a:lumMod val="20000"/>
              <a:lumOff val="80000"/>
            </a:schemeClr>
          </a:solidFill>
        </p:spPr>
        <p:txBody>
          <a:bodyPr/>
          <a:lstStyle/>
          <a:p>
            <a:r>
              <a:rPr lang="en-US" sz="4400" dirty="0">
                <a:solidFill>
                  <a:schemeClr val="tx1"/>
                </a:solidFill>
              </a:rPr>
              <a:t>Communication Options</a:t>
            </a:r>
          </a:p>
        </p:txBody>
      </p:sp>
    </p:spTree>
    <p:extLst>
      <p:ext uri="{BB962C8B-B14F-4D97-AF65-F5344CB8AC3E}">
        <p14:creationId xmlns:p14="http://schemas.microsoft.com/office/powerpoint/2010/main" val="1666171316"/>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7636" y="1616553"/>
            <a:ext cx="4060209" cy="664455"/>
          </a:xfrm>
          <a:solidFill>
            <a:schemeClr val="bg2">
              <a:lumMod val="20000"/>
              <a:lumOff val="80000"/>
            </a:schemeClr>
          </a:solidFill>
          <a:ln>
            <a:solidFill>
              <a:schemeClr val="tx1"/>
            </a:solidFill>
          </a:ln>
        </p:spPr>
        <p:txBody>
          <a:bodyPr/>
          <a:lstStyle/>
          <a:p>
            <a:r>
              <a:rPr lang="en-US" dirty="0">
                <a:solidFill>
                  <a:schemeClr val="tx1"/>
                </a:solidFill>
              </a:rPr>
              <a:t>Technology Options</a:t>
            </a:r>
          </a:p>
        </p:txBody>
      </p:sp>
      <p:sp>
        <p:nvSpPr>
          <p:cNvPr id="3" name="Content Placeholder 2"/>
          <p:cNvSpPr>
            <a:spLocks noGrp="1"/>
          </p:cNvSpPr>
          <p:nvPr>
            <p:ph idx="1"/>
          </p:nvPr>
        </p:nvSpPr>
        <p:spPr>
          <a:xfrm>
            <a:off x="457201" y="2456597"/>
            <a:ext cx="6844352" cy="2585855"/>
          </a:xfrm>
        </p:spPr>
        <p:txBody>
          <a:bodyPr>
            <a:normAutofit fontScale="92500" lnSpcReduction="10000"/>
          </a:bodyPr>
          <a:lstStyle/>
          <a:p>
            <a:r>
              <a:rPr lang="en-US" dirty="0"/>
              <a:t>Hearing Aids</a:t>
            </a:r>
          </a:p>
          <a:p>
            <a:r>
              <a:rPr lang="en-US" dirty="0"/>
              <a:t>BAHA </a:t>
            </a:r>
          </a:p>
          <a:p>
            <a:r>
              <a:rPr lang="en-US" dirty="0"/>
              <a:t>Cochlear Implants</a:t>
            </a:r>
          </a:p>
          <a:p>
            <a:r>
              <a:rPr lang="en-US" dirty="0"/>
              <a:t>Personal FM systems</a:t>
            </a:r>
          </a:p>
          <a:p>
            <a:r>
              <a:rPr lang="en-US" dirty="0"/>
              <a:t>Classroom Amplification Systems</a:t>
            </a:r>
          </a:p>
          <a:p>
            <a:endParaRPr lang="en-US" dirty="0"/>
          </a:p>
        </p:txBody>
      </p:sp>
      <p:pic>
        <p:nvPicPr>
          <p:cNvPr id="4" name="Picture 2" descr="http://t1.gstatic.com/images?q=tbn:FNE5ahWrz3P2YM:http://www.babyhearing.org/images/HearingAmp/Choices/hearing_aid.jpg">
            <a:hlinkClick r:id="rId3"/>
          </p:cNvPr>
          <p:cNvPicPr>
            <a:picLocks noChangeAspect="1" noChangeArrowheads="1"/>
          </p:cNvPicPr>
          <p:nvPr/>
        </p:nvPicPr>
        <p:blipFill>
          <a:blip r:embed="rId4" cstate="print"/>
          <a:srcRect/>
          <a:stretch>
            <a:fillRect/>
          </a:stretch>
        </p:blipFill>
        <p:spPr bwMode="auto">
          <a:xfrm>
            <a:off x="7101149" y="1440964"/>
            <a:ext cx="1280851" cy="1385269"/>
          </a:xfrm>
          <a:prstGeom prst="rect">
            <a:avLst/>
          </a:prstGeom>
          <a:noFill/>
        </p:spPr>
      </p:pic>
      <p:pic>
        <p:nvPicPr>
          <p:cNvPr id="5" name="Picture 2" descr="http://t2.gstatic.com/images?q=tbn:iB7WuuIrZ4HaDM:http://www.batod.org.uk/content/publications/on-linemagazine/cochlearimplants/3Gmlxpicture1.jpg">
            <a:hlinkClick r:id="rId5"/>
          </p:cNvPr>
          <p:cNvPicPr>
            <a:picLocks noChangeAspect="1" noChangeArrowheads="1"/>
          </p:cNvPicPr>
          <p:nvPr/>
        </p:nvPicPr>
        <p:blipFill>
          <a:blip r:embed="rId6" cstate="print"/>
          <a:srcRect/>
          <a:stretch>
            <a:fillRect/>
          </a:stretch>
        </p:blipFill>
        <p:spPr bwMode="auto">
          <a:xfrm>
            <a:off x="4513996" y="2472617"/>
            <a:ext cx="1295400" cy="1353230"/>
          </a:xfrm>
          <a:prstGeom prst="rect">
            <a:avLst/>
          </a:prstGeom>
          <a:noFill/>
        </p:spPr>
      </p:pic>
      <p:pic>
        <p:nvPicPr>
          <p:cNvPr id="6" name="Picture 5" descr="http://t3.gstatic.com/images?q=tbn:MrWPr_CeSrkGPM:http://www.comtek.com/images/products/at216.gif">
            <a:hlinkClick r:id="rId7"/>
          </p:cNvPr>
          <p:cNvPicPr>
            <a:picLocks noChangeAspect="1" noChangeArrowheads="1"/>
          </p:cNvPicPr>
          <p:nvPr/>
        </p:nvPicPr>
        <p:blipFill>
          <a:blip r:embed="rId8" cstate="print"/>
          <a:srcRect/>
          <a:stretch>
            <a:fillRect/>
          </a:stretch>
        </p:blipFill>
        <p:spPr bwMode="auto">
          <a:xfrm>
            <a:off x="6550925" y="4132998"/>
            <a:ext cx="2362200" cy="1232452"/>
          </a:xfrm>
          <a:prstGeom prst="rect">
            <a:avLst/>
          </a:prstGeom>
          <a:noFill/>
        </p:spPr>
      </p:pic>
      <p:pic>
        <p:nvPicPr>
          <p:cNvPr id="7" name="Picture 6" descr="http://t1.gstatic.com/images?q=tbn:z8YpTobipzXGXM:http://www.macprofessionals.com/foto1/90194.png">
            <a:hlinkClick r:id="rId9"/>
          </p:cNvPr>
          <p:cNvPicPr>
            <a:picLocks noChangeAspect="1" noChangeArrowheads="1"/>
          </p:cNvPicPr>
          <p:nvPr/>
        </p:nvPicPr>
        <p:blipFill>
          <a:blip r:embed="rId10" cstate="print"/>
          <a:srcRect/>
          <a:stretch>
            <a:fillRect/>
          </a:stretch>
        </p:blipFill>
        <p:spPr bwMode="auto">
          <a:xfrm>
            <a:off x="723332" y="4862015"/>
            <a:ext cx="1981200" cy="1378226"/>
          </a:xfrm>
          <a:prstGeom prst="rect">
            <a:avLst/>
          </a:prstGeom>
          <a:noFill/>
        </p:spPr>
      </p:pic>
    </p:spTree>
    <p:extLst>
      <p:ext uri="{BB962C8B-B14F-4D97-AF65-F5344CB8AC3E}">
        <p14:creationId xmlns:p14="http://schemas.microsoft.com/office/powerpoint/2010/main" val="3013242971"/>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hearing aid"/>
          <p:cNvPicPr>
            <a:picLocks noChangeAspect="1" noChangeArrowheads="1"/>
          </p:cNvPicPr>
          <p:nvPr/>
        </p:nvPicPr>
        <p:blipFill rotWithShape="1">
          <a:blip r:embed="rId2">
            <a:extLst>
              <a:ext uri="{28A0092B-C50C-407E-A947-70E740481C1C}">
                <a14:useLocalDpi xmlns:a14="http://schemas.microsoft.com/office/drawing/2010/main" val="0"/>
              </a:ext>
            </a:extLst>
          </a:blip>
          <a:srcRect l="19810"/>
          <a:stretch/>
        </p:blipFill>
        <p:spPr bwMode="auto">
          <a:xfrm>
            <a:off x="745036" y="3070745"/>
            <a:ext cx="3094541" cy="251676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91321" y="2332061"/>
            <a:ext cx="723331" cy="215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491321" y="1975050"/>
            <a:ext cx="4435522" cy="448310"/>
          </a:xfrm>
          <a:solidFill>
            <a:schemeClr val="bg1">
              <a:alpha val="46000"/>
            </a:schemeClr>
          </a:solidFill>
          <a:ln>
            <a:solidFill>
              <a:schemeClr val="tx1"/>
            </a:solidFill>
          </a:ln>
        </p:spPr>
        <p:txBody>
          <a:bodyPr/>
          <a:lstStyle/>
          <a:p>
            <a:r>
              <a:rPr lang="en-US" dirty="0">
                <a:solidFill>
                  <a:schemeClr val="tx1"/>
                </a:solidFill>
              </a:rPr>
              <a:t>Personal Hearing Aids </a:t>
            </a:r>
          </a:p>
        </p:txBody>
      </p:sp>
      <p:pic>
        <p:nvPicPr>
          <p:cNvPr id="1026" name="Picture 2" descr="https://www.starkey.com/-/media/Products/Gallery/photo-ite-2.png"/>
          <p:cNvPicPr>
            <a:picLocks noChangeAspect="1" noChangeArrowheads="1"/>
          </p:cNvPicPr>
          <p:nvPr/>
        </p:nvPicPr>
        <p:blipFill rotWithShape="1">
          <a:blip r:embed="rId3">
            <a:extLst>
              <a:ext uri="{28A0092B-C50C-407E-A947-70E740481C1C}">
                <a14:useLocalDpi xmlns:a14="http://schemas.microsoft.com/office/drawing/2010/main" val="0"/>
              </a:ext>
            </a:extLst>
          </a:blip>
          <a:srcRect l="13974" t="15992" r="14540"/>
          <a:stretch/>
        </p:blipFill>
        <p:spPr bwMode="auto">
          <a:xfrm>
            <a:off x="5227094" y="3111688"/>
            <a:ext cx="1962729" cy="23065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ound LiNX 3D "/>
          <p:cNvPicPr>
            <a:picLocks noChangeAspect="1" noChangeArrowheads="1"/>
          </p:cNvPicPr>
          <p:nvPr/>
        </p:nvPicPr>
        <p:blipFill rotWithShape="1">
          <a:blip r:embed="rId4">
            <a:extLst>
              <a:ext uri="{28A0092B-C50C-407E-A947-70E740481C1C}">
                <a14:useLocalDpi xmlns:a14="http://schemas.microsoft.com/office/drawing/2010/main" val="0"/>
              </a:ext>
            </a:extLst>
          </a:blip>
          <a:srcRect l="10357" t="18973" r="11246" b="16932"/>
          <a:stretch/>
        </p:blipFill>
        <p:spPr bwMode="auto">
          <a:xfrm>
            <a:off x="5909482" y="1173706"/>
            <a:ext cx="2865819" cy="1937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023499"/>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5" name="Footer Placeholder 5"/>
          <p:cNvSpPr>
            <a:spLocks noGrp="1"/>
          </p:cNvSpPr>
          <p:nvPr>
            <p:ph type="ftr" sz="quarter" idx="11"/>
          </p:nvPr>
        </p:nvSpPr>
        <p:spPr>
          <a:xfrm>
            <a:off x="6248400" y="6381750"/>
            <a:ext cx="2895600" cy="476250"/>
          </a:xfrm>
          <a:noFill/>
          <a:ln>
            <a:miter lim="800000"/>
            <a:headEnd/>
            <a:tailEnd/>
          </a:ln>
        </p:spPr>
        <p:txBody>
          <a:bodyPr/>
          <a:lstStyle/>
          <a:p>
            <a:r>
              <a:rPr lang="en-US">
                <a:solidFill>
                  <a:schemeClr val="bg2"/>
                </a:solidFill>
              </a:rPr>
              <a:t>Classroom  ADS</a:t>
            </a:r>
          </a:p>
        </p:txBody>
      </p:sp>
      <p:pic>
        <p:nvPicPr>
          <p:cNvPr id="11" name="Picture 7" descr="Cochlear Implant Photo">
            <a:hlinkClick r:id="rId3"/>
          </p:cNvPr>
          <p:cNvPicPr>
            <a:picLocks noChangeAspect="1" noChangeArrowheads="1"/>
          </p:cNvPicPr>
          <p:nvPr/>
        </p:nvPicPr>
        <p:blipFill>
          <a:blip r:embed="rId4" cstate="print"/>
          <a:srcRect/>
          <a:stretch>
            <a:fillRect/>
          </a:stretch>
        </p:blipFill>
        <p:spPr bwMode="auto">
          <a:xfrm>
            <a:off x="2210937" y="2821633"/>
            <a:ext cx="5333668" cy="3056640"/>
          </a:xfrm>
          <a:prstGeom prst="rect">
            <a:avLst/>
          </a:prstGeom>
          <a:noFill/>
          <a:ln w="9525">
            <a:noFill/>
            <a:miter lim="800000"/>
            <a:headEnd/>
            <a:tailEnd/>
          </a:ln>
        </p:spPr>
      </p:pic>
      <p:sp>
        <p:nvSpPr>
          <p:cNvPr id="12" name="Title 1"/>
          <p:cNvSpPr txBox="1">
            <a:spLocks/>
          </p:cNvSpPr>
          <p:nvPr/>
        </p:nvSpPr>
        <p:spPr>
          <a:xfrm>
            <a:off x="2768221" y="1801505"/>
            <a:ext cx="3630305" cy="777922"/>
          </a:xfrm>
          <a:prstGeom prst="rect">
            <a:avLst/>
          </a:prstGeom>
          <a:solidFill>
            <a:schemeClr val="bg1"/>
          </a:solidFill>
          <a:ln>
            <a:solidFill>
              <a:schemeClr val="tx1"/>
            </a:solidFill>
          </a:ln>
        </p:spPr>
        <p:txBody>
          <a:bodyPr lIns="91425" tIns="91425" rIns="91425" bIns="91425" anchor="ctr"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C0504D"/>
              </a:buClr>
              <a:buFont typeface="Calibri"/>
              <a:buNone/>
              <a:defRPr sz="3600" b="1" i="0" u="none" strike="noStrike" cap="none">
                <a:solidFill>
                  <a:srgbClr val="C0504D"/>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solidFill>
                  <a:schemeClr val="tx1"/>
                </a:solidFill>
              </a:rPr>
              <a:t>Cochlear Implant </a:t>
            </a:r>
          </a:p>
        </p:txBody>
      </p:sp>
    </p:spTree>
    <p:extLst>
      <p:ext uri="{BB962C8B-B14F-4D97-AF65-F5344CB8AC3E}">
        <p14:creationId xmlns:p14="http://schemas.microsoft.com/office/powerpoint/2010/main" val="2122309532"/>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_cochlear-noConsole.jpg"/>
          <p:cNvPicPr>
            <a:picLocks noGrp="1" noChangeAspect="1"/>
          </p:cNvPicPr>
          <p:nvPr>
            <p:ph idx="1"/>
          </p:nvPr>
        </p:nvPicPr>
        <p:blipFill>
          <a:blip r:embed="rId3" cstate="print"/>
          <a:stretch>
            <a:fillRect/>
          </a:stretch>
        </p:blipFill>
        <p:spPr>
          <a:xfrm>
            <a:off x="1123015" y="1705970"/>
            <a:ext cx="6922339" cy="4281985"/>
          </a:xfrm>
        </p:spPr>
      </p:pic>
    </p:spTree>
    <p:extLst>
      <p:ext uri="{BB962C8B-B14F-4D97-AF65-F5344CB8AC3E}">
        <p14:creationId xmlns:p14="http://schemas.microsoft.com/office/powerpoint/2010/main" val="2959014900"/>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aha1.gif"/>
          <p:cNvPicPr>
            <a:picLocks noChangeAspect="1"/>
          </p:cNvPicPr>
          <p:nvPr/>
        </p:nvPicPr>
        <p:blipFill>
          <a:blip r:embed="rId2" cstate="print"/>
          <a:stretch>
            <a:fillRect/>
          </a:stretch>
        </p:blipFill>
        <p:spPr>
          <a:xfrm>
            <a:off x="197123" y="3084394"/>
            <a:ext cx="4474391" cy="3459707"/>
          </a:xfrm>
          <a:prstGeom prst="rect">
            <a:avLst/>
          </a:prstGeom>
          <a:noFill/>
          <a:ln>
            <a:noFill/>
          </a:ln>
        </p:spPr>
      </p:pic>
      <p:sp>
        <p:nvSpPr>
          <p:cNvPr id="5" name="Title 1"/>
          <p:cNvSpPr>
            <a:spLocks noGrp="1"/>
          </p:cNvSpPr>
          <p:nvPr>
            <p:ph type="ctrTitle"/>
          </p:nvPr>
        </p:nvSpPr>
        <p:spPr>
          <a:xfrm>
            <a:off x="3234519" y="1910688"/>
            <a:ext cx="2156347" cy="873456"/>
          </a:xfrm>
          <a:solidFill>
            <a:schemeClr val="bg1"/>
          </a:solidFill>
          <a:ln>
            <a:solidFill>
              <a:schemeClr val="tx1"/>
            </a:solidFill>
          </a:ln>
        </p:spPr>
        <p:txBody>
          <a:bodyPr/>
          <a:lstStyle/>
          <a:p>
            <a:r>
              <a:rPr lang="en-US" b="1" dirty="0">
                <a:solidFill>
                  <a:schemeClr val="tx1"/>
                </a:solidFill>
              </a:rPr>
              <a:t>  BAHA</a:t>
            </a:r>
          </a:p>
        </p:txBody>
      </p:sp>
      <p:pic>
        <p:nvPicPr>
          <p:cNvPr id="7" name="Picture 6" descr="Adult wearing a Baha"/>
          <p:cNvPicPr/>
          <p:nvPr/>
        </p:nvPicPr>
        <p:blipFill>
          <a:blip r:embed="rId3" cstate="print"/>
          <a:srcRect l="23904" r="21912"/>
          <a:stretch>
            <a:fillRect/>
          </a:stretch>
        </p:blipFill>
        <p:spPr bwMode="auto">
          <a:xfrm>
            <a:off x="4834718" y="3120787"/>
            <a:ext cx="3978323" cy="3386920"/>
          </a:xfrm>
          <a:prstGeom prst="rect">
            <a:avLst/>
          </a:prstGeom>
          <a:noFill/>
          <a:ln w="9525">
            <a:noFill/>
            <a:miter lim="800000"/>
            <a:headEnd/>
            <a:tailEnd/>
          </a:ln>
        </p:spPr>
      </p:pic>
      <p:sp>
        <p:nvSpPr>
          <p:cNvPr id="8" name="Down Arrow 7"/>
          <p:cNvSpPr/>
          <p:nvPr/>
        </p:nvSpPr>
        <p:spPr>
          <a:xfrm rot="1969349">
            <a:off x="6604429" y="2919941"/>
            <a:ext cx="438898" cy="146031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4390416"/>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half" idx="2"/>
          </p:nvPr>
        </p:nvSpPr>
        <p:spPr>
          <a:xfrm>
            <a:off x="1870957" y="259641"/>
            <a:ext cx="5249685" cy="803275"/>
          </a:xfrm>
          <a:solidFill>
            <a:schemeClr val="bg1"/>
          </a:solidFill>
          <a:ln>
            <a:solidFill>
              <a:schemeClr val="tx1"/>
            </a:solidFill>
          </a:ln>
        </p:spPr>
        <p:txBody>
          <a:bodyPr>
            <a:normAutofit lnSpcReduction="10000"/>
          </a:bodyPr>
          <a:lstStyle/>
          <a:p>
            <a:pPr>
              <a:defRPr/>
            </a:pPr>
            <a:r>
              <a:rPr lang="en-US" sz="4400" b="1" dirty="0">
                <a:solidFill>
                  <a:schemeClr val="tx1"/>
                </a:solidFill>
              </a:rPr>
              <a:t>Personal FM Options</a:t>
            </a:r>
          </a:p>
          <a:p>
            <a:pPr>
              <a:defRPr/>
            </a:pPr>
            <a:endParaRPr lang="en-US" sz="2400" dirty="0"/>
          </a:p>
        </p:txBody>
      </p:sp>
      <p:sp>
        <p:nvSpPr>
          <p:cNvPr id="47107" name="Footer Placeholder 3"/>
          <p:cNvSpPr>
            <a:spLocks noGrp="1"/>
          </p:cNvSpPr>
          <p:nvPr>
            <p:ph type="ftr" sz="quarter" idx="11"/>
          </p:nvPr>
        </p:nvSpPr>
        <p:spPr>
          <a:xfrm>
            <a:off x="6248400" y="6381750"/>
            <a:ext cx="2895600" cy="476250"/>
          </a:xfrm>
          <a:noFill/>
          <a:ln>
            <a:miter lim="800000"/>
            <a:headEnd/>
            <a:tailEnd/>
          </a:ln>
        </p:spPr>
        <p:txBody>
          <a:bodyPr/>
          <a:lstStyle/>
          <a:p>
            <a:r>
              <a:rPr lang="en-US">
                <a:solidFill>
                  <a:schemeClr val="bg2"/>
                </a:solidFill>
              </a:rPr>
              <a:t>HAT</a:t>
            </a:r>
          </a:p>
        </p:txBody>
      </p:sp>
      <p:pic>
        <p:nvPicPr>
          <p:cNvPr id="47108" name="Picture 8" descr="inspiro.jpg"/>
          <p:cNvPicPr>
            <a:picLocks noChangeAspect="1"/>
          </p:cNvPicPr>
          <p:nvPr/>
        </p:nvPicPr>
        <p:blipFill>
          <a:blip r:embed="rId3" cstate="print"/>
          <a:srcRect/>
          <a:stretch>
            <a:fillRect/>
          </a:stretch>
        </p:blipFill>
        <p:spPr bwMode="auto">
          <a:xfrm>
            <a:off x="3578225" y="1154113"/>
            <a:ext cx="1751013" cy="1676400"/>
          </a:xfrm>
          <a:prstGeom prst="rect">
            <a:avLst/>
          </a:prstGeom>
          <a:noFill/>
          <a:ln w="9525">
            <a:noFill/>
            <a:miter lim="800000"/>
            <a:headEnd/>
            <a:tailEnd/>
          </a:ln>
        </p:spPr>
      </p:pic>
      <p:pic>
        <p:nvPicPr>
          <p:cNvPr id="47109" name="Picture 6" descr="FM with audioshoe.jpg"/>
          <p:cNvPicPr>
            <a:picLocks noChangeAspect="1"/>
          </p:cNvPicPr>
          <p:nvPr/>
        </p:nvPicPr>
        <p:blipFill>
          <a:blip r:embed="rId4" cstate="print"/>
          <a:srcRect/>
          <a:stretch>
            <a:fillRect/>
          </a:stretch>
        </p:blipFill>
        <p:spPr bwMode="auto">
          <a:xfrm>
            <a:off x="1001713" y="3638550"/>
            <a:ext cx="4343400" cy="1905000"/>
          </a:xfrm>
          <a:prstGeom prst="rect">
            <a:avLst/>
          </a:prstGeom>
          <a:noFill/>
          <a:ln w="9525">
            <a:noFill/>
            <a:miter lim="800000"/>
            <a:headEnd/>
            <a:tailEnd/>
          </a:ln>
        </p:spPr>
      </p:pic>
      <p:pic>
        <p:nvPicPr>
          <p:cNvPr id="47110" name="Picture 9" descr="iconnect.bmp"/>
          <p:cNvPicPr>
            <a:picLocks noChangeAspect="1"/>
          </p:cNvPicPr>
          <p:nvPr/>
        </p:nvPicPr>
        <p:blipFill>
          <a:blip r:embed="rId5" cstate="print"/>
          <a:srcRect/>
          <a:stretch>
            <a:fillRect/>
          </a:stretch>
        </p:blipFill>
        <p:spPr bwMode="auto">
          <a:xfrm>
            <a:off x="4114800" y="3640138"/>
            <a:ext cx="1976438" cy="2084387"/>
          </a:xfrm>
          <a:prstGeom prst="rect">
            <a:avLst/>
          </a:prstGeom>
          <a:noFill/>
          <a:ln w="9525">
            <a:noFill/>
            <a:miter lim="800000"/>
            <a:headEnd/>
            <a:tailEnd/>
          </a:ln>
        </p:spPr>
      </p:pic>
      <p:pic>
        <p:nvPicPr>
          <p:cNvPr id="47111" name="Picture 10" descr="isense.jpg"/>
          <p:cNvPicPr>
            <a:picLocks noChangeAspect="1"/>
          </p:cNvPicPr>
          <p:nvPr/>
        </p:nvPicPr>
        <p:blipFill>
          <a:blip r:embed="rId6" cstate="print"/>
          <a:srcRect/>
          <a:stretch>
            <a:fillRect/>
          </a:stretch>
        </p:blipFill>
        <p:spPr bwMode="auto">
          <a:xfrm>
            <a:off x="6091238" y="3652838"/>
            <a:ext cx="2006600" cy="2071687"/>
          </a:xfrm>
          <a:prstGeom prst="rect">
            <a:avLst/>
          </a:prstGeom>
          <a:noFill/>
          <a:ln w="9525">
            <a:noFill/>
            <a:miter lim="800000"/>
            <a:headEnd/>
            <a:tailEnd/>
          </a:ln>
        </p:spPr>
      </p:pic>
      <p:sp>
        <p:nvSpPr>
          <p:cNvPr id="47113" name="TextBox 1"/>
          <p:cNvSpPr txBox="1">
            <a:spLocks noChangeArrowheads="1"/>
          </p:cNvSpPr>
          <p:nvPr/>
        </p:nvSpPr>
        <p:spPr bwMode="auto">
          <a:xfrm>
            <a:off x="3290888" y="3028950"/>
            <a:ext cx="2349500" cy="461963"/>
          </a:xfrm>
          <a:prstGeom prst="rect">
            <a:avLst/>
          </a:prstGeom>
          <a:noFill/>
          <a:ln w="9525">
            <a:noFill/>
            <a:miter lim="800000"/>
            <a:headEnd/>
            <a:tailEnd/>
          </a:ln>
        </p:spPr>
        <p:txBody>
          <a:bodyPr>
            <a:spAutoFit/>
          </a:bodyPr>
          <a:lstStyle/>
          <a:p>
            <a:r>
              <a:rPr lang="en-US" sz="2400"/>
              <a:t>FM Transmitter</a:t>
            </a:r>
          </a:p>
        </p:txBody>
      </p:sp>
      <p:sp>
        <p:nvSpPr>
          <p:cNvPr id="47115" name="TextBox 4"/>
          <p:cNvSpPr txBox="1">
            <a:spLocks noChangeArrowheads="1"/>
          </p:cNvSpPr>
          <p:nvPr/>
        </p:nvSpPr>
        <p:spPr bwMode="auto">
          <a:xfrm>
            <a:off x="533400" y="5724525"/>
            <a:ext cx="7924800" cy="830263"/>
          </a:xfrm>
          <a:prstGeom prst="rect">
            <a:avLst/>
          </a:prstGeom>
          <a:noFill/>
          <a:ln w="9525">
            <a:noFill/>
            <a:miter lim="800000"/>
            <a:headEnd/>
            <a:tailEnd/>
          </a:ln>
        </p:spPr>
        <p:txBody>
          <a:bodyPr>
            <a:spAutoFit/>
          </a:bodyPr>
          <a:lstStyle/>
          <a:p>
            <a:pPr algn="ctr"/>
            <a:r>
              <a:rPr lang="en-US" sz="2400" dirty="0"/>
              <a:t>FM Receivers for hearing aids, cochlear implants, </a:t>
            </a:r>
          </a:p>
          <a:p>
            <a:pPr algn="ctr"/>
            <a:r>
              <a:rPr lang="en-US" sz="2400" dirty="0"/>
              <a:t>and FM only</a:t>
            </a:r>
          </a:p>
        </p:txBody>
      </p:sp>
      <p:grpSp>
        <p:nvGrpSpPr>
          <p:cNvPr id="2" name="Group 7"/>
          <p:cNvGrpSpPr>
            <a:grpSpLocks/>
          </p:cNvGrpSpPr>
          <p:nvPr/>
        </p:nvGrpSpPr>
        <p:grpSpPr bwMode="auto">
          <a:xfrm rot="1014016">
            <a:off x="5126038" y="2654300"/>
            <a:ext cx="1392237" cy="1038225"/>
            <a:chOff x="1367" y="2019"/>
            <a:chExt cx="877" cy="654"/>
          </a:xfrm>
        </p:grpSpPr>
        <p:sp>
          <p:nvSpPr>
            <p:cNvPr id="47126" name="Arc 8"/>
            <p:cNvSpPr>
              <a:spLocks/>
            </p:cNvSpPr>
            <p:nvPr/>
          </p:nvSpPr>
          <p:spPr bwMode="auto">
            <a:xfrm rot="4523024">
              <a:off x="1359" y="2027"/>
              <a:ext cx="192" cy="17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p:spPr>
          <p:txBody>
            <a:bodyPr wrap="none" anchor="ctr"/>
            <a:lstStyle/>
            <a:p>
              <a:endParaRPr lang="en-US"/>
            </a:p>
          </p:txBody>
        </p:sp>
        <p:sp>
          <p:nvSpPr>
            <p:cNvPr id="47127" name="Arc 9"/>
            <p:cNvSpPr>
              <a:spLocks/>
            </p:cNvSpPr>
            <p:nvPr/>
          </p:nvSpPr>
          <p:spPr bwMode="auto">
            <a:xfrm rot="4523024">
              <a:off x="1459" y="2093"/>
              <a:ext cx="192" cy="17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p:spPr>
          <p:txBody>
            <a:bodyPr wrap="none" anchor="ctr"/>
            <a:lstStyle/>
            <a:p>
              <a:endParaRPr lang="en-US"/>
            </a:p>
          </p:txBody>
        </p:sp>
        <p:sp>
          <p:nvSpPr>
            <p:cNvPr id="47128" name="Arc 10"/>
            <p:cNvSpPr>
              <a:spLocks/>
            </p:cNvSpPr>
            <p:nvPr/>
          </p:nvSpPr>
          <p:spPr bwMode="auto">
            <a:xfrm rot="4523024">
              <a:off x="1560" y="2160"/>
              <a:ext cx="192" cy="17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p:spPr>
          <p:txBody>
            <a:bodyPr wrap="none" anchor="ctr"/>
            <a:lstStyle/>
            <a:p>
              <a:endParaRPr lang="en-US"/>
            </a:p>
          </p:txBody>
        </p:sp>
        <p:sp>
          <p:nvSpPr>
            <p:cNvPr id="47129" name="Arc 11"/>
            <p:cNvSpPr>
              <a:spLocks/>
            </p:cNvSpPr>
            <p:nvPr/>
          </p:nvSpPr>
          <p:spPr bwMode="auto">
            <a:xfrm rot="4523024">
              <a:off x="1660" y="2226"/>
              <a:ext cx="192" cy="17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p:spPr>
          <p:txBody>
            <a:bodyPr wrap="none" anchor="ctr"/>
            <a:lstStyle/>
            <a:p>
              <a:endParaRPr lang="en-US"/>
            </a:p>
          </p:txBody>
        </p:sp>
        <p:sp>
          <p:nvSpPr>
            <p:cNvPr id="47130" name="Arc 12"/>
            <p:cNvSpPr>
              <a:spLocks/>
            </p:cNvSpPr>
            <p:nvPr/>
          </p:nvSpPr>
          <p:spPr bwMode="auto">
            <a:xfrm rot="4523024">
              <a:off x="1760" y="2292"/>
              <a:ext cx="192" cy="17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p:spPr>
          <p:txBody>
            <a:bodyPr wrap="none" anchor="ctr"/>
            <a:lstStyle/>
            <a:p>
              <a:endParaRPr lang="en-US"/>
            </a:p>
          </p:txBody>
        </p:sp>
        <p:sp>
          <p:nvSpPr>
            <p:cNvPr id="47131" name="Arc 13"/>
            <p:cNvSpPr>
              <a:spLocks/>
            </p:cNvSpPr>
            <p:nvPr/>
          </p:nvSpPr>
          <p:spPr bwMode="auto">
            <a:xfrm rot="4523024">
              <a:off x="1861" y="2358"/>
              <a:ext cx="191" cy="17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p:spPr>
          <p:txBody>
            <a:bodyPr wrap="none" anchor="ctr"/>
            <a:lstStyle/>
            <a:p>
              <a:endParaRPr lang="en-US"/>
            </a:p>
          </p:txBody>
        </p:sp>
        <p:sp>
          <p:nvSpPr>
            <p:cNvPr id="47132" name="Arc 14"/>
            <p:cNvSpPr>
              <a:spLocks/>
            </p:cNvSpPr>
            <p:nvPr/>
          </p:nvSpPr>
          <p:spPr bwMode="auto">
            <a:xfrm rot="4523024">
              <a:off x="1961" y="2424"/>
              <a:ext cx="191" cy="17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p:spPr>
          <p:txBody>
            <a:bodyPr wrap="none" anchor="ctr"/>
            <a:lstStyle/>
            <a:p>
              <a:endParaRPr lang="en-US"/>
            </a:p>
          </p:txBody>
        </p:sp>
        <p:sp>
          <p:nvSpPr>
            <p:cNvPr id="47133" name="Arc 15"/>
            <p:cNvSpPr>
              <a:spLocks/>
            </p:cNvSpPr>
            <p:nvPr/>
          </p:nvSpPr>
          <p:spPr bwMode="auto">
            <a:xfrm rot="4523024">
              <a:off x="2061" y="2490"/>
              <a:ext cx="191" cy="17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p:spPr>
          <p:txBody>
            <a:bodyPr wrap="none" anchor="ctr"/>
            <a:lstStyle/>
            <a:p>
              <a:endParaRPr lang="en-US"/>
            </a:p>
          </p:txBody>
        </p:sp>
      </p:grpSp>
      <p:grpSp>
        <p:nvGrpSpPr>
          <p:cNvPr id="5" name="Group 7"/>
          <p:cNvGrpSpPr>
            <a:grpSpLocks/>
          </p:cNvGrpSpPr>
          <p:nvPr/>
        </p:nvGrpSpPr>
        <p:grpSpPr bwMode="auto">
          <a:xfrm rot="6200970">
            <a:off x="2261394" y="2664619"/>
            <a:ext cx="1392237" cy="1038225"/>
            <a:chOff x="1367" y="2019"/>
            <a:chExt cx="877" cy="654"/>
          </a:xfrm>
        </p:grpSpPr>
        <p:sp>
          <p:nvSpPr>
            <p:cNvPr id="47118" name="Arc 8"/>
            <p:cNvSpPr>
              <a:spLocks/>
            </p:cNvSpPr>
            <p:nvPr/>
          </p:nvSpPr>
          <p:spPr bwMode="auto">
            <a:xfrm rot="4523024">
              <a:off x="1359" y="2027"/>
              <a:ext cx="192" cy="17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p:spPr>
          <p:txBody>
            <a:bodyPr wrap="none" anchor="ctr"/>
            <a:lstStyle/>
            <a:p>
              <a:endParaRPr lang="en-US"/>
            </a:p>
          </p:txBody>
        </p:sp>
        <p:sp>
          <p:nvSpPr>
            <p:cNvPr id="47119" name="Arc 9"/>
            <p:cNvSpPr>
              <a:spLocks/>
            </p:cNvSpPr>
            <p:nvPr/>
          </p:nvSpPr>
          <p:spPr bwMode="auto">
            <a:xfrm rot="4523024">
              <a:off x="1459" y="2093"/>
              <a:ext cx="192" cy="17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p:spPr>
          <p:txBody>
            <a:bodyPr wrap="none" anchor="ctr"/>
            <a:lstStyle/>
            <a:p>
              <a:endParaRPr lang="en-US"/>
            </a:p>
          </p:txBody>
        </p:sp>
        <p:sp>
          <p:nvSpPr>
            <p:cNvPr id="47120" name="Arc 10"/>
            <p:cNvSpPr>
              <a:spLocks/>
            </p:cNvSpPr>
            <p:nvPr/>
          </p:nvSpPr>
          <p:spPr bwMode="auto">
            <a:xfrm rot="4523024">
              <a:off x="1560" y="2160"/>
              <a:ext cx="192" cy="17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p:spPr>
          <p:txBody>
            <a:bodyPr wrap="none" anchor="ctr"/>
            <a:lstStyle/>
            <a:p>
              <a:endParaRPr lang="en-US"/>
            </a:p>
          </p:txBody>
        </p:sp>
        <p:sp>
          <p:nvSpPr>
            <p:cNvPr id="47121" name="Arc 11"/>
            <p:cNvSpPr>
              <a:spLocks/>
            </p:cNvSpPr>
            <p:nvPr/>
          </p:nvSpPr>
          <p:spPr bwMode="auto">
            <a:xfrm rot="4523024">
              <a:off x="1660" y="2226"/>
              <a:ext cx="192" cy="17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p:spPr>
          <p:txBody>
            <a:bodyPr wrap="none" anchor="ctr"/>
            <a:lstStyle/>
            <a:p>
              <a:endParaRPr lang="en-US"/>
            </a:p>
          </p:txBody>
        </p:sp>
        <p:sp>
          <p:nvSpPr>
            <p:cNvPr id="47122" name="Arc 12"/>
            <p:cNvSpPr>
              <a:spLocks/>
            </p:cNvSpPr>
            <p:nvPr/>
          </p:nvSpPr>
          <p:spPr bwMode="auto">
            <a:xfrm rot="4523024">
              <a:off x="1760" y="2292"/>
              <a:ext cx="192" cy="17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p:spPr>
          <p:txBody>
            <a:bodyPr wrap="none" anchor="ctr"/>
            <a:lstStyle/>
            <a:p>
              <a:endParaRPr lang="en-US"/>
            </a:p>
          </p:txBody>
        </p:sp>
        <p:sp>
          <p:nvSpPr>
            <p:cNvPr id="47123" name="Arc 13"/>
            <p:cNvSpPr>
              <a:spLocks/>
            </p:cNvSpPr>
            <p:nvPr/>
          </p:nvSpPr>
          <p:spPr bwMode="auto">
            <a:xfrm rot="4523024">
              <a:off x="1861" y="2358"/>
              <a:ext cx="191" cy="17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p:spPr>
          <p:txBody>
            <a:bodyPr wrap="none" anchor="ctr"/>
            <a:lstStyle/>
            <a:p>
              <a:endParaRPr lang="en-US"/>
            </a:p>
          </p:txBody>
        </p:sp>
        <p:sp>
          <p:nvSpPr>
            <p:cNvPr id="47124" name="Arc 14"/>
            <p:cNvSpPr>
              <a:spLocks/>
            </p:cNvSpPr>
            <p:nvPr/>
          </p:nvSpPr>
          <p:spPr bwMode="auto">
            <a:xfrm rot="4523024">
              <a:off x="1961" y="2424"/>
              <a:ext cx="191" cy="17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p:spPr>
          <p:txBody>
            <a:bodyPr wrap="none" anchor="ctr"/>
            <a:lstStyle/>
            <a:p>
              <a:endParaRPr lang="en-US"/>
            </a:p>
          </p:txBody>
        </p:sp>
        <p:sp>
          <p:nvSpPr>
            <p:cNvPr id="47125" name="Arc 15"/>
            <p:cNvSpPr>
              <a:spLocks/>
            </p:cNvSpPr>
            <p:nvPr/>
          </p:nvSpPr>
          <p:spPr bwMode="auto">
            <a:xfrm rot="4523024">
              <a:off x="2061" y="2490"/>
              <a:ext cx="191" cy="17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p:spPr>
          <p:txBody>
            <a:bodyPr wrap="none" anchor="ctr"/>
            <a:lstStyle/>
            <a:p>
              <a:endParaRPr lang="en-US"/>
            </a:p>
          </p:txBody>
        </p:sp>
      </p:grpSp>
    </p:spTree>
    <p:extLst>
      <p:ext uri="{BB962C8B-B14F-4D97-AF65-F5344CB8AC3E}">
        <p14:creationId xmlns:p14="http://schemas.microsoft.com/office/powerpoint/2010/main" val="2331641696"/>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773" y="1787856"/>
            <a:ext cx="4763069" cy="1555845"/>
          </a:xfrm>
          <a:solidFill>
            <a:schemeClr val="bg1"/>
          </a:solidFill>
          <a:ln>
            <a:solidFill>
              <a:schemeClr val="tx1"/>
            </a:solidFill>
          </a:ln>
        </p:spPr>
        <p:txBody>
          <a:bodyPr/>
          <a:lstStyle/>
          <a:p>
            <a:r>
              <a:rPr lang="en-US" b="1" dirty="0">
                <a:solidFill>
                  <a:schemeClr val="tx1"/>
                </a:solidFill>
              </a:rPr>
              <a:t>  Portable/Room </a:t>
            </a:r>
            <a:br>
              <a:rPr lang="en-US" b="1" dirty="0">
                <a:solidFill>
                  <a:schemeClr val="tx1"/>
                </a:solidFill>
              </a:rPr>
            </a:br>
            <a:r>
              <a:rPr lang="en-US" b="1" dirty="0">
                <a:solidFill>
                  <a:schemeClr val="tx1"/>
                </a:solidFill>
              </a:rPr>
              <a:t>    Speaker System</a:t>
            </a:r>
          </a:p>
        </p:txBody>
      </p:sp>
      <p:pic>
        <p:nvPicPr>
          <p:cNvPr id="2050" name="Picture 2" descr="http://www.hear-more.com/images2/frontrow-classroom-amplification.gif"/>
          <p:cNvPicPr>
            <a:picLocks noChangeAspect="1" noChangeArrowheads="1"/>
          </p:cNvPicPr>
          <p:nvPr/>
        </p:nvPicPr>
        <p:blipFill>
          <a:blip r:embed="rId3" cstate="print"/>
          <a:srcRect/>
          <a:stretch>
            <a:fillRect/>
          </a:stretch>
        </p:blipFill>
        <p:spPr bwMode="auto">
          <a:xfrm>
            <a:off x="372339" y="3705204"/>
            <a:ext cx="4708726" cy="2700310"/>
          </a:xfrm>
          <a:prstGeom prst="rect">
            <a:avLst/>
          </a:prstGeom>
          <a:noFill/>
        </p:spPr>
      </p:pic>
      <p:pic>
        <p:nvPicPr>
          <p:cNvPr id="4" name="Picture 3" descr="REDCAT.jpg"/>
          <p:cNvPicPr>
            <a:picLocks noChangeAspect="1"/>
          </p:cNvPicPr>
          <p:nvPr/>
        </p:nvPicPr>
        <p:blipFill>
          <a:blip r:embed="rId4" cstate="print"/>
          <a:srcRect/>
          <a:stretch>
            <a:fillRect/>
          </a:stretch>
        </p:blipFill>
        <p:spPr bwMode="auto">
          <a:xfrm>
            <a:off x="5460234" y="2303465"/>
            <a:ext cx="3084383" cy="2803478"/>
          </a:xfrm>
          <a:prstGeom prst="rect">
            <a:avLst/>
          </a:prstGeom>
          <a:noFill/>
          <a:ln w="9525">
            <a:noFill/>
            <a:miter lim="800000"/>
            <a:headEnd/>
            <a:tailEnd/>
          </a:ln>
        </p:spPr>
      </p:pic>
      <p:pic>
        <p:nvPicPr>
          <p:cNvPr id="5" name="Picture 6" descr="tempo-fm-system.jpg"/>
          <p:cNvPicPr>
            <a:picLocks noChangeAspect="1"/>
          </p:cNvPicPr>
          <p:nvPr/>
        </p:nvPicPr>
        <p:blipFill rotWithShape="1">
          <a:blip r:embed="rId5" cstate="print"/>
          <a:srcRect t="21593" r="26205"/>
          <a:stretch/>
        </p:blipFill>
        <p:spPr bwMode="auto">
          <a:xfrm>
            <a:off x="5460234" y="4790365"/>
            <a:ext cx="3425588" cy="1886445"/>
          </a:xfrm>
          <a:prstGeom prst="rect">
            <a:avLst/>
          </a:prstGeom>
          <a:noFill/>
          <a:ln w="9525">
            <a:noFill/>
            <a:miter lim="800000"/>
            <a:headEnd/>
            <a:tailEnd/>
          </a:ln>
        </p:spPr>
      </p:pic>
    </p:spTree>
    <p:extLst>
      <p:ext uri="{BB962C8B-B14F-4D97-AF65-F5344CB8AC3E}">
        <p14:creationId xmlns:p14="http://schemas.microsoft.com/office/powerpoint/2010/main" val="1594888328"/>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21734" y="1924199"/>
            <a:ext cx="7794170" cy="3170099"/>
          </a:xfrm>
          <a:prstGeom prst="rect">
            <a:avLst/>
          </a:prstGeom>
          <a:noFill/>
        </p:spPr>
        <p:txBody>
          <a:bodyPr wrap="square" lIns="91440" tIns="45720" rIns="91440" bIns="45720">
            <a:spAutoFit/>
          </a:bodyPr>
          <a:lstStyle/>
          <a:p>
            <a:pPr algn="ctr"/>
            <a:r>
              <a:rPr lang="en-US" sz="10000" b="1" cap="none" spc="0" dirty="0">
                <a:ln w="12700">
                  <a:solidFill>
                    <a:schemeClr val="tx1">
                      <a:lumMod val="95000"/>
                      <a:lumOff val="5000"/>
                    </a:schemeClr>
                  </a:solidFill>
                  <a:prstDash val="solid"/>
                </a:ln>
                <a:solidFill>
                  <a:schemeClr val="tx1">
                    <a:lumMod val="95000"/>
                    <a:lumOff val="5000"/>
                  </a:schemeClr>
                </a:solidFill>
                <a:effectLst>
                  <a:outerShdw dist="38100" dir="2640000" algn="bl" rotWithShape="0">
                    <a:schemeClr val="tx2">
                      <a:lumMod val="75000"/>
                    </a:schemeClr>
                  </a:outerShdw>
                </a:effectLst>
              </a:rPr>
              <a:t>K-12 </a:t>
            </a:r>
          </a:p>
          <a:p>
            <a:pPr algn="ctr"/>
            <a:r>
              <a:rPr lang="en-US" sz="10000" b="1" cap="none" spc="0" dirty="0">
                <a:ln w="12700">
                  <a:solidFill>
                    <a:schemeClr val="tx1">
                      <a:lumMod val="95000"/>
                      <a:lumOff val="5000"/>
                    </a:schemeClr>
                  </a:solidFill>
                  <a:prstDash val="solid"/>
                </a:ln>
                <a:solidFill>
                  <a:schemeClr val="tx1">
                    <a:lumMod val="95000"/>
                    <a:lumOff val="5000"/>
                  </a:schemeClr>
                </a:solidFill>
                <a:effectLst>
                  <a:outerShdw dist="38100" dir="2640000" algn="bl" rotWithShape="0">
                    <a:schemeClr val="tx2">
                      <a:lumMod val="75000"/>
                    </a:schemeClr>
                  </a:outerShdw>
                </a:effectLst>
              </a:rPr>
              <a:t>Piece </a:t>
            </a:r>
            <a:endParaRPr lang="en-US" sz="10000" b="1" cap="none" spc="0" dirty="0">
              <a:ln w="12700">
                <a:solidFill>
                  <a:schemeClr val="tx2">
                    <a:lumMod val="75000"/>
                  </a:schemeClr>
                </a:solidFill>
                <a:prstDash val="solid"/>
              </a:ln>
              <a:solidFill>
                <a:schemeClr val="tx1">
                  <a:lumMod val="95000"/>
                  <a:lumOff val="5000"/>
                </a:schemeClr>
              </a:solidFill>
              <a:effectLst>
                <a:outerShdw dist="38100" dir="2640000" algn="bl" rotWithShape="0">
                  <a:schemeClr val="tx2">
                    <a:lumMod val="75000"/>
                  </a:schemeClr>
                </a:outerShdw>
              </a:effectLst>
            </a:endParaRPr>
          </a:p>
        </p:txBody>
      </p:sp>
      <p:pic>
        <p:nvPicPr>
          <p:cNvPr id="9218" name="Picture 2" descr="Blue Jigsaw Puzzle Piece Large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169552">
            <a:off x="5114411" y="1472795"/>
            <a:ext cx="3686755" cy="2665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195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268755" y="1711827"/>
            <a:ext cx="8570794" cy="894964"/>
          </a:xfrm>
          <a:prstGeom prst="rect">
            <a:avLst/>
          </a:prstGeom>
          <a:solidFill>
            <a:srgbClr val="00EAF0"/>
          </a:solidFill>
          <a:ln w="57150">
            <a:solidFill>
              <a:schemeClr val="tx1"/>
            </a:solidFill>
          </a:ln>
        </p:spPr>
        <p:txBody>
          <a:bodyPr lIns="91425" tIns="91425" rIns="91425" bIns="91425" anchor="ctr" anchorCtr="0">
            <a:noAutofit/>
          </a:bodyPr>
          <a:lstStyle/>
          <a:p>
            <a:pPr lvl="0">
              <a:spcBef>
                <a:spcPts val="0"/>
              </a:spcBef>
              <a:buNone/>
            </a:pPr>
            <a:r>
              <a:rPr lang="en-US" sz="5400" dirty="0">
                <a:solidFill>
                  <a:schemeClr val="tx1"/>
                </a:solidFill>
              </a:rPr>
              <a:t>K-12 Supports</a:t>
            </a:r>
          </a:p>
        </p:txBody>
      </p:sp>
      <p:sp>
        <p:nvSpPr>
          <p:cNvPr id="3" name="Shape 275"/>
          <p:cNvSpPr txBox="1">
            <a:spLocks/>
          </p:cNvSpPr>
          <p:nvPr/>
        </p:nvSpPr>
        <p:spPr>
          <a:xfrm>
            <a:off x="0" y="4273012"/>
            <a:ext cx="8898340" cy="1370573"/>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C0504D"/>
              </a:buClr>
              <a:buFont typeface="Calibri"/>
              <a:buNone/>
              <a:defRPr sz="4000" b="1" i="0" u="none" strike="noStrike" cap="none">
                <a:solidFill>
                  <a:srgbClr val="C0504D"/>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marL="571500" indent="-571500" algn="l">
              <a:buClr>
                <a:schemeClr val="tx1">
                  <a:lumMod val="95000"/>
                  <a:lumOff val="5000"/>
                </a:schemeClr>
              </a:buClr>
              <a:buFont typeface="Arial" panose="020B0604020202020204" pitchFamily="34" charset="0"/>
              <a:buChar char="•"/>
            </a:pPr>
            <a:r>
              <a:rPr lang="en-US" sz="3600" dirty="0">
                <a:solidFill>
                  <a:schemeClr val="tx1"/>
                </a:solidFill>
              </a:rPr>
              <a:t>Appropriate Technology </a:t>
            </a:r>
          </a:p>
          <a:p>
            <a:pPr marL="571500" indent="-571500" algn="l">
              <a:buClrTx/>
              <a:buFont typeface="Arial" panose="020B0604020202020204" pitchFamily="34" charset="0"/>
              <a:buChar char="•"/>
            </a:pPr>
            <a:r>
              <a:rPr lang="en-US" sz="3600" dirty="0">
                <a:solidFill>
                  <a:schemeClr val="tx1"/>
                </a:solidFill>
              </a:rPr>
              <a:t>Knowledgeable Providers</a:t>
            </a:r>
          </a:p>
          <a:p>
            <a:pPr marL="571500" indent="-571500" algn="l">
              <a:buClrTx/>
              <a:buFont typeface="Arial" panose="020B0604020202020204" pitchFamily="34" charset="0"/>
              <a:buChar char="•"/>
            </a:pPr>
            <a:r>
              <a:rPr lang="en-US" sz="3600" dirty="0">
                <a:solidFill>
                  <a:schemeClr val="tx1"/>
                </a:solidFill>
              </a:rPr>
              <a:t>Comprehensive Evaluations</a:t>
            </a:r>
          </a:p>
          <a:p>
            <a:pPr marL="571500" indent="-571500" algn="l">
              <a:buClrTx/>
              <a:buFont typeface="Arial" panose="020B0604020202020204" pitchFamily="34" charset="0"/>
              <a:buChar char="•"/>
            </a:pPr>
            <a:r>
              <a:rPr lang="en-US" sz="3600" dirty="0">
                <a:solidFill>
                  <a:schemeClr val="tx1"/>
                </a:solidFill>
              </a:rPr>
              <a:t>Programming for Needs</a:t>
            </a:r>
          </a:p>
          <a:p>
            <a:pPr marL="571500" indent="-571500" algn="l">
              <a:buClrTx/>
              <a:buFont typeface="Arial" panose="020B0604020202020204" pitchFamily="34" charset="0"/>
              <a:buChar char="•"/>
            </a:pPr>
            <a:r>
              <a:rPr lang="en-US" sz="3600" dirty="0">
                <a:solidFill>
                  <a:schemeClr val="tx1"/>
                </a:solidFill>
              </a:rPr>
              <a:t>Accommodations/Supports (interpreters, technology, specialized instruction)</a:t>
            </a:r>
          </a:p>
          <a:p>
            <a:pPr marL="571500" indent="-571500" algn="l">
              <a:buClrTx/>
              <a:buFont typeface="Arial" panose="020B0604020202020204" pitchFamily="34" charset="0"/>
              <a:buChar char="•"/>
            </a:pPr>
            <a:endParaRPr lang="en-US" sz="3600" dirty="0">
              <a:solidFill>
                <a:schemeClr val="tx1"/>
              </a:solidFill>
            </a:endParaRPr>
          </a:p>
          <a:p>
            <a:pPr algn="l">
              <a:buClrTx/>
            </a:pPr>
            <a:r>
              <a:rPr lang="en-US" sz="3600" dirty="0">
                <a:solidFill>
                  <a:schemeClr val="tx1"/>
                </a:solidFill>
              </a:rPr>
              <a:t>   </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2368" t="6965"/>
          <a:stretch/>
        </p:blipFill>
        <p:spPr>
          <a:xfrm>
            <a:off x="6437793" y="2869810"/>
            <a:ext cx="1746763" cy="1953164"/>
          </a:xfrm>
          <a:prstGeom prst="rect">
            <a:avLst/>
          </a:prstGeom>
        </p:spPr>
      </p:pic>
    </p:spTree>
    <p:extLst>
      <p:ext uri="{BB962C8B-B14F-4D97-AF65-F5344CB8AC3E}">
        <p14:creationId xmlns:p14="http://schemas.microsoft.com/office/powerpoint/2010/main" val="105024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2995684" y="2962989"/>
            <a:ext cx="3309582" cy="1254169"/>
          </a:xfrm>
        </p:spPr>
        <p:txBody>
          <a:bodyPr/>
          <a:lstStyle/>
          <a:p>
            <a:pPr marL="203200" indent="0">
              <a:buNone/>
            </a:pPr>
            <a:r>
              <a:rPr lang="en-US" dirty="0"/>
              <a:t>(GR Pictures)</a:t>
            </a:r>
          </a:p>
        </p:txBody>
      </p:sp>
    </p:spTree>
    <p:extLst>
      <p:ext uri="{BB962C8B-B14F-4D97-AF65-F5344CB8AC3E}">
        <p14:creationId xmlns:p14="http://schemas.microsoft.com/office/powerpoint/2010/main" val="3327410054"/>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txBox="1">
            <a:spLocks noGrp="1"/>
          </p:cNvSpPr>
          <p:nvPr>
            <p:ph type="title"/>
          </p:nvPr>
        </p:nvSpPr>
        <p:spPr>
          <a:xfrm>
            <a:off x="770138" y="1648622"/>
            <a:ext cx="8115900" cy="724755"/>
          </a:xfrm>
          <a:prstGeom prst="rect">
            <a:avLst/>
          </a:prstGeom>
          <a:solidFill>
            <a:schemeClr val="bg2">
              <a:lumMod val="20000"/>
              <a:lumOff val="80000"/>
            </a:schemeClr>
          </a:solidFill>
          <a:ln w="28575">
            <a:solidFill>
              <a:schemeClr val="tx1"/>
            </a:solidFill>
          </a:ln>
        </p:spPr>
        <p:txBody>
          <a:bodyPr lIns="91425" tIns="45700" rIns="91425" bIns="45700" anchor="t" anchorCtr="0">
            <a:noAutofit/>
          </a:bodyPr>
          <a:lstStyle/>
          <a:p>
            <a:pPr marL="0" marR="0" lvl="0" indent="0" rtl="0">
              <a:spcBef>
                <a:spcPts val="0"/>
              </a:spcBef>
              <a:buClr>
                <a:schemeClr val="accent1"/>
              </a:buClr>
              <a:buSzPct val="25000"/>
              <a:buFont typeface="Trebuchet MS"/>
              <a:buNone/>
            </a:pPr>
            <a:r>
              <a:rPr lang="en-US" sz="3600" b="1" i="0" u="none" strike="noStrike" cap="none" dirty="0">
                <a:solidFill>
                  <a:schemeClr val="tx1"/>
                </a:solidFill>
                <a:latin typeface="Trebuchet MS"/>
                <a:ea typeface="Trebuchet MS"/>
                <a:cs typeface="Trebuchet MS"/>
                <a:sym typeface="Trebuchet MS"/>
              </a:rPr>
              <a:t>      Assemble a Qualified Team</a:t>
            </a:r>
          </a:p>
        </p:txBody>
      </p:sp>
      <p:sp>
        <p:nvSpPr>
          <p:cNvPr id="387" name="Shape 387"/>
          <p:cNvSpPr txBox="1">
            <a:spLocks noGrp="1"/>
          </p:cNvSpPr>
          <p:nvPr>
            <p:ph type="body" idx="1"/>
          </p:nvPr>
        </p:nvSpPr>
        <p:spPr>
          <a:xfrm>
            <a:off x="3763566" y="2455263"/>
            <a:ext cx="5146291" cy="655092"/>
          </a:xfrm>
          <a:prstGeom prst="rect">
            <a:avLst/>
          </a:prstGeom>
          <a:noFill/>
          <a:ln>
            <a:noFill/>
          </a:ln>
        </p:spPr>
        <p:txBody>
          <a:bodyPr lIns="91425" tIns="45700" rIns="91425" bIns="45700" anchor="t" anchorCtr="0">
            <a:noAutofit/>
          </a:bodyPr>
          <a:lstStyle/>
          <a:p>
            <a:pPr marL="0" indent="0">
              <a:spcBef>
                <a:spcPts val="1000"/>
              </a:spcBef>
              <a:buClr>
                <a:schemeClr val="accent1"/>
              </a:buClr>
              <a:buSzPct val="25000"/>
              <a:buNone/>
            </a:pPr>
            <a:r>
              <a:rPr lang="en-US" sz="2800" b="1" dirty="0">
                <a:solidFill>
                  <a:schemeClr val="tx1"/>
                </a:solidFill>
                <a:latin typeface="Calibri" panose="020F0502020204030204" pitchFamily="34" charset="0"/>
                <a:ea typeface="Trebuchet MS"/>
                <a:cs typeface="Calibri" panose="020F0502020204030204" pitchFamily="34" charset="0"/>
                <a:sym typeface="Trebuchet MS"/>
              </a:rPr>
              <a:t>Audiologist </a:t>
            </a:r>
          </a:p>
          <a:p>
            <a:pPr marL="0" marR="0" lvl="0" indent="0" rtl="0">
              <a:spcBef>
                <a:spcPts val="1000"/>
              </a:spcBef>
              <a:spcAft>
                <a:spcPts val="0"/>
              </a:spcAft>
              <a:buClr>
                <a:schemeClr val="accent1"/>
              </a:buClr>
              <a:buSzPct val="25000"/>
              <a:buFont typeface="Noto Sans Symbols"/>
              <a:buNone/>
            </a:pPr>
            <a:endParaRPr lang="en-US" sz="3600" b="1" u="none" strike="noStrike" cap="none" dirty="0">
              <a:solidFill>
                <a:srgbClr val="3F3F3F"/>
              </a:solidFill>
              <a:latin typeface="Calibri" panose="020F0502020204030204" pitchFamily="34" charset="0"/>
              <a:ea typeface="Trebuchet MS"/>
              <a:cs typeface="Calibri" panose="020F0502020204030204" pitchFamily="34" charset="0"/>
              <a:sym typeface="Trebuchet MS"/>
            </a:endParaRPr>
          </a:p>
          <a:p>
            <a:pPr marL="342900" marR="0" lvl="0" indent="-342900" algn="l" rtl="0">
              <a:spcBef>
                <a:spcPts val="1000"/>
              </a:spcBef>
              <a:spcAft>
                <a:spcPts val="0"/>
              </a:spcAft>
              <a:buClr>
                <a:schemeClr val="accent1"/>
              </a:buClr>
              <a:buSzPct val="80000"/>
              <a:buFont typeface="Noto Sans Symbols"/>
              <a:buNone/>
            </a:pPr>
            <a:endParaRPr sz="2200" b="0" i="0" u="none" strike="noStrike" cap="none" dirty="0">
              <a:solidFill>
                <a:srgbClr val="3F3F3F"/>
              </a:solidFill>
              <a:latin typeface="Calibri" panose="020F0502020204030204" pitchFamily="34" charset="0"/>
              <a:ea typeface="Trebuchet MS"/>
              <a:cs typeface="Calibri" panose="020F0502020204030204" pitchFamily="34" charset="0"/>
              <a:sym typeface="Trebuchet MS"/>
            </a:endParaRPr>
          </a:p>
          <a:p>
            <a:pPr marL="0" marR="0" lvl="0" indent="0" algn="l" rtl="0">
              <a:spcBef>
                <a:spcPts val="1000"/>
              </a:spcBef>
              <a:spcAft>
                <a:spcPts val="0"/>
              </a:spcAft>
              <a:buClr>
                <a:schemeClr val="accent1"/>
              </a:buClr>
              <a:buSzPct val="25000"/>
              <a:buFont typeface="Noto Sans Symbols"/>
              <a:buNone/>
            </a:pPr>
            <a:endParaRPr sz="1800" b="0" i="0" u="none" strike="noStrike" cap="none" dirty="0">
              <a:solidFill>
                <a:srgbClr val="3F3F3F"/>
              </a:solidFill>
              <a:latin typeface="Calibri" panose="020F0502020204030204" pitchFamily="34" charset="0"/>
              <a:ea typeface="Trebuchet MS"/>
              <a:cs typeface="Calibri" panose="020F0502020204030204" pitchFamily="34" charset="0"/>
              <a:sym typeface="Trebuchet MS"/>
            </a:endParaRPr>
          </a:p>
        </p:txBody>
      </p:sp>
      <p:pic>
        <p:nvPicPr>
          <p:cNvPr id="15362" name="Picture 2" descr="Image result for team"/>
          <p:cNvPicPr>
            <a:picLocks noChangeAspect="1" noChangeArrowheads="1"/>
          </p:cNvPicPr>
          <p:nvPr/>
        </p:nvPicPr>
        <p:blipFill rotWithShape="1">
          <a:blip r:embed="rId3">
            <a:extLst>
              <a:ext uri="{28A0092B-C50C-407E-A947-70E740481C1C}">
                <a14:useLocalDpi xmlns:a14="http://schemas.microsoft.com/office/drawing/2010/main" val="0"/>
              </a:ext>
            </a:extLst>
          </a:blip>
          <a:srcRect r="20288"/>
          <a:stretch/>
        </p:blipFill>
        <p:spPr bwMode="auto">
          <a:xfrm>
            <a:off x="387588" y="3096806"/>
            <a:ext cx="2912928" cy="2431779"/>
          </a:xfrm>
          <a:prstGeom prst="rect">
            <a:avLst/>
          </a:prstGeom>
          <a:noFill/>
          <a:extLst>
            <a:ext uri="{909E8E84-426E-40DD-AFC4-6F175D3DCCD1}">
              <a14:hiddenFill xmlns:a14="http://schemas.microsoft.com/office/drawing/2010/main">
                <a:solidFill>
                  <a:srgbClr val="FFFFFF"/>
                </a:solidFill>
              </a14:hiddenFill>
            </a:ext>
          </a:extLst>
        </p:spPr>
      </p:pic>
      <p:sp>
        <p:nvSpPr>
          <p:cNvPr id="5" name="Shape 387"/>
          <p:cNvSpPr txBox="1">
            <a:spLocks/>
          </p:cNvSpPr>
          <p:nvPr/>
        </p:nvSpPr>
        <p:spPr>
          <a:xfrm>
            <a:off x="3763566" y="2971988"/>
            <a:ext cx="5146291" cy="655092"/>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marL="0" indent="0">
              <a:spcBef>
                <a:spcPts val="1000"/>
              </a:spcBef>
              <a:buClr>
                <a:schemeClr val="accent1"/>
              </a:buClr>
              <a:buSzPct val="25000"/>
              <a:buFont typeface="Arial"/>
              <a:buNone/>
            </a:pPr>
            <a:r>
              <a:rPr lang="en-US" sz="2800" b="1" dirty="0">
                <a:solidFill>
                  <a:schemeClr val="tx1"/>
                </a:solidFill>
                <a:latin typeface="Calibri" panose="020F0502020204030204" pitchFamily="34" charset="0"/>
                <a:ea typeface="Trebuchet MS"/>
                <a:cs typeface="Calibri" panose="020F0502020204030204" pitchFamily="34" charset="0"/>
                <a:sym typeface="Trebuchet MS"/>
              </a:rPr>
              <a:t>Teacher of the Deaf</a:t>
            </a:r>
          </a:p>
          <a:p>
            <a:pPr marL="0" indent="0">
              <a:spcBef>
                <a:spcPts val="1000"/>
              </a:spcBef>
              <a:buClr>
                <a:schemeClr val="accent1"/>
              </a:buClr>
              <a:buSzPct val="25000"/>
              <a:buFont typeface="Noto Sans Symbols"/>
              <a:buNone/>
            </a:pPr>
            <a:endParaRPr lang="en-US" sz="3600" b="1" dirty="0">
              <a:solidFill>
                <a:srgbClr val="3F3F3F"/>
              </a:solidFill>
              <a:latin typeface="Calibri" panose="020F0502020204030204" pitchFamily="34" charset="0"/>
              <a:ea typeface="Trebuchet MS"/>
              <a:cs typeface="Calibri" panose="020F0502020204030204" pitchFamily="34" charset="0"/>
              <a:sym typeface="Trebuchet MS"/>
            </a:endParaRPr>
          </a:p>
          <a:p>
            <a:pPr indent="-342900">
              <a:spcBef>
                <a:spcPts val="1000"/>
              </a:spcBef>
              <a:buClr>
                <a:schemeClr val="accent1"/>
              </a:buClr>
              <a:buSzPct val="80000"/>
              <a:buFont typeface="Noto Sans Symbols"/>
              <a:buNone/>
            </a:pPr>
            <a:endParaRPr lang="en-US" sz="2200" dirty="0">
              <a:solidFill>
                <a:srgbClr val="3F3F3F"/>
              </a:solidFill>
              <a:latin typeface="Calibri" panose="020F0502020204030204" pitchFamily="34" charset="0"/>
              <a:ea typeface="Trebuchet MS"/>
              <a:cs typeface="Calibri" panose="020F0502020204030204" pitchFamily="34" charset="0"/>
              <a:sym typeface="Trebuchet MS"/>
            </a:endParaRPr>
          </a:p>
          <a:p>
            <a:pPr marL="0" indent="0">
              <a:spcBef>
                <a:spcPts val="1000"/>
              </a:spcBef>
              <a:buClr>
                <a:schemeClr val="accent1"/>
              </a:buClr>
              <a:buSzPct val="25000"/>
              <a:buFont typeface="Noto Sans Symbols"/>
              <a:buNone/>
            </a:pPr>
            <a:endParaRPr lang="en-US" sz="1800" dirty="0">
              <a:solidFill>
                <a:srgbClr val="3F3F3F"/>
              </a:solidFill>
              <a:latin typeface="Calibri" panose="020F0502020204030204" pitchFamily="34" charset="0"/>
              <a:ea typeface="Trebuchet MS"/>
              <a:cs typeface="Calibri" panose="020F0502020204030204" pitchFamily="34" charset="0"/>
              <a:sym typeface="Trebuchet MS"/>
            </a:endParaRPr>
          </a:p>
        </p:txBody>
      </p:sp>
      <p:sp>
        <p:nvSpPr>
          <p:cNvPr id="6" name="Shape 387"/>
          <p:cNvSpPr txBox="1">
            <a:spLocks/>
          </p:cNvSpPr>
          <p:nvPr/>
        </p:nvSpPr>
        <p:spPr>
          <a:xfrm>
            <a:off x="3739747" y="3476954"/>
            <a:ext cx="5146291" cy="655092"/>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marL="0" indent="0">
              <a:spcBef>
                <a:spcPts val="1000"/>
              </a:spcBef>
              <a:buClr>
                <a:schemeClr val="accent1"/>
              </a:buClr>
              <a:buSzPct val="25000"/>
              <a:buFont typeface="Arial"/>
              <a:buNone/>
            </a:pPr>
            <a:r>
              <a:rPr lang="en-US" sz="2800" b="1" dirty="0">
                <a:solidFill>
                  <a:schemeClr val="tx1"/>
                </a:solidFill>
                <a:latin typeface="Calibri" panose="020F0502020204030204" pitchFamily="34" charset="0"/>
                <a:ea typeface="Trebuchet MS"/>
                <a:cs typeface="Calibri" panose="020F0502020204030204" pitchFamily="34" charset="0"/>
                <a:sym typeface="Trebuchet MS"/>
              </a:rPr>
              <a:t>Speech-Language Pathologist</a:t>
            </a:r>
          </a:p>
          <a:p>
            <a:pPr marL="0" indent="0">
              <a:spcBef>
                <a:spcPts val="1000"/>
              </a:spcBef>
              <a:buClr>
                <a:schemeClr val="accent1"/>
              </a:buClr>
              <a:buSzPct val="25000"/>
              <a:buFont typeface="Noto Sans Symbols"/>
              <a:buNone/>
            </a:pPr>
            <a:endParaRPr lang="en-US" sz="3600" b="1" dirty="0">
              <a:solidFill>
                <a:srgbClr val="3F3F3F"/>
              </a:solidFill>
              <a:latin typeface="Calibri" panose="020F0502020204030204" pitchFamily="34" charset="0"/>
              <a:ea typeface="Trebuchet MS"/>
              <a:cs typeface="Calibri" panose="020F0502020204030204" pitchFamily="34" charset="0"/>
              <a:sym typeface="Trebuchet MS"/>
            </a:endParaRPr>
          </a:p>
          <a:p>
            <a:pPr indent="-342900">
              <a:spcBef>
                <a:spcPts val="1000"/>
              </a:spcBef>
              <a:buClr>
                <a:schemeClr val="accent1"/>
              </a:buClr>
              <a:buSzPct val="80000"/>
              <a:buFont typeface="Noto Sans Symbols"/>
              <a:buNone/>
            </a:pPr>
            <a:endParaRPr lang="en-US" sz="2200" dirty="0">
              <a:solidFill>
                <a:srgbClr val="3F3F3F"/>
              </a:solidFill>
              <a:latin typeface="Calibri" panose="020F0502020204030204" pitchFamily="34" charset="0"/>
              <a:ea typeface="Trebuchet MS"/>
              <a:cs typeface="Calibri" panose="020F0502020204030204" pitchFamily="34" charset="0"/>
              <a:sym typeface="Trebuchet MS"/>
            </a:endParaRPr>
          </a:p>
          <a:p>
            <a:pPr marL="0" indent="0">
              <a:spcBef>
                <a:spcPts val="1000"/>
              </a:spcBef>
              <a:buClr>
                <a:schemeClr val="accent1"/>
              </a:buClr>
              <a:buSzPct val="25000"/>
              <a:buFont typeface="Noto Sans Symbols"/>
              <a:buNone/>
            </a:pPr>
            <a:endParaRPr lang="en-US" sz="1800" dirty="0">
              <a:solidFill>
                <a:srgbClr val="3F3F3F"/>
              </a:solidFill>
              <a:latin typeface="Calibri" panose="020F0502020204030204" pitchFamily="34" charset="0"/>
              <a:ea typeface="Trebuchet MS"/>
              <a:cs typeface="Calibri" panose="020F0502020204030204" pitchFamily="34" charset="0"/>
              <a:sym typeface="Trebuchet MS"/>
            </a:endParaRPr>
          </a:p>
        </p:txBody>
      </p:sp>
      <p:sp>
        <p:nvSpPr>
          <p:cNvPr id="7" name="Shape 387"/>
          <p:cNvSpPr txBox="1">
            <a:spLocks/>
          </p:cNvSpPr>
          <p:nvPr/>
        </p:nvSpPr>
        <p:spPr>
          <a:xfrm>
            <a:off x="3751656" y="3981920"/>
            <a:ext cx="5146291" cy="655092"/>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marL="0" indent="0">
              <a:spcBef>
                <a:spcPts val="1000"/>
              </a:spcBef>
              <a:buClr>
                <a:schemeClr val="accent1"/>
              </a:buClr>
              <a:buSzPct val="25000"/>
              <a:buFont typeface="Arial"/>
              <a:buNone/>
            </a:pPr>
            <a:r>
              <a:rPr lang="en-US" sz="2800" b="1" dirty="0">
                <a:solidFill>
                  <a:schemeClr val="tx1"/>
                </a:solidFill>
                <a:latin typeface="Calibri" panose="020F0502020204030204" pitchFamily="34" charset="0"/>
                <a:ea typeface="Trebuchet MS"/>
                <a:cs typeface="Calibri" panose="020F0502020204030204" pitchFamily="34" charset="0"/>
                <a:sym typeface="Trebuchet MS"/>
              </a:rPr>
              <a:t>Special Education Teacher</a:t>
            </a:r>
          </a:p>
          <a:p>
            <a:pPr marL="0" indent="0">
              <a:spcBef>
                <a:spcPts val="1000"/>
              </a:spcBef>
              <a:buClr>
                <a:schemeClr val="accent1"/>
              </a:buClr>
              <a:buSzPct val="25000"/>
              <a:buFont typeface="Noto Sans Symbols"/>
              <a:buNone/>
            </a:pPr>
            <a:endParaRPr lang="en-US" sz="3600" b="1" dirty="0">
              <a:solidFill>
                <a:srgbClr val="3F3F3F"/>
              </a:solidFill>
              <a:latin typeface="Calibri" panose="020F0502020204030204" pitchFamily="34" charset="0"/>
              <a:ea typeface="Trebuchet MS"/>
              <a:cs typeface="Calibri" panose="020F0502020204030204" pitchFamily="34" charset="0"/>
              <a:sym typeface="Trebuchet MS"/>
            </a:endParaRPr>
          </a:p>
          <a:p>
            <a:pPr indent="-342900">
              <a:spcBef>
                <a:spcPts val="1000"/>
              </a:spcBef>
              <a:buClr>
                <a:schemeClr val="accent1"/>
              </a:buClr>
              <a:buSzPct val="80000"/>
              <a:buFont typeface="Noto Sans Symbols"/>
              <a:buNone/>
            </a:pPr>
            <a:endParaRPr lang="en-US" sz="2200" dirty="0">
              <a:solidFill>
                <a:srgbClr val="3F3F3F"/>
              </a:solidFill>
              <a:latin typeface="Calibri" panose="020F0502020204030204" pitchFamily="34" charset="0"/>
              <a:ea typeface="Trebuchet MS"/>
              <a:cs typeface="Calibri" panose="020F0502020204030204" pitchFamily="34" charset="0"/>
              <a:sym typeface="Trebuchet MS"/>
            </a:endParaRPr>
          </a:p>
          <a:p>
            <a:pPr marL="0" indent="0">
              <a:spcBef>
                <a:spcPts val="1000"/>
              </a:spcBef>
              <a:buClr>
                <a:schemeClr val="accent1"/>
              </a:buClr>
              <a:buSzPct val="25000"/>
              <a:buFont typeface="Noto Sans Symbols"/>
              <a:buNone/>
            </a:pPr>
            <a:endParaRPr lang="en-US" sz="1800" dirty="0">
              <a:solidFill>
                <a:srgbClr val="3F3F3F"/>
              </a:solidFill>
              <a:latin typeface="Calibri" panose="020F0502020204030204" pitchFamily="34" charset="0"/>
              <a:ea typeface="Trebuchet MS"/>
              <a:cs typeface="Calibri" panose="020F0502020204030204" pitchFamily="34" charset="0"/>
              <a:sym typeface="Trebuchet MS"/>
            </a:endParaRPr>
          </a:p>
        </p:txBody>
      </p:sp>
      <p:sp>
        <p:nvSpPr>
          <p:cNvPr id="8" name="Shape 387"/>
          <p:cNvSpPr txBox="1">
            <a:spLocks/>
          </p:cNvSpPr>
          <p:nvPr/>
        </p:nvSpPr>
        <p:spPr>
          <a:xfrm>
            <a:off x="3736528" y="4486702"/>
            <a:ext cx="5146291" cy="655092"/>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marL="0" indent="0">
              <a:spcBef>
                <a:spcPts val="1000"/>
              </a:spcBef>
              <a:buClr>
                <a:schemeClr val="accent1"/>
              </a:buClr>
              <a:buSzPct val="25000"/>
              <a:buFont typeface="Arial"/>
              <a:buNone/>
            </a:pPr>
            <a:r>
              <a:rPr lang="en-US" sz="2800" b="1" dirty="0">
                <a:solidFill>
                  <a:schemeClr val="tx1"/>
                </a:solidFill>
                <a:latin typeface="Calibri" panose="020F0502020204030204" pitchFamily="34" charset="0"/>
                <a:ea typeface="Trebuchet MS"/>
                <a:cs typeface="Calibri" panose="020F0502020204030204" pitchFamily="34" charset="0"/>
                <a:sym typeface="Trebuchet MS"/>
              </a:rPr>
              <a:t>General Education Teacher </a:t>
            </a:r>
          </a:p>
          <a:p>
            <a:pPr marL="0" indent="0">
              <a:spcBef>
                <a:spcPts val="1000"/>
              </a:spcBef>
              <a:buClr>
                <a:schemeClr val="accent1"/>
              </a:buClr>
              <a:buSzPct val="25000"/>
              <a:buFont typeface="Noto Sans Symbols"/>
              <a:buNone/>
            </a:pPr>
            <a:endParaRPr lang="en-US" sz="3600" b="1" dirty="0">
              <a:solidFill>
                <a:srgbClr val="3F3F3F"/>
              </a:solidFill>
              <a:latin typeface="Calibri" panose="020F0502020204030204" pitchFamily="34" charset="0"/>
              <a:ea typeface="Trebuchet MS"/>
              <a:cs typeface="Calibri" panose="020F0502020204030204" pitchFamily="34" charset="0"/>
              <a:sym typeface="Trebuchet MS"/>
            </a:endParaRPr>
          </a:p>
          <a:p>
            <a:pPr indent="-342900">
              <a:spcBef>
                <a:spcPts val="1000"/>
              </a:spcBef>
              <a:buClr>
                <a:schemeClr val="accent1"/>
              </a:buClr>
              <a:buSzPct val="80000"/>
              <a:buFont typeface="Noto Sans Symbols"/>
              <a:buNone/>
            </a:pPr>
            <a:endParaRPr lang="en-US" sz="2200" dirty="0">
              <a:solidFill>
                <a:srgbClr val="3F3F3F"/>
              </a:solidFill>
              <a:latin typeface="Calibri" panose="020F0502020204030204" pitchFamily="34" charset="0"/>
              <a:ea typeface="Trebuchet MS"/>
              <a:cs typeface="Calibri" panose="020F0502020204030204" pitchFamily="34" charset="0"/>
              <a:sym typeface="Trebuchet MS"/>
            </a:endParaRPr>
          </a:p>
          <a:p>
            <a:pPr marL="0" indent="0">
              <a:spcBef>
                <a:spcPts val="1000"/>
              </a:spcBef>
              <a:buClr>
                <a:schemeClr val="accent1"/>
              </a:buClr>
              <a:buSzPct val="25000"/>
              <a:buFont typeface="Noto Sans Symbols"/>
              <a:buNone/>
            </a:pPr>
            <a:endParaRPr lang="en-US" sz="1800" dirty="0">
              <a:solidFill>
                <a:srgbClr val="3F3F3F"/>
              </a:solidFill>
              <a:latin typeface="Calibri" panose="020F0502020204030204" pitchFamily="34" charset="0"/>
              <a:ea typeface="Trebuchet MS"/>
              <a:cs typeface="Calibri" panose="020F0502020204030204" pitchFamily="34" charset="0"/>
              <a:sym typeface="Trebuchet MS"/>
            </a:endParaRPr>
          </a:p>
        </p:txBody>
      </p:sp>
      <p:sp>
        <p:nvSpPr>
          <p:cNvPr id="9" name="Shape 387"/>
          <p:cNvSpPr txBox="1">
            <a:spLocks/>
          </p:cNvSpPr>
          <p:nvPr/>
        </p:nvSpPr>
        <p:spPr>
          <a:xfrm>
            <a:off x="3763566" y="4990538"/>
            <a:ext cx="5146291" cy="655092"/>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marL="0" indent="0">
              <a:spcBef>
                <a:spcPts val="1000"/>
              </a:spcBef>
              <a:buClr>
                <a:schemeClr val="accent1"/>
              </a:buClr>
              <a:buSzPct val="25000"/>
              <a:buFont typeface="Arial"/>
              <a:buNone/>
            </a:pPr>
            <a:r>
              <a:rPr lang="en-US" sz="2800" b="1" dirty="0">
                <a:solidFill>
                  <a:schemeClr val="tx1"/>
                </a:solidFill>
                <a:latin typeface="Calibri" panose="020F0502020204030204" pitchFamily="34" charset="0"/>
                <a:ea typeface="Trebuchet MS"/>
                <a:cs typeface="Calibri" panose="020F0502020204030204" pitchFamily="34" charset="0"/>
                <a:sym typeface="Trebuchet MS"/>
              </a:rPr>
              <a:t>Administrator</a:t>
            </a:r>
          </a:p>
          <a:p>
            <a:pPr marL="0" indent="0">
              <a:spcBef>
                <a:spcPts val="1000"/>
              </a:spcBef>
              <a:buClr>
                <a:schemeClr val="accent1"/>
              </a:buClr>
              <a:buSzPct val="25000"/>
              <a:buFont typeface="Noto Sans Symbols"/>
              <a:buNone/>
            </a:pPr>
            <a:endParaRPr lang="en-US" sz="3600" b="1" dirty="0">
              <a:solidFill>
                <a:srgbClr val="3F3F3F"/>
              </a:solidFill>
              <a:latin typeface="Calibri" panose="020F0502020204030204" pitchFamily="34" charset="0"/>
              <a:ea typeface="Trebuchet MS"/>
              <a:cs typeface="Calibri" panose="020F0502020204030204" pitchFamily="34" charset="0"/>
              <a:sym typeface="Trebuchet MS"/>
            </a:endParaRPr>
          </a:p>
          <a:p>
            <a:pPr indent="-342900">
              <a:spcBef>
                <a:spcPts val="1000"/>
              </a:spcBef>
              <a:buClr>
                <a:schemeClr val="accent1"/>
              </a:buClr>
              <a:buSzPct val="80000"/>
              <a:buFont typeface="Noto Sans Symbols"/>
              <a:buNone/>
            </a:pPr>
            <a:endParaRPr lang="en-US" sz="2200" dirty="0">
              <a:solidFill>
                <a:srgbClr val="3F3F3F"/>
              </a:solidFill>
              <a:latin typeface="Calibri" panose="020F0502020204030204" pitchFamily="34" charset="0"/>
              <a:ea typeface="Trebuchet MS"/>
              <a:cs typeface="Calibri" panose="020F0502020204030204" pitchFamily="34" charset="0"/>
              <a:sym typeface="Trebuchet MS"/>
            </a:endParaRPr>
          </a:p>
          <a:p>
            <a:pPr marL="0" indent="0">
              <a:spcBef>
                <a:spcPts val="1000"/>
              </a:spcBef>
              <a:buClr>
                <a:schemeClr val="accent1"/>
              </a:buClr>
              <a:buSzPct val="25000"/>
              <a:buFont typeface="Noto Sans Symbols"/>
              <a:buNone/>
            </a:pPr>
            <a:endParaRPr lang="en-US" sz="1800" dirty="0">
              <a:solidFill>
                <a:srgbClr val="3F3F3F"/>
              </a:solidFill>
              <a:latin typeface="Calibri" panose="020F0502020204030204" pitchFamily="34" charset="0"/>
              <a:ea typeface="Trebuchet MS"/>
              <a:cs typeface="Calibri" panose="020F0502020204030204" pitchFamily="34" charset="0"/>
              <a:sym typeface="Trebuchet MS"/>
            </a:endParaRPr>
          </a:p>
        </p:txBody>
      </p:sp>
      <p:sp>
        <p:nvSpPr>
          <p:cNvPr id="10" name="Shape 387"/>
          <p:cNvSpPr txBox="1">
            <a:spLocks/>
          </p:cNvSpPr>
          <p:nvPr/>
        </p:nvSpPr>
        <p:spPr>
          <a:xfrm>
            <a:off x="3763566" y="5444231"/>
            <a:ext cx="5146291" cy="655092"/>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marL="0" indent="0">
              <a:spcBef>
                <a:spcPts val="1000"/>
              </a:spcBef>
              <a:buClr>
                <a:schemeClr val="accent1"/>
              </a:buClr>
              <a:buSzPct val="25000"/>
              <a:buFont typeface="Arial"/>
              <a:buNone/>
            </a:pPr>
            <a:r>
              <a:rPr lang="en-US" sz="2800" b="1" dirty="0">
                <a:solidFill>
                  <a:schemeClr val="tx1"/>
                </a:solidFill>
                <a:latin typeface="Calibri" panose="020F0502020204030204" pitchFamily="34" charset="0"/>
                <a:ea typeface="Trebuchet MS"/>
                <a:cs typeface="Calibri" panose="020F0502020204030204" pitchFamily="34" charset="0"/>
                <a:sym typeface="Trebuchet MS"/>
              </a:rPr>
              <a:t>Interpreters </a:t>
            </a:r>
          </a:p>
          <a:p>
            <a:pPr marL="0" indent="0">
              <a:spcBef>
                <a:spcPts val="1000"/>
              </a:spcBef>
              <a:buClr>
                <a:schemeClr val="accent1"/>
              </a:buClr>
              <a:buSzPct val="25000"/>
              <a:buFont typeface="Noto Sans Symbols"/>
              <a:buNone/>
            </a:pPr>
            <a:endParaRPr lang="en-US" sz="3600" b="1" dirty="0">
              <a:solidFill>
                <a:srgbClr val="3F3F3F"/>
              </a:solidFill>
              <a:latin typeface="Calibri" panose="020F0502020204030204" pitchFamily="34" charset="0"/>
              <a:ea typeface="Trebuchet MS"/>
              <a:cs typeface="Calibri" panose="020F0502020204030204" pitchFamily="34" charset="0"/>
              <a:sym typeface="Trebuchet MS"/>
            </a:endParaRPr>
          </a:p>
          <a:p>
            <a:pPr indent="-342900">
              <a:spcBef>
                <a:spcPts val="1000"/>
              </a:spcBef>
              <a:buClr>
                <a:schemeClr val="accent1"/>
              </a:buClr>
              <a:buSzPct val="80000"/>
              <a:buFont typeface="Noto Sans Symbols"/>
              <a:buNone/>
            </a:pPr>
            <a:endParaRPr lang="en-US" sz="2200" dirty="0">
              <a:solidFill>
                <a:srgbClr val="3F3F3F"/>
              </a:solidFill>
              <a:latin typeface="Calibri" panose="020F0502020204030204" pitchFamily="34" charset="0"/>
              <a:ea typeface="Trebuchet MS"/>
              <a:cs typeface="Calibri" panose="020F0502020204030204" pitchFamily="34" charset="0"/>
              <a:sym typeface="Trebuchet MS"/>
            </a:endParaRPr>
          </a:p>
          <a:p>
            <a:pPr marL="0" indent="0">
              <a:spcBef>
                <a:spcPts val="1000"/>
              </a:spcBef>
              <a:buClr>
                <a:schemeClr val="accent1"/>
              </a:buClr>
              <a:buSzPct val="25000"/>
              <a:buFont typeface="Noto Sans Symbols"/>
              <a:buNone/>
            </a:pPr>
            <a:endParaRPr lang="en-US" sz="1800" dirty="0">
              <a:solidFill>
                <a:srgbClr val="3F3F3F"/>
              </a:solidFill>
              <a:latin typeface="Calibri" panose="020F0502020204030204" pitchFamily="34" charset="0"/>
              <a:ea typeface="Trebuchet MS"/>
              <a:cs typeface="Calibri" panose="020F0502020204030204" pitchFamily="34" charset="0"/>
              <a:sym typeface="Trebuchet MS"/>
            </a:endParaRPr>
          </a:p>
        </p:txBody>
      </p:sp>
      <p:sp>
        <p:nvSpPr>
          <p:cNvPr id="11" name="Shape 387"/>
          <p:cNvSpPr txBox="1">
            <a:spLocks/>
          </p:cNvSpPr>
          <p:nvPr/>
        </p:nvSpPr>
        <p:spPr>
          <a:xfrm>
            <a:off x="3751656" y="5926180"/>
            <a:ext cx="5146291" cy="655092"/>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marL="0" indent="0">
              <a:spcBef>
                <a:spcPts val="1000"/>
              </a:spcBef>
              <a:buClr>
                <a:schemeClr val="accent1"/>
              </a:buClr>
              <a:buSzPct val="25000"/>
              <a:buFont typeface="Arial"/>
              <a:buNone/>
            </a:pPr>
            <a:r>
              <a:rPr lang="en-US" sz="2800" b="1" dirty="0">
                <a:solidFill>
                  <a:schemeClr val="tx1"/>
                </a:solidFill>
                <a:latin typeface="Calibri" panose="020F0502020204030204" pitchFamily="34" charset="0"/>
                <a:ea typeface="Trebuchet MS"/>
                <a:cs typeface="Calibri" panose="020F0502020204030204" pitchFamily="34" charset="0"/>
                <a:sym typeface="Trebuchet MS"/>
              </a:rPr>
              <a:t>Others?</a:t>
            </a:r>
          </a:p>
          <a:p>
            <a:pPr marL="0" indent="0">
              <a:spcBef>
                <a:spcPts val="1000"/>
              </a:spcBef>
              <a:buClr>
                <a:schemeClr val="accent1"/>
              </a:buClr>
              <a:buSzPct val="25000"/>
              <a:buFont typeface="Noto Sans Symbols"/>
              <a:buNone/>
            </a:pPr>
            <a:endParaRPr lang="en-US" sz="3600" b="1" dirty="0">
              <a:solidFill>
                <a:srgbClr val="3F3F3F"/>
              </a:solidFill>
              <a:latin typeface="Calibri" panose="020F0502020204030204" pitchFamily="34" charset="0"/>
              <a:ea typeface="Trebuchet MS"/>
              <a:cs typeface="Calibri" panose="020F0502020204030204" pitchFamily="34" charset="0"/>
              <a:sym typeface="Trebuchet MS"/>
            </a:endParaRPr>
          </a:p>
          <a:p>
            <a:pPr indent="-342900">
              <a:spcBef>
                <a:spcPts val="1000"/>
              </a:spcBef>
              <a:buClr>
                <a:schemeClr val="accent1"/>
              </a:buClr>
              <a:buSzPct val="80000"/>
              <a:buFont typeface="Noto Sans Symbols"/>
              <a:buNone/>
            </a:pPr>
            <a:endParaRPr lang="en-US" sz="2200" dirty="0">
              <a:solidFill>
                <a:srgbClr val="3F3F3F"/>
              </a:solidFill>
              <a:latin typeface="Calibri" panose="020F0502020204030204" pitchFamily="34" charset="0"/>
              <a:ea typeface="Trebuchet MS"/>
              <a:cs typeface="Calibri" panose="020F0502020204030204" pitchFamily="34" charset="0"/>
              <a:sym typeface="Trebuchet MS"/>
            </a:endParaRPr>
          </a:p>
          <a:p>
            <a:pPr marL="0" indent="0">
              <a:spcBef>
                <a:spcPts val="1000"/>
              </a:spcBef>
              <a:buClr>
                <a:schemeClr val="accent1"/>
              </a:buClr>
              <a:buSzPct val="25000"/>
              <a:buFont typeface="Noto Sans Symbols"/>
              <a:buNone/>
            </a:pPr>
            <a:endParaRPr lang="en-US" sz="1800" dirty="0">
              <a:solidFill>
                <a:srgbClr val="3F3F3F"/>
              </a:solidFill>
              <a:latin typeface="Calibri" panose="020F0502020204030204" pitchFamily="34" charset="0"/>
              <a:ea typeface="Trebuchet MS"/>
              <a:cs typeface="Calibri" panose="020F0502020204030204" pitchFamily="34" charset="0"/>
              <a:sym typeface="Trebuchet MS"/>
            </a:endParaRPr>
          </a:p>
        </p:txBody>
      </p:sp>
    </p:spTree>
    <p:extLst>
      <p:ext uri="{BB962C8B-B14F-4D97-AF65-F5344CB8AC3E}">
        <p14:creationId xmlns:p14="http://schemas.microsoft.com/office/powerpoint/2010/main" val="3531236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500"/>
                                        <p:tgtEl>
                                          <p:spTgt spid="15362"/>
                                        </p:tgtEl>
                                      </p:cBhvr>
                                    </p:animEffect>
                                  </p:childTnLst>
                                </p:cTn>
                              </p:par>
                            </p:childTnLst>
                          </p:cTn>
                        </p:par>
                        <p:par>
                          <p:cTn id="8" fill="hold">
                            <p:stCondLst>
                              <p:cond delay="500"/>
                            </p:stCondLst>
                            <p:childTnLst>
                              <p:par>
                                <p:cTn id="9" presetID="42" presetClass="entr" presetSubtype="0" fill="hold" grpId="0" nodeType="afterEffect">
                                  <p:stCondLst>
                                    <p:cond delay="500"/>
                                  </p:stCondLst>
                                  <p:childTnLst>
                                    <p:set>
                                      <p:cBhvr>
                                        <p:cTn id="10" dur="1" fill="hold">
                                          <p:stCondLst>
                                            <p:cond delay="0"/>
                                          </p:stCondLst>
                                        </p:cTn>
                                        <p:tgtEl>
                                          <p:spTgt spid="387">
                                            <p:txEl>
                                              <p:pRg st="0" end="0"/>
                                            </p:txEl>
                                          </p:spTgt>
                                        </p:tgtEl>
                                        <p:attrNameLst>
                                          <p:attrName>style.visibility</p:attrName>
                                        </p:attrNameLst>
                                      </p:cBhvr>
                                      <p:to>
                                        <p:strVal val="visible"/>
                                      </p:to>
                                    </p:set>
                                    <p:animEffect transition="in" filter="fade">
                                      <p:cBhvr>
                                        <p:cTn id="11" dur="1000"/>
                                        <p:tgtEl>
                                          <p:spTgt spid="387">
                                            <p:txEl>
                                              <p:pRg st="0" end="0"/>
                                            </p:txEl>
                                          </p:spTgt>
                                        </p:tgtEl>
                                      </p:cBhvr>
                                    </p:animEffect>
                                    <p:anim calcmode="lin" valueType="num">
                                      <p:cBhvr>
                                        <p:cTn id="12" dur="1000" fill="hold"/>
                                        <p:tgtEl>
                                          <p:spTgt spid="38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50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50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fade">
                                      <p:cBhvr>
                                        <p:cTn id="30" dur="1000"/>
                                        <p:tgtEl>
                                          <p:spTgt spid="7">
                                            <p:txEl>
                                              <p:pRg st="0" end="0"/>
                                            </p:txEl>
                                          </p:spTgt>
                                        </p:tgtEl>
                                      </p:cBhvr>
                                    </p:animEffect>
                                    <p:anim calcmode="lin" valueType="num">
                                      <p:cBhvr>
                                        <p:cTn id="3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50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42" presetClass="entr" presetSubtype="0" fill="hold" nodeType="afterEffect">
                                  <p:stCondLst>
                                    <p:cond delay="50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fade">
                                      <p:cBhvr>
                                        <p:cTn id="42" dur="1000"/>
                                        <p:tgtEl>
                                          <p:spTgt spid="9">
                                            <p:txEl>
                                              <p:pRg st="0" end="0"/>
                                            </p:txEl>
                                          </p:spTgt>
                                        </p:tgtEl>
                                      </p:cBhvr>
                                    </p:animEffect>
                                    <p:anim calcmode="lin" valueType="num">
                                      <p:cBhvr>
                                        <p:cTn id="4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7000"/>
                            </p:stCondLst>
                            <p:childTnLst>
                              <p:par>
                                <p:cTn id="46" presetID="42" presetClass="entr" presetSubtype="0" fill="hold" nodeType="afterEffect">
                                  <p:stCondLst>
                                    <p:cond delay="500"/>
                                  </p:stCondLst>
                                  <p:childTnLst>
                                    <p:set>
                                      <p:cBhvr>
                                        <p:cTn id="47" dur="1" fill="hold">
                                          <p:stCondLst>
                                            <p:cond delay="0"/>
                                          </p:stCondLst>
                                        </p:cTn>
                                        <p:tgtEl>
                                          <p:spTgt spid="10">
                                            <p:txEl>
                                              <p:pRg st="0" end="0"/>
                                            </p:txEl>
                                          </p:spTgt>
                                        </p:tgtEl>
                                        <p:attrNameLst>
                                          <p:attrName>style.visibility</p:attrName>
                                        </p:attrNameLst>
                                      </p:cBhvr>
                                      <p:to>
                                        <p:strVal val="visible"/>
                                      </p:to>
                                    </p:set>
                                    <p:animEffect transition="in" filter="fade">
                                      <p:cBhvr>
                                        <p:cTn id="48" dur="1000"/>
                                        <p:tgtEl>
                                          <p:spTgt spid="10">
                                            <p:txEl>
                                              <p:pRg st="0" end="0"/>
                                            </p:txEl>
                                          </p:spTgt>
                                        </p:tgtEl>
                                      </p:cBhvr>
                                    </p:animEffect>
                                    <p:anim calcmode="lin" valueType="num">
                                      <p:cBhvr>
                                        <p:cTn id="49"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500"/>
                            </p:stCondLst>
                            <p:childTnLst>
                              <p:par>
                                <p:cTn id="52" presetID="42" presetClass="entr" presetSubtype="0" fill="hold" nodeType="afterEffect">
                                  <p:stCondLst>
                                    <p:cond delay="500"/>
                                  </p:stCondLst>
                                  <p:childTnLst>
                                    <p:set>
                                      <p:cBhvr>
                                        <p:cTn id="53" dur="1" fill="hold">
                                          <p:stCondLst>
                                            <p:cond delay="0"/>
                                          </p:stCondLst>
                                        </p:cTn>
                                        <p:tgtEl>
                                          <p:spTgt spid="11">
                                            <p:txEl>
                                              <p:pRg st="0" end="0"/>
                                            </p:txEl>
                                          </p:spTgt>
                                        </p:tgtEl>
                                        <p:attrNameLst>
                                          <p:attrName>style.visibility</p:attrName>
                                        </p:attrNameLst>
                                      </p:cBhvr>
                                      <p:to>
                                        <p:strVal val="visible"/>
                                      </p:to>
                                    </p:set>
                                    <p:animEffect transition="in" filter="fade">
                                      <p:cBhvr>
                                        <p:cTn id="54" dur="1000"/>
                                        <p:tgtEl>
                                          <p:spTgt spid="11">
                                            <p:txEl>
                                              <p:pRg st="0" end="0"/>
                                            </p:txEl>
                                          </p:spTgt>
                                        </p:tgtEl>
                                      </p:cBhvr>
                                    </p:animEffect>
                                    <p:anim calcmode="lin" valueType="num">
                                      <p:cBhvr>
                                        <p:cTn id="55"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56"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 grpId="0" build="p"/>
      <p:bldP spid="5" grpId="0"/>
      <p:bldP spid="6"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78341" y="1639407"/>
            <a:ext cx="7601803" cy="512355"/>
          </a:xfrm>
          <a:solidFill>
            <a:schemeClr val="bg2">
              <a:lumMod val="20000"/>
              <a:lumOff val="80000"/>
            </a:schemeClr>
          </a:solidFill>
          <a:ln>
            <a:solidFill>
              <a:schemeClr val="tx1"/>
            </a:solidFill>
          </a:ln>
        </p:spPr>
        <p:txBody>
          <a:bodyPr/>
          <a:lstStyle/>
          <a:p>
            <a:r>
              <a:rPr lang="en-US" sz="4400" dirty="0">
                <a:solidFill>
                  <a:schemeClr val="tx1"/>
                </a:solidFill>
              </a:rPr>
              <a:t>Services The Team Can Provide: </a:t>
            </a:r>
          </a:p>
        </p:txBody>
      </p:sp>
      <p:sp>
        <p:nvSpPr>
          <p:cNvPr id="2" name="TextBox 1"/>
          <p:cNvSpPr txBox="1"/>
          <p:nvPr/>
        </p:nvSpPr>
        <p:spPr>
          <a:xfrm>
            <a:off x="184243" y="2474927"/>
            <a:ext cx="7173759" cy="646331"/>
          </a:xfrm>
          <a:prstGeom prst="rect">
            <a:avLst/>
          </a:prstGeom>
          <a:noFill/>
        </p:spPr>
        <p:txBody>
          <a:bodyPr wrap="none" rtlCol="0">
            <a:spAutoFit/>
          </a:bodyPr>
          <a:lstStyle/>
          <a:p>
            <a:pPr marL="285750" indent="-285750">
              <a:buFont typeface="Arial" panose="020B0604020202020204" pitchFamily="34" charset="0"/>
              <a:buChar char="•"/>
            </a:pPr>
            <a:r>
              <a:rPr lang="en-US" sz="3600" dirty="0">
                <a:latin typeface="Calibri" panose="020F0502020204030204" pitchFamily="34" charset="0"/>
                <a:cs typeface="Calibri" panose="020F0502020204030204" pitchFamily="34" charset="0"/>
              </a:rPr>
              <a:t>Supports to Families </a:t>
            </a:r>
            <a:r>
              <a:rPr lang="en-US" sz="2400" dirty="0">
                <a:latin typeface="Calibri" panose="020F0502020204030204" pitchFamily="34" charset="0"/>
                <a:cs typeface="Calibri" panose="020F0502020204030204" pitchFamily="34" charset="0"/>
              </a:rPr>
              <a:t>(training, information) </a:t>
            </a:r>
          </a:p>
        </p:txBody>
      </p:sp>
      <p:sp>
        <p:nvSpPr>
          <p:cNvPr id="6" name="TextBox 5"/>
          <p:cNvSpPr txBox="1"/>
          <p:nvPr/>
        </p:nvSpPr>
        <p:spPr>
          <a:xfrm>
            <a:off x="184243" y="3705384"/>
            <a:ext cx="9170772" cy="1508105"/>
          </a:xfrm>
          <a:prstGeom prst="rect">
            <a:avLst/>
          </a:prstGeom>
          <a:noFill/>
        </p:spPr>
        <p:txBody>
          <a:bodyPr wrap="square" rtlCol="0">
            <a:spAutoFit/>
          </a:bodyPr>
          <a:lstStyle/>
          <a:p>
            <a:pPr marL="285750" indent="-285750">
              <a:buFont typeface="Arial" panose="020B0604020202020204" pitchFamily="34" charset="0"/>
              <a:buChar char="•"/>
            </a:pPr>
            <a:r>
              <a:rPr lang="en-US" sz="3600" dirty="0">
                <a:latin typeface="Calibri" panose="020F0502020204030204" pitchFamily="34" charset="0"/>
                <a:cs typeface="Calibri" panose="020F0502020204030204" pitchFamily="34" charset="0"/>
              </a:rPr>
              <a:t>Specialized Instruction: </a:t>
            </a:r>
            <a:r>
              <a:rPr lang="en-US" sz="2800" dirty="0">
                <a:latin typeface="Calibri" panose="020F0502020204030204" pitchFamily="34" charset="0"/>
                <a:cs typeface="Calibri" panose="020F0502020204030204" pitchFamily="34" charset="0"/>
              </a:rPr>
              <a:t>Language, Listening, Academic, Sign or Oral Communication, Social Skills, Self Advocacy</a:t>
            </a:r>
          </a:p>
        </p:txBody>
      </p:sp>
      <p:sp>
        <p:nvSpPr>
          <p:cNvPr id="7" name="TextBox 6"/>
          <p:cNvSpPr txBox="1"/>
          <p:nvPr/>
        </p:nvSpPr>
        <p:spPr>
          <a:xfrm>
            <a:off x="184243" y="3059053"/>
            <a:ext cx="5761514" cy="646331"/>
          </a:xfrm>
          <a:prstGeom prst="rect">
            <a:avLst/>
          </a:prstGeom>
          <a:noFill/>
        </p:spPr>
        <p:txBody>
          <a:bodyPr wrap="none" rtlCol="0">
            <a:spAutoFit/>
          </a:bodyPr>
          <a:lstStyle/>
          <a:p>
            <a:pPr marL="285750" indent="-285750">
              <a:buFont typeface="Arial" panose="020B0604020202020204" pitchFamily="34" charset="0"/>
              <a:buChar char="•"/>
            </a:pPr>
            <a:r>
              <a:rPr lang="en-US" sz="3600" dirty="0">
                <a:latin typeface="Calibri" panose="020F0502020204030204" pitchFamily="34" charset="0"/>
                <a:cs typeface="Calibri" panose="020F0502020204030204" pitchFamily="34" charset="0"/>
              </a:rPr>
              <a:t>Comprehensive Evaluations </a:t>
            </a:r>
          </a:p>
        </p:txBody>
      </p:sp>
      <p:sp>
        <p:nvSpPr>
          <p:cNvPr id="8" name="TextBox 7"/>
          <p:cNvSpPr txBox="1"/>
          <p:nvPr/>
        </p:nvSpPr>
        <p:spPr>
          <a:xfrm>
            <a:off x="184243" y="5213489"/>
            <a:ext cx="9170772" cy="1077218"/>
          </a:xfrm>
          <a:prstGeom prst="rect">
            <a:avLst/>
          </a:prstGeom>
          <a:noFill/>
        </p:spPr>
        <p:txBody>
          <a:bodyPr wrap="square" rtlCol="0">
            <a:spAutoFit/>
          </a:bodyPr>
          <a:lstStyle/>
          <a:p>
            <a:pPr marL="285750" indent="-285750">
              <a:buFont typeface="Arial" panose="020B0604020202020204" pitchFamily="34" charset="0"/>
              <a:buChar char="•"/>
            </a:pPr>
            <a:r>
              <a:rPr lang="en-US" sz="3600" dirty="0">
                <a:latin typeface="Calibri" panose="020F0502020204030204" pitchFamily="34" charset="0"/>
                <a:cs typeface="Calibri" panose="020F0502020204030204" pitchFamily="34" charset="0"/>
              </a:rPr>
              <a:t>Assistive Technology Guidance: </a:t>
            </a:r>
            <a:r>
              <a:rPr lang="en-US" sz="2800" dirty="0">
                <a:latin typeface="Calibri" panose="020F0502020204030204" pitchFamily="34" charset="0"/>
                <a:cs typeface="Calibri" panose="020F0502020204030204" pitchFamily="34" charset="0"/>
              </a:rPr>
              <a:t>Captioning, Assistive Listening Devices, Communication Devices </a:t>
            </a:r>
          </a:p>
        </p:txBody>
      </p:sp>
    </p:spTree>
    <p:extLst>
      <p:ext uri="{BB962C8B-B14F-4D97-AF65-F5344CB8AC3E}">
        <p14:creationId xmlns:p14="http://schemas.microsoft.com/office/powerpoint/2010/main" val="3922338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852373" y="3106479"/>
            <a:ext cx="3405363" cy="796449"/>
          </a:xfrm>
        </p:spPr>
        <p:txBody>
          <a:bodyPr/>
          <a:lstStyle/>
          <a:p>
            <a:pPr algn="l"/>
            <a:r>
              <a:rPr lang="en-US" sz="2800" dirty="0">
                <a:solidFill>
                  <a:schemeClr val="tx1"/>
                </a:solidFill>
              </a:rPr>
              <a:t>Because the Impacts </a:t>
            </a:r>
            <a:br>
              <a:rPr lang="en-US" sz="2800" dirty="0">
                <a:solidFill>
                  <a:schemeClr val="tx1"/>
                </a:solidFill>
              </a:rPr>
            </a:br>
            <a:r>
              <a:rPr lang="en-US" sz="2800" dirty="0">
                <a:solidFill>
                  <a:schemeClr val="tx1"/>
                </a:solidFill>
              </a:rPr>
              <a:t>    Are Long Term </a:t>
            </a:r>
          </a:p>
        </p:txBody>
      </p:sp>
      <p:graphicFrame>
        <p:nvGraphicFramePr>
          <p:cNvPr id="4" name="Content Placeholder 8"/>
          <p:cNvGraphicFramePr>
            <a:graphicFrameLocks noGrp="1"/>
          </p:cNvGraphicFramePr>
          <p:nvPr>
            <p:ph idx="1"/>
            <p:extLst>
              <p:ext uri="{D42A27DB-BD31-4B8C-83A1-F6EECF244321}">
                <p14:modId xmlns:p14="http://schemas.microsoft.com/office/powerpoint/2010/main" val="2489799710"/>
              </p:ext>
            </p:extLst>
          </p:nvPr>
        </p:nvGraphicFramePr>
        <p:xfrm>
          <a:off x="112754" y="2447997"/>
          <a:ext cx="4226568" cy="36678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2"/>
          <p:cNvSpPr txBox="1">
            <a:spLocks noChangeArrowheads="1"/>
          </p:cNvSpPr>
          <p:nvPr/>
        </p:nvSpPr>
        <p:spPr>
          <a:xfrm>
            <a:off x="778340" y="1687674"/>
            <a:ext cx="7601803" cy="512355"/>
          </a:xfrm>
          <a:prstGeom prst="rect">
            <a:avLst/>
          </a:prstGeom>
          <a:solidFill>
            <a:schemeClr val="bg2">
              <a:lumMod val="20000"/>
              <a:lumOff val="80000"/>
            </a:schemeClr>
          </a:solidFill>
          <a:ln>
            <a:solidFill>
              <a:schemeClr val="tx1"/>
            </a:solidFill>
          </a:ln>
        </p:spPr>
        <p:txBody>
          <a:bodyPr lIns="91425" tIns="91425" rIns="91425" bIns="91425" anchor="ctr"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C0504D"/>
              </a:buClr>
              <a:buFont typeface="Calibri"/>
              <a:buNone/>
              <a:defRPr sz="3600" b="1" i="0" u="none" strike="noStrike" cap="none">
                <a:solidFill>
                  <a:srgbClr val="C0504D"/>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4400" dirty="0">
                <a:solidFill>
                  <a:schemeClr val="tx1"/>
                </a:solidFill>
              </a:rPr>
              <a:t>Why are these services critical?</a:t>
            </a:r>
          </a:p>
        </p:txBody>
      </p:sp>
      <p:grpSp>
        <p:nvGrpSpPr>
          <p:cNvPr id="7" name="Group 6"/>
          <p:cNvGrpSpPr/>
          <p:nvPr/>
        </p:nvGrpSpPr>
        <p:grpSpPr>
          <a:xfrm>
            <a:off x="1443749" y="6036348"/>
            <a:ext cx="1514992" cy="448057"/>
            <a:chOff x="1355787" y="2440470"/>
            <a:chExt cx="1514992" cy="448057"/>
          </a:xfrm>
        </p:grpSpPr>
        <p:sp>
          <p:nvSpPr>
            <p:cNvPr id="8" name="Rounded Rectangle 7"/>
            <p:cNvSpPr/>
            <p:nvPr/>
          </p:nvSpPr>
          <p:spPr>
            <a:xfrm>
              <a:off x="1355787" y="2440470"/>
              <a:ext cx="1514992" cy="448057"/>
            </a:xfrm>
            <a:prstGeom prst="roundRect">
              <a:avLst>
                <a:gd name="adj" fmla="val 10000"/>
              </a:avLst>
            </a:pr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ounded Rectangle 4"/>
            <p:cNvSpPr/>
            <p:nvPr/>
          </p:nvSpPr>
          <p:spPr>
            <a:xfrm>
              <a:off x="1368910" y="2453593"/>
              <a:ext cx="1488746" cy="4218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US" sz="1000" kern="1200" dirty="0">
                  <a:solidFill>
                    <a:schemeClr val="tx1"/>
                  </a:solidFill>
                </a:rPr>
                <a:t>Graduation  </a:t>
              </a:r>
            </a:p>
          </p:txBody>
        </p:sp>
      </p:grpSp>
      <p:sp>
        <p:nvSpPr>
          <p:cNvPr id="3" name="Down Arrow 2"/>
          <p:cNvSpPr/>
          <p:nvPr/>
        </p:nvSpPr>
        <p:spPr>
          <a:xfrm>
            <a:off x="2116839" y="5745064"/>
            <a:ext cx="168812" cy="17907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long ter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2445" y="4042776"/>
            <a:ext cx="4119589" cy="2576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12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1" presetClass="entr" presetSubtype="0" fill="hold" nodeType="withEffect">
                                  <p:stCondLst>
                                    <p:cond delay="50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1000"/>
                                        <p:tgtEl>
                                          <p:spTgt spid="1026"/>
                                        </p:tgtEl>
                                      </p:cBhvr>
                                    </p:animEffect>
                                    <p:anim calcmode="lin" valueType="num">
                                      <p:cBhvr>
                                        <p:cTn id="19" dur="1000" fill="hold"/>
                                        <p:tgtEl>
                                          <p:spTgt spid="1026"/>
                                        </p:tgtEl>
                                        <p:attrNameLst>
                                          <p:attrName>ppt_x</p:attrName>
                                        </p:attrNameLst>
                                      </p:cBhvr>
                                      <p:tavLst>
                                        <p:tav tm="0">
                                          <p:val>
                                            <p:strVal val="#ppt_x"/>
                                          </p:val>
                                        </p:tav>
                                        <p:tav tm="100000">
                                          <p:val>
                                            <p:strVal val="#ppt_x"/>
                                          </p:val>
                                        </p:tav>
                                      </p:tavLst>
                                    </p:anim>
                                    <p:anim calcmode="lin" valueType="num">
                                      <p:cBhvr>
                                        <p:cTn id="20"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Graphic spid="4" grpId="0">
        <p:bldAsOne/>
      </p:bldGraphic>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Shape 321"/>
          <p:cNvPicPr preferRelativeResize="0"/>
          <p:nvPr/>
        </p:nvPicPr>
        <p:blipFill>
          <a:blip r:embed="rId3">
            <a:alphaModFix/>
          </a:blip>
          <a:stretch>
            <a:fillRect/>
          </a:stretch>
        </p:blipFill>
        <p:spPr>
          <a:xfrm>
            <a:off x="1454250" y="1683099"/>
            <a:ext cx="5623474" cy="4217599"/>
          </a:xfrm>
          <a:prstGeom prst="rect">
            <a:avLst/>
          </a:prstGeom>
          <a:noFill/>
          <a:ln>
            <a:noFill/>
          </a:ln>
        </p:spPr>
      </p:pic>
      <p:sp>
        <p:nvSpPr>
          <p:cNvPr id="2" name="Rectangle 1"/>
          <p:cNvSpPr/>
          <p:nvPr/>
        </p:nvSpPr>
        <p:spPr>
          <a:xfrm>
            <a:off x="4005618" y="6334780"/>
            <a:ext cx="4572000" cy="523220"/>
          </a:xfrm>
          <a:prstGeom prst="rect">
            <a:avLst/>
          </a:prstGeom>
        </p:spPr>
        <p:txBody>
          <a:bodyPr>
            <a:spAutoFit/>
          </a:bodyPr>
          <a:lstStyle/>
          <a:p>
            <a:r>
              <a:rPr lang="en-US" dirty="0">
                <a:hlinkClick r:id="rId4" action="ppaction://hlinksldjump"/>
              </a:rPr>
              <a:t>https://www.youtube.com/watch?v=9vqY7cJpwRs&amp;list=PL_jg9VvIO0LTlYCFBiJm7ejcOD8EvDYYQ</a:t>
            </a:r>
            <a:endParaRPr lang="en-US" dirty="0"/>
          </a:p>
        </p:txBody>
      </p:sp>
    </p:spTree>
    <p:extLst>
      <p:ext uri="{BB962C8B-B14F-4D97-AF65-F5344CB8AC3E}">
        <p14:creationId xmlns:p14="http://schemas.microsoft.com/office/powerpoint/2010/main" val="414126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ChangeArrowheads="1"/>
          </p:cNvSpPr>
          <p:nvPr/>
        </p:nvSpPr>
        <p:spPr bwMode="auto">
          <a:xfrm>
            <a:off x="1749425" y="1498600"/>
            <a:ext cx="0" cy="244475"/>
          </a:xfrm>
          <a:prstGeom prst="rect">
            <a:avLst/>
          </a:prstGeom>
          <a:noFill/>
          <a:ln w="9525">
            <a:noFill/>
            <a:miter lim="800000"/>
            <a:headEnd/>
            <a:tailEnd/>
          </a:ln>
        </p:spPr>
        <p:txBody>
          <a:bodyPr wrap="none" lIns="0" tIns="0" rIns="0" bIns="0">
            <a:spAutoFit/>
          </a:bodyPr>
          <a:lstStyle/>
          <a:p>
            <a:endParaRPr lang="en-US" sz="1600" b="1" dirty="0">
              <a:latin typeface="Times New Roman" pitchFamily="18" charset="0"/>
            </a:endParaRPr>
          </a:p>
        </p:txBody>
      </p:sp>
      <p:sp>
        <p:nvSpPr>
          <p:cNvPr id="121859" name="Rectangle 3"/>
          <p:cNvSpPr>
            <a:spLocks noChangeArrowheads="1"/>
          </p:cNvSpPr>
          <p:nvPr/>
        </p:nvSpPr>
        <p:spPr bwMode="auto">
          <a:xfrm>
            <a:off x="4600575" y="5130800"/>
            <a:ext cx="4763" cy="6350"/>
          </a:xfrm>
          <a:prstGeom prst="rect">
            <a:avLst/>
          </a:prstGeom>
          <a:solidFill>
            <a:srgbClr val="000000"/>
          </a:solidFill>
          <a:ln w="9525">
            <a:noFill/>
            <a:miter lim="800000"/>
            <a:headEnd/>
            <a:tailEnd/>
          </a:ln>
        </p:spPr>
        <p:txBody>
          <a:bodyPr/>
          <a:lstStyle/>
          <a:p>
            <a:endParaRPr lang="en-US" dirty="0"/>
          </a:p>
        </p:txBody>
      </p:sp>
      <p:grpSp>
        <p:nvGrpSpPr>
          <p:cNvPr id="2" name="Group 4"/>
          <p:cNvGrpSpPr>
            <a:grpSpLocks/>
          </p:cNvGrpSpPr>
          <p:nvPr/>
        </p:nvGrpSpPr>
        <p:grpSpPr bwMode="auto">
          <a:xfrm>
            <a:off x="1577975" y="1085850"/>
            <a:ext cx="5065713" cy="5257800"/>
            <a:chOff x="564" y="152"/>
            <a:chExt cx="3943" cy="4096"/>
          </a:xfrm>
        </p:grpSpPr>
        <p:sp>
          <p:nvSpPr>
            <p:cNvPr id="121861" name="Rectangle 5"/>
            <p:cNvSpPr>
              <a:spLocks noChangeArrowheads="1"/>
            </p:cNvSpPr>
            <p:nvPr/>
          </p:nvSpPr>
          <p:spPr bwMode="auto">
            <a:xfrm>
              <a:off x="887" y="704"/>
              <a:ext cx="158" cy="190"/>
            </a:xfrm>
            <a:prstGeom prst="rect">
              <a:avLst/>
            </a:prstGeom>
            <a:noFill/>
            <a:ln w="9525">
              <a:noFill/>
              <a:miter lim="800000"/>
              <a:headEnd/>
              <a:tailEnd/>
            </a:ln>
          </p:spPr>
          <p:txBody>
            <a:bodyPr wrap="none" lIns="0" tIns="0" rIns="0" bIns="0">
              <a:spAutoFit/>
            </a:bodyPr>
            <a:lstStyle/>
            <a:p>
              <a:r>
                <a:rPr lang="en-US" sz="1600" b="1" dirty="0">
                  <a:solidFill>
                    <a:srgbClr val="000000"/>
                  </a:solidFill>
                  <a:latin typeface="Times New Roman" pitchFamily="18" charset="0"/>
                </a:rPr>
                <a:t>10</a:t>
              </a:r>
              <a:endParaRPr lang="en-US" sz="1600" b="1" dirty="0">
                <a:latin typeface="Times New Roman" pitchFamily="18" charset="0"/>
              </a:endParaRPr>
            </a:p>
          </p:txBody>
        </p:sp>
        <p:sp>
          <p:nvSpPr>
            <p:cNvPr id="121862" name="Rectangle 6"/>
            <p:cNvSpPr>
              <a:spLocks noChangeArrowheads="1"/>
            </p:cNvSpPr>
            <p:nvPr/>
          </p:nvSpPr>
          <p:spPr bwMode="auto">
            <a:xfrm>
              <a:off x="887" y="428"/>
              <a:ext cx="79" cy="190"/>
            </a:xfrm>
            <a:prstGeom prst="rect">
              <a:avLst/>
            </a:prstGeom>
            <a:noFill/>
            <a:ln w="9525">
              <a:noFill/>
              <a:miter lim="800000"/>
              <a:headEnd/>
              <a:tailEnd/>
            </a:ln>
          </p:spPr>
          <p:txBody>
            <a:bodyPr wrap="none" lIns="0" tIns="0" rIns="0" bIns="0">
              <a:spAutoFit/>
            </a:bodyPr>
            <a:lstStyle/>
            <a:p>
              <a:r>
                <a:rPr lang="en-US" sz="1600" b="1" dirty="0">
                  <a:solidFill>
                    <a:srgbClr val="000000"/>
                  </a:solidFill>
                  <a:latin typeface="Times New Roman" pitchFamily="18" charset="0"/>
                </a:rPr>
                <a:t>0</a:t>
              </a:r>
              <a:endParaRPr lang="en-US" sz="1600" b="1" dirty="0">
                <a:latin typeface="Times New Roman" pitchFamily="18" charset="0"/>
              </a:endParaRPr>
            </a:p>
          </p:txBody>
        </p:sp>
        <p:sp>
          <p:nvSpPr>
            <p:cNvPr id="121863" name="Rectangle 7"/>
            <p:cNvSpPr>
              <a:spLocks noChangeArrowheads="1"/>
            </p:cNvSpPr>
            <p:nvPr/>
          </p:nvSpPr>
          <p:spPr bwMode="auto">
            <a:xfrm>
              <a:off x="887" y="1232"/>
              <a:ext cx="158" cy="190"/>
            </a:xfrm>
            <a:prstGeom prst="rect">
              <a:avLst/>
            </a:prstGeom>
            <a:noFill/>
            <a:ln w="9525">
              <a:noFill/>
              <a:miter lim="800000"/>
              <a:headEnd/>
              <a:tailEnd/>
            </a:ln>
          </p:spPr>
          <p:txBody>
            <a:bodyPr wrap="none" lIns="0" tIns="0" rIns="0" bIns="0">
              <a:spAutoFit/>
            </a:bodyPr>
            <a:lstStyle/>
            <a:p>
              <a:r>
                <a:rPr lang="en-US" sz="1600" b="1" dirty="0">
                  <a:solidFill>
                    <a:srgbClr val="000000"/>
                  </a:solidFill>
                  <a:latin typeface="Times New Roman" pitchFamily="18" charset="0"/>
                </a:rPr>
                <a:t>30</a:t>
              </a:r>
              <a:endParaRPr lang="en-US" sz="1600" b="1" dirty="0">
                <a:latin typeface="Times New Roman" pitchFamily="18" charset="0"/>
              </a:endParaRPr>
            </a:p>
          </p:txBody>
        </p:sp>
        <p:sp>
          <p:nvSpPr>
            <p:cNvPr id="121864" name="Rectangle 8"/>
            <p:cNvSpPr>
              <a:spLocks noChangeArrowheads="1"/>
            </p:cNvSpPr>
            <p:nvPr/>
          </p:nvSpPr>
          <p:spPr bwMode="auto">
            <a:xfrm>
              <a:off x="887" y="1520"/>
              <a:ext cx="158" cy="190"/>
            </a:xfrm>
            <a:prstGeom prst="rect">
              <a:avLst/>
            </a:prstGeom>
            <a:noFill/>
            <a:ln w="9525">
              <a:noFill/>
              <a:miter lim="800000"/>
              <a:headEnd/>
              <a:tailEnd/>
            </a:ln>
          </p:spPr>
          <p:txBody>
            <a:bodyPr wrap="none" lIns="0" tIns="0" rIns="0" bIns="0">
              <a:spAutoFit/>
            </a:bodyPr>
            <a:lstStyle/>
            <a:p>
              <a:r>
                <a:rPr lang="en-US" sz="1600" b="1" dirty="0">
                  <a:solidFill>
                    <a:srgbClr val="000000"/>
                  </a:solidFill>
                  <a:latin typeface="Times New Roman" pitchFamily="18" charset="0"/>
                </a:rPr>
                <a:t>40</a:t>
              </a:r>
              <a:endParaRPr lang="en-US" sz="1600" b="1" dirty="0">
                <a:latin typeface="Times New Roman" pitchFamily="18" charset="0"/>
              </a:endParaRPr>
            </a:p>
          </p:txBody>
        </p:sp>
        <p:sp>
          <p:nvSpPr>
            <p:cNvPr id="121865" name="Rectangle 9"/>
            <p:cNvSpPr>
              <a:spLocks noChangeArrowheads="1"/>
            </p:cNvSpPr>
            <p:nvPr/>
          </p:nvSpPr>
          <p:spPr bwMode="auto">
            <a:xfrm>
              <a:off x="887" y="1820"/>
              <a:ext cx="158" cy="191"/>
            </a:xfrm>
            <a:prstGeom prst="rect">
              <a:avLst/>
            </a:prstGeom>
            <a:noFill/>
            <a:ln w="9525">
              <a:noFill/>
              <a:miter lim="800000"/>
              <a:headEnd/>
              <a:tailEnd/>
            </a:ln>
          </p:spPr>
          <p:txBody>
            <a:bodyPr wrap="none" lIns="0" tIns="0" rIns="0" bIns="0">
              <a:spAutoFit/>
            </a:bodyPr>
            <a:lstStyle/>
            <a:p>
              <a:r>
                <a:rPr lang="en-US" sz="1600" b="1" dirty="0">
                  <a:solidFill>
                    <a:srgbClr val="000000"/>
                  </a:solidFill>
                  <a:latin typeface="Times New Roman" pitchFamily="18" charset="0"/>
                </a:rPr>
                <a:t>50</a:t>
              </a:r>
              <a:endParaRPr lang="en-US" sz="1600" b="1" dirty="0">
                <a:latin typeface="Times New Roman" pitchFamily="18" charset="0"/>
              </a:endParaRPr>
            </a:p>
          </p:txBody>
        </p:sp>
        <p:sp>
          <p:nvSpPr>
            <p:cNvPr id="121866" name="Rectangle 10"/>
            <p:cNvSpPr>
              <a:spLocks noChangeArrowheads="1"/>
            </p:cNvSpPr>
            <p:nvPr/>
          </p:nvSpPr>
          <p:spPr bwMode="auto">
            <a:xfrm>
              <a:off x="887" y="2060"/>
              <a:ext cx="158" cy="191"/>
            </a:xfrm>
            <a:prstGeom prst="rect">
              <a:avLst/>
            </a:prstGeom>
            <a:noFill/>
            <a:ln w="9525">
              <a:noFill/>
              <a:miter lim="800000"/>
              <a:headEnd/>
              <a:tailEnd/>
            </a:ln>
          </p:spPr>
          <p:txBody>
            <a:bodyPr wrap="none" lIns="0" tIns="0" rIns="0" bIns="0">
              <a:spAutoFit/>
            </a:bodyPr>
            <a:lstStyle/>
            <a:p>
              <a:r>
                <a:rPr lang="en-US" sz="1600" b="1" dirty="0">
                  <a:solidFill>
                    <a:srgbClr val="000000"/>
                  </a:solidFill>
                  <a:latin typeface="Times New Roman" pitchFamily="18" charset="0"/>
                </a:rPr>
                <a:t>60</a:t>
              </a:r>
              <a:endParaRPr lang="en-US" sz="1600" b="1" dirty="0">
                <a:latin typeface="Times New Roman" pitchFamily="18" charset="0"/>
              </a:endParaRPr>
            </a:p>
          </p:txBody>
        </p:sp>
        <p:sp>
          <p:nvSpPr>
            <p:cNvPr id="121867" name="Rectangle 11"/>
            <p:cNvSpPr>
              <a:spLocks noChangeArrowheads="1"/>
            </p:cNvSpPr>
            <p:nvPr/>
          </p:nvSpPr>
          <p:spPr bwMode="auto">
            <a:xfrm>
              <a:off x="887" y="2324"/>
              <a:ext cx="158" cy="190"/>
            </a:xfrm>
            <a:prstGeom prst="rect">
              <a:avLst/>
            </a:prstGeom>
            <a:noFill/>
            <a:ln w="9525">
              <a:noFill/>
              <a:miter lim="800000"/>
              <a:headEnd/>
              <a:tailEnd/>
            </a:ln>
          </p:spPr>
          <p:txBody>
            <a:bodyPr wrap="none" lIns="0" tIns="0" rIns="0" bIns="0">
              <a:spAutoFit/>
            </a:bodyPr>
            <a:lstStyle/>
            <a:p>
              <a:r>
                <a:rPr lang="en-US" sz="1600" b="1" dirty="0">
                  <a:solidFill>
                    <a:srgbClr val="000000"/>
                  </a:solidFill>
                  <a:latin typeface="Times New Roman" pitchFamily="18" charset="0"/>
                </a:rPr>
                <a:t>70</a:t>
              </a:r>
              <a:endParaRPr lang="en-US" sz="1600" b="1" dirty="0">
                <a:latin typeface="Times New Roman" pitchFamily="18" charset="0"/>
              </a:endParaRPr>
            </a:p>
          </p:txBody>
        </p:sp>
        <p:sp>
          <p:nvSpPr>
            <p:cNvPr id="121868" name="Rectangle 12"/>
            <p:cNvSpPr>
              <a:spLocks noChangeArrowheads="1"/>
            </p:cNvSpPr>
            <p:nvPr/>
          </p:nvSpPr>
          <p:spPr bwMode="auto">
            <a:xfrm>
              <a:off x="887" y="2588"/>
              <a:ext cx="158" cy="191"/>
            </a:xfrm>
            <a:prstGeom prst="rect">
              <a:avLst/>
            </a:prstGeom>
            <a:noFill/>
            <a:ln w="9525">
              <a:noFill/>
              <a:miter lim="800000"/>
              <a:headEnd/>
              <a:tailEnd/>
            </a:ln>
          </p:spPr>
          <p:txBody>
            <a:bodyPr wrap="none" lIns="0" tIns="0" rIns="0" bIns="0">
              <a:spAutoFit/>
            </a:bodyPr>
            <a:lstStyle/>
            <a:p>
              <a:r>
                <a:rPr lang="en-US" sz="1600" b="1" dirty="0">
                  <a:solidFill>
                    <a:srgbClr val="000000"/>
                  </a:solidFill>
                  <a:latin typeface="Times New Roman" pitchFamily="18" charset="0"/>
                </a:rPr>
                <a:t>80</a:t>
              </a:r>
              <a:endParaRPr lang="en-US" sz="1600" b="1" dirty="0">
                <a:latin typeface="Times New Roman" pitchFamily="18" charset="0"/>
              </a:endParaRPr>
            </a:p>
          </p:txBody>
        </p:sp>
        <p:sp>
          <p:nvSpPr>
            <p:cNvPr id="121869" name="Rectangle 13"/>
            <p:cNvSpPr>
              <a:spLocks noChangeArrowheads="1"/>
            </p:cNvSpPr>
            <p:nvPr/>
          </p:nvSpPr>
          <p:spPr bwMode="auto">
            <a:xfrm>
              <a:off x="887" y="2841"/>
              <a:ext cx="158" cy="190"/>
            </a:xfrm>
            <a:prstGeom prst="rect">
              <a:avLst/>
            </a:prstGeom>
            <a:noFill/>
            <a:ln w="9525">
              <a:noFill/>
              <a:miter lim="800000"/>
              <a:headEnd/>
              <a:tailEnd/>
            </a:ln>
          </p:spPr>
          <p:txBody>
            <a:bodyPr wrap="none" lIns="0" tIns="0" rIns="0" bIns="0">
              <a:spAutoFit/>
            </a:bodyPr>
            <a:lstStyle/>
            <a:p>
              <a:r>
                <a:rPr lang="en-US" sz="1600" b="1" dirty="0">
                  <a:solidFill>
                    <a:srgbClr val="000000"/>
                  </a:solidFill>
                  <a:latin typeface="Times New Roman" pitchFamily="18" charset="0"/>
                </a:rPr>
                <a:t>90</a:t>
              </a:r>
              <a:endParaRPr lang="en-US" sz="1600" b="1" dirty="0">
                <a:latin typeface="Times New Roman" pitchFamily="18" charset="0"/>
              </a:endParaRPr>
            </a:p>
          </p:txBody>
        </p:sp>
        <p:sp>
          <p:nvSpPr>
            <p:cNvPr id="121870" name="Rectangle 14"/>
            <p:cNvSpPr>
              <a:spLocks noChangeArrowheads="1"/>
            </p:cNvSpPr>
            <p:nvPr/>
          </p:nvSpPr>
          <p:spPr bwMode="auto">
            <a:xfrm>
              <a:off x="887" y="3104"/>
              <a:ext cx="237" cy="190"/>
            </a:xfrm>
            <a:prstGeom prst="rect">
              <a:avLst/>
            </a:prstGeom>
            <a:noFill/>
            <a:ln w="9525">
              <a:noFill/>
              <a:miter lim="800000"/>
              <a:headEnd/>
              <a:tailEnd/>
            </a:ln>
          </p:spPr>
          <p:txBody>
            <a:bodyPr wrap="none" lIns="0" tIns="0" rIns="0" bIns="0">
              <a:spAutoFit/>
            </a:bodyPr>
            <a:lstStyle/>
            <a:p>
              <a:r>
                <a:rPr lang="en-US" sz="1600" b="1" dirty="0">
                  <a:solidFill>
                    <a:srgbClr val="000000"/>
                  </a:solidFill>
                  <a:latin typeface="Times New Roman" pitchFamily="18" charset="0"/>
                </a:rPr>
                <a:t>100</a:t>
              </a:r>
              <a:endParaRPr lang="en-US" sz="1600" b="1" dirty="0">
                <a:latin typeface="Times New Roman" pitchFamily="18" charset="0"/>
              </a:endParaRPr>
            </a:p>
          </p:txBody>
        </p:sp>
        <p:sp>
          <p:nvSpPr>
            <p:cNvPr id="121871" name="Rectangle 15"/>
            <p:cNvSpPr>
              <a:spLocks noChangeArrowheads="1"/>
            </p:cNvSpPr>
            <p:nvPr/>
          </p:nvSpPr>
          <p:spPr bwMode="auto">
            <a:xfrm>
              <a:off x="887" y="3356"/>
              <a:ext cx="237" cy="191"/>
            </a:xfrm>
            <a:prstGeom prst="rect">
              <a:avLst/>
            </a:prstGeom>
            <a:noFill/>
            <a:ln w="9525">
              <a:noFill/>
              <a:miter lim="800000"/>
              <a:headEnd/>
              <a:tailEnd/>
            </a:ln>
          </p:spPr>
          <p:txBody>
            <a:bodyPr wrap="none" lIns="0" tIns="0" rIns="0" bIns="0">
              <a:spAutoFit/>
            </a:bodyPr>
            <a:lstStyle/>
            <a:p>
              <a:r>
                <a:rPr lang="en-US" sz="1600" b="1" dirty="0">
                  <a:solidFill>
                    <a:srgbClr val="000000"/>
                  </a:solidFill>
                  <a:latin typeface="Times New Roman" pitchFamily="18" charset="0"/>
                </a:rPr>
                <a:t>110</a:t>
              </a:r>
              <a:endParaRPr lang="en-US" sz="1600" b="1" dirty="0">
                <a:latin typeface="Times New Roman" pitchFamily="18" charset="0"/>
              </a:endParaRPr>
            </a:p>
          </p:txBody>
        </p:sp>
        <p:sp>
          <p:nvSpPr>
            <p:cNvPr id="121872" name="Rectangle 16"/>
            <p:cNvSpPr>
              <a:spLocks noChangeArrowheads="1"/>
            </p:cNvSpPr>
            <p:nvPr/>
          </p:nvSpPr>
          <p:spPr bwMode="auto">
            <a:xfrm>
              <a:off x="887" y="3609"/>
              <a:ext cx="237" cy="190"/>
            </a:xfrm>
            <a:prstGeom prst="rect">
              <a:avLst/>
            </a:prstGeom>
            <a:noFill/>
            <a:ln w="9525">
              <a:noFill/>
              <a:miter lim="800000"/>
              <a:headEnd/>
              <a:tailEnd/>
            </a:ln>
          </p:spPr>
          <p:txBody>
            <a:bodyPr wrap="none" lIns="0" tIns="0" rIns="0" bIns="0">
              <a:spAutoFit/>
            </a:bodyPr>
            <a:lstStyle/>
            <a:p>
              <a:r>
                <a:rPr lang="en-US" sz="1600" b="1" dirty="0">
                  <a:solidFill>
                    <a:srgbClr val="000000"/>
                  </a:solidFill>
                  <a:latin typeface="Times New Roman" pitchFamily="18" charset="0"/>
                </a:rPr>
                <a:t>120</a:t>
              </a:r>
              <a:endParaRPr lang="en-US" sz="1600" b="1" dirty="0">
                <a:latin typeface="Times New Roman" pitchFamily="18" charset="0"/>
              </a:endParaRPr>
            </a:p>
          </p:txBody>
        </p:sp>
        <p:grpSp>
          <p:nvGrpSpPr>
            <p:cNvPr id="3" name="Group 17"/>
            <p:cNvGrpSpPr>
              <a:grpSpLocks/>
            </p:cNvGrpSpPr>
            <p:nvPr/>
          </p:nvGrpSpPr>
          <p:grpSpPr bwMode="auto">
            <a:xfrm>
              <a:off x="1115" y="300"/>
              <a:ext cx="3121" cy="3420"/>
              <a:chOff x="1331" y="300"/>
              <a:chExt cx="3121" cy="3420"/>
            </a:xfrm>
          </p:grpSpPr>
          <p:sp>
            <p:nvSpPr>
              <p:cNvPr id="121874" name="Line 18"/>
              <p:cNvSpPr>
                <a:spLocks noChangeShapeType="1"/>
              </p:cNvSpPr>
              <p:nvPr/>
            </p:nvSpPr>
            <p:spPr bwMode="auto">
              <a:xfrm>
                <a:off x="1331" y="552"/>
                <a:ext cx="3120" cy="0"/>
              </a:xfrm>
              <a:prstGeom prst="line">
                <a:avLst/>
              </a:prstGeom>
              <a:noFill/>
              <a:ln w="9525">
                <a:solidFill>
                  <a:schemeClr val="tx1"/>
                </a:solidFill>
                <a:round/>
                <a:headEnd/>
                <a:tailEnd/>
              </a:ln>
            </p:spPr>
            <p:txBody>
              <a:bodyPr wrap="none" anchor="ctr"/>
              <a:lstStyle/>
              <a:p>
                <a:endParaRPr lang="en-US" dirty="0"/>
              </a:p>
            </p:txBody>
          </p:sp>
          <p:sp>
            <p:nvSpPr>
              <p:cNvPr id="121875" name="Line 19"/>
              <p:cNvSpPr>
                <a:spLocks noChangeShapeType="1"/>
              </p:cNvSpPr>
              <p:nvPr/>
            </p:nvSpPr>
            <p:spPr bwMode="auto">
              <a:xfrm>
                <a:off x="1331" y="804"/>
                <a:ext cx="3120" cy="0"/>
              </a:xfrm>
              <a:prstGeom prst="line">
                <a:avLst/>
              </a:prstGeom>
              <a:noFill/>
              <a:ln w="9525">
                <a:solidFill>
                  <a:schemeClr val="tx1"/>
                </a:solidFill>
                <a:round/>
                <a:headEnd/>
                <a:tailEnd/>
              </a:ln>
            </p:spPr>
            <p:txBody>
              <a:bodyPr wrap="none" anchor="ctr"/>
              <a:lstStyle/>
              <a:p>
                <a:endParaRPr lang="en-US" dirty="0"/>
              </a:p>
            </p:txBody>
          </p:sp>
          <p:sp>
            <p:nvSpPr>
              <p:cNvPr id="121876" name="Line 20"/>
              <p:cNvSpPr>
                <a:spLocks noChangeShapeType="1"/>
              </p:cNvSpPr>
              <p:nvPr/>
            </p:nvSpPr>
            <p:spPr bwMode="auto">
              <a:xfrm>
                <a:off x="1331" y="1080"/>
                <a:ext cx="3120" cy="0"/>
              </a:xfrm>
              <a:prstGeom prst="line">
                <a:avLst/>
              </a:prstGeom>
              <a:noFill/>
              <a:ln w="9525">
                <a:solidFill>
                  <a:schemeClr val="tx1"/>
                </a:solidFill>
                <a:round/>
                <a:headEnd/>
                <a:tailEnd/>
              </a:ln>
            </p:spPr>
            <p:txBody>
              <a:bodyPr wrap="none" anchor="ctr"/>
              <a:lstStyle/>
              <a:p>
                <a:endParaRPr lang="en-US" dirty="0"/>
              </a:p>
            </p:txBody>
          </p:sp>
          <p:sp>
            <p:nvSpPr>
              <p:cNvPr id="121877" name="Line 21"/>
              <p:cNvSpPr>
                <a:spLocks noChangeShapeType="1"/>
              </p:cNvSpPr>
              <p:nvPr/>
            </p:nvSpPr>
            <p:spPr bwMode="auto">
              <a:xfrm>
                <a:off x="1331" y="1320"/>
                <a:ext cx="3120" cy="0"/>
              </a:xfrm>
              <a:prstGeom prst="line">
                <a:avLst/>
              </a:prstGeom>
              <a:noFill/>
              <a:ln w="9525">
                <a:solidFill>
                  <a:schemeClr val="tx1"/>
                </a:solidFill>
                <a:round/>
                <a:headEnd/>
                <a:tailEnd/>
              </a:ln>
            </p:spPr>
            <p:txBody>
              <a:bodyPr wrap="none" anchor="ctr"/>
              <a:lstStyle/>
              <a:p>
                <a:endParaRPr lang="en-US" dirty="0"/>
              </a:p>
            </p:txBody>
          </p:sp>
          <p:sp>
            <p:nvSpPr>
              <p:cNvPr id="121878" name="Line 22"/>
              <p:cNvSpPr>
                <a:spLocks noChangeShapeType="1"/>
              </p:cNvSpPr>
              <p:nvPr/>
            </p:nvSpPr>
            <p:spPr bwMode="auto">
              <a:xfrm>
                <a:off x="1331" y="1608"/>
                <a:ext cx="3120" cy="0"/>
              </a:xfrm>
              <a:prstGeom prst="line">
                <a:avLst/>
              </a:prstGeom>
              <a:noFill/>
              <a:ln w="9525">
                <a:solidFill>
                  <a:schemeClr val="tx1"/>
                </a:solidFill>
                <a:round/>
                <a:headEnd/>
                <a:tailEnd/>
              </a:ln>
            </p:spPr>
            <p:txBody>
              <a:bodyPr wrap="none" anchor="ctr"/>
              <a:lstStyle/>
              <a:p>
                <a:endParaRPr lang="en-US" dirty="0"/>
              </a:p>
            </p:txBody>
          </p:sp>
          <p:sp>
            <p:nvSpPr>
              <p:cNvPr id="121879" name="Line 23"/>
              <p:cNvSpPr>
                <a:spLocks noChangeShapeType="1"/>
              </p:cNvSpPr>
              <p:nvPr/>
            </p:nvSpPr>
            <p:spPr bwMode="auto">
              <a:xfrm>
                <a:off x="1331" y="1896"/>
                <a:ext cx="3120" cy="0"/>
              </a:xfrm>
              <a:prstGeom prst="line">
                <a:avLst/>
              </a:prstGeom>
              <a:noFill/>
              <a:ln w="9525">
                <a:solidFill>
                  <a:schemeClr val="tx1"/>
                </a:solidFill>
                <a:round/>
                <a:headEnd/>
                <a:tailEnd/>
              </a:ln>
            </p:spPr>
            <p:txBody>
              <a:bodyPr wrap="none" anchor="ctr"/>
              <a:lstStyle/>
              <a:p>
                <a:endParaRPr lang="en-US" dirty="0"/>
              </a:p>
            </p:txBody>
          </p:sp>
          <p:sp>
            <p:nvSpPr>
              <p:cNvPr id="121880" name="Line 24"/>
              <p:cNvSpPr>
                <a:spLocks noChangeShapeType="1"/>
              </p:cNvSpPr>
              <p:nvPr/>
            </p:nvSpPr>
            <p:spPr bwMode="auto">
              <a:xfrm>
                <a:off x="1331" y="2184"/>
                <a:ext cx="3120" cy="0"/>
              </a:xfrm>
              <a:prstGeom prst="line">
                <a:avLst/>
              </a:prstGeom>
              <a:noFill/>
              <a:ln w="9525">
                <a:solidFill>
                  <a:schemeClr val="tx1"/>
                </a:solidFill>
                <a:round/>
                <a:headEnd/>
                <a:tailEnd/>
              </a:ln>
            </p:spPr>
            <p:txBody>
              <a:bodyPr wrap="none" anchor="ctr"/>
              <a:lstStyle/>
              <a:p>
                <a:endParaRPr lang="en-US" dirty="0"/>
              </a:p>
            </p:txBody>
          </p:sp>
          <p:sp>
            <p:nvSpPr>
              <p:cNvPr id="121881" name="Line 25"/>
              <p:cNvSpPr>
                <a:spLocks noChangeShapeType="1"/>
              </p:cNvSpPr>
              <p:nvPr/>
            </p:nvSpPr>
            <p:spPr bwMode="auto">
              <a:xfrm>
                <a:off x="1331" y="2424"/>
                <a:ext cx="3120" cy="0"/>
              </a:xfrm>
              <a:prstGeom prst="line">
                <a:avLst/>
              </a:prstGeom>
              <a:noFill/>
              <a:ln w="9525">
                <a:solidFill>
                  <a:schemeClr val="tx1"/>
                </a:solidFill>
                <a:round/>
                <a:headEnd/>
                <a:tailEnd/>
              </a:ln>
            </p:spPr>
            <p:txBody>
              <a:bodyPr wrap="none" anchor="ctr"/>
              <a:lstStyle/>
              <a:p>
                <a:endParaRPr lang="en-US" dirty="0"/>
              </a:p>
            </p:txBody>
          </p:sp>
          <p:sp>
            <p:nvSpPr>
              <p:cNvPr id="121882" name="Line 26"/>
              <p:cNvSpPr>
                <a:spLocks noChangeShapeType="1"/>
              </p:cNvSpPr>
              <p:nvPr/>
            </p:nvSpPr>
            <p:spPr bwMode="auto">
              <a:xfrm>
                <a:off x="1331" y="2700"/>
                <a:ext cx="3120" cy="0"/>
              </a:xfrm>
              <a:prstGeom prst="line">
                <a:avLst/>
              </a:prstGeom>
              <a:noFill/>
              <a:ln w="9525">
                <a:solidFill>
                  <a:schemeClr val="tx1"/>
                </a:solidFill>
                <a:round/>
                <a:headEnd/>
                <a:tailEnd/>
              </a:ln>
            </p:spPr>
            <p:txBody>
              <a:bodyPr wrap="none" anchor="ctr"/>
              <a:lstStyle/>
              <a:p>
                <a:endParaRPr lang="en-US" dirty="0"/>
              </a:p>
            </p:txBody>
          </p:sp>
          <p:sp>
            <p:nvSpPr>
              <p:cNvPr id="121883" name="Line 27"/>
              <p:cNvSpPr>
                <a:spLocks noChangeShapeType="1"/>
              </p:cNvSpPr>
              <p:nvPr/>
            </p:nvSpPr>
            <p:spPr bwMode="auto">
              <a:xfrm>
                <a:off x="1331" y="2952"/>
                <a:ext cx="3120" cy="0"/>
              </a:xfrm>
              <a:prstGeom prst="line">
                <a:avLst/>
              </a:prstGeom>
              <a:noFill/>
              <a:ln w="9525">
                <a:solidFill>
                  <a:schemeClr val="tx1"/>
                </a:solidFill>
                <a:round/>
                <a:headEnd/>
                <a:tailEnd/>
              </a:ln>
            </p:spPr>
            <p:txBody>
              <a:bodyPr wrap="none" anchor="ctr"/>
              <a:lstStyle/>
              <a:p>
                <a:endParaRPr lang="en-US" dirty="0"/>
              </a:p>
            </p:txBody>
          </p:sp>
          <p:sp>
            <p:nvSpPr>
              <p:cNvPr id="121884" name="Line 28"/>
              <p:cNvSpPr>
                <a:spLocks noChangeShapeType="1"/>
              </p:cNvSpPr>
              <p:nvPr/>
            </p:nvSpPr>
            <p:spPr bwMode="auto">
              <a:xfrm>
                <a:off x="1331" y="3216"/>
                <a:ext cx="3120" cy="0"/>
              </a:xfrm>
              <a:prstGeom prst="line">
                <a:avLst/>
              </a:prstGeom>
              <a:noFill/>
              <a:ln w="9525">
                <a:solidFill>
                  <a:schemeClr val="tx1"/>
                </a:solidFill>
                <a:round/>
                <a:headEnd/>
                <a:tailEnd/>
              </a:ln>
            </p:spPr>
            <p:txBody>
              <a:bodyPr wrap="none" anchor="ctr"/>
              <a:lstStyle/>
              <a:p>
                <a:endParaRPr lang="en-US" dirty="0"/>
              </a:p>
            </p:txBody>
          </p:sp>
          <p:sp>
            <p:nvSpPr>
              <p:cNvPr id="121885" name="Line 29"/>
              <p:cNvSpPr>
                <a:spLocks noChangeShapeType="1"/>
              </p:cNvSpPr>
              <p:nvPr/>
            </p:nvSpPr>
            <p:spPr bwMode="auto">
              <a:xfrm>
                <a:off x="1331" y="3480"/>
                <a:ext cx="3120" cy="0"/>
              </a:xfrm>
              <a:prstGeom prst="line">
                <a:avLst/>
              </a:prstGeom>
              <a:noFill/>
              <a:ln w="9525">
                <a:solidFill>
                  <a:schemeClr val="tx1"/>
                </a:solidFill>
                <a:round/>
                <a:headEnd/>
                <a:tailEnd/>
              </a:ln>
            </p:spPr>
            <p:txBody>
              <a:bodyPr wrap="none" anchor="ctr"/>
              <a:lstStyle/>
              <a:p>
                <a:endParaRPr lang="en-US" dirty="0"/>
              </a:p>
            </p:txBody>
          </p:sp>
          <p:sp>
            <p:nvSpPr>
              <p:cNvPr id="121886" name="Line 30"/>
              <p:cNvSpPr>
                <a:spLocks noChangeShapeType="1"/>
              </p:cNvSpPr>
              <p:nvPr/>
            </p:nvSpPr>
            <p:spPr bwMode="auto">
              <a:xfrm>
                <a:off x="1331" y="3720"/>
                <a:ext cx="3120" cy="0"/>
              </a:xfrm>
              <a:prstGeom prst="line">
                <a:avLst/>
              </a:prstGeom>
              <a:noFill/>
              <a:ln w="9525">
                <a:solidFill>
                  <a:schemeClr val="tx1"/>
                </a:solidFill>
                <a:round/>
                <a:headEnd/>
                <a:tailEnd/>
              </a:ln>
            </p:spPr>
            <p:txBody>
              <a:bodyPr wrap="none" anchor="ctr"/>
              <a:lstStyle/>
              <a:p>
                <a:endParaRPr lang="en-US" dirty="0"/>
              </a:p>
            </p:txBody>
          </p:sp>
          <p:sp>
            <p:nvSpPr>
              <p:cNvPr id="121887" name="Line 31"/>
              <p:cNvSpPr>
                <a:spLocks noChangeShapeType="1"/>
              </p:cNvSpPr>
              <p:nvPr/>
            </p:nvSpPr>
            <p:spPr bwMode="auto">
              <a:xfrm flipV="1">
                <a:off x="1331" y="304"/>
                <a:ext cx="0" cy="3416"/>
              </a:xfrm>
              <a:prstGeom prst="line">
                <a:avLst/>
              </a:prstGeom>
              <a:noFill/>
              <a:ln w="9525">
                <a:solidFill>
                  <a:schemeClr val="tx1"/>
                </a:solidFill>
                <a:round/>
                <a:headEnd/>
                <a:tailEnd/>
              </a:ln>
            </p:spPr>
            <p:txBody>
              <a:bodyPr wrap="none" anchor="ctr"/>
              <a:lstStyle/>
              <a:p>
                <a:endParaRPr lang="en-US" dirty="0"/>
              </a:p>
            </p:txBody>
          </p:sp>
          <p:sp>
            <p:nvSpPr>
              <p:cNvPr id="121888" name="Line 32"/>
              <p:cNvSpPr>
                <a:spLocks noChangeShapeType="1"/>
              </p:cNvSpPr>
              <p:nvPr/>
            </p:nvSpPr>
            <p:spPr bwMode="auto">
              <a:xfrm flipV="1">
                <a:off x="1859" y="306"/>
                <a:ext cx="0" cy="3414"/>
              </a:xfrm>
              <a:prstGeom prst="line">
                <a:avLst/>
              </a:prstGeom>
              <a:noFill/>
              <a:ln w="9525">
                <a:solidFill>
                  <a:schemeClr val="tx1"/>
                </a:solidFill>
                <a:round/>
                <a:headEnd/>
                <a:tailEnd/>
              </a:ln>
            </p:spPr>
            <p:txBody>
              <a:bodyPr wrap="none" anchor="ctr"/>
              <a:lstStyle/>
              <a:p>
                <a:endParaRPr lang="en-US" dirty="0"/>
              </a:p>
            </p:txBody>
          </p:sp>
          <p:sp>
            <p:nvSpPr>
              <p:cNvPr id="121889" name="Line 33"/>
              <p:cNvSpPr>
                <a:spLocks noChangeShapeType="1"/>
              </p:cNvSpPr>
              <p:nvPr/>
            </p:nvSpPr>
            <p:spPr bwMode="auto">
              <a:xfrm flipV="1">
                <a:off x="2387" y="300"/>
                <a:ext cx="0" cy="3420"/>
              </a:xfrm>
              <a:prstGeom prst="line">
                <a:avLst/>
              </a:prstGeom>
              <a:noFill/>
              <a:ln w="9525">
                <a:solidFill>
                  <a:schemeClr val="tx1"/>
                </a:solidFill>
                <a:round/>
                <a:headEnd/>
                <a:tailEnd/>
              </a:ln>
            </p:spPr>
            <p:txBody>
              <a:bodyPr wrap="none" anchor="ctr"/>
              <a:lstStyle/>
              <a:p>
                <a:endParaRPr lang="en-US" dirty="0"/>
              </a:p>
            </p:txBody>
          </p:sp>
          <p:sp>
            <p:nvSpPr>
              <p:cNvPr id="121890" name="Line 34"/>
              <p:cNvSpPr>
                <a:spLocks noChangeShapeType="1"/>
              </p:cNvSpPr>
              <p:nvPr/>
            </p:nvSpPr>
            <p:spPr bwMode="auto">
              <a:xfrm flipV="1">
                <a:off x="2867" y="306"/>
                <a:ext cx="0" cy="3414"/>
              </a:xfrm>
              <a:prstGeom prst="line">
                <a:avLst/>
              </a:prstGeom>
              <a:noFill/>
              <a:ln w="9525">
                <a:solidFill>
                  <a:schemeClr val="tx1"/>
                </a:solidFill>
                <a:round/>
                <a:headEnd/>
                <a:tailEnd/>
              </a:ln>
            </p:spPr>
            <p:txBody>
              <a:bodyPr wrap="none" anchor="ctr"/>
              <a:lstStyle/>
              <a:p>
                <a:endParaRPr lang="en-US" dirty="0"/>
              </a:p>
            </p:txBody>
          </p:sp>
          <p:sp>
            <p:nvSpPr>
              <p:cNvPr id="121891" name="Line 35"/>
              <p:cNvSpPr>
                <a:spLocks noChangeShapeType="1"/>
              </p:cNvSpPr>
              <p:nvPr/>
            </p:nvSpPr>
            <p:spPr bwMode="auto">
              <a:xfrm flipV="1">
                <a:off x="3395" y="306"/>
                <a:ext cx="0" cy="3414"/>
              </a:xfrm>
              <a:prstGeom prst="line">
                <a:avLst/>
              </a:prstGeom>
              <a:noFill/>
              <a:ln w="9525">
                <a:solidFill>
                  <a:schemeClr val="tx1"/>
                </a:solidFill>
                <a:round/>
                <a:headEnd/>
                <a:tailEnd/>
              </a:ln>
            </p:spPr>
            <p:txBody>
              <a:bodyPr wrap="none" anchor="ctr"/>
              <a:lstStyle/>
              <a:p>
                <a:endParaRPr lang="en-US" dirty="0"/>
              </a:p>
            </p:txBody>
          </p:sp>
          <p:sp>
            <p:nvSpPr>
              <p:cNvPr id="121892" name="Line 36"/>
              <p:cNvSpPr>
                <a:spLocks noChangeShapeType="1"/>
              </p:cNvSpPr>
              <p:nvPr/>
            </p:nvSpPr>
            <p:spPr bwMode="auto">
              <a:xfrm flipV="1">
                <a:off x="3923" y="306"/>
                <a:ext cx="0" cy="3414"/>
              </a:xfrm>
              <a:prstGeom prst="line">
                <a:avLst/>
              </a:prstGeom>
              <a:noFill/>
              <a:ln w="9525">
                <a:solidFill>
                  <a:schemeClr val="tx1"/>
                </a:solidFill>
                <a:round/>
                <a:headEnd/>
                <a:tailEnd/>
              </a:ln>
            </p:spPr>
            <p:txBody>
              <a:bodyPr wrap="none" anchor="ctr"/>
              <a:lstStyle/>
              <a:p>
                <a:endParaRPr lang="en-US" dirty="0"/>
              </a:p>
            </p:txBody>
          </p:sp>
          <p:sp>
            <p:nvSpPr>
              <p:cNvPr id="121893" name="Line 37"/>
              <p:cNvSpPr>
                <a:spLocks noChangeShapeType="1"/>
              </p:cNvSpPr>
              <p:nvPr/>
            </p:nvSpPr>
            <p:spPr bwMode="auto">
              <a:xfrm flipV="1">
                <a:off x="4451" y="306"/>
                <a:ext cx="0" cy="3414"/>
              </a:xfrm>
              <a:prstGeom prst="line">
                <a:avLst/>
              </a:prstGeom>
              <a:noFill/>
              <a:ln w="9525">
                <a:solidFill>
                  <a:schemeClr val="tx1"/>
                </a:solidFill>
                <a:round/>
                <a:headEnd/>
                <a:tailEnd/>
              </a:ln>
            </p:spPr>
            <p:txBody>
              <a:bodyPr wrap="none" anchor="ctr"/>
              <a:lstStyle/>
              <a:p>
                <a:endParaRPr lang="en-US" dirty="0"/>
              </a:p>
            </p:txBody>
          </p:sp>
          <p:sp>
            <p:nvSpPr>
              <p:cNvPr id="121894" name="Line 38"/>
              <p:cNvSpPr>
                <a:spLocks noChangeShapeType="1"/>
              </p:cNvSpPr>
              <p:nvPr/>
            </p:nvSpPr>
            <p:spPr bwMode="auto">
              <a:xfrm>
                <a:off x="1332" y="300"/>
                <a:ext cx="3120" cy="0"/>
              </a:xfrm>
              <a:prstGeom prst="line">
                <a:avLst/>
              </a:prstGeom>
              <a:noFill/>
              <a:ln w="9525">
                <a:solidFill>
                  <a:schemeClr val="tx1"/>
                </a:solidFill>
                <a:round/>
                <a:headEnd/>
                <a:tailEnd/>
              </a:ln>
            </p:spPr>
            <p:txBody>
              <a:bodyPr wrap="none" anchor="ctr"/>
              <a:lstStyle/>
              <a:p>
                <a:endParaRPr lang="en-US" dirty="0"/>
              </a:p>
            </p:txBody>
          </p:sp>
        </p:grpSp>
        <p:grpSp>
          <p:nvGrpSpPr>
            <p:cNvPr id="4" name="Group 39"/>
            <p:cNvGrpSpPr>
              <a:grpSpLocks/>
            </p:cNvGrpSpPr>
            <p:nvPr/>
          </p:nvGrpSpPr>
          <p:grpSpPr bwMode="auto">
            <a:xfrm>
              <a:off x="803" y="3868"/>
              <a:ext cx="3704" cy="380"/>
              <a:chOff x="1019" y="3868"/>
              <a:chExt cx="3704" cy="380"/>
            </a:xfrm>
          </p:grpSpPr>
          <p:sp>
            <p:nvSpPr>
              <p:cNvPr id="121896" name="Rectangle 40"/>
              <p:cNvSpPr>
                <a:spLocks noChangeArrowheads="1"/>
              </p:cNvSpPr>
              <p:nvPr/>
            </p:nvSpPr>
            <p:spPr bwMode="auto">
              <a:xfrm>
                <a:off x="1019" y="3868"/>
                <a:ext cx="3704" cy="250"/>
              </a:xfrm>
              <a:prstGeom prst="rect">
                <a:avLst/>
              </a:prstGeom>
              <a:noFill/>
              <a:ln w="9525">
                <a:noFill/>
                <a:miter lim="800000"/>
                <a:headEnd/>
                <a:tailEnd/>
              </a:ln>
            </p:spPr>
            <p:txBody>
              <a:bodyPr wrap="none" lIns="0" tIns="0" rIns="0" bIns="0">
                <a:spAutoFit/>
              </a:bodyPr>
              <a:lstStyle/>
              <a:p>
                <a:pPr algn="ctr"/>
                <a:r>
                  <a:rPr lang="en-US" sz="2100" b="1" dirty="0">
                    <a:solidFill>
                      <a:srgbClr val="000000"/>
                    </a:solidFill>
                    <a:latin typeface="Times New Roman" pitchFamily="18" charset="0"/>
                  </a:rPr>
                  <a:t>AUDIOGRAM OF FAMILIAR SOUNDS</a:t>
                </a:r>
                <a:endParaRPr lang="en-US" sz="2400" b="1" dirty="0">
                  <a:latin typeface="Times New Roman" pitchFamily="18" charset="0"/>
                </a:endParaRPr>
              </a:p>
            </p:txBody>
          </p:sp>
          <p:sp>
            <p:nvSpPr>
              <p:cNvPr id="121897" name="Rectangle 41"/>
              <p:cNvSpPr>
                <a:spLocks noChangeArrowheads="1"/>
              </p:cNvSpPr>
              <p:nvPr/>
            </p:nvSpPr>
            <p:spPr bwMode="auto">
              <a:xfrm>
                <a:off x="1483" y="4082"/>
                <a:ext cx="2913" cy="166"/>
              </a:xfrm>
              <a:prstGeom prst="rect">
                <a:avLst/>
              </a:prstGeom>
              <a:noFill/>
              <a:ln w="9525">
                <a:noFill/>
                <a:miter lim="800000"/>
                <a:headEnd/>
                <a:tailEnd/>
              </a:ln>
            </p:spPr>
            <p:txBody>
              <a:bodyPr wrap="none" lIns="0" tIns="0" rIns="0" bIns="0">
                <a:spAutoFit/>
              </a:bodyPr>
              <a:lstStyle/>
              <a:p>
                <a:pPr algn="ctr"/>
                <a:r>
                  <a:rPr lang="en-US" sz="1400" b="1" dirty="0">
                    <a:solidFill>
                      <a:srgbClr val="000000"/>
                    </a:solidFill>
                    <a:latin typeface="Times New Roman" pitchFamily="18" charset="0"/>
                  </a:rPr>
                  <a:t>FREQUENCY IN CYCLES PER SECOND (HZ)</a:t>
                </a:r>
                <a:endParaRPr lang="en-US" sz="2400" b="1" dirty="0">
                  <a:latin typeface="Times New Roman" pitchFamily="18" charset="0"/>
                </a:endParaRPr>
              </a:p>
            </p:txBody>
          </p:sp>
        </p:grpSp>
        <p:sp>
          <p:nvSpPr>
            <p:cNvPr id="121898" name="Rectangle 42"/>
            <p:cNvSpPr>
              <a:spLocks noChangeArrowheads="1"/>
            </p:cNvSpPr>
            <p:nvPr/>
          </p:nvSpPr>
          <p:spPr bwMode="auto">
            <a:xfrm>
              <a:off x="1055" y="152"/>
              <a:ext cx="237" cy="190"/>
            </a:xfrm>
            <a:prstGeom prst="rect">
              <a:avLst/>
            </a:prstGeom>
            <a:noFill/>
            <a:ln w="9525">
              <a:noFill/>
              <a:miter lim="800000"/>
              <a:headEnd/>
              <a:tailEnd/>
            </a:ln>
          </p:spPr>
          <p:txBody>
            <a:bodyPr wrap="none" lIns="0" tIns="0" rIns="0" bIns="0">
              <a:spAutoFit/>
            </a:bodyPr>
            <a:lstStyle/>
            <a:p>
              <a:r>
                <a:rPr lang="en-US" sz="1600" b="1" dirty="0">
                  <a:solidFill>
                    <a:srgbClr val="000000"/>
                  </a:solidFill>
                  <a:latin typeface="Times New Roman" pitchFamily="18" charset="0"/>
                </a:rPr>
                <a:t>125</a:t>
              </a:r>
              <a:endParaRPr lang="en-US" sz="1600" b="1" dirty="0">
                <a:latin typeface="Times New Roman" pitchFamily="18" charset="0"/>
              </a:endParaRPr>
            </a:p>
          </p:txBody>
        </p:sp>
        <p:sp>
          <p:nvSpPr>
            <p:cNvPr id="121899" name="Rectangle 43"/>
            <p:cNvSpPr>
              <a:spLocks noChangeArrowheads="1"/>
            </p:cNvSpPr>
            <p:nvPr/>
          </p:nvSpPr>
          <p:spPr bwMode="auto">
            <a:xfrm>
              <a:off x="1546" y="152"/>
              <a:ext cx="238" cy="190"/>
            </a:xfrm>
            <a:prstGeom prst="rect">
              <a:avLst/>
            </a:prstGeom>
            <a:noFill/>
            <a:ln w="9525">
              <a:noFill/>
              <a:miter lim="800000"/>
              <a:headEnd/>
              <a:tailEnd/>
            </a:ln>
          </p:spPr>
          <p:txBody>
            <a:bodyPr wrap="none" lIns="0" tIns="0" rIns="0" bIns="0">
              <a:spAutoFit/>
            </a:bodyPr>
            <a:lstStyle/>
            <a:p>
              <a:r>
                <a:rPr lang="en-US" sz="1600" b="1" dirty="0">
                  <a:solidFill>
                    <a:srgbClr val="000000"/>
                  </a:solidFill>
                  <a:latin typeface="Times New Roman" pitchFamily="18" charset="0"/>
                </a:rPr>
                <a:t>250</a:t>
              </a:r>
              <a:endParaRPr lang="en-US" sz="1600" b="1" dirty="0">
                <a:latin typeface="Times New Roman" pitchFamily="18" charset="0"/>
              </a:endParaRPr>
            </a:p>
          </p:txBody>
        </p:sp>
        <p:sp>
          <p:nvSpPr>
            <p:cNvPr id="121900" name="Rectangle 44"/>
            <p:cNvSpPr>
              <a:spLocks noChangeArrowheads="1"/>
            </p:cNvSpPr>
            <p:nvPr/>
          </p:nvSpPr>
          <p:spPr bwMode="auto">
            <a:xfrm>
              <a:off x="2068" y="152"/>
              <a:ext cx="237" cy="190"/>
            </a:xfrm>
            <a:prstGeom prst="rect">
              <a:avLst/>
            </a:prstGeom>
            <a:noFill/>
            <a:ln w="9525">
              <a:noFill/>
              <a:miter lim="800000"/>
              <a:headEnd/>
              <a:tailEnd/>
            </a:ln>
          </p:spPr>
          <p:txBody>
            <a:bodyPr wrap="none" lIns="0" tIns="0" rIns="0" bIns="0">
              <a:spAutoFit/>
            </a:bodyPr>
            <a:lstStyle/>
            <a:p>
              <a:r>
                <a:rPr lang="en-US" sz="1600" b="1" dirty="0">
                  <a:solidFill>
                    <a:srgbClr val="000000"/>
                  </a:solidFill>
                  <a:latin typeface="Times New Roman" pitchFamily="18" charset="0"/>
                </a:rPr>
                <a:t>500</a:t>
              </a:r>
              <a:endParaRPr lang="en-US" sz="1600" b="1" dirty="0">
                <a:latin typeface="Times New Roman" pitchFamily="18" charset="0"/>
              </a:endParaRPr>
            </a:p>
          </p:txBody>
        </p:sp>
        <p:sp>
          <p:nvSpPr>
            <p:cNvPr id="121901" name="Rectangle 45"/>
            <p:cNvSpPr>
              <a:spLocks noChangeArrowheads="1"/>
            </p:cNvSpPr>
            <p:nvPr/>
          </p:nvSpPr>
          <p:spPr bwMode="auto">
            <a:xfrm>
              <a:off x="2555" y="152"/>
              <a:ext cx="316" cy="190"/>
            </a:xfrm>
            <a:prstGeom prst="rect">
              <a:avLst/>
            </a:prstGeom>
            <a:noFill/>
            <a:ln w="9525">
              <a:noFill/>
              <a:miter lim="800000"/>
              <a:headEnd/>
              <a:tailEnd/>
            </a:ln>
          </p:spPr>
          <p:txBody>
            <a:bodyPr wrap="none" lIns="0" tIns="0" rIns="0" bIns="0">
              <a:spAutoFit/>
            </a:bodyPr>
            <a:lstStyle/>
            <a:p>
              <a:r>
                <a:rPr lang="en-US" sz="1600" b="1" dirty="0">
                  <a:solidFill>
                    <a:srgbClr val="000000"/>
                  </a:solidFill>
                  <a:latin typeface="Times New Roman" pitchFamily="18" charset="0"/>
                </a:rPr>
                <a:t>1000</a:t>
              </a:r>
              <a:endParaRPr lang="en-US" sz="1600" b="1" dirty="0">
                <a:latin typeface="Times New Roman" pitchFamily="18" charset="0"/>
              </a:endParaRPr>
            </a:p>
          </p:txBody>
        </p:sp>
        <p:sp>
          <p:nvSpPr>
            <p:cNvPr id="121902" name="Rectangle 46"/>
            <p:cNvSpPr>
              <a:spLocks noChangeArrowheads="1"/>
            </p:cNvSpPr>
            <p:nvPr/>
          </p:nvSpPr>
          <p:spPr bwMode="auto">
            <a:xfrm>
              <a:off x="3088" y="152"/>
              <a:ext cx="317" cy="190"/>
            </a:xfrm>
            <a:prstGeom prst="rect">
              <a:avLst/>
            </a:prstGeom>
            <a:noFill/>
            <a:ln w="9525">
              <a:noFill/>
              <a:miter lim="800000"/>
              <a:headEnd/>
              <a:tailEnd/>
            </a:ln>
          </p:spPr>
          <p:txBody>
            <a:bodyPr wrap="none" lIns="0" tIns="0" rIns="0" bIns="0">
              <a:spAutoFit/>
            </a:bodyPr>
            <a:lstStyle/>
            <a:p>
              <a:r>
                <a:rPr lang="en-US" sz="1600" b="1" dirty="0">
                  <a:solidFill>
                    <a:srgbClr val="FF0066"/>
                  </a:solidFill>
                  <a:latin typeface="Times New Roman" pitchFamily="18" charset="0"/>
                </a:rPr>
                <a:t>2000</a:t>
              </a:r>
              <a:endParaRPr lang="en-US" sz="1600" b="1" dirty="0">
                <a:latin typeface="Times New Roman" pitchFamily="18" charset="0"/>
              </a:endParaRPr>
            </a:p>
          </p:txBody>
        </p:sp>
        <p:sp>
          <p:nvSpPr>
            <p:cNvPr id="121903" name="Rectangle 47"/>
            <p:cNvSpPr>
              <a:spLocks noChangeArrowheads="1"/>
            </p:cNvSpPr>
            <p:nvPr/>
          </p:nvSpPr>
          <p:spPr bwMode="auto">
            <a:xfrm>
              <a:off x="3599" y="152"/>
              <a:ext cx="316" cy="190"/>
            </a:xfrm>
            <a:prstGeom prst="rect">
              <a:avLst/>
            </a:prstGeom>
            <a:noFill/>
            <a:ln w="9525">
              <a:noFill/>
              <a:miter lim="800000"/>
              <a:headEnd/>
              <a:tailEnd/>
            </a:ln>
          </p:spPr>
          <p:txBody>
            <a:bodyPr wrap="none" lIns="0" tIns="0" rIns="0" bIns="0">
              <a:spAutoFit/>
            </a:bodyPr>
            <a:lstStyle/>
            <a:p>
              <a:r>
                <a:rPr lang="en-US" sz="1600" b="1" dirty="0">
                  <a:solidFill>
                    <a:srgbClr val="000000"/>
                  </a:solidFill>
                  <a:latin typeface="Times New Roman" pitchFamily="18" charset="0"/>
                </a:rPr>
                <a:t>4000</a:t>
              </a:r>
              <a:endParaRPr lang="en-US" sz="1600" b="1" dirty="0">
                <a:latin typeface="Times New Roman" pitchFamily="18" charset="0"/>
              </a:endParaRPr>
            </a:p>
          </p:txBody>
        </p:sp>
        <p:sp>
          <p:nvSpPr>
            <p:cNvPr id="121904" name="Rectangle 48"/>
            <p:cNvSpPr>
              <a:spLocks noChangeArrowheads="1"/>
            </p:cNvSpPr>
            <p:nvPr/>
          </p:nvSpPr>
          <p:spPr bwMode="auto">
            <a:xfrm>
              <a:off x="4096" y="152"/>
              <a:ext cx="317" cy="190"/>
            </a:xfrm>
            <a:prstGeom prst="rect">
              <a:avLst/>
            </a:prstGeom>
            <a:noFill/>
            <a:ln w="9525">
              <a:noFill/>
              <a:miter lim="800000"/>
              <a:headEnd/>
              <a:tailEnd/>
            </a:ln>
          </p:spPr>
          <p:txBody>
            <a:bodyPr wrap="none" lIns="0" tIns="0" rIns="0" bIns="0">
              <a:spAutoFit/>
            </a:bodyPr>
            <a:lstStyle/>
            <a:p>
              <a:r>
                <a:rPr lang="en-US" sz="1600" b="1" dirty="0">
                  <a:solidFill>
                    <a:srgbClr val="000000"/>
                  </a:solidFill>
                  <a:latin typeface="Times New Roman" pitchFamily="18" charset="0"/>
                </a:rPr>
                <a:t>8000</a:t>
              </a:r>
              <a:endParaRPr lang="en-US" sz="1600" b="1" dirty="0">
                <a:latin typeface="Times New Roman" pitchFamily="18" charset="0"/>
              </a:endParaRPr>
            </a:p>
          </p:txBody>
        </p:sp>
        <p:grpSp>
          <p:nvGrpSpPr>
            <p:cNvPr id="5" name="Group 49"/>
            <p:cNvGrpSpPr>
              <a:grpSpLocks/>
            </p:cNvGrpSpPr>
            <p:nvPr/>
          </p:nvGrpSpPr>
          <p:grpSpPr bwMode="auto">
            <a:xfrm>
              <a:off x="1278" y="3078"/>
              <a:ext cx="396" cy="270"/>
              <a:chOff x="1248" y="2481"/>
              <a:chExt cx="396" cy="270"/>
            </a:xfrm>
          </p:grpSpPr>
          <p:sp>
            <p:nvSpPr>
              <p:cNvPr id="121906" name="Freeform 50"/>
              <p:cNvSpPr>
                <a:spLocks/>
              </p:cNvSpPr>
              <p:nvPr/>
            </p:nvSpPr>
            <p:spPr bwMode="auto">
              <a:xfrm>
                <a:off x="1417" y="2481"/>
                <a:ext cx="226" cy="243"/>
              </a:xfrm>
              <a:custGeom>
                <a:avLst/>
                <a:gdLst>
                  <a:gd name="T0" fmla="*/ 159 w 226"/>
                  <a:gd name="T1" fmla="*/ 12 h 243"/>
                  <a:gd name="T2" fmla="*/ 156 w 226"/>
                  <a:gd name="T3" fmla="*/ 12 h 243"/>
                  <a:gd name="T4" fmla="*/ 153 w 226"/>
                  <a:gd name="T5" fmla="*/ 1 h 243"/>
                  <a:gd name="T6" fmla="*/ 149 w 226"/>
                  <a:gd name="T7" fmla="*/ 0 h 243"/>
                  <a:gd name="T8" fmla="*/ 149 w 226"/>
                  <a:gd name="T9" fmla="*/ 12 h 243"/>
                  <a:gd name="T10" fmla="*/ 3 w 226"/>
                  <a:gd name="T11" fmla="*/ 7 h 243"/>
                  <a:gd name="T12" fmla="*/ 0 w 226"/>
                  <a:gd name="T13" fmla="*/ 196 h 243"/>
                  <a:gd name="T14" fmla="*/ 34 w 226"/>
                  <a:gd name="T15" fmla="*/ 243 h 243"/>
                  <a:gd name="T16" fmla="*/ 221 w 226"/>
                  <a:gd name="T17" fmla="*/ 223 h 243"/>
                  <a:gd name="T18" fmla="*/ 226 w 226"/>
                  <a:gd name="T19" fmla="*/ 209 h 243"/>
                  <a:gd name="T20" fmla="*/ 223 w 226"/>
                  <a:gd name="T21" fmla="*/ 201 h 243"/>
                  <a:gd name="T22" fmla="*/ 218 w 226"/>
                  <a:gd name="T23" fmla="*/ 199 h 243"/>
                  <a:gd name="T24" fmla="*/ 223 w 226"/>
                  <a:gd name="T25" fmla="*/ 193 h 243"/>
                  <a:gd name="T26" fmla="*/ 223 w 226"/>
                  <a:gd name="T27" fmla="*/ 165 h 243"/>
                  <a:gd name="T28" fmla="*/ 198 w 226"/>
                  <a:gd name="T29" fmla="*/ 154 h 243"/>
                  <a:gd name="T30" fmla="*/ 190 w 226"/>
                  <a:gd name="T31" fmla="*/ 126 h 243"/>
                  <a:gd name="T32" fmla="*/ 178 w 226"/>
                  <a:gd name="T33" fmla="*/ 120 h 243"/>
                  <a:gd name="T34" fmla="*/ 168 w 226"/>
                  <a:gd name="T35" fmla="*/ 26 h 243"/>
                  <a:gd name="T36" fmla="*/ 160 w 226"/>
                  <a:gd name="T37" fmla="*/ 20 h 243"/>
                  <a:gd name="T38" fmla="*/ 159 w 226"/>
                  <a:gd name="T39" fmla="*/ 12 h 2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6"/>
                  <a:gd name="T61" fmla="*/ 0 h 243"/>
                  <a:gd name="T62" fmla="*/ 226 w 226"/>
                  <a:gd name="T63" fmla="*/ 243 h 24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6" h="243">
                    <a:moveTo>
                      <a:pt x="159" y="12"/>
                    </a:moveTo>
                    <a:lnTo>
                      <a:pt x="156" y="12"/>
                    </a:lnTo>
                    <a:lnTo>
                      <a:pt x="153" y="1"/>
                    </a:lnTo>
                    <a:lnTo>
                      <a:pt x="149" y="0"/>
                    </a:lnTo>
                    <a:lnTo>
                      <a:pt x="149" y="12"/>
                    </a:lnTo>
                    <a:lnTo>
                      <a:pt x="3" y="7"/>
                    </a:lnTo>
                    <a:lnTo>
                      <a:pt x="0" y="196"/>
                    </a:lnTo>
                    <a:lnTo>
                      <a:pt x="34" y="243"/>
                    </a:lnTo>
                    <a:lnTo>
                      <a:pt x="221" y="223"/>
                    </a:lnTo>
                    <a:lnTo>
                      <a:pt x="226" y="209"/>
                    </a:lnTo>
                    <a:lnTo>
                      <a:pt x="223" y="201"/>
                    </a:lnTo>
                    <a:lnTo>
                      <a:pt x="218" y="199"/>
                    </a:lnTo>
                    <a:lnTo>
                      <a:pt x="223" y="193"/>
                    </a:lnTo>
                    <a:lnTo>
                      <a:pt x="223" y="165"/>
                    </a:lnTo>
                    <a:lnTo>
                      <a:pt x="198" y="154"/>
                    </a:lnTo>
                    <a:lnTo>
                      <a:pt x="190" y="126"/>
                    </a:lnTo>
                    <a:lnTo>
                      <a:pt x="178" y="120"/>
                    </a:lnTo>
                    <a:lnTo>
                      <a:pt x="168" y="26"/>
                    </a:lnTo>
                    <a:lnTo>
                      <a:pt x="160" y="20"/>
                    </a:lnTo>
                    <a:lnTo>
                      <a:pt x="159" y="12"/>
                    </a:lnTo>
                    <a:close/>
                  </a:path>
                </a:pathLst>
              </a:custGeom>
              <a:solidFill>
                <a:srgbClr val="DCDCFF"/>
              </a:solidFill>
              <a:ln w="9525">
                <a:noFill/>
                <a:round/>
                <a:headEnd/>
                <a:tailEnd/>
              </a:ln>
            </p:spPr>
            <p:txBody>
              <a:bodyPr/>
              <a:lstStyle/>
              <a:p>
                <a:endParaRPr lang="en-US" dirty="0"/>
              </a:p>
            </p:txBody>
          </p:sp>
          <p:sp>
            <p:nvSpPr>
              <p:cNvPr id="121907" name="Freeform 51"/>
              <p:cNvSpPr>
                <a:spLocks/>
              </p:cNvSpPr>
              <p:nvPr/>
            </p:nvSpPr>
            <p:spPr bwMode="auto">
              <a:xfrm>
                <a:off x="1565" y="2507"/>
                <a:ext cx="12" cy="53"/>
              </a:xfrm>
              <a:custGeom>
                <a:avLst/>
                <a:gdLst>
                  <a:gd name="T0" fmla="*/ 0 w 12"/>
                  <a:gd name="T1" fmla="*/ 0 h 53"/>
                  <a:gd name="T2" fmla="*/ 6 w 12"/>
                  <a:gd name="T3" fmla="*/ 52 h 53"/>
                  <a:gd name="T4" fmla="*/ 12 w 12"/>
                  <a:gd name="T5" fmla="*/ 53 h 53"/>
                  <a:gd name="T6" fmla="*/ 0 w 12"/>
                  <a:gd name="T7" fmla="*/ 0 h 53"/>
                  <a:gd name="T8" fmla="*/ 0 60000 65536"/>
                  <a:gd name="T9" fmla="*/ 0 60000 65536"/>
                  <a:gd name="T10" fmla="*/ 0 60000 65536"/>
                  <a:gd name="T11" fmla="*/ 0 60000 65536"/>
                  <a:gd name="T12" fmla="*/ 0 w 12"/>
                  <a:gd name="T13" fmla="*/ 0 h 53"/>
                  <a:gd name="T14" fmla="*/ 12 w 12"/>
                  <a:gd name="T15" fmla="*/ 53 h 53"/>
                </a:gdLst>
                <a:ahLst/>
                <a:cxnLst>
                  <a:cxn ang="T8">
                    <a:pos x="T0" y="T1"/>
                  </a:cxn>
                  <a:cxn ang="T9">
                    <a:pos x="T2" y="T3"/>
                  </a:cxn>
                  <a:cxn ang="T10">
                    <a:pos x="T4" y="T5"/>
                  </a:cxn>
                  <a:cxn ang="T11">
                    <a:pos x="T6" y="T7"/>
                  </a:cxn>
                </a:cxnLst>
                <a:rect l="T12" t="T13" r="T14" b="T15"/>
                <a:pathLst>
                  <a:path w="12" h="53">
                    <a:moveTo>
                      <a:pt x="0" y="0"/>
                    </a:moveTo>
                    <a:lnTo>
                      <a:pt x="6" y="52"/>
                    </a:lnTo>
                    <a:lnTo>
                      <a:pt x="12" y="53"/>
                    </a:lnTo>
                    <a:lnTo>
                      <a:pt x="0" y="0"/>
                    </a:lnTo>
                    <a:close/>
                  </a:path>
                </a:pathLst>
              </a:custGeom>
              <a:solidFill>
                <a:srgbClr val="FFFFFF"/>
              </a:solidFill>
              <a:ln w="9525">
                <a:noFill/>
                <a:round/>
                <a:headEnd/>
                <a:tailEnd/>
              </a:ln>
            </p:spPr>
            <p:txBody>
              <a:bodyPr/>
              <a:lstStyle/>
              <a:p>
                <a:endParaRPr lang="en-US" dirty="0"/>
              </a:p>
            </p:txBody>
          </p:sp>
          <p:sp>
            <p:nvSpPr>
              <p:cNvPr id="121908" name="Freeform 52"/>
              <p:cNvSpPr>
                <a:spLocks/>
              </p:cNvSpPr>
              <p:nvPr/>
            </p:nvSpPr>
            <p:spPr bwMode="auto">
              <a:xfrm>
                <a:off x="1442" y="2676"/>
                <a:ext cx="195" cy="9"/>
              </a:xfrm>
              <a:custGeom>
                <a:avLst/>
                <a:gdLst>
                  <a:gd name="T0" fmla="*/ 195 w 195"/>
                  <a:gd name="T1" fmla="*/ 0 h 9"/>
                  <a:gd name="T2" fmla="*/ 0 w 195"/>
                  <a:gd name="T3" fmla="*/ 4 h 9"/>
                  <a:gd name="T4" fmla="*/ 3 w 195"/>
                  <a:gd name="T5" fmla="*/ 9 h 9"/>
                  <a:gd name="T6" fmla="*/ 193 w 195"/>
                  <a:gd name="T7" fmla="*/ 4 h 9"/>
                  <a:gd name="T8" fmla="*/ 195 w 195"/>
                  <a:gd name="T9" fmla="*/ 0 h 9"/>
                  <a:gd name="T10" fmla="*/ 0 60000 65536"/>
                  <a:gd name="T11" fmla="*/ 0 60000 65536"/>
                  <a:gd name="T12" fmla="*/ 0 60000 65536"/>
                  <a:gd name="T13" fmla="*/ 0 60000 65536"/>
                  <a:gd name="T14" fmla="*/ 0 60000 65536"/>
                  <a:gd name="T15" fmla="*/ 0 w 195"/>
                  <a:gd name="T16" fmla="*/ 0 h 9"/>
                  <a:gd name="T17" fmla="*/ 195 w 195"/>
                  <a:gd name="T18" fmla="*/ 9 h 9"/>
                </a:gdLst>
                <a:ahLst/>
                <a:cxnLst>
                  <a:cxn ang="T10">
                    <a:pos x="T0" y="T1"/>
                  </a:cxn>
                  <a:cxn ang="T11">
                    <a:pos x="T2" y="T3"/>
                  </a:cxn>
                  <a:cxn ang="T12">
                    <a:pos x="T4" y="T5"/>
                  </a:cxn>
                  <a:cxn ang="T13">
                    <a:pos x="T6" y="T7"/>
                  </a:cxn>
                  <a:cxn ang="T14">
                    <a:pos x="T8" y="T9"/>
                  </a:cxn>
                </a:cxnLst>
                <a:rect l="T15" t="T16" r="T17" b="T18"/>
                <a:pathLst>
                  <a:path w="195" h="9">
                    <a:moveTo>
                      <a:pt x="195" y="0"/>
                    </a:moveTo>
                    <a:lnTo>
                      <a:pt x="0" y="4"/>
                    </a:lnTo>
                    <a:lnTo>
                      <a:pt x="3" y="9"/>
                    </a:lnTo>
                    <a:lnTo>
                      <a:pt x="193" y="4"/>
                    </a:lnTo>
                    <a:lnTo>
                      <a:pt x="195" y="0"/>
                    </a:lnTo>
                    <a:close/>
                  </a:path>
                </a:pathLst>
              </a:custGeom>
              <a:solidFill>
                <a:srgbClr val="8E8EB4"/>
              </a:solidFill>
              <a:ln w="9525">
                <a:noFill/>
                <a:round/>
                <a:headEnd/>
                <a:tailEnd/>
              </a:ln>
            </p:spPr>
            <p:txBody>
              <a:bodyPr/>
              <a:lstStyle/>
              <a:p>
                <a:endParaRPr lang="en-US" dirty="0"/>
              </a:p>
            </p:txBody>
          </p:sp>
          <p:sp>
            <p:nvSpPr>
              <p:cNvPr id="121909" name="Freeform 53"/>
              <p:cNvSpPr>
                <a:spLocks/>
              </p:cNvSpPr>
              <p:nvPr/>
            </p:nvSpPr>
            <p:spPr bwMode="auto">
              <a:xfrm>
                <a:off x="1451" y="2701"/>
                <a:ext cx="190" cy="39"/>
              </a:xfrm>
              <a:custGeom>
                <a:avLst/>
                <a:gdLst>
                  <a:gd name="T0" fmla="*/ 190 w 190"/>
                  <a:gd name="T1" fmla="*/ 0 h 39"/>
                  <a:gd name="T2" fmla="*/ 5 w 190"/>
                  <a:gd name="T3" fmla="*/ 3 h 39"/>
                  <a:gd name="T4" fmla="*/ 8 w 190"/>
                  <a:gd name="T5" fmla="*/ 15 h 39"/>
                  <a:gd name="T6" fmla="*/ 0 w 190"/>
                  <a:gd name="T7" fmla="*/ 39 h 39"/>
                  <a:gd name="T8" fmla="*/ 9 w 190"/>
                  <a:gd name="T9" fmla="*/ 39 h 39"/>
                  <a:gd name="T10" fmla="*/ 13 w 190"/>
                  <a:gd name="T11" fmla="*/ 25 h 39"/>
                  <a:gd name="T12" fmla="*/ 128 w 190"/>
                  <a:gd name="T13" fmla="*/ 23 h 39"/>
                  <a:gd name="T14" fmla="*/ 153 w 190"/>
                  <a:gd name="T15" fmla="*/ 25 h 39"/>
                  <a:gd name="T16" fmla="*/ 184 w 190"/>
                  <a:gd name="T17" fmla="*/ 21 h 39"/>
                  <a:gd name="T18" fmla="*/ 190 w 190"/>
                  <a:gd name="T19" fmla="*/ 0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0"/>
                  <a:gd name="T31" fmla="*/ 0 h 39"/>
                  <a:gd name="T32" fmla="*/ 190 w 190"/>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0" h="39">
                    <a:moveTo>
                      <a:pt x="190" y="0"/>
                    </a:moveTo>
                    <a:lnTo>
                      <a:pt x="5" y="3"/>
                    </a:lnTo>
                    <a:lnTo>
                      <a:pt x="8" y="15"/>
                    </a:lnTo>
                    <a:lnTo>
                      <a:pt x="0" y="39"/>
                    </a:lnTo>
                    <a:lnTo>
                      <a:pt x="9" y="39"/>
                    </a:lnTo>
                    <a:lnTo>
                      <a:pt x="13" y="25"/>
                    </a:lnTo>
                    <a:lnTo>
                      <a:pt x="128" y="23"/>
                    </a:lnTo>
                    <a:lnTo>
                      <a:pt x="153" y="25"/>
                    </a:lnTo>
                    <a:lnTo>
                      <a:pt x="184" y="21"/>
                    </a:lnTo>
                    <a:lnTo>
                      <a:pt x="190" y="0"/>
                    </a:lnTo>
                    <a:close/>
                  </a:path>
                </a:pathLst>
              </a:custGeom>
              <a:solidFill>
                <a:srgbClr val="8E8EB4"/>
              </a:solidFill>
              <a:ln w="9525">
                <a:noFill/>
                <a:round/>
                <a:headEnd/>
                <a:tailEnd/>
              </a:ln>
            </p:spPr>
            <p:txBody>
              <a:bodyPr/>
              <a:lstStyle/>
              <a:p>
                <a:endParaRPr lang="en-US" dirty="0"/>
              </a:p>
            </p:txBody>
          </p:sp>
          <p:sp>
            <p:nvSpPr>
              <p:cNvPr id="121910" name="Freeform 54"/>
              <p:cNvSpPr>
                <a:spLocks/>
              </p:cNvSpPr>
              <p:nvPr/>
            </p:nvSpPr>
            <p:spPr bwMode="auto">
              <a:xfrm>
                <a:off x="1470" y="2574"/>
                <a:ext cx="90" cy="30"/>
              </a:xfrm>
              <a:custGeom>
                <a:avLst/>
                <a:gdLst>
                  <a:gd name="T0" fmla="*/ 75 w 90"/>
                  <a:gd name="T1" fmla="*/ 0 h 30"/>
                  <a:gd name="T2" fmla="*/ 0 w 90"/>
                  <a:gd name="T3" fmla="*/ 2 h 30"/>
                  <a:gd name="T4" fmla="*/ 33 w 90"/>
                  <a:gd name="T5" fmla="*/ 27 h 30"/>
                  <a:gd name="T6" fmla="*/ 75 w 90"/>
                  <a:gd name="T7" fmla="*/ 30 h 30"/>
                  <a:gd name="T8" fmla="*/ 90 w 90"/>
                  <a:gd name="T9" fmla="*/ 22 h 30"/>
                  <a:gd name="T10" fmla="*/ 75 w 90"/>
                  <a:gd name="T11" fmla="*/ 0 h 30"/>
                  <a:gd name="T12" fmla="*/ 0 60000 65536"/>
                  <a:gd name="T13" fmla="*/ 0 60000 65536"/>
                  <a:gd name="T14" fmla="*/ 0 60000 65536"/>
                  <a:gd name="T15" fmla="*/ 0 60000 65536"/>
                  <a:gd name="T16" fmla="*/ 0 60000 65536"/>
                  <a:gd name="T17" fmla="*/ 0 60000 65536"/>
                  <a:gd name="T18" fmla="*/ 0 w 90"/>
                  <a:gd name="T19" fmla="*/ 0 h 30"/>
                  <a:gd name="T20" fmla="*/ 90 w 90"/>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90" h="30">
                    <a:moveTo>
                      <a:pt x="75" y="0"/>
                    </a:moveTo>
                    <a:lnTo>
                      <a:pt x="0" y="2"/>
                    </a:lnTo>
                    <a:lnTo>
                      <a:pt x="33" y="27"/>
                    </a:lnTo>
                    <a:lnTo>
                      <a:pt x="75" y="30"/>
                    </a:lnTo>
                    <a:lnTo>
                      <a:pt x="90" y="22"/>
                    </a:lnTo>
                    <a:lnTo>
                      <a:pt x="75" y="0"/>
                    </a:lnTo>
                    <a:close/>
                  </a:path>
                </a:pathLst>
              </a:custGeom>
              <a:solidFill>
                <a:srgbClr val="8E8EB4"/>
              </a:solidFill>
              <a:ln w="9525">
                <a:noFill/>
                <a:round/>
                <a:headEnd/>
                <a:tailEnd/>
              </a:ln>
            </p:spPr>
            <p:txBody>
              <a:bodyPr/>
              <a:lstStyle/>
              <a:p>
                <a:endParaRPr lang="en-US" dirty="0"/>
              </a:p>
            </p:txBody>
          </p:sp>
          <p:sp>
            <p:nvSpPr>
              <p:cNvPr id="121911" name="Freeform 55"/>
              <p:cNvSpPr>
                <a:spLocks/>
              </p:cNvSpPr>
              <p:nvPr/>
            </p:nvSpPr>
            <p:spPr bwMode="auto">
              <a:xfrm>
                <a:off x="1250" y="2490"/>
                <a:ext cx="203" cy="246"/>
              </a:xfrm>
              <a:custGeom>
                <a:avLst/>
                <a:gdLst>
                  <a:gd name="T0" fmla="*/ 170 w 203"/>
                  <a:gd name="T1" fmla="*/ 0 h 246"/>
                  <a:gd name="T2" fmla="*/ 0 w 203"/>
                  <a:gd name="T3" fmla="*/ 106 h 246"/>
                  <a:gd name="T4" fmla="*/ 1 w 203"/>
                  <a:gd name="T5" fmla="*/ 207 h 246"/>
                  <a:gd name="T6" fmla="*/ 148 w 203"/>
                  <a:gd name="T7" fmla="*/ 195 h 246"/>
                  <a:gd name="T8" fmla="*/ 156 w 203"/>
                  <a:gd name="T9" fmla="*/ 206 h 246"/>
                  <a:gd name="T10" fmla="*/ 154 w 203"/>
                  <a:gd name="T11" fmla="*/ 236 h 246"/>
                  <a:gd name="T12" fmla="*/ 182 w 203"/>
                  <a:gd name="T13" fmla="*/ 246 h 246"/>
                  <a:gd name="T14" fmla="*/ 203 w 203"/>
                  <a:gd name="T15" fmla="*/ 223 h 246"/>
                  <a:gd name="T16" fmla="*/ 190 w 203"/>
                  <a:gd name="T17" fmla="*/ 207 h 246"/>
                  <a:gd name="T18" fmla="*/ 195 w 203"/>
                  <a:gd name="T19" fmla="*/ 195 h 246"/>
                  <a:gd name="T20" fmla="*/ 184 w 203"/>
                  <a:gd name="T21" fmla="*/ 165 h 246"/>
                  <a:gd name="T22" fmla="*/ 184 w 203"/>
                  <a:gd name="T23" fmla="*/ 153 h 246"/>
                  <a:gd name="T24" fmla="*/ 178 w 203"/>
                  <a:gd name="T25" fmla="*/ 145 h 246"/>
                  <a:gd name="T26" fmla="*/ 184 w 203"/>
                  <a:gd name="T27" fmla="*/ 140 h 246"/>
                  <a:gd name="T28" fmla="*/ 201 w 203"/>
                  <a:gd name="T29" fmla="*/ 78 h 246"/>
                  <a:gd name="T30" fmla="*/ 192 w 203"/>
                  <a:gd name="T31" fmla="*/ 81 h 246"/>
                  <a:gd name="T32" fmla="*/ 195 w 203"/>
                  <a:gd name="T33" fmla="*/ 5 h 246"/>
                  <a:gd name="T34" fmla="*/ 170 w 203"/>
                  <a:gd name="T35" fmla="*/ 0 h 2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3"/>
                  <a:gd name="T55" fmla="*/ 0 h 246"/>
                  <a:gd name="T56" fmla="*/ 203 w 203"/>
                  <a:gd name="T57" fmla="*/ 246 h 2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3" h="246">
                    <a:moveTo>
                      <a:pt x="170" y="0"/>
                    </a:moveTo>
                    <a:lnTo>
                      <a:pt x="0" y="106"/>
                    </a:lnTo>
                    <a:lnTo>
                      <a:pt x="1" y="207"/>
                    </a:lnTo>
                    <a:lnTo>
                      <a:pt x="148" y="195"/>
                    </a:lnTo>
                    <a:lnTo>
                      <a:pt x="156" y="206"/>
                    </a:lnTo>
                    <a:lnTo>
                      <a:pt x="154" y="236"/>
                    </a:lnTo>
                    <a:lnTo>
                      <a:pt x="182" y="246"/>
                    </a:lnTo>
                    <a:lnTo>
                      <a:pt x="203" y="223"/>
                    </a:lnTo>
                    <a:lnTo>
                      <a:pt x="190" y="207"/>
                    </a:lnTo>
                    <a:lnTo>
                      <a:pt x="195" y="195"/>
                    </a:lnTo>
                    <a:lnTo>
                      <a:pt x="184" y="165"/>
                    </a:lnTo>
                    <a:lnTo>
                      <a:pt x="184" y="153"/>
                    </a:lnTo>
                    <a:lnTo>
                      <a:pt x="178" y="145"/>
                    </a:lnTo>
                    <a:lnTo>
                      <a:pt x="184" y="140"/>
                    </a:lnTo>
                    <a:lnTo>
                      <a:pt x="201" y="78"/>
                    </a:lnTo>
                    <a:lnTo>
                      <a:pt x="192" y="81"/>
                    </a:lnTo>
                    <a:lnTo>
                      <a:pt x="195" y="5"/>
                    </a:lnTo>
                    <a:lnTo>
                      <a:pt x="170" y="0"/>
                    </a:lnTo>
                    <a:close/>
                  </a:path>
                </a:pathLst>
              </a:custGeom>
              <a:solidFill>
                <a:srgbClr val="8E8EB4"/>
              </a:solidFill>
              <a:ln w="9525">
                <a:noFill/>
                <a:round/>
                <a:headEnd/>
                <a:tailEnd/>
              </a:ln>
            </p:spPr>
            <p:txBody>
              <a:bodyPr/>
              <a:lstStyle/>
              <a:p>
                <a:endParaRPr lang="en-US" dirty="0"/>
              </a:p>
            </p:txBody>
          </p:sp>
          <p:sp>
            <p:nvSpPr>
              <p:cNvPr id="121912" name="Freeform 56"/>
              <p:cNvSpPr>
                <a:spLocks/>
              </p:cNvSpPr>
              <p:nvPr/>
            </p:nvSpPr>
            <p:spPr bwMode="auto">
              <a:xfrm>
                <a:off x="1498" y="2609"/>
                <a:ext cx="107" cy="60"/>
              </a:xfrm>
              <a:custGeom>
                <a:avLst/>
                <a:gdLst>
                  <a:gd name="T0" fmla="*/ 100 w 107"/>
                  <a:gd name="T1" fmla="*/ 0 h 60"/>
                  <a:gd name="T2" fmla="*/ 107 w 107"/>
                  <a:gd name="T3" fmla="*/ 29 h 60"/>
                  <a:gd name="T4" fmla="*/ 75 w 107"/>
                  <a:gd name="T5" fmla="*/ 60 h 60"/>
                  <a:gd name="T6" fmla="*/ 3 w 107"/>
                  <a:gd name="T7" fmla="*/ 60 h 60"/>
                  <a:gd name="T8" fmla="*/ 51 w 107"/>
                  <a:gd name="T9" fmla="*/ 6 h 60"/>
                  <a:gd name="T10" fmla="*/ 3 w 107"/>
                  <a:gd name="T11" fmla="*/ 6 h 60"/>
                  <a:gd name="T12" fmla="*/ 0 w 107"/>
                  <a:gd name="T13" fmla="*/ 1 h 60"/>
                  <a:gd name="T14" fmla="*/ 97 w 107"/>
                  <a:gd name="T15" fmla="*/ 3 h 60"/>
                  <a:gd name="T16" fmla="*/ 100 w 107"/>
                  <a:gd name="T17" fmla="*/ 0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7"/>
                  <a:gd name="T28" fmla="*/ 0 h 60"/>
                  <a:gd name="T29" fmla="*/ 107 w 107"/>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7" h="60">
                    <a:moveTo>
                      <a:pt x="100" y="0"/>
                    </a:moveTo>
                    <a:lnTo>
                      <a:pt x="107" y="29"/>
                    </a:lnTo>
                    <a:lnTo>
                      <a:pt x="75" y="60"/>
                    </a:lnTo>
                    <a:lnTo>
                      <a:pt x="3" y="60"/>
                    </a:lnTo>
                    <a:lnTo>
                      <a:pt x="51" y="6"/>
                    </a:lnTo>
                    <a:lnTo>
                      <a:pt x="3" y="6"/>
                    </a:lnTo>
                    <a:lnTo>
                      <a:pt x="0" y="1"/>
                    </a:lnTo>
                    <a:lnTo>
                      <a:pt x="97" y="3"/>
                    </a:lnTo>
                    <a:lnTo>
                      <a:pt x="100" y="0"/>
                    </a:lnTo>
                    <a:close/>
                  </a:path>
                </a:pathLst>
              </a:custGeom>
              <a:solidFill>
                <a:srgbClr val="FFFFFF"/>
              </a:solidFill>
              <a:ln w="9525">
                <a:noFill/>
                <a:round/>
                <a:headEnd/>
                <a:tailEnd/>
              </a:ln>
            </p:spPr>
            <p:txBody>
              <a:bodyPr/>
              <a:lstStyle/>
              <a:p>
                <a:endParaRPr lang="en-US" dirty="0"/>
              </a:p>
            </p:txBody>
          </p:sp>
          <p:sp>
            <p:nvSpPr>
              <p:cNvPr id="121913" name="Freeform 57"/>
              <p:cNvSpPr>
                <a:spLocks/>
              </p:cNvSpPr>
              <p:nvPr/>
            </p:nvSpPr>
            <p:spPr bwMode="auto">
              <a:xfrm>
                <a:off x="1619" y="2652"/>
                <a:ext cx="21" cy="13"/>
              </a:xfrm>
              <a:custGeom>
                <a:avLst/>
                <a:gdLst>
                  <a:gd name="T0" fmla="*/ 18 w 21"/>
                  <a:gd name="T1" fmla="*/ 0 h 13"/>
                  <a:gd name="T2" fmla="*/ 0 w 21"/>
                  <a:gd name="T3" fmla="*/ 0 h 13"/>
                  <a:gd name="T4" fmla="*/ 0 w 21"/>
                  <a:gd name="T5" fmla="*/ 13 h 13"/>
                  <a:gd name="T6" fmla="*/ 21 w 21"/>
                  <a:gd name="T7" fmla="*/ 10 h 13"/>
                  <a:gd name="T8" fmla="*/ 18 w 21"/>
                  <a:gd name="T9" fmla="*/ 0 h 13"/>
                  <a:gd name="T10" fmla="*/ 0 60000 65536"/>
                  <a:gd name="T11" fmla="*/ 0 60000 65536"/>
                  <a:gd name="T12" fmla="*/ 0 60000 65536"/>
                  <a:gd name="T13" fmla="*/ 0 60000 65536"/>
                  <a:gd name="T14" fmla="*/ 0 60000 65536"/>
                  <a:gd name="T15" fmla="*/ 0 w 21"/>
                  <a:gd name="T16" fmla="*/ 0 h 13"/>
                  <a:gd name="T17" fmla="*/ 21 w 21"/>
                  <a:gd name="T18" fmla="*/ 13 h 13"/>
                </a:gdLst>
                <a:ahLst/>
                <a:cxnLst>
                  <a:cxn ang="T10">
                    <a:pos x="T0" y="T1"/>
                  </a:cxn>
                  <a:cxn ang="T11">
                    <a:pos x="T2" y="T3"/>
                  </a:cxn>
                  <a:cxn ang="T12">
                    <a:pos x="T4" y="T5"/>
                  </a:cxn>
                  <a:cxn ang="T13">
                    <a:pos x="T6" y="T7"/>
                  </a:cxn>
                  <a:cxn ang="T14">
                    <a:pos x="T8" y="T9"/>
                  </a:cxn>
                </a:cxnLst>
                <a:rect l="T15" t="T16" r="T17" b="T18"/>
                <a:pathLst>
                  <a:path w="21" h="13">
                    <a:moveTo>
                      <a:pt x="18" y="0"/>
                    </a:moveTo>
                    <a:lnTo>
                      <a:pt x="0" y="0"/>
                    </a:lnTo>
                    <a:lnTo>
                      <a:pt x="0" y="13"/>
                    </a:lnTo>
                    <a:lnTo>
                      <a:pt x="21" y="10"/>
                    </a:lnTo>
                    <a:lnTo>
                      <a:pt x="18" y="0"/>
                    </a:lnTo>
                    <a:close/>
                  </a:path>
                </a:pathLst>
              </a:custGeom>
              <a:solidFill>
                <a:srgbClr val="FFF27F"/>
              </a:solidFill>
              <a:ln w="9525">
                <a:noFill/>
                <a:round/>
                <a:headEnd/>
                <a:tailEnd/>
              </a:ln>
            </p:spPr>
            <p:txBody>
              <a:bodyPr/>
              <a:lstStyle/>
              <a:p>
                <a:endParaRPr lang="en-US" dirty="0"/>
              </a:p>
            </p:txBody>
          </p:sp>
          <p:sp>
            <p:nvSpPr>
              <p:cNvPr id="121914" name="Freeform 58"/>
              <p:cNvSpPr>
                <a:spLocks/>
              </p:cNvSpPr>
              <p:nvPr/>
            </p:nvSpPr>
            <p:spPr bwMode="auto">
              <a:xfrm>
                <a:off x="1439" y="2652"/>
                <a:ext cx="32" cy="13"/>
              </a:xfrm>
              <a:custGeom>
                <a:avLst/>
                <a:gdLst>
                  <a:gd name="T0" fmla="*/ 31 w 32"/>
                  <a:gd name="T1" fmla="*/ 0 h 13"/>
                  <a:gd name="T2" fmla="*/ 0 w 32"/>
                  <a:gd name="T3" fmla="*/ 0 h 13"/>
                  <a:gd name="T4" fmla="*/ 0 w 32"/>
                  <a:gd name="T5" fmla="*/ 13 h 13"/>
                  <a:gd name="T6" fmla="*/ 32 w 32"/>
                  <a:gd name="T7" fmla="*/ 13 h 13"/>
                  <a:gd name="T8" fmla="*/ 31 w 32"/>
                  <a:gd name="T9" fmla="*/ 0 h 13"/>
                  <a:gd name="T10" fmla="*/ 0 60000 65536"/>
                  <a:gd name="T11" fmla="*/ 0 60000 65536"/>
                  <a:gd name="T12" fmla="*/ 0 60000 65536"/>
                  <a:gd name="T13" fmla="*/ 0 60000 65536"/>
                  <a:gd name="T14" fmla="*/ 0 60000 65536"/>
                  <a:gd name="T15" fmla="*/ 0 w 32"/>
                  <a:gd name="T16" fmla="*/ 0 h 13"/>
                  <a:gd name="T17" fmla="*/ 32 w 32"/>
                  <a:gd name="T18" fmla="*/ 13 h 13"/>
                </a:gdLst>
                <a:ahLst/>
                <a:cxnLst>
                  <a:cxn ang="T10">
                    <a:pos x="T0" y="T1"/>
                  </a:cxn>
                  <a:cxn ang="T11">
                    <a:pos x="T2" y="T3"/>
                  </a:cxn>
                  <a:cxn ang="T12">
                    <a:pos x="T4" y="T5"/>
                  </a:cxn>
                  <a:cxn ang="T13">
                    <a:pos x="T6" y="T7"/>
                  </a:cxn>
                  <a:cxn ang="T14">
                    <a:pos x="T8" y="T9"/>
                  </a:cxn>
                </a:cxnLst>
                <a:rect l="T15" t="T16" r="T17" b="T18"/>
                <a:pathLst>
                  <a:path w="32" h="13">
                    <a:moveTo>
                      <a:pt x="31" y="0"/>
                    </a:moveTo>
                    <a:lnTo>
                      <a:pt x="0" y="0"/>
                    </a:lnTo>
                    <a:lnTo>
                      <a:pt x="0" y="13"/>
                    </a:lnTo>
                    <a:lnTo>
                      <a:pt x="32" y="13"/>
                    </a:lnTo>
                    <a:lnTo>
                      <a:pt x="31" y="0"/>
                    </a:lnTo>
                    <a:close/>
                  </a:path>
                </a:pathLst>
              </a:custGeom>
              <a:solidFill>
                <a:srgbClr val="FFF27F"/>
              </a:solidFill>
              <a:ln w="9525">
                <a:noFill/>
                <a:round/>
                <a:headEnd/>
                <a:tailEnd/>
              </a:ln>
            </p:spPr>
            <p:txBody>
              <a:bodyPr/>
              <a:lstStyle/>
              <a:p>
                <a:endParaRPr lang="en-US" dirty="0"/>
              </a:p>
            </p:txBody>
          </p:sp>
          <p:sp>
            <p:nvSpPr>
              <p:cNvPr id="121915" name="Freeform 59"/>
              <p:cNvSpPr>
                <a:spLocks/>
              </p:cNvSpPr>
              <p:nvPr/>
            </p:nvSpPr>
            <p:spPr bwMode="auto">
              <a:xfrm>
                <a:off x="1534" y="2504"/>
                <a:ext cx="28" cy="53"/>
              </a:xfrm>
              <a:custGeom>
                <a:avLst/>
                <a:gdLst>
                  <a:gd name="T0" fmla="*/ 22 w 28"/>
                  <a:gd name="T1" fmla="*/ 0 h 53"/>
                  <a:gd name="T2" fmla="*/ 28 w 28"/>
                  <a:gd name="T3" fmla="*/ 51 h 53"/>
                  <a:gd name="T4" fmla="*/ 4 w 28"/>
                  <a:gd name="T5" fmla="*/ 53 h 53"/>
                  <a:gd name="T6" fmla="*/ 0 w 28"/>
                  <a:gd name="T7" fmla="*/ 0 h 53"/>
                  <a:gd name="T8" fmla="*/ 22 w 28"/>
                  <a:gd name="T9" fmla="*/ 0 h 53"/>
                  <a:gd name="T10" fmla="*/ 0 60000 65536"/>
                  <a:gd name="T11" fmla="*/ 0 60000 65536"/>
                  <a:gd name="T12" fmla="*/ 0 60000 65536"/>
                  <a:gd name="T13" fmla="*/ 0 60000 65536"/>
                  <a:gd name="T14" fmla="*/ 0 60000 65536"/>
                  <a:gd name="T15" fmla="*/ 0 w 28"/>
                  <a:gd name="T16" fmla="*/ 0 h 53"/>
                  <a:gd name="T17" fmla="*/ 28 w 28"/>
                  <a:gd name="T18" fmla="*/ 53 h 53"/>
                </a:gdLst>
                <a:ahLst/>
                <a:cxnLst>
                  <a:cxn ang="T10">
                    <a:pos x="T0" y="T1"/>
                  </a:cxn>
                  <a:cxn ang="T11">
                    <a:pos x="T2" y="T3"/>
                  </a:cxn>
                  <a:cxn ang="T12">
                    <a:pos x="T4" y="T5"/>
                  </a:cxn>
                  <a:cxn ang="T13">
                    <a:pos x="T6" y="T7"/>
                  </a:cxn>
                  <a:cxn ang="T14">
                    <a:pos x="T8" y="T9"/>
                  </a:cxn>
                </a:cxnLst>
                <a:rect l="T15" t="T16" r="T17" b="T18"/>
                <a:pathLst>
                  <a:path w="28" h="53">
                    <a:moveTo>
                      <a:pt x="22" y="0"/>
                    </a:moveTo>
                    <a:lnTo>
                      <a:pt x="28" y="51"/>
                    </a:lnTo>
                    <a:lnTo>
                      <a:pt x="4" y="53"/>
                    </a:lnTo>
                    <a:lnTo>
                      <a:pt x="0" y="0"/>
                    </a:lnTo>
                    <a:lnTo>
                      <a:pt x="22" y="0"/>
                    </a:lnTo>
                    <a:close/>
                  </a:path>
                </a:pathLst>
              </a:custGeom>
              <a:solidFill>
                <a:srgbClr val="FFFFFF"/>
              </a:solidFill>
              <a:ln w="9525">
                <a:noFill/>
                <a:round/>
                <a:headEnd/>
                <a:tailEnd/>
              </a:ln>
            </p:spPr>
            <p:txBody>
              <a:bodyPr/>
              <a:lstStyle/>
              <a:p>
                <a:endParaRPr lang="en-US" dirty="0"/>
              </a:p>
            </p:txBody>
          </p:sp>
          <p:sp>
            <p:nvSpPr>
              <p:cNvPr id="121916" name="Freeform 60"/>
              <p:cNvSpPr>
                <a:spLocks/>
              </p:cNvSpPr>
              <p:nvPr/>
            </p:nvSpPr>
            <p:spPr bwMode="auto">
              <a:xfrm>
                <a:off x="1593" y="2605"/>
                <a:ext cx="20" cy="71"/>
              </a:xfrm>
              <a:custGeom>
                <a:avLst/>
                <a:gdLst>
                  <a:gd name="T0" fmla="*/ 20 w 20"/>
                  <a:gd name="T1" fmla="*/ 32 h 71"/>
                  <a:gd name="T2" fmla="*/ 11 w 20"/>
                  <a:gd name="T3" fmla="*/ 69 h 71"/>
                  <a:gd name="T4" fmla="*/ 0 w 20"/>
                  <a:gd name="T5" fmla="*/ 71 h 71"/>
                  <a:gd name="T6" fmla="*/ 12 w 20"/>
                  <a:gd name="T7" fmla="*/ 33 h 71"/>
                  <a:gd name="T8" fmla="*/ 6 w 20"/>
                  <a:gd name="T9" fmla="*/ 0 h 71"/>
                  <a:gd name="T10" fmla="*/ 20 w 20"/>
                  <a:gd name="T11" fmla="*/ 32 h 71"/>
                  <a:gd name="T12" fmla="*/ 0 60000 65536"/>
                  <a:gd name="T13" fmla="*/ 0 60000 65536"/>
                  <a:gd name="T14" fmla="*/ 0 60000 65536"/>
                  <a:gd name="T15" fmla="*/ 0 60000 65536"/>
                  <a:gd name="T16" fmla="*/ 0 60000 65536"/>
                  <a:gd name="T17" fmla="*/ 0 60000 65536"/>
                  <a:gd name="T18" fmla="*/ 0 w 20"/>
                  <a:gd name="T19" fmla="*/ 0 h 71"/>
                  <a:gd name="T20" fmla="*/ 20 w 20"/>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20" h="71">
                    <a:moveTo>
                      <a:pt x="20" y="32"/>
                    </a:moveTo>
                    <a:lnTo>
                      <a:pt x="11" y="69"/>
                    </a:lnTo>
                    <a:lnTo>
                      <a:pt x="0" y="71"/>
                    </a:lnTo>
                    <a:lnTo>
                      <a:pt x="12" y="33"/>
                    </a:lnTo>
                    <a:lnTo>
                      <a:pt x="6" y="0"/>
                    </a:lnTo>
                    <a:lnTo>
                      <a:pt x="20" y="32"/>
                    </a:lnTo>
                    <a:close/>
                  </a:path>
                </a:pathLst>
              </a:custGeom>
              <a:solidFill>
                <a:srgbClr val="FFFFFF"/>
              </a:solidFill>
              <a:ln w="9525">
                <a:noFill/>
                <a:round/>
                <a:headEnd/>
                <a:tailEnd/>
              </a:ln>
            </p:spPr>
            <p:txBody>
              <a:bodyPr/>
              <a:lstStyle/>
              <a:p>
                <a:endParaRPr lang="en-US" dirty="0"/>
              </a:p>
            </p:txBody>
          </p:sp>
          <p:sp>
            <p:nvSpPr>
              <p:cNvPr id="121917" name="Freeform 61"/>
              <p:cNvSpPr>
                <a:spLocks/>
              </p:cNvSpPr>
              <p:nvPr/>
            </p:nvSpPr>
            <p:spPr bwMode="auto">
              <a:xfrm>
                <a:off x="1485" y="2613"/>
                <a:ext cx="13" cy="55"/>
              </a:xfrm>
              <a:custGeom>
                <a:avLst/>
                <a:gdLst>
                  <a:gd name="T0" fmla="*/ 13 w 13"/>
                  <a:gd name="T1" fmla="*/ 2 h 55"/>
                  <a:gd name="T2" fmla="*/ 5 w 13"/>
                  <a:gd name="T3" fmla="*/ 28 h 55"/>
                  <a:gd name="T4" fmla="*/ 11 w 13"/>
                  <a:gd name="T5" fmla="*/ 55 h 55"/>
                  <a:gd name="T6" fmla="*/ 0 w 13"/>
                  <a:gd name="T7" fmla="*/ 30 h 55"/>
                  <a:gd name="T8" fmla="*/ 8 w 13"/>
                  <a:gd name="T9" fmla="*/ 0 h 55"/>
                  <a:gd name="T10" fmla="*/ 13 w 13"/>
                  <a:gd name="T11" fmla="*/ 2 h 55"/>
                  <a:gd name="T12" fmla="*/ 0 60000 65536"/>
                  <a:gd name="T13" fmla="*/ 0 60000 65536"/>
                  <a:gd name="T14" fmla="*/ 0 60000 65536"/>
                  <a:gd name="T15" fmla="*/ 0 60000 65536"/>
                  <a:gd name="T16" fmla="*/ 0 60000 65536"/>
                  <a:gd name="T17" fmla="*/ 0 60000 65536"/>
                  <a:gd name="T18" fmla="*/ 0 w 13"/>
                  <a:gd name="T19" fmla="*/ 0 h 55"/>
                  <a:gd name="T20" fmla="*/ 13 w 13"/>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13" h="55">
                    <a:moveTo>
                      <a:pt x="13" y="2"/>
                    </a:moveTo>
                    <a:lnTo>
                      <a:pt x="5" y="28"/>
                    </a:lnTo>
                    <a:lnTo>
                      <a:pt x="11" y="55"/>
                    </a:lnTo>
                    <a:lnTo>
                      <a:pt x="0" y="30"/>
                    </a:lnTo>
                    <a:lnTo>
                      <a:pt x="8" y="0"/>
                    </a:lnTo>
                    <a:lnTo>
                      <a:pt x="13" y="2"/>
                    </a:lnTo>
                    <a:close/>
                  </a:path>
                </a:pathLst>
              </a:custGeom>
              <a:solidFill>
                <a:srgbClr val="FFFFFF"/>
              </a:solidFill>
              <a:ln w="9525">
                <a:noFill/>
                <a:round/>
                <a:headEnd/>
                <a:tailEnd/>
              </a:ln>
            </p:spPr>
            <p:txBody>
              <a:bodyPr/>
              <a:lstStyle/>
              <a:p>
                <a:endParaRPr lang="en-US" dirty="0"/>
              </a:p>
            </p:txBody>
          </p:sp>
          <p:sp>
            <p:nvSpPr>
              <p:cNvPr id="121918" name="Freeform 62"/>
              <p:cNvSpPr>
                <a:spLocks/>
              </p:cNvSpPr>
              <p:nvPr/>
            </p:nvSpPr>
            <p:spPr bwMode="auto">
              <a:xfrm>
                <a:off x="1515" y="2559"/>
                <a:ext cx="59" cy="6"/>
              </a:xfrm>
              <a:custGeom>
                <a:avLst/>
                <a:gdLst>
                  <a:gd name="T0" fmla="*/ 58 w 59"/>
                  <a:gd name="T1" fmla="*/ 1 h 6"/>
                  <a:gd name="T2" fmla="*/ 6 w 59"/>
                  <a:gd name="T3" fmla="*/ 0 h 6"/>
                  <a:gd name="T4" fmla="*/ 0 w 59"/>
                  <a:gd name="T5" fmla="*/ 6 h 6"/>
                  <a:gd name="T6" fmla="*/ 59 w 59"/>
                  <a:gd name="T7" fmla="*/ 6 h 6"/>
                  <a:gd name="T8" fmla="*/ 58 w 59"/>
                  <a:gd name="T9" fmla="*/ 1 h 6"/>
                  <a:gd name="T10" fmla="*/ 0 60000 65536"/>
                  <a:gd name="T11" fmla="*/ 0 60000 65536"/>
                  <a:gd name="T12" fmla="*/ 0 60000 65536"/>
                  <a:gd name="T13" fmla="*/ 0 60000 65536"/>
                  <a:gd name="T14" fmla="*/ 0 60000 65536"/>
                  <a:gd name="T15" fmla="*/ 0 w 59"/>
                  <a:gd name="T16" fmla="*/ 0 h 6"/>
                  <a:gd name="T17" fmla="*/ 59 w 59"/>
                  <a:gd name="T18" fmla="*/ 6 h 6"/>
                </a:gdLst>
                <a:ahLst/>
                <a:cxnLst>
                  <a:cxn ang="T10">
                    <a:pos x="T0" y="T1"/>
                  </a:cxn>
                  <a:cxn ang="T11">
                    <a:pos x="T2" y="T3"/>
                  </a:cxn>
                  <a:cxn ang="T12">
                    <a:pos x="T4" y="T5"/>
                  </a:cxn>
                  <a:cxn ang="T13">
                    <a:pos x="T6" y="T7"/>
                  </a:cxn>
                  <a:cxn ang="T14">
                    <a:pos x="T8" y="T9"/>
                  </a:cxn>
                </a:cxnLst>
                <a:rect l="T15" t="T16" r="T17" b="T18"/>
                <a:pathLst>
                  <a:path w="59" h="6">
                    <a:moveTo>
                      <a:pt x="58" y="1"/>
                    </a:moveTo>
                    <a:lnTo>
                      <a:pt x="6" y="0"/>
                    </a:lnTo>
                    <a:lnTo>
                      <a:pt x="0" y="6"/>
                    </a:lnTo>
                    <a:lnTo>
                      <a:pt x="59" y="6"/>
                    </a:lnTo>
                    <a:lnTo>
                      <a:pt x="58" y="1"/>
                    </a:lnTo>
                    <a:close/>
                  </a:path>
                </a:pathLst>
              </a:custGeom>
              <a:solidFill>
                <a:srgbClr val="FFFFFF"/>
              </a:solidFill>
              <a:ln w="9525">
                <a:noFill/>
                <a:round/>
                <a:headEnd/>
                <a:tailEnd/>
              </a:ln>
            </p:spPr>
            <p:txBody>
              <a:bodyPr/>
              <a:lstStyle/>
              <a:p>
                <a:endParaRPr lang="en-US" dirty="0"/>
              </a:p>
            </p:txBody>
          </p:sp>
          <p:sp>
            <p:nvSpPr>
              <p:cNvPr id="121919" name="Freeform 63"/>
              <p:cNvSpPr>
                <a:spLocks/>
              </p:cNvSpPr>
              <p:nvPr/>
            </p:nvSpPr>
            <p:spPr bwMode="auto">
              <a:xfrm>
                <a:off x="1507" y="2687"/>
                <a:ext cx="97" cy="14"/>
              </a:xfrm>
              <a:custGeom>
                <a:avLst/>
                <a:gdLst>
                  <a:gd name="T0" fmla="*/ 97 w 97"/>
                  <a:gd name="T1" fmla="*/ 0 h 14"/>
                  <a:gd name="T2" fmla="*/ 0 w 97"/>
                  <a:gd name="T3" fmla="*/ 0 h 14"/>
                  <a:gd name="T4" fmla="*/ 91 w 97"/>
                  <a:gd name="T5" fmla="*/ 1 h 14"/>
                  <a:gd name="T6" fmla="*/ 2 w 97"/>
                  <a:gd name="T7" fmla="*/ 4 h 14"/>
                  <a:gd name="T8" fmla="*/ 89 w 97"/>
                  <a:gd name="T9" fmla="*/ 6 h 14"/>
                  <a:gd name="T10" fmla="*/ 2 w 97"/>
                  <a:gd name="T11" fmla="*/ 9 h 14"/>
                  <a:gd name="T12" fmla="*/ 86 w 97"/>
                  <a:gd name="T13" fmla="*/ 10 h 14"/>
                  <a:gd name="T14" fmla="*/ 0 w 97"/>
                  <a:gd name="T15" fmla="*/ 14 h 14"/>
                  <a:gd name="T16" fmla="*/ 94 w 97"/>
                  <a:gd name="T17" fmla="*/ 14 h 14"/>
                  <a:gd name="T18" fmla="*/ 97 w 97"/>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
                  <a:gd name="T31" fmla="*/ 0 h 14"/>
                  <a:gd name="T32" fmla="*/ 97 w 9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 h="14">
                    <a:moveTo>
                      <a:pt x="97" y="0"/>
                    </a:moveTo>
                    <a:lnTo>
                      <a:pt x="0" y="0"/>
                    </a:lnTo>
                    <a:lnTo>
                      <a:pt x="91" y="1"/>
                    </a:lnTo>
                    <a:lnTo>
                      <a:pt x="2" y="4"/>
                    </a:lnTo>
                    <a:lnTo>
                      <a:pt x="89" y="6"/>
                    </a:lnTo>
                    <a:lnTo>
                      <a:pt x="2" y="9"/>
                    </a:lnTo>
                    <a:lnTo>
                      <a:pt x="86" y="10"/>
                    </a:lnTo>
                    <a:lnTo>
                      <a:pt x="0" y="14"/>
                    </a:lnTo>
                    <a:lnTo>
                      <a:pt x="94" y="14"/>
                    </a:lnTo>
                    <a:lnTo>
                      <a:pt x="97" y="0"/>
                    </a:lnTo>
                    <a:close/>
                  </a:path>
                </a:pathLst>
              </a:custGeom>
              <a:solidFill>
                <a:srgbClr val="FFFFFF"/>
              </a:solidFill>
              <a:ln w="9525">
                <a:noFill/>
                <a:round/>
                <a:headEnd/>
                <a:tailEnd/>
              </a:ln>
            </p:spPr>
            <p:txBody>
              <a:bodyPr/>
              <a:lstStyle/>
              <a:p>
                <a:endParaRPr lang="en-US" dirty="0"/>
              </a:p>
            </p:txBody>
          </p:sp>
          <p:sp>
            <p:nvSpPr>
              <p:cNvPr id="121920" name="Freeform 64"/>
              <p:cNvSpPr>
                <a:spLocks/>
              </p:cNvSpPr>
              <p:nvPr/>
            </p:nvSpPr>
            <p:spPr bwMode="auto">
              <a:xfrm>
                <a:off x="1248" y="2481"/>
                <a:ext cx="393" cy="270"/>
              </a:xfrm>
              <a:custGeom>
                <a:avLst/>
                <a:gdLst>
                  <a:gd name="T0" fmla="*/ 211 w 393"/>
                  <a:gd name="T1" fmla="*/ 12 h 270"/>
                  <a:gd name="T2" fmla="*/ 183 w 393"/>
                  <a:gd name="T3" fmla="*/ 9 h 270"/>
                  <a:gd name="T4" fmla="*/ 38 w 393"/>
                  <a:gd name="T5" fmla="*/ 92 h 270"/>
                  <a:gd name="T6" fmla="*/ 5 w 393"/>
                  <a:gd name="T7" fmla="*/ 118 h 270"/>
                  <a:gd name="T8" fmla="*/ 170 w 393"/>
                  <a:gd name="T9" fmla="*/ 56 h 270"/>
                  <a:gd name="T10" fmla="*/ 170 w 393"/>
                  <a:gd name="T11" fmla="*/ 71 h 270"/>
                  <a:gd name="T12" fmla="*/ 169 w 393"/>
                  <a:gd name="T13" fmla="*/ 90 h 270"/>
                  <a:gd name="T14" fmla="*/ 177 w 393"/>
                  <a:gd name="T15" fmla="*/ 70 h 270"/>
                  <a:gd name="T16" fmla="*/ 173 w 393"/>
                  <a:gd name="T17" fmla="*/ 56 h 270"/>
                  <a:gd name="T18" fmla="*/ 191 w 393"/>
                  <a:gd name="T19" fmla="*/ 23 h 270"/>
                  <a:gd name="T20" fmla="*/ 184 w 393"/>
                  <a:gd name="T21" fmla="*/ 87 h 270"/>
                  <a:gd name="T22" fmla="*/ 180 w 393"/>
                  <a:gd name="T23" fmla="*/ 117 h 270"/>
                  <a:gd name="T24" fmla="*/ 175 w 393"/>
                  <a:gd name="T25" fmla="*/ 121 h 270"/>
                  <a:gd name="T26" fmla="*/ 163 w 393"/>
                  <a:gd name="T27" fmla="*/ 148 h 270"/>
                  <a:gd name="T28" fmla="*/ 166 w 393"/>
                  <a:gd name="T29" fmla="*/ 221 h 270"/>
                  <a:gd name="T30" fmla="*/ 153 w 393"/>
                  <a:gd name="T31" fmla="*/ 251 h 270"/>
                  <a:gd name="T32" fmla="*/ 124 w 393"/>
                  <a:gd name="T33" fmla="*/ 216 h 270"/>
                  <a:gd name="T34" fmla="*/ 128 w 393"/>
                  <a:gd name="T35" fmla="*/ 216 h 270"/>
                  <a:gd name="T36" fmla="*/ 144 w 393"/>
                  <a:gd name="T37" fmla="*/ 227 h 270"/>
                  <a:gd name="T38" fmla="*/ 155 w 393"/>
                  <a:gd name="T39" fmla="*/ 207 h 270"/>
                  <a:gd name="T40" fmla="*/ 50 w 393"/>
                  <a:gd name="T41" fmla="*/ 206 h 270"/>
                  <a:gd name="T42" fmla="*/ 8 w 393"/>
                  <a:gd name="T43" fmla="*/ 249 h 270"/>
                  <a:gd name="T44" fmla="*/ 46 w 393"/>
                  <a:gd name="T45" fmla="*/ 243 h 270"/>
                  <a:gd name="T46" fmla="*/ 75 w 393"/>
                  <a:gd name="T47" fmla="*/ 237 h 270"/>
                  <a:gd name="T48" fmla="*/ 85 w 393"/>
                  <a:gd name="T49" fmla="*/ 252 h 270"/>
                  <a:gd name="T50" fmla="*/ 136 w 393"/>
                  <a:gd name="T51" fmla="*/ 266 h 270"/>
                  <a:gd name="T52" fmla="*/ 386 w 393"/>
                  <a:gd name="T53" fmla="*/ 262 h 270"/>
                  <a:gd name="T54" fmla="*/ 361 w 393"/>
                  <a:gd name="T55" fmla="*/ 243 h 270"/>
                  <a:gd name="T56" fmla="*/ 343 w 393"/>
                  <a:gd name="T57" fmla="*/ 243 h 270"/>
                  <a:gd name="T58" fmla="*/ 220 w 393"/>
                  <a:gd name="T59" fmla="*/ 248 h 270"/>
                  <a:gd name="T60" fmla="*/ 222 w 393"/>
                  <a:gd name="T61" fmla="*/ 254 h 270"/>
                  <a:gd name="T62" fmla="*/ 225 w 393"/>
                  <a:gd name="T63" fmla="*/ 234 h 270"/>
                  <a:gd name="T64" fmla="*/ 187 w 393"/>
                  <a:gd name="T65" fmla="*/ 243 h 270"/>
                  <a:gd name="T66" fmla="*/ 186 w 393"/>
                  <a:gd name="T67" fmla="*/ 221 h 270"/>
                  <a:gd name="T68" fmla="*/ 247 w 393"/>
                  <a:gd name="T69" fmla="*/ 224 h 270"/>
                  <a:gd name="T70" fmla="*/ 200 w 393"/>
                  <a:gd name="T71" fmla="*/ 206 h 270"/>
                  <a:gd name="T72" fmla="*/ 187 w 393"/>
                  <a:gd name="T73" fmla="*/ 199 h 270"/>
                  <a:gd name="T74" fmla="*/ 192 w 393"/>
                  <a:gd name="T75" fmla="*/ 195 h 270"/>
                  <a:gd name="T76" fmla="*/ 183 w 393"/>
                  <a:gd name="T77" fmla="*/ 160 h 270"/>
                  <a:gd name="T78" fmla="*/ 222 w 393"/>
                  <a:gd name="T79" fmla="*/ 167 h 270"/>
                  <a:gd name="T80" fmla="*/ 392 w 393"/>
                  <a:gd name="T81" fmla="*/ 202 h 270"/>
                  <a:gd name="T82" fmla="*/ 373 w 393"/>
                  <a:gd name="T83" fmla="*/ 167 h 270"/>
                  <a:gd name="T84" fmla="*/ 276 w 393"/>
                  <a:gd name="T85" fmla="*/ 199 h 270"/>
                  <a:gd name="T86" fmla="*/ 245 w 393"/>
                  <a:gd name="T87" fmla="*/ 195 h 270"/>
                  <a:gd name="T88" fmla="*/ 283 w 393"/>
                  <a:gd name="T89" fmla="*/ 124 h 270"/>
                  <a:gd name="T90" fmla="*/ 250 w 393"/>
                  <a:gd name="T91" fmla="*/ 121 h 270"/>
                  <a:gd name="T92" fmla="*/ 255 w 393"/>
                  <a:gd name="T93" fmla="*/ 121 h 270"/>
                  <a:gd name="T94" fmla="*/ 283 w 393"/>
                  <a:gd name="T95" fmla="*/ 117 h 270"/>
                  <a:gd name="T96" fmla="*/ 336 w 393"/>
                  <a:gd name="T97" fmla="*/ 120 h 270"/>
                  <a:gd name="T98" fmla="*/ 206 w 393"/>
                  <a:gd name="T99" fmla="*/ 103 h 270"/>
                  <a:gd name="T100" fmla="*/ 205 w 393"/>
                  <a:gd name="T101" fmla="*/ 101 h 270"/>
                  <a:gd name="T102" fmla="*/ 197 w 393"/>
                  <a:gd name="T103" fmla="*/ 96 h 270"/>
                  <a:gd name="T104" fmla="*/ 194 w 393"/>
                  <a:gd name="T105" fmla="*/ 107 h 270"/>
                  <a:gd name="T106" fmla="*/ 187 w 393"/>
                  <a:gd name="T107" fmla="*/ 110 h 270"/>
                  <a:gd name="T108" fmla="*/ 209 w 393"/>
                  <a:gd name="T109" fmla="*/ 76 h 270"/>
                  <a:gd name="T110" fmla="*/ 219 w 393"/>
                  <a:gd name="T111" fmla="*/ 73 h 270"/>
                  <a:gd name="T112" fmla="*/ 203 w 393"/>
                  <a:gd name="T113" fmla="*/ 65 h 270"/>
                  <a:gd name="T114" fmla="*/ 211 w 393"/>
                  <a:gd name="T115" fmla="*/ 45 h 270"/>
                  <a:gd name="T116" fmla="*/ 309 w 393"/>
                  <a:gd name="T117" fmla="*/ 23 h 270"/>
                  <a:gd name="T118" fmla="*/ 325 w 393"/>
                  <a:gd name="T119" fmla="*/ 12 h 270"/>
                  <a:gd name="T120" fmla="*/ 314 w 393"/>
                  <a:gd name="T121" fmla="*/ 21 h 2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93"/>
                  <a:gd name="T184" fmla="*/ 0 h 270"/>
                  <a:gd name="T185" fmla="*/ 393 w 393"/>
                  <a:gd name="T186" fmla="*/ 270 h 27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93" h="270">
                    <a:moveTo>
                      <a:pt x="317" y="3"/>
                    </a:moveTo>
                    <a:lnTo>
                      <a:pt x="317" y="9"/>
                    </a:lnTo>
                    <a:lnTo>
                      <a:pt x="317" y="11"/>
                    </a:lnTo>
                    <a:lnTo>
                      <a:pt x="315" y="11"/>
                    </a:lnTo>
                    <a:lnTo>
                      <a:pt x="304" y="11"/>
                    </a:lnTo>
                    <a:lnTo>
                      <a:pt x="303" y="14"/>
                    </a:lnTo>
                    <a:lnTo>
                      <a:pt x="309" y="14"/>
                    </a:lnTo>
                    <a:lnTo>
                      <a:pt x="317" y="14"/>
                    </a:lnTo>
                    <a:lnTo>
                      <a:pt x="317" y="15"/>
                    </a:lnTo>
                    <a:lnTo>
                      <a:pt x="317" y="17"/>
                    </a:lnTo>
                    <a:lnTo>
                      <a:pt x="303" y="17"/>
                    </a:lnTo>
                    <a:lnTo>
                      <a:pt x="298" y="21"/>
                    </a:lnTo>
                    <a:lnTo>
                      <a:pt x="295" y="21"/>
                    </a:lnTo>
                    <a:lnTo>
                      <a:pt x="287" y="21"/>
                    </a:lnTo>
                    <a:lnTo>
                      <a:pt x="225" y="21"/>
                    </a:lnTo>
                    <a:lnTo>
                      <a:pt x="216" y="14"/>
                    </a:lnTo>
                    <a:lnTo>
                      <a:pt x="212" y="12"/>
                    </a:lnTo>
                    <a:lnTo>
                      <a:pt x="211" y="12"/>
                    </a:lnTo>
                    <a:lnTo>
                      <a:pt x="209" y="14"/>
                    </a:lnTo>
                    <a:lnTo>
                      <a:pt x="200" y="14"/>
                    </a:lnTo>
                    <a:lnTo>
                      <a:pt x="195" y="12"/>
                    </a:lnTo>
                    <a:lnTo>
                      <a:pt x="186" y="12"/>
                    </a:lnTo>
                    <a:lnTo>
                      <a:pt x="184" y="12"/>
                    </a:lnTo>
                    <a:lnTo>
                      <a:pt x="186" y="11"/>
                    </a:lnTo>
                    <a:lnTo>
                      <a:pt x="183" y="11"/>
                    </a:lnTo>
                    <a:lnTo>
                      <a:pt x="183" y="12"/>
                    </a:lnTo>
                    <a:lnTo>
                      <a:pt x="178" y="12"/>
                    </a:lnTo>
                    <a:lnTo>
                      <a:pt x="177" y="12"/>
                    </a:lnTo>
                    <a:lnTo>
                      <a:pt x="175" y="12"/>
                    </a:lnTo>
                    <a:lnTo>
                      <a:pt x="180" y="11"/>
                    </a:lnTo>
                    <a:lnTo>
                      <a:pt x="181" y="9"/>
                    </a:lnTo>
                    <a:lnTo>
                      <a:pt x="180" y="7"/>
                    </a:lnTo>
                    <a:lnTo>
                      <a:pt x="181" y="6"/>
                    </a:lnTo>
                    <a:lnTo>
                      <a:pt x="183" y="7"/>
                    </a:lnTo>
                    <a:lnTo>
                      <a:pt x="183" y="9"/>
                    </a:lnTo>
                    <a:lnTo>
                      <a:pt x="184" y="9"/>
                    </a:lnTo>
                    <a:lnTo>
                      <a:pt x="194" y="9"/>
                    </a:lnTo>
                    <a:lnTo>
                      <a:pt x="223" y="11"/>
                    </a:lnTo>
                    <a:lnTo>
                      <a:pt x="234" y="11"/>
                    </a:lnTo>
                    <a:lnTo>
                      <a:pt x="269" y="11"/>
                    </a:lnTo>
                    <a:lnTo>
                      <a:pt x="269" y="9"/>
                    </a:lnTo>
                    <a:lnTo>
                      <a:pt x="262" y="9"/>
                    </a:lnTo>
                    <a:lnTo>
                      <a:pt x="255" y="9"/>
                    </a:lnTo>
                    <a:lnTo>
                      <a:pt x="240" y="7"/>
                    </a:lnTo>
                    <a:lnTo>
                      <a:pt x="216" y="7"/>
                    </a:lnTo>
                    <a:lnTo>
                      <a:pt x="202" y="6"/>
                    </a:lnTo>
                    <a:lnTo>
                      <a:pt x="191" y="6"/>
                    </a:lnTo>
                    <a:lnTo>
                      <a:pt x="184" y="4"/>
                    </a:lnTo>
                    <a:lnTo>
                      <a:pt x="173" y="6"/>
                    </a:lnTo>
                    <a:lnTo>
                      <a:pt x="170" y="7"/>
                    </a:lnTo>
                    <a:lnTo>
                      <a:pt x="152" y="20"/>
                    </a:lnTo>
                    <a:lnTo>
                      <a:pt x="116" y="42"/>
                    </a:lnTo>
                    <a:lnTo>
                      <a:pt x="105" y="50"/>
                    </a:lnTo>
                    <a:lnTo>
                      <a:pt x="85" y="60"/>
                    </a:lnTo>
                    <a:lnTo>
                      <a:pt x="83" y="64"/>
                    </a:lnTo>
                    <a:lnTo>
                      <a:pt x="38" y="92"/>
                    </a:lnTo>
                    <a:lnTo>
                      <a:pt x="28" y="98"/>
                    </a:lnTo>
                    <a:lnTo>
                      <a:pt x="10" y="109"/>
                    </a:lnTo>
                    <a:lnTo>
                      <a:pt x="2" y="113"/>
                    </a:lnTo>
                    <a:lnTo>
                      <a:pt x="0" y="115"/>
                    </a:lnTo>
                    <a:lnTo>
                      <a:pt x="0" y="117"/>
                    </a:lnTo>
                    <a:lnTo>
                      <a:pt x="19" y="104"/>
                    </a:lnTo>
                    <a:lnTo>
                      <a:pt x="33" y="96"/>
                    </a:lnTo>
                    <a:lnTo>
                      <a:pt x="72" y="71"/>
                    </a:lnTo>
                    <a:lnTo>
                      <a:pt x="116" y="45"/>
                    </a:lnTo>
                    <a:lnTo>
                      <a:pt x="169" y="12"/>
                    </a:lnTo>
                    <a:lnTo>
                      <a:pt x="170" y="12"/>
                    </a:lnTo>
                    <a:lnTo>
                      <a:pt x="169" y="14"/>
                    </a:lnTo>
                    <a:lnTo>
                      <a:pt x="167" y="15"/>
                    </a:lnTo>
                    <a:lnTo>
                      <a:pt x="169" y="17"/>
                    </a:lnTo>
                    <a:lnTo>
                      <a:pt x="169" y="18"/>
                    </a:lnTo>
                    <a:lnTo>
                      <a:pt x="150" y="29"/>
                    </a:lnTo>
                    <a:lnTo>
                      <a:pt x="120" y="48"/>
                    </a:lnTo>
                    <a:lnTo>
                      <a:pt x="71" y="78"/>
                    </a:lnTo>
                    <a:lnTo>
                      <a:pt x="5" y="118"/>
                    </a:lnTo>
                    <a:lnTo>
                      <a:pt x="3" y="118"/>
                    </a:lnTo>
                    <a:lnTo>
                      <a:pt x="3" y="117"/>
                    </a:lnTo>
                    <a:lnTo>
                      <a:pt x="2" y="118"/>
                    </a:lnTo>
                    <a:lnTo>
                      <a:pt x="2" y="123"/>
                    </a:lnTo>
                    <a:lnTo>
                      <a:pt x="14" y="115"/>
                    </a:lnTo>
                    <a:lnTo>
                      <a:pt x="49" y="95"/>
                    </a:lnTo>
                    <a:lnTo>
                      <a:pt x="158" y="31"/>
                    </a:lnTo>
                    <a:lnTo>
                      <a:pt x="169" y="25"/>
                    </a:lnTo>
                    <a:lnTo>
                      <a:pt x="170" y="25"/>
                    </a:lnTo>
                    <a:lnTo>
                      <a:pt x="169" y="28"/>
                    </a:lnTo>
                    <a:lnTo>
                      <a:pt x="167" y="31"/>
                    </a:lnTo>
                    <a:lnTo>
                      <a:pt x="167" y="37"/>
                    </a:lnTo>
                    <a:lnTo>
                      <a:pt x="167" y="40"/>
                    </a:lnTo>
                    <a:lnTo>
                      <a:pt x="166" y="51"/>
                    </a:lnTo>
                    <a:lnTo>
                      <a:pt x="166" y="56"/>
                    </a:lnTo>
                    <a:lnTo>
                      <a:pt x="169" y="56"/>
                    </a:lnTo>
                    <a:lnTo>
                      <a:pt x="170" y="56"/>
                    </a:lnTo>
                    <a:lnTo>
                      <a:pt x="167" y="57"/>
                    </a:lnTo>
                    <a:lnTo>
                      <a:pt x="166" y="59"/>
                    </a:lnTo>
                    <a:lnTo>
                      <a:pt x="169" y="59"/>
                    </a:lnTo>
                    <a:lnTo>
                      <a:pt x="170" y="59"/>
                    </a:lnTo>
                    <a:lnTo>
                      <a:pt x="166" y="62"/>
                    </a:lnTo>
                    <a:lnTo>
                      <a:pt x="166" y="67"/>
                    </a:lnTo>
                    <a:lnTo>
                      <a:pt x="169" y="65"/>
                    </a:lnTo>
                    <a:lnTo>
                      <a:pt x="170" y="65"/>
                    </a:lnTo>
                    <a:lnTo>
                      <a:pt x="172" y="65"/>
                    </a:lnTo>
                    <a:lnTo>
                      <a:pt x="172" y="67"/>
                    </a:lnTo>
                    <a:lnTo>
                      <a:pt x="169" y="67"/>
                    </a:lnTo>
                    <a:lnTo>
                      <a:pt x="169" y="68"/>
                    </a:lnTo>
                    <a:lnTo>
                      <a:pt x="169" y="70"/>
                    </a:lnTo>
                    <a:lnTo>
                      <a:pt x="169" y="68"/>
                    </a:lnTo>
                    <a:lnTo>
                      <a:pt x="167" y="70"/>
                    </a:lnTo>
                    <a:lnTo>
                      <a:pt x="166" y="71"/>
                    </a:lnTo>
                    <a:lnTo>
                      <a:pt x="170" y="71"/>
                    </a:lnTo>
                    <a:lnTo>
                      <a:pt x="172" y="71"/>
                    </a:lnTo>
                    <a:lnTo>
                      <a:pt x="172" y="73"/>
                    </a:lnTo>
                    <a:lnTo>
                      <a:pt x="169" y="73"/>
                    </a:lnTo>
                    <a:lnTo>
                      <a:pt x="169" y="74"/>
                    </a:lnTo>
                    <a:lnTo>
                      <a:pt x="167" y="76"/>
                    </a:lnTo>
                    <a:lnTo>
                      <a:pt x="166" y="76"/>
                    </a:lnTo>
                    <a:lnTo>
                      <a:pt x="166" y="78"/>
                    </a:lnTo>
                    <a:lnTo>
                      <a:pt x="169" y="78"/>
                    </a:lnTo>
                    <a:lnTo>
                      <a:pt x="170" y="76"/>
                    </a:lnTo>
                    <a:lnTo>
                      <a:pt x="172" y="76"/>
                    </a:lnTo>
                    <a:lnTo>
                      <a:pt x="172" y="78"/>
                    </a:lnTo>
                    <a:lnTo>
                      <a:pt x="170" y="79"/>
                    </a:lnTo>
                    <a:lnTo>
                      <a:pt x="167" y="79"/>
                    </a:lnTo>
                    <a:lnTo>
                      <a:pt x="166" y="81"/>
                    </a:lnTo>
                    <a:lnTo>
                      <a:pt x="166" y="92"/>
                    </a:lnTo>
                    <a:lnTo>
                      <a:pt x="169" y="92"/>
                    </a:lnTo>
                    <a:lnTo>
                      <a:pt x="169" y="90"/>
                    </a:lnTo>
                    <a:lnTo>
                      <a:pt x="170" y="89"/>
                    </a:lnTo>
                    <a:lnTo>
                      <a:pt x="173" y="89"/>
                    </a:lnTo>
                    <a:lnTo>
                      <a:pt x="181" y="87"/>
                    </a:lnTo>
                    <a:lnTo>
                      <a:pt x="183" y="87"/>
                    </a:lnTo>
                    <a:lnTo>
                      <a:pt x="183" y="84"/>
                    </a:lnTo>
                    <a:lnTo>
                      <a:pt x="184" y="82"/>
                    </a:lnTo>
                    <a:lnTo>
                      <a:pt x="184" y="78"/>
                    </a:lnTo>
                    <a:lnTo>
                      <a:pt x="183" y="76"/>
                    </a:lnTo>
                    <a:lnTo>
                      <a:pt x="177" y="78"/>
                    </a:lnTo>
                    <a:lnTo>
                      <a:pt x="175" y="76"/>
                    </a:lnTo>
                    <a:lnTo>
                      <a:pt x="177" y="76"/>
                    </a:lnTo>
                    <a:lnTo>
                      <a:pt x="186" y="74"/>
                    </a:lnTo>
                    <a:lnTo>
                      <a:pt x="186" y="73"/>
                    </a:lnTo>
                    <a:lnTo>
                      <a:pt x="178" y="73"/>
                    </a:lnTo>
                    <a:lnTo>
                      <a:pt x="178" y="71"/>
                    </a:lnTo>
                    <a:lnTo>
                      <a:pt x="180" y="70"/>
                    </a:lnTo>
                    <a:lnTo>
                      <a:pt x="178" y="70"/>
                    </a:lnTo>
                    <a:lnTo>
                      <a:pt x="177" y="70"/>
                    </a:lnTo>
                    <a:lnTo>
                      <a:pt x="178" y="68"/>
                    </a:lnTo>
                    <a:lnTo>
                      <a:pt x="186" y="68"/>
                    </a:lnTo>
                    <a:lnTo>
                      <a:pt x="187" y="65"/>
                    </a:lnTo>
                    <a:lnTo>
                      <a:pt x="178" y="65"/>
                    </a:lnTo>
                    <a:lnTo>
                      <a:pt x="178" y="64"/>
                    </a:lnTo>
                    <a:lnTo>
                      <a:pt x="177" y="64"/>
                    </a:lnTo>
                    <a:lnTo>
                      <a:pt x="173" y="64"/>
                    </a:lnTo>
                    <a:lnTo>
                      <a:pt x="175" y="62"/>
                    </a:lnTo>
                    <a:lnTo>
                      <a:pt x="177" y="62"/>
                    </a:lnTo>
                    <a:lnTo>
                      <a:pt x="187" y="60"/>
                    </a:lnTo>
                    <a:lnTo>
                      <a:pt x="187" y="57"/>
                    </a:lnTo>
                    <a:lnTo>
                      <a:pt x="178" y="57"/>
                    </a:lnTo>
                    <a:lnTo>
                      <a:pt x="177" y="57"/>
                    </a:lnTo>
                    <a:lnTo>
                      <a:pt x="178" y="56"/>
                    </a:lnTo>
                    <a:lnTo>
                      <a:pt x="177" y="56"/>
                    </a:lnTo>
                    <a:lnTo>
                      <a:pt x="175" y="56"/>
                    </a:lnTo>
                    <a:lnTo>
                      <a:pt x="173" y="56"/>
                    </a:lnTo>
                    <a:lnTo>
                      <a:pt x="177" y="54"/>
                    </a:lnTo>
                    <a:lnTo>
                      <a:pt x="181" y="54"/>
                    </a:lnTo>
                    <a:lnTo>
                      <a:pt x="187" y="53"/>
                    </a:lnTo>
                    <a:lnTo>
                      <a:pt x="189" y="53"/>
                    </a:lnTo>
                    <a:lnTo>
                      <a:pt x="189" y="50"/>
                    </a:lnTo>
                    <a:lnTo>
                      <a:pt x="178" y="51"/>
                    </a:lnTo>
                    <a:lnTo>
                      <a:pt x="173" y="54"/>
                    </a:lnTo>
                    <a:lnTo>
                      <a:pt x="172" y="53"/>
                    </a:lnTo>
                    <a:lnTo>
                      <a:pt x="172" y="50"/>
                    </a:lnTo>
                    <a:lnTo>
                      <a:pt x="173" y="48"/>
                    </a:lnTo>
                    <a:lnTo>
                      <a:pt x="175" y="42"/>
                    </a:lnTo>
                    <a:lnTo>
                      <a:pt x="177" y="39"/>
                    </a:lnTo>
                    <a:lnTo>
                      <a:pt x="177" y="37"/>
                    </a:lnTo>
                    <a:lnTo>
                      <a:pt x="177" y="26"/>
                    </a:lnTo>
                    <a:lnTo>
                      <a:pt x="180" y="25"/>
                    </a:lnTo>
                    <a:lnTo>
                      <a:pt x="186" y="23"/>
                    </a:lnTo>
                    <a:lnTo>
                      <a:pt x="189" y="23"/>
                    </a:lnTo>
                    <a:lnTo>
                      <a:pt x="191" y="23"/>
                    </a:lnTo>
                    <a:lnTo>
                      <a:pt x="191" y="21"/>
                    </a:lnTo>
                    <a:lnTo>
                      <a:pt x="183" y="21"/>
                    </a:lnTo>
                    <a:lnTo>
                      <a:pt x="180" y="21"/>
                    </a:lnTo>
                    <a:lnTo>
                      <a:pt x="175" y="23"/>
                    </a:lnTo>
                    <a:lnTo>
                      <a:pt x="175" y="21"/>
                    </a:lnTo>
                    <a:lnTo>
                      <a:pt x="175" y="18"/>
                    </a:lnTo>
                    <a:lnTo>
                      <a:pt x="173" y="18"/>
                    </a:lnTo>
                    <a:lnTo>
                      <a:pt x="173" y="17"/>
                    </a:lnTo>
                    <a:lnTo>
                      <a:pt x="175" y="15"/>
                    </a:lnTo>
                    <a:lnTo>
                      <a:pt x="177" y="17"/>
                    </a:lnTo>
                    <a:lnTo>
                      <a:pt x="177" y="18"/>
                    </a:lnTo>
                    <a:lnTo>
                      <a:pt x="178" y="18"/>
                    </a:lnTo>
                    <a:lnTo>
                      <a:pt x="183" y="18"/>
                    </a:lnTo>
                    <a:lnTo>
                      <a:pt x="189" y="18"/>
                    </a:lnTo>
                    <a:lnTo>
                      <a:pt x="191" y="18"/>
                    </a:lnTo>
                    <a:lnTo>
                      <a:pt x="192" y="20"/>
                    </a:lnTo>
                    <a:lnTo>
                      <a:pt x="192" y="28"/>
                    </a:lnTo>
                    <a:lnTo>
                      <a:pt x="192" y="39"/>
                    </a:lnTo>
                    <a:lnTo>
                      <a:pt x="191" y="57"/>
                    </a:lnTo>
                    <a:lnTo>
                      <a:pt x="187" y="73"/>
                    </a:lnTo>
                    <a:lnTo>
                      <a:pt x="186" y="82"/>
                    </a:lnTo>
                    <a:lnTo>
                      <a:pt x="184" y="87"/>
                    </a:lnTo>
                    <a:lnTo>
                      <a:pt x="192" y="87"/>
                    </a:lnTo>
                    <a:lnTo>
                      <a:pt x="194" y="87"/>
                    </a:lnTo>
                    <a:lnTo>
                      <a:pt x="192" y="89"/>
                    </a:lnTo>
                    <a:lnTo>
                      <a:pt x="175" y="90"/>
                    </a:lnTo>
                    <a:lnTo>
                      <a:pt x="172" y="90"/>
                    </a:lnTo>
                    <a:lnTo>
                      <a:pt x="170" y="92"/>
                    </a:lnTo>
                    <a:lnTo>
                      <a:pt x="172" y="92"/>
                    </a:lnTo>
                    <a:lnTo>
                      <a:pt x="173" y="92"/>
                    </a:lnTo>
                    <a:lnTo>
                      <a:pt x="173" y="93"/>
                    </a:lnTo>
                    <a:lnTo>
                      <a:pt x="173" y="95"/>
                    </a:lnTo>
                    <a:lnTo>
                      <a:pt x="173" y="96"/>
                    </a:lnTo>
                    <a:lnTo>
                      <a:pt x="175" y="101"/>
                    </a:lnTo>
                    <a:lnTo>
                      <a:pt x="175" y="117"/>
                    </a:lnTo>
                    <a:lnTo>
                      <a:pt x="175" y="118"/>
                    </a:lnTo>
                    <a:lnTo>
                      <a:pt x="177" y="118"/>
                    </a:lnTo>
                    <a:lnTo>
                      <a:pt x="180" y="118"/>
                    </a:lnTo>
                    <a:lnTo>
                      <a:pt x="180" y="117"/>
                    </a:lnTo>
                    <a:lnTo>
                      <a:pt x="180" y="107"/>
                    </a:lnTo>
                    <a:lnTo>
                      <a:pt x="181" y="106"/>
                    </a:lnTo>
                    <a:lnTo>
                      <a:pt x="183" y="106"/>
                    </a:lnTo>
                    <a:lnTo>
                      <a:pt x="180" y="135"/>
                    </a:lnTo>
                    <a:lnTo>
                      <a:pt x="181" y="137"/>
                    </a:lnTo>
                    <a:lnTo>
                      <a:pt x="180" y="146"/>
                    </a:lnTo>
                    <a:lnTo>
                      <a:pt x="178" y="148"/>
                    </a:lnTo>
                    <a:lnTo>
                      <a:pt x="177" y="148"/>
                    </a:lnTo>
                    <a:lnTo>
                      <a:pt x="177" y="138"/>
                    </a:lnTo>
                    <a:lnTo>
                      <a:pt x="178" y="137"/>
                    </a:lnTo>
                    <a:lnTo>
                      <a:pt x="178" y="131"/>
                    </a:lnTo>
                    <a:lnTo>
                      <a:pt x="178" y="126"/>
                    </a:lnTo>
                    <a:lnTo>
                      <a:pt x="178" y="123"/>
                    </a:lnTo>
                    <a:lnTo>
                      <a:pt x="178" y="121"/>
                    </a:lnTo>
                    <a:lnTo>
                      <a:pt x="175" y="121"/>
                    </a:lnTo>
                    <a:lnTo>
                      <a:pt x="172" y="121"/>
                    </a:lnTo>
                    <a:lnTo>
                      <a:pt x="166" y="121"/>
                    </a:lnTo>
                    <a:lnTo>
                      <a:pt x="166" y="123"/>
                    </a:lnTo>
                    <a:lnTo>
                      <a:pt x="164" y="124"/>
                    </a:lnTo>
                    <a:lnTo>
                      <a:pt x="163" y="124"/>
                    </a:lnTo>
                    <a:lnTo>
                      <a:pt x="161" y="126"/>
                    </a:lnTo>
                    <a:lnTo>
                      <a:pt x="161" y="129"/>
                    </a:lnTo>
                    <a:lnTo>
                      <a:pt x="164" y="129"/>
                    </a:lnTo>
                    <a:lnTo>
                      <a:pt x="164" y="128"/>
                    </a:lnTo>
                    <a:lnTo>
                      <a:pt x="164" y="129"/>
                    </a:lnTo>
                    <a:lnTo>
                      <a:pt x="166" y="132"/>
                    </a:lnTo>
                    <a:lnTo>
                      <a:pt x="166" y="134"/>
                    </a:lnTo>
                    <a:lnTo>
                      <a:pt x="166" y="148"/>
                    </a:lnTo>
                    <a:lnTo>
                      <a:pt x="164" y="148"/>
                    </a:lnTo>
                    <a:lnTo>
                      <a:pt x="164" y="146"/>
                    </a:lnTo>
                    <a:lnTo>
                      <a:pt x="164" y="137"/>
                    </a:lnTo>
                    <a:lnTo>
                      <a:pt x="164" y="132"/>
                    </a:lnTo>
                    <a:lnTo>
                      <a:pt x="161" y="132"/>
                    </a:lnTo>
                    <a:lnTo>
                      <a:pt x="163" y="148"/>
                    </a:lnTo>
                    <a:lnTo>
                      <a:pt x="164" y="151"/>
                    </a:lnTo>
                    <a:lnTo>
                      <a:pt x="166" y="154"/>
                    </a:lnTo>
                    <a:lnTo>
                      <a:pt x="166" y="177"/>
                    </a:lnTo>
                    <a:lnTo>
                      <a:pt x="166" y="188"/>
                    </a:lnTo>
                    <a:lnTo>
                      <a:pt x="161" y="192"/>
                    </a:lnTo>
                    <a:lnTo>
                      <a:pt x="161" y="193"/>
                    </a:lnTo>
                    <a:lnTo>
                      <a:pt x="159" y="199"/>
                    </a:lnTo>
                    <a:lnTo>
                      <a:pt x="158" y="212"/>
                    </a:lnTo>
                    <a:lnTo>
                      <a:pt x="158" y="215"/>
                    </a:lnTo>
                    <a:lnTo>
                      <a:pt x="156" y="216"/>
                    </a:lnTo>
                    <a:lnTo>
                      <a:pt x="156" y="226"/>
                    </a:lnTo>
                    <a:lnTo>
                      <a:pt x="156" y="234"/>
                    </a:lnTo>
                    <a:lnTo>
                      <a:pt x="158" y="234"/>
                    </a:lnTo>
                    <a:lnTo>
                      <a:pt x="158" y="227"/>
                    </a:lnTo>
                    <a:lnTo>
                      <a:pt x="158" y="226"/>
                    </a:lnTo>
                    <a:lnTo>
                      <a:pt x="159" y="227"/>
                    </a:lnTo>
                    <a:lnTo>
                      <a:pt x="159" y="231"/>
                    </a:lnTo>
                    <a:lnTo>
                      <a:pt x="163" y="231"/>
                    </a:lnTo>
                    <a:lnTo>
                      <a:pt x="163" y="220"/>
                    </a:lnTo>
                    <a:lnTo>
                      <a:pt x="164" y="220"/>
                    </a:lnTo>
                    <a:lnTo>
                      <a:pt x="166" y="221"/>
                    </a:lnTo>
                    <a:lnTo>
                      <a:pt x="166" y="238"/>
                    </a:lnTo>
                    <a:lnTo>
                      <a:pt x="166" y="245"/>
                    </a:lnTo>
                    <a:lnTo>
                      <a:pt x="164" y="245"/>
                    </a:lnTo>
                    <a:lnTo>
                      <a:pt x="164" y="243"/>
                    </a:lnTo>
                    <a:lnTo>
                      <a:pt x="163" y="234"/>
                    </a:lnTo>
                    <a:lnTo>
                      <a:pt x="161" y="234"/>
                    </a:lnTo>
                    <a:lnTo>
                      <a:pt x="159" y="234"/>
                    </a:lnTo>
                    <a:lnTo>
                      <a:pt x="159" y="241"/>
                    </a:lnTo>
                    <a:lnTo>
                      <a:pt x="158" y="241"/>
                    </a:lnTo>
                    <a:lnTo>
                      <a:pt x="158" y="237"/>
                    </a:lnTo>
                    <a:lnTo>
                      <a:pt x="156" y="237"/>
                    </a:lnTo>
                    <a:lnTo>
                      <a:pt x="156" y="248"/>
                    </a:lnTo>
                    <a:lnTo>
                      <a:pt x="156" y="249"/>
                    </a:lnTo>
                    <a:lnTo>
                      <a:pt x="158" y="252"/>
                    </a:lnTo>
                    <a:lnTo>
                      <a:pt x="156" y="254"/>
                    </a:lnTo>
                    <a:lnTo>
                      <a:pt x="153" y="252"/>
                    </a:lnTo>
                    <a:lnTo>
                      <a:pt x="153" y="251"/>
                    </a:lnTo>
                    <a:lnTo>
                      <a:pt x="122" y="249"/>
                    </a:lnTo>
                    <a:lnTo>
                      <a:pt x="119" y="251"/>
                    </a:lnTo>
                    <a:lnTo>
                      <a:pt x="117" y="251"/>
                    </a:lnTo>
                    <a:lnTo>
                      <a:pt x="117" y="249"/>
                    </a:lnTo>
                    <a:lnTo>
                      <a:pt x="119" y="248"/>
                    </a:lnTo>
                    <a:lnTo>
                      <a:pt x="120" y="248"/>
                    </a:lnTo>
                    <a:lnTo>
                      <a:pt x="122" y="248"/>
                    </a:lnTo>
                    <a:lnTo>
                      <a:pt x="122" y="243"/>
                    </a:lnTo>
                    <a:lnTo>
                      <a:pt x="124" y="235"/>
                    </a:lnTo>
                    <a:lnTo>
                      <a:pt x="124" y="224"/>
                    </a:lnTo>
                    <a:lnTo>
                      <a:pt x="124" y="221"/>
                    </a:lnTo>
                    <a:lnTo>
                      <a:pt x="120" y="220"/>
                    </a:lnTo>
                    <a:lnTo>
                      <a:pt x="120" y="218"/>
                    </a:lnTo>
                    <a:lnTo>
                      <a:pt x="120" y="216"/>
                    </a:lnTo>
                    <a:lnTo>
                      <a:pt x="124" y="216"/>
                    </a:lnTo>
                    <a:lnTo>
                      <a:pt x="124" y="218"/>
                    </a:lnTo>
                    <a:lnTo>
                      <a:pt x="124" y="216"/>
                    </a:lnTo>
                    <a:lnTo>
                      <a:pt x="125" y="216"/>
                    </a:lnTo>
                    <a:lnTo>
                      <a:pt x="124" y="216"/>
                    </a:lnTo>
                    <a:lnTo>
                      <a:pt x="122" y="215"/>
                    </a:lnTo>
                    <a:lnTo>
                      <a:pt x="120" y="215"/>
                    </a:lnTo>
                    <a:lnTo>
                      <a:pt x="117" y="212"/>
                    </a:lnTo>
                    <a:lnTo>
                      <a:pt x="117" y="210"/>
                    </a:lnTo>
                    <a:lnTo>
                      <a:pt x="119" y="210"/>
                    </a:lnTo>
                    <a:lnTo>
                      <a:pt x="122" y="213"/>
                    </a:lnTo>
                    <a:lnTo>
                      <a:pt x="124" y="212"/>
                    </a:lnTo>
                    <a:lnTo>
                      <a:pt x="124" y="210"/>
                    </a:lnTo>
                    <a:lnTo>
                      <a:pt x="127" y="210"/>
                    </a:lnTo>
                    <a:lnTo>
                      <a:pt x="127" y="209"/>
                    </a:lnTo>
                    <a:lnTo>
                      <a:pt x="128" y="207"/>
                    </a:lnTo>
                    <a:lnTo>
                      <a:pt x="131" y="207"/>
                    </a:lnTo>
                    <a:lnTo>
                      <a:pt x="133" y="212"/>
                    </a:lnTo>
                    <a:lnTo>
                      <a:pt x="133" y="216"/>
                    </a:lnTo>
                    <a:lnTo>
                      <a:pt x="133" y="218"/>
                    </a:lnTo>
                    <a:lnTo>
                      <a:pt x="128" y="216"/>
                    </a:lnTo>
                    <a:lnTo>
                      <a:pt x="127" y="218"/>
                    </a:lnTo>
                    <a:lnTo>
                      <a:pt x="133" y="221"/>
                    </a:lnTo>
                    <a:lnTo>
                      <a:pt x="134" y="221"/>
                    </a:lnTo>
                    <a:lnTo>
                      <a:pt x="134" y="232"/>
                    </a:lnTo>
                    <a:lnTo>
                      <a:pt x="134" y="234"/>
                    </a:lnTo>
                    <a:lnTo>
                      <a:pt x="136" y="237"/>
                    </a:lnTo>
                    <a:lnTo>
                      <a:pt x="134" y="237"/>
                    </a:lnTo>
                    <a:lnTo>
                      <a:pt x="133" y="237"/>
                    </a:lnTo>
                    <a:lnTo>
                      <a:pt x="130" y="238"/>
                    </a:lnTo>
                    <a:lnTo>
                      <a:pt x="128" y="238"/>
                    </a:lnTo>
                    <a:lnTo>
                      <a:pt x="128" y="240"/>
                    </a:lnTo>
                    <a:lnTo>
                      <a:pt x="130" y="240"/>
                    </a:lnTo>
                    <a:lnTo>
                      <a:pt x="139" y="241"/>
                    </a:lnTo>
                    <a:lnTo>
                      <a:pt x="142" y="241"/>
                    </a:lnTo>
                    <a:lnTo>
                      <a:pt x="145" y="240"/>
                    </a:lnTo>
                    <a:lnTo>
                      <a:pt x="148" y="237"/>
                    </a:lnTo>
                    <a:lnTo>
                      <a:pt x="147" y="237"/>
                    </a:lnTo>
                    <a:lnTo>
                      <a:pt x="142" y="237"/>
                    </a:lnTo>
                    <a:lnTo>
                      <a:pt x="142" y="232"/>
                    </a:lnTo>
                    <a:lnTo>
                      <a:pt x="144" y="227"/>
                    </a:lnTo>
                    <a:lnTo>
                      <a:pt x="144" y="226"/>
                    </a:lnTo>
                    <a:lnTo>
                      <a:pt x="147" y="226"/>
                    </a:lnTo>
                    <a:lnTo>
                      <a:pt x="152" y="226"/>
                    </a:lnTo>
                    <a:lnTo>
                      <a:pt x="153" y="221"/>
                    </a:lnTo>
                    <a:lnTo>
                      <a:pt x="153" y="220"/>
                    </a:lnTo>
                    <a:lnTo>
                      <a:pt x="148" y="220"/>
                    </a:lnTo>
                    <a:lnTo>
                      <a:pt x="147" y="218"/>
                    </a:lnTo>
                    <a:lnTo>
                      <a:pt x="148" y="213"/>
                    </a:lnTo>
                    <a:lnTo>
                      <a:pt x="148" y="212"/>
                    </a:lnTo>
                    <a:lnTo>
                      <a:pt x="145" y="210"/>
                    </a:lnTo>
                    <a:lnTo>
                      <a:pt x="144" y="216"/>
                    </a:lnTo>
                    <a:lnTo>
                      <a:pt x="144" y="210"/>
                    </a:lnTo>
                    <a:lnTo>
                      <a:pt x="144" y="209"/>
                    </a:lnTo>
                    <a:lnTo>
                      <a:pt x="147" y="209"/>
                    </a:lnTo>
                    <a:lnTo>
                      <a:pt x="155" y="213"/>
                    </a:lnTo>
                    <a:lnTo>
                      <a:pt x="155" y="207"/>
                    </a:lnTo>
                    <a:lnTo>
                      <a:pt x="153" y="207"/>
                    </a:lnTo>
                    <a:lnTo>
                      <a:pt x="155" y="201"/>
                    </a:lnTo>
                    <a:lnTo>
                      <a:pt x="155" y="198"/>
                    </a:lnTo>
                    <a:lnTo>
                      <a:pt x="156" y="198"/>
                    </a:lnTo>
                    <a:lnTo>
                      <a:pt x="158" y="196"/>
                    </a:lnTo>
                    <a:lnTo>
                      <a:pt x="159" y="192"/>
                    </a:lnTo>
                    <a:lnTo>
                      <a:pt x="159" y="190"/>
                    </a:lnTo>
                    <a:lnTo>
                      <a:pt x="164" y="188"/>
                    </a:lnTo>
                    <a:lnTo>
                      <a:pt x="164" y="185"/>
                    </a:lnTo>
                    <a:lnTo>
                      <a:pt x="158" y="187"/>
                    </a:lnTo>
                    <a:lnTo>
                      <a:pt x="141" y="188"/>
                    </a:lnTo>
                    <a:lnTo>
                      <a:pt x="128" y="190"/>
                    </a:lnTo>
                    <a:lnTo>
                      <a:pt x="127" y="193"/>
                    </a:lnTo>
                    <a:lnTo>
                      <a:pt x="125" y="193"/>
                    </a:lnTo>
                    <a:lnTo>
                      <a:pt x="116" y="195"/>
                    </a:lnTo>
                    <a:lnTo>
                      <a:pt x="85" y="199"/>
                    </a:lnTo>
                    <a:lnTo>
                      <a:pt x="77" y="201"/>
                    </a:lnTo>
                    <a:lnTo>
                      <a:pt x="53" y="204"/>
                    </a:lnTo>
                    <a:lnTo>
                      <a:pt x="50" y="206"/>
                    </a:lnTo>
                    <a:lnTo>
                      <a:pt x="30" y="207"/>
                    </a:lnTo>
                    <a:lnTo>
                      <a:pt x="13" y="210"/>
                    </a:lnTo>
                    <a:lnTo>
                      <a:pt x="10" y="210"/>
                    </a:lnTo>
                    <a:lnTo>
                      <a:pt x="5" y="212"/>
                    </a:lnTo>
                    <a:lnTo>
                      <a:pt x="3" y="210"/>
                    </a:lnTo>
                    <a:lnTo>
                      <a:pt x="3" y="207"/>
                    </a:lnTo>
                    <a:lnTo>
                      <a:pt x="2" y="209"/>
                    </a:lnTo>
                    <a:lnTo>
                      <a:pt x="2" y="221"/>
                    </a:lnTo>
                    <a:lnTo>
                      <a:pt x="3" y="221"/>
                    </a:lnTo>
                    <a:lnTo>
                      <a:pt x="5" y="221"/>
                    </a:lnTo>
                    <a:lnTo>
                      <a:pt x="5" y="229"/>
                    </a:lnTo>
                    <a:lnTo>
                      <a:pt x="3" y="232"/>
                    </a:lnTo>
                    <a:lnTo>
                      <a:pt x="3" y="237"/>
                    </a:lnTo>
                    <a:lnTo>
                      <a:pt x="5" y="238"/>
                    </a:lnTo>
                    <a:lnTo>
                      <a:pt x="5" y="248"/>
                    </a:lnTo>
                    <a:lnTo>
                      <a:pt x="7" y="248"/>
                    </a:lnTo>
                    <a:lnTo>
                      <a:pt x="8" y="249"/>
                    </a:lnTo>
                    <a:lnTo>
                      <a:pt x="10" y="252"/>
                    </a:lnTo>
                    <a:lnTo>
                      <a:pt x="13" y="255"/>
                    </a:lnTo>
                    <a:lnTo>
                      <a:pt x="16" y="257"/>
                    </a:lnTo>
                    <a:lnTo>
                      <a:pt x="22" y="255"/>
                    </a:lnTo>
                    <a:lnTo>
                      <a:pt x="25" y="254"/>
                    </a:lnTo>
                    <a:lnTo>
                      <a:pt x="27" y="254"/>
                    </a:lnTo>
                    <a:lnTo>
                      <a:pt x="28" y="254"/>
                    </a:lnTo>
                    <a:lnTo>
                      <a:pt x="28" y="255"/>
                    </a:lnTo>
                    <a:lnTo>
                      <a:pt x="38" y="255"/>
                    </a:lnTo>
                    <a:lnTo>
                      <a:pt x="39" y="254"/>
                    </a:lnTo>
                    <a:lnTo>
                      <a:pt x="39" y="252"/>
                    </a:lnTo>
                    <a:lnTo>
                      <a:pt x="41" y="249"/>
                    </a:lnTo>
                    <a:lnTo>
                      <a:pt x="44" y="246"/>
                    </a:lnTo>
                    <a:lnTo>
                      <a:pt x="46" y="243"/>
                    </a:lnTo>
                    <a:lnTo>
                      <a:pt x="46" y="240"/>
                    </a:lnTo>
                    <a:lnTo>
                      <a:pt x="44" y="240"/>
                    </a:lnTo>
                    <a:lnTo>
                      <a:pt x="44" y="234"/>
                    </a:lnTo>
                    <a:lnTo>
                      <a:pt x="46" y="234"/>
                    </a:lnTo>
                    <a:lnTo>
                      <a:pt x="47" y="234"/>
                    </a:lnTo>
                    <a:lnTo>
                      <a:pt x="47" y="237"/>
                    </a:lnTo>
                    <a:lnTo>
                      <a:pt x="49" y="238"/>
                    </a:lnTo>
                    <a:lnTo>
                      <a:pt x="52" y="238"/>
                    </a:lnTo>
                    <a:lnTo>
                      <a:pt x="55" y="237"/>
                    </a:lnTo>
                    <a:lnTo>
                      <a:pt x="55" y="235"/>
                    </a:lnTo>
                    <a:lnTo>
                      <a:pt x="55" y="234"/>
                    </a:lnTo>
                    <a:lnTo>
                      <a:pt x="56" y="234"/>
                    </a:lnTo>
                    <a:lnTo>
                      <a:pt x="58" y="234"/>
                    </a:lnTo>
                    <a:lnTo>
                      <a:pt x="61" y="235"/>
                    </a:lnTo>
                    <a:lnTo>
                      <a:pt x="64" y="235"/>
                    </a:lnTo>
                    <a:lnTo>
                      <a:pt x="69" y="235"/>
                    </a:lnTo>
                    <a:lnTo>
                      <a:pt x="69" y="237"/>
                    </a:lnTo>
                    <a:lnTo>
                      <a:pt x="72" y="237"/>
                    </a:lnTo>
                    <a:lnTo>
                      <a:pt x="75" y="237"/>
                    </a:lnTo>
                    <a:lnTo>
                      <a:pt x="75" y="235"/>
                    </a:lnTo>
                    <a:lnTo>
                      <a:pt x="77" y="235"/>
                    </a:lnTo>
                    <a:lnTo>
                      <a:pt x="77" y="238"/>
                    </a:lnTo>
                    <a:lnTo>
                      <a:pt x="77" y="245"/>
                    </a:lnTo>
                    <a:lnTo>
                      <a:pt x="77" y="246"/>
                    </a:lnTo>
                    <a:lnTo>
                      <a:pt x="80" y="245"/>
                    </a:lnTo>
                    <a:lnTo>
                      <a:pt x="80" y="243"/>
                    </a:lnTo>
                    <a:lnTo>
                      <a:pt x="80" y="241"/>
                    </a:lnTo>
                    <a:lnTo>
                      <a:pt x="80" y="240"/>
                    </a:lnTo>
                    <a:lnTo>
                      <a:pt x="81" y="240"/>
                    </a:lnTo>
                    <a:lnTo>
                      <a:pt x="83" y="245"/>
                    </a:lnTo>
                    <a:lnTo>
                      <a:pt x="83" y="246"/>
                    </a:lnTo>
                    <a:lnTo>
                      <a:pt x="83" y="248"/>
                    </a:lnTo>
                    <a:lnTo>
                      <a:pt x="85" y="248"/>
                    </a:lnTo>
                    <a:lnTo>
                      <a:pt x="88" y="251"/>
                    </a:lnTo>
                    <a:lnTo>
                      <a:pt x="88" y="252"/>
                    </a:lnTo>
                    <a:lnTo>
                      <a:pt x="85" y="252"/>
                    </a:lnTo>
                    <a:lnTo>
                      <a:pt x="83" y="251"/>
                    </a:lnTo>
                    <a:lnTo>
                      <a:pt x="61" y="251"/>
                    </a:lnTo>
                    <a:lnTo>
                      <a:pt x="46" y="251"/>
                    </a:lnTo>
                    <a:lnTo>
                      <a:pt x="44" y="249"/>
                    </a:lnTo>
                    <a:lnTo>
                      <a:pt x="41" y="255"/>
                    </a:lnTo>
                    <a:lnTo>
                      <a:pt x="39" y="255"/>
                    </a:lnTo>
                    <a:lnTo>
                      <a:pt x="41" y="255"/>
                    </a:lnTo>
                    <a:lnTo>
                      <a:pt x="41" y="257"/>
                    </a:lnTo>
                    <a:lnTo>
                      <a:pt x="39" y="257"/>
                    </a:lnTo>
                    <a:lnTo>
                      <a:pt x="49" y="259"/>
                    </a:lnTo>
                    <a:lnTo>
                      <a:pt x="83" y="260"/>
                    </a:lnTo>
                    <a:lnTo>
                      <a:pt x="111" y="260"/>
                    </a:lnTo>
                    <a:lnTo>
                      <a:pt x="117" y="262"/>
                    </a:lnTo>
                    <a:lnTo>
                      <a:pt x="125" y="263"/>
                    </a:lnTo>
                    <a:lnTo>
                      <a:pt x="131" y="263"/>
                    </a:lnTo>
                    <a:lnTo>
                      <a:pt x="136" y="263"/>
                    </a:lnTo>
                    <a:lnTo>
                      <a:pt x="136" y="265"/>
                    </a:lnTo>
                    <a:lnTo>
                      <a:pt x="136" y="266"/>
                    </a:lnTo>
                    <a:lnTo>
                      <a:pt x="139" y="268"/>
                    </a:lnTo>
                    <a:lnTo>
                      <a:pt x="141" y="270"/>
                    </a:lnTo>
                    <a:lnTo>
                      <a:pt x="147" y="268"/>
                    </a:lnTo>
                    <a:lnTo>
                      <a:pt x="158" y="268"/>
                    </a:lnTo>
                    <a:lnTo>
                      <a:pt x="170" y="268"/>
                    </a:lnTo>
                    <a:lnTo>
                      <a:pt x="180" y="268"/>
                    </a:lnTo>
                    <a:lnTo>
                      <a:pt x="197" y="268"/>
                    </a:lnTo>
                    <a:lnTo>
                      <a:pt x="198" y="266"/>
                    </a:lnTo>
                    <a:lnTo>
                      <a:pt x="202" y="263"/>
                    </a:lnTo>
                    <a:lnTo>
                      <a:pt x="203" y="263"/>
                    </a:lnTo>
                    <a:lnTo>
                      <a:pt x="203" y="265"/>
                    </a:lnTo>
                    <a:lnTo>
                      <a:pt x="203" y="266"/>
                    </a:lnTo>
                    <a:lnTo>
                      <a:pt x="208" y="266"/>
                    </a:lnTo>
                    <a:lnTo>
                      <a:pt x="209" y="268"/>
                    </a:lnTo>
                    <a:lnTo>
                      <a:pt x="290" y="266"/>
                    </a:lnTo>
                    <a:lnTo>
                      <a:pt x="295" y="266"/>
                    </a:lnTo>
                    <a:lnTo>
                      <a:pt x="309" y="265"/>
                    </a:lnTo>
                    <a:lnTo>
                      <a:pt x="367" y="263"/>
                    </a:lnTo>
                    <a:lnTo>
                      <a:pt x="381" y="263"/>
                    </a:lnTo>
                    <a:lnTo>
                      <a:pt x="386" y="262"/>
                    </a:lnTo>
                    <a:lnTo>
                      <a:pt x="387" y="262"/>
                    </a:lnTo>
                    <a:lnTo>
                      <a:pt x="386" y="260"/>
                    </a:lnTo>
                    <a:lnTo>
                      <a:pt x="384" y="260"/>
                    </a:lnTo>
                    <a:lnTo>
                      <a:pt x="382" y="260"/>
                    </a:lnTo>
                    <a:lnTo>
                      <a:pt x="384" y="257"/>
                    </a:lnTo>
                    <a:lnTo>
                      <a:pt x="387" y="249"/>
                    </a:lnTo>
                    <a:lnTo>
                      <a:pt x="389" y="243"/>
                    </a:lnTo>
                    <a:lnTo>
                      <a:pt x="389" y="237"/>
                    </a:lnTo>
                    <a:lnTo>
                      <a:pt x="384" y="237"/>
                    </a:lnTo>
                    <a:lnTo>
                      <a:pt x="382" y="237"/>
                    </a:lnTo>
                    <a:lnTo>
                      <a:pt x="382" y="238"/>
                    </a:lnTo>
                    <a:lnTo>
                      <a:pt x="381" y="240"/>
                    </a:lnTo>
                    <a:lnTo>
                      <a:pt x="371" y="240"/>
                    </a:lnTo>
                    <a:lnTo>
                      <a:pt x="371" y="241"/>
                    </a:lnTo>
                    <a:lnTo>
                      <a:pt x="364" y="241"/>
                    </a:lnTo>
                    <a:lnTo>
                      <a:pt x="361" y="243"/>
                    </a:lnTo>
                    <a:lnTo>
                      <a:pt x="353" y="245"/>
                    </a:lnTo>
                    <a:lnTo>
                      <a:pt x="356" y="254"/>
                    </a:lnTo>
                    <a:lnTo>
                      <a:pt x="357" y="257"/>
                    </a:lnTo>
                    <a:lnTo>
                      <a:pt x="359" y="260"/>
                    </a:lnTo>
                    <a:lnTo>
                      <a:pt x="357" y="262"/>
                    </a:lnTo>
                    <a:lnTo>
                      <a:pt x="354" y="259"/>
                    </a:lnTo>
                    <a:lnTo>
                      <a:pt x="345" y="259"/>
                    </a:lnTo>
                    <a:lnTo>
                      <a:pt x="331" y="257"/>
                    </a:lnTo>
                    <a:lnTo>
                      <a:pt x="329" y="259"/>
                    </a:lnTo>
                    <a:lnTo>
                      <a:pt x="328" y="257"/>
                    </a:lnTo>
                    <a:lnTo>
                      <a:pt x="328" y="255"/>
                    </a:lnTo>
                    <a:lnTo>
                      <a:pt x="331" y="254"/>
                    </a:lnTo>
                    <a:lnTo>
                      <a:pt x="332" y="246"/>
                    </a:lnTo>
                    <a:lnTo>
                      <a:pt x="334" y="245"/>
                    </a:lnTo>
                    <a:lnTo>
                      <a:pt x="336" y="245"/>
                    </a:lnTo>
                    <a:lnTo>
                      <a:pt x="336" y="243"/>
                    </a:lnTo>
                    <a:lnTo>
                      <a:pt x="343" y="243"/>
                    </a:lnTo>
                    <a:lnTo>
                      <a:pt x="359" y="241"/>
                    </a:lnTo>
                    <a:lnTo>
                      <a:pt x="362" y="240"/>
                    </a:lnTo>
                    <a:lnTo>
                      <a:pt x="367" y="240"/>
                    </a:lnTo>
                    <a:lnTo>
                      <a:pt x="367" y="238"/>
                    </a:lnTo>
                    <a:lnTo>
                      <a:pt x="356" y="238"/>
                    </a:lnTo>
                    <a:lnTo>
                      <a:pt x="318" y="238"/>
                    </a:lnTo>
                    <a:lnTo>
                      <a:pt x="318" y="240"/>
                    </a:lnTo>
                    <a:lnTo>
                      <a:pt x="315" y="241"/>
                    </a:lnTo>
                    <a:lnTo>
                      <a:pt x="298" y="243"/>
                    </a:lnTo>
                    <a:lnTo>
                      <a:pt x="287" y="243"/>
                    </a:lnTo>
                    <a:lnTo>
                      <a:pt x="281" y="243"/>
                    </a:lnTo>
                    <a:lnTo>
                      <a:pt x="279" y="241"/>
                    </a:lnTo>
                    <a:lnTo>
                      <a:pt x="279" y="240"/>
                    </a:lnTo>
                    <a:lnTo>
                      <a:pt x="269" y="240"/>
                    </a:lnTo>
                    <a:lnTo>
                      <a:pt x="233" y="240"/>
                    </a:lnTo>
                    <a:lnTo>
                      <a:pt x="230" y="241"/>
                    </a:lnTo>
                    <a:lnTo>
                      <a:pt x="217" y="243"/>
                    </a:lnTo>
                    <a:lnTo>
                      <a:pt x="211" y="243"/>
                    </a:lnTo>
                    <a:lnTo>
                      <a:pt x="211" y="246"/>
                    </a:lnTo>
                    <a:lnTo>
                      <a:pt x="216" y="248"/>
                    </a:lnTo>
                    <a:lnTo>
                      <a:pt x="220" y="248"/>
                    </a:lnTo>
                    <a:lnTo>
                      <a:pt x="228" y="248"/>
                    </a:lnTo>
                    <a:lnTo>
                      <a:pt x="231" y="248"/>
                    </a:lnTo>
                    <a:lnTo>
                      <a:pt x="234" y="248"/>
                    </a:lnTo>
                    <a:lnTo>
                      <a:pt x="237" y="248"/>
                    </a:lnTo>
                    <a:lnTo>
                      <a:pt x="248" y="248"/>
                    </a:lnTo>
                    <a:lnTo>
                      <a:pt x="261" y="246"/>
                    </a:lnTo>
                    <a:lnTo>
                      <a:pt x="262" y="248"/>
                    </a:lnTo>
                    <a:lnTo>
                      <a:pt x="265" y="248"/>
                    </a:lnTo>
                    <a:lnTo>
                      <a:pt x="269" y="246"/>
                    </a:lnTo>
                    <a:lnTo>
                      <a:pt x="270" y="248"/>
                    </a:lnTo>
                    <a:lnTo>
                      <a:pt x="270" y="249"/>
                    </a:lnTo>
                    <a:lnTo>
                      <a:pt x="272" y="251"/>
                    </a:lnTo>
                    <a:lnTo>
                      <a:pt x="273" y="252"/>
                    </a:lnTo>
                    <a:lnTo>
                      <a:pt x="273" y="254"/>
                    </a:lnTo>
                    <a:lnTo>
                      <a:pt x="273" y="255"/>
                    </a:lnTo>
                    <a:lnTo>
                      <a:pt x="270" y="255"/>
                    </a:lnTo>
                    <a:lnTo>
                      <a:pt x="270" y="254"/>
                    </a:lnTo>
                    <a:lnTo>
                      <a:pt x="240" y="254"/>
                    </a:lnTo>
                    <a:lnTo>
                      <a:pt x="222" y="254"/>
                    </a:lnTo>
                    <a:lnTo>
                      <a:pt x="217" y="254"/>
                    </a:lnTo>
                    <a:lnTo>
                      <a:pt x="211" y="252"/>
                    </a:lnTo>
                    <a:lnTo>
                      <a:pt x="211" y="255"/>
                    </a:lnTo>
                    <a:lnTo>
                      <a:pt x="211" y="257"/>
                    </a:lnTo>
                    <a:lnTo>
                      <a:pt x="209" y="257"/>
                    </a:lnTo>
                    <a:lnTo>
                      <a:pt x="208" y="257"/>
                    </a:lnTo>
                    <a:lnTo>
                      <a:pt x="208" y="254"/>
                    </a:lnTo>
                    <a:lnTo>
                      <a:pt x="208" y="252"/>
                    </a:lnTo>
                    <a:lnTo>
                      <a:pt x="208" y="251"/>
                    </a:lnTo>
                    <a:lnTo>
                      <a:pt x="209" y="251"/>
                    </a:lnTo>
                    <a:lnTo>
                      <a:pt x="209" y="245"/>
                    </a:lnTo>
                    <a:lnTo>
                      <a:pt x="209" y="243"/>
                    </a:lnTo>
                    <a:lnTo>
                      <a:pt x="209" y="241"/>
                    </a:lnTo>
                    <a:lnTo>
                      <a:pt x="206" y="240"/>
                    </a:lnTo>
                    <a:lnTo>
                      <a:pt x="206" y="237"/>
                    </a:lnTo>
                    <a:lnTo>
                      <a:pt x="208" y="237"/>
                    </a:lnTo>
                    <a:lnTo>
                      <a:pt x="239" y="237"/>
                    </a:lnTo>
                    <a:lnTo>
                      <a:pt x="248" y="237"/>
                    </a:lnTo>
                    <a:lnTo>
                      <a:pt x="248" y="234"/>
                    </a:lnTo>
                    <a:lnTo>
                      <a:pt x="225" y="234"/>
                    </a:lnTo>
                    <a:lnTo>
                      <a:pt x="209" y="234"/>
                    </a:lnTo>
                    <a:lnTo>
                      <a:pt x="208" y="234"/>
                    </a:lnTo>
                    <a:lnTo>
                      <a:pt x="208" y="232"/>
                    </a:lnTo>
                    <a:lnTo>
                      <a:pt x="206" y="231"/>
                    </a:lnTo>
                    <a:lnTo>
                      <a:pt x="206" y="227"/>
                    </a:lnTo>
                    <a:lnTo>
                      <a:pt x="205" y="226"/>
                    </a:lnTo>
                    <a:lnTo>
                      <a:pt x="197" y="227"/>
                    </a:lnTo>
                    <a:lnTo>
                      <a:pt x="195" y="227"/>
                    </a:lnTo>
                    <a:lnTo>
                      <a:pt x="194" y="231"/>
                    </a:lnTo>
                    <a:lnTo>
                      <a:pt x="194" y="232"/>
                    </a:lnTo>
                    <a:lnTo>
                      <a:pt x="192" y="232"/>
                    </a:lnTo>
                    <a:lnTo>
                      <a:pt x="191" y="232"/>
                    </a:lnTo>
                    <a:lnTo>
                      <a:pt x="189" y="231"/>
                    </a:lnTo>
                    <a:lnTo>
                      <a:pt x="187" y="229"/>
                    </a:lnTo>
                    <a:lnTo>
                      <a:pt x="186" y="229"/>
                    </a:lnTo>
                    <a:lnTo>
                      <a:pt x="186" y="232"/>
                    </a:lnTo>
                    <a:lnTo>
                      <a:pt x="187" y="234"/>
                    </a:lnTo>
                    <a:lnTo>
                      <a:pt x="187" y="243"/>
                    </a:lnTo>
                    <a:lnTo>
                      <a:pt x="186" y="243"/>
                    </a:lnTo>
                    <a:lnTo>
                      <a:pt x="184" y="243"/>
                    </a:lnTo>
                    <a:lnTo>
                      <a:pt x="184" y="240"/>
                    </a:lnTo>
                    <a:lnTo>
                      <a:pt x="183" y="241"/>
                    </a:lnTo>
                    <a:lnTo>
                      <a:pt x="183" y="240"/>
                    </a:lnTo>
                    <a:lnTo>
                      <a:pt x="183" y="237"/>
                    </a:lnTo>
                    <a:lnTo>
                      <a:pt x="183" y="234"/>
                    </a:lnTo>
                    <a:lnTo>
                      <a:pt x="183" y="232"/>
                    </a:lnTo>
                    <a:lnTo>
                      <a:pt x="183" y="229"/>
                    </a:lnTo>
                    <a:lnTo>
                      <a:pt x="183" y="227"/>
                    </a:lnTo>
                    <a:lnTo>
                      <a:pt x="183" y="226"/>
                    </a:lnTo>
                    <a:lnTo>
                      <a:pt x="184" y="224"/>
                    </a:lnTo>
                    <a:lnTo>
                      <a:pt x="183" y="215"/>
                    </a:lnTo>
                    <a:lnTo>
                      <a:pt x="183" y="213"/>
                    </a:lnTo>
                    <a:lnTo>
                      <a:pt x="184" y="215"/>
                    </a:lnTo>
                    <a:lnTo>
                      <a:pt x="184" y="218"/>
                    </a:lnTo>
                    <a:lnTo>
                      <a:pt x="186" y="218"/>
                    </a:lnTo>
                    <a:lnTo>
                      <a:pt x="186" y="221"/>
                    </a:lnTo>
                    <a:lnTo>
                      <a:pt x="186" y="223"/>
                    </a:lnTo>
                    <a:lnTo>
                      <a:pt x="187" y="224"/>
                    </a:lnTo>
                    <a:lnTo>
                      <a:pt x="187" y="226"/>
                    </a:lnTo>
                    <a:lnTo>
                      <a:pt x="189" y="226"/>
                    </a:lnTo>
                    <a:lnTo>
                      <a:pt x="189" y="227"/>
                    </a:lnTo>
                    <a:lnTo>
                      <a:pt x="191" y="224"/>
                    </a:lnTo>
                    <a:lnTo>
                      <a:pt x="195" y="223"/>
                    </a:lnTo>
                    <a:lnTo>
                      <a:pt x="197" y="221"/>
                    </a:lnTo>
                    <a:lnTo>
                      <a:pt x="195" y="220"/>
                    </a:lnTo>
                    <a:lnTo>
                      <a:pt x="195" y="215"/>
                    </a:lnTo>
                    <a:lnTo>
                      <a:pt x="197" y="213"/>
                    </a:lnTo>
                    <a:lnTo>
                      <a:pt x="198" y="213"/>
                    </a:lnTo>
                    <a:lnTo>
                      <a:pt x="200" y="213"/>
                    </a:lnTo>
                    <a:lnTo>
                      <a:pt x="200" y="215"/>
                    </a:lnTo>
                    <a:lnTo>
                      <a:pt x="198" y="216"/>
                    </a:lnTo>
                    <a:lnTo>
                      <a:pt x="198" y="220"/>
                    </a:lnTo>
                    <a:lnTo>
                      <a:pt x="200" y="221"/>
                    </a:lnTo>
                    <a:lnTo>
                      <a:pt x="200" y="223"/>
                    </a:lnTo>
                    <a:lnTo>
                      <a:pt x="198" y="224"/>
                    </a:lnTo>
                    <a:lnTo>
                      <a:pt x="206" y="224"/>
                    </a:lnTo>
                    <a:lnTo>
                      <a:pt x="208" y="224"/>
                    </a:lnTo>
                    <a:lnTo>
                      <a:pt x="247" y="224"/>
                    </a:lnTo>
                    <a:lnTo>
                      <a:pt x="261" y="224"/>
                    </a:lnTo>
                    <a:lnTo>
                      <a:pt x="281" y="224"/>
                    </a:lnTo>
                    <a:lnTo>
                      <a:pt x="300" y="223"/>
                    </a:lnTo>
                    <a:lnTo>
                      <a:pt x="301" y="223"/>
                    </a:lnTo>
                    <a:lnTo>
                      <a:pt x="300" y="223"/>
                    </a:lnTo>
                    <a:lnTo>
                      <a:pt x="300" y="221"/>
                    </a:lnTo>
                    <a:lnTo>
                      <a:pt x="284" y="221"/>
                    </a:lnTo>
                    <a:lnTo>
                      <a:pt x="259" y="221"/>
                    </a:lnTo>
                    <a:lnTo>
                      <a:pt x="250" y="221"/>
                    </a:lnTo>
                    <a:lnTo>
                      <a:pt x="248" y="220"/>
                    </a:lnTo>
                    <a:lnTo>
                      <a:pt x="248" y="210"/>
                    </a:lnTo>
                    <a:lnTo>
                      <a:pt x="251" y="207"/>
                    </a:lnTo>
                    <a:lnTo>
                      <a:pt x="223" y="207"/>
                    </a:lnTo>
                    <a:lnTo>
                      <a:pt x="206" y="209"/>
                    </a:lnTo>
                    <a:lnTo>
                      <a:pt x="198" y="209"/>
                    </a:lnTo>
                    <a:lnTo>
                      <a:pt x="198" y="207"/>
                    </a:lnTo>
                    <a:lnTo>
                      <a:pt x="198" y="206"/>
                    </a:lnTo>
                    <a:lnTo>
                      <a:pt x="200" y="204"/>
                    </a:lnTo>
                    <a:lnTo>
                      <a:pt x="200" y="206"/>
                    </a:lnTo>
                    <a:lnTo>
                      <a:pt x="202" y="204"/>
                    </a:lnTo>
                    <a:lnTo>
                      <a:pt x="216" y="204"/>
                    </a:lnTo>
                    <a:lnTo>
                      <a:pt x="214" y="202"/>
                    </a:lnTo>
                    <a:lnTo>
                      <a:pt x="214" y="201"/>
                    </a:lnTo>
                    <a:lnTo>
                      <a:pt x="197" y="201"/>
                    </a:lnTo>
                    <a:lnTo>
                      <a:pt x="192" y="201"/>
                    </a:lnTo>
                    <a:lnTo>
                      <a:pt x="192" y="202"/>
                    </a:lnTo>
                    <a:lnTo>
                      <a:pt x="192" y="204"/>
                    </a:lnTo>
                    <a:lnTo>
                      <a:pt x="195" y="204"/>
                    </a:lnTo>
                    <a:lnTo>
                      <a:pt x="195" y="206"/>
                    </a:lnTo>
                    <a:lnTo>
                      <a:pt x="194" y="209"/>
                    </a:lnTo>
                    <a:lnTo>
                      <a:pt x="192" y="210"/>
                    </a:lnTo>
                    <a:lnTo>
                      <a:pt x="191" y="209"/>
                    </a:lnTo>
                    <a:lnTo>
                      <a:pt x="192" y="207"/>
                    </a:lnTo>
                    <a:lnTo>
                      <a:pt x="191" y="207"/>
                    </a:lnTo>
                    <a:lnTo>
                      <a:pt x="191" y="202"/>
                    </a:lnTo>
                    <a:lnTo>
                      <a:pt x="187" y="199"/>
                    </a:lnTo>
                    <a:lnTo>
                      <a:pt x="186" y="193"/>
                    </a:lnTo>
                    <a:lnTo>
                      <a:pt x="183" y="184"/>
                    </a:lnTo>
                    <a:lnTo>
                      <a:pt x="183" y="181"/>
                    </a:lnTo>
                    <a:lnTo>
                      <a:pt x="181" y="181"/>
                    </a:lnTo>
                    <a:lnTo>
                      <a:pt x="181" y="182"/>
                    </a:lnTo>
                    <a:lnTo>
                      <a:pt x="180" y="190"/>
                    </a:lnTo>
                    <a:lnTo>
                      <a:pt x="180" y="192"/>
                    </a:lnTo>
                    <a:lnTo>
                      <a:pt x="180" y="193"/>
                    </a:lnTo>
                    <a:lnTo>
                      <a:pt x="180" y="182"/>
                    </a:lnTo>
                    <a:lnTo>
                      <a:pt x="180" y="177"/>
                    </a:lnTo>
                    <a:lnTo>
                      <a:pt x="181" y="177"/>
                    </a:lnTo>
                    <a:lnTo>
                      <a:pt x="183" y="179"/>
                    </a:lnTo>
                    <a:lnTo>
                      <a:pt x="184" y="182"/>
                    </a:lnTo>
                    <a:lnTo>
                      <a:pt x="186" y="185"/>
                    </a:lnTo>
                    <a:lnTo>
                      <a:pt x="187" y="192"/>
                    </a:lnTo>
                    <a:lnTo>
                      <a:pt x="189" y="196"/>
                    </a:lnTo>
                    <a:lnTo>
                      <a:pt x="191" y="199"/>
                    </a:lnTo>
                    <a:lnTo>
                      <a:pt x="195" y="199"/>
                    </a:lnTo>
                    <a:lnTo>
                      <a:pt x="194" y="196"/>
                    </a:lnTo>
                    <a:lnTo>
                      <a:pt x="192" y="196"/>
                    </a:lnTo>
                    <a:lnTo>
                      <a:pt x="192" y="195"/>
                    </a:lnTo>
                    <a:lnTo>
                      <a:pt x="194" y="192"/>
                    </a:lnTo>
                    <a:lnTo>
                      <a:pt x="195" y="190"/>
                    </a:lnTo>
                    <a:lnTo>
                      <a:pt x="222" y="190"/>
                    </a:lnTo>
                    <a:lnTo>
                      <a:pt x="223" y="190"/>
                    </a:lnTo>
                    <a:lnTo>
                      <a:pt x="226" y="187"/>
                    </a:lnTo>
                    <a:lnTo>
                      <a:pt x="226" y="185"/>
                    </a:lnTo>
                    <a:lnTo>
                      <a:pt x="223" y="187"/>
                    </a:lnTo>
                    <a:lnTo>
                      <a:pt x="197" y="187"/>
                    </a:lnTo>
                    <a:lnTo>
                      <a:pt x="191" y="187"/>
                    </a:lnTo>
                    <a:lnTo>
                      <a:pt x="189" y="185"/>
                    </a:lnTo>
                    <a:lnTo>
                      <a:pt x="189" y="176"/>
                    </a:lnTo>
                    <a:lnTo>
                      <a:pt x="189" y="171"/>
                    </a:lnTo>
                    <a:lnTo>
                      <a:pt x="191" y="170"/>
                    </a:lnTo>
                    <a:lnTo>
                      <a:pt x="192" y="168"/>
                    </a:lnTo>
                    <a:lnTo>
                      <a:pt x="194" y="168"/>
                    </a:lnTo>
                    <a:lnTo>
                      <a:pt x="194" y="167"/>
                    </a:lnTo>
                    <a:lnTo>
                      <a:pt x="191" y="167"/>
                    </a:lnTo>
                    <a:lnTo>
                      <a:pt x="187" y="165"/>
                    </a:lnTo>
                    <a:lnTo>
                      <a:pt x="187" y="163"/>
                    </a:lnTo>
                    <a:lnTo>
                      <a:pt x="183" y="160"/>
                    </a:lnTo>
                    <a:lnTo>
                      <a:pt x="180" y="162"/>
                    </a:lnTo>
                    <a:lnTo>
                      <a:pt x="178" y="162"/>
                    </a:lnTo>
                    <a:lnTo>
                      <a:pt x="177" y="160"/>
                    </a:lnTo>
                    <a:lnTo>
                      <a:pt x="177" y="159"/>
                    </a:lnTo>
                    <a:lnTo>
                      <a:pt x="180" y="157"/>
                    </a:lnTo>
                    <a:lnTo>
                      <a:pt x="186" y="156"/>
                    </a:lnTo>
                    <a:lnTo>
                      <a:pt x="203" y="156"/>
                    </a:lnTo>
                    <a:lnTo>
                      <a:pt x="214" y="156"/>
                    </a:lnTo>
                    <a:lnTo>
                      <a:pt x="216" y="157"/>
                    </a:lnTo>
                    <a:lnTo>
                      <a:pt x="217" y="159"/>
                    </a:lnTo>
                    <a:lnTo>
                      <a:pt x="217" y="160"/>
                    </a:lnTo>
                    <a:lnTo>
                      <a:pt x="219" y="160"/>
                    </a:lnTo>
                    <a:lnTo>
                      <a:pt x="220" y="160"/>
                    </a:lnTo>
                    <a:lnTo>
                      <a:pt x="223" y="160"/>
                    </a:lnTo>
                    <a:lnTo>
                      <a:pt x="223" y="162"/>
                    </a:lnTo>
                    <a:lnTo>
                      <a:pt x="223" y="163"/>
                    </a:lnTo>
                    <a:lnTo>
                      <a:pt x="222" y="165"/>
                    </a:lnTo>
                    <a:lnTo>
                      <a:pt x="220" y="165"/>
                    </a:lnTo>
                    <a:lnTo>
                      <a:pt x="222" y="167"/>
                    </a:lnTo>
                    <a:lnTo>
                      <a:pt x="220" y="168"/>
                    </a:lnTo>
                    <a:lnTo>
                      <a:pt x="226" y="168"/>
                    </a:lnTo>
                    <a:lnTo>
                      <a:pt x="228" y="170"/>
                    </a:lnTo>
                    <a:lnTo>
                      <a:pt x="228" y="177"/>
                    </a:lnTo>
                    <a:lnTo>
                      <a:pt x="230" y="182"/>
                    </a:lnTo>
                    <a:lnTo>
                      <a:pt x="233" y="187"/>
                    </a:lnTo>
                    <a:lnTo>
                      <a:pt x="234" y="196"/>
                    </a:lnTo>
                    <a:lnTo>
                      <a:pt x="234" y="199"/>
                    </a:lnTo>
                    <a:lnTo>
                      <a:pt x="231" y="201"/>
                    </a:lnTo>
                    <a:lnTo>
                      <a:pt x="222" y="201"/>
                    </a:lnTo>
                    <a:lnTo>
                      <a:pt x="223" y="204"/>
                    </a:lnTo>
                    <a:lnTo>
                      <a:pt x="231" y="204"/>
                    </a:lnTo>
                    <a:lnTo>
                      <a:pt x="245" y="204"/>
                    </a:lnTo>
                    <a:lnTo>
                      <a:pt x="269" y="204"/>
                    </a:lnTo>
                    <a:lnTo>
                      <a:pt x="357" y="202"/>
                    </a:lnTo>
                    <a:lnTo>
                      <a:pt x="386" y="201"/>
                    </a:lnTo>
                    <a:lnTo>
                      <a:pt x="387" y="201"/>
                    </a:lnTo>
                    <a:lnTo>
                      <a:pt x="390" y="202"/>
                    </a:lnTo>
                    <a:lnTo>
                      <a:pt x="392" y="202"/>
                    </a:lnTo>
                    <a:lnTo>
                      <a:pt x="393" y="202"/>
                    </a:lnTo>
                    <a:lnTo>
                      <a:pt x="393" y="201"/>
                    </a:lnTo>
                    <a:lnTo>
                      <a:pt x="392" y="201"/>
                    </a:lnTo>
                    <a:lnTo>
                      <a:pt x="389" y="199"/>
                    </a:lnTo>
                    <a:lnTo>
                      <a:pt x="390" y="198"/>
                    </a:lnTo>
                    <a:lnTo>
                      <a:pt x="392" y="198"/>
                    </a:lnTo>
                    <a:lnTo>
                      <a:pt x="392" y="192"/>
                    </a:lnTo>
                    <a:lnTo>
                      <a:pt x="392" y="187"/>
                    </a:lnTo>
                    <a:lnTo>
                      <a:pt x="392" y="185"/>
                    </a:lnTo>
                    <a:lnTo>
                      <a:pt x="389" y="185"/>
                    </a:lnTo>
                    <a:lnTo>
                      <a:pt x="371" y="185"/>
                    </a:lnTo>
                    <a:lnTo>
                      <a:pt x="370" y="185"/>
                    </a:lnTo>
                    <a:lnTo>
                      <a:pt x="368" y="182"/>
                    </a:lnTo>
                    <a:lnTo>
                      <a:pt x="370" y="173"/>
                    </a:lnTo>
                    <a:lnTo>
                      <a:pt x="370" y="170"/>
                    </a:lnTo>
                    <a:lnTo>
                      <a:pt x="370" y="168"/>
                    </a:lnTo>
                    <a:lnTo>
                      <a:pt x="371" y="167"/>
                    </a:lnTo>
                    <a:lnTo>
                      <a:pt x="373" y="167"/>
                    </a:lnTo>
                    <a:lnTo>
                      <a:pt x="375" y="167"/>
                    </a:lnTo>
                    <a:lnTo>
                      <a:pt x="373" y="167"/>
                    </a:lnTo>
                    <a:lnTo>
                      <a:pt x="370" y="165"/>
                    </a:lnTo>
                    <a:lnTo>
                      <a:pt x="368" y="168"/>
                    </a:lnTo>
                    <a:lnTo>
                      <a:pt x="367" y="170"/>
                    </a:lnTo>
                    <a:lnTo>
                      <a:pt x="365" y="185"/>
                    </a:lnTo>
                    <a:lnTo>
                      <a:pt x="367" y="187"/>
                    </a:lnTo>
                    <a:lnTo>
                      <a:pt x="370" y="188"/>
                    </a:lnTo>
                    <a:lnTo>
                      <a:pt x="386" y="188"/>
                    </a:lnTo>
                    <a:lnTo>
                      <a:pt x="390" y="188"/>
                    </a:lnTo>
                    <a:lnTo>
                      <a:pt x="390" y="190"/>
                    </a:lnTo>
                    <a:lnTo>
                      <a:pt x="390" y="196"/>
                    </a:lnTo>
                    <a:lnTo>
                      <a:pt x="389" y="198"/>
                    </a:lnTo>
                    <a:lnTo>
                      <a:pt x="387" y="196"/>
                    </a:lnTo>
                    <a:lnTo>
                      <a:pt x="382" y="196"/>
                    </a:lnTo>
                    <a:lnTo>
                      <a:pt x="356" y="196"/>
                    </a:lnTo>
                    <a:lnTo>
                      <a:pt x="353" y="198"/>
                    </a:lnTo>
                    <a:lnTo>
                      <a:pt x="337" y="198"/>
                    </a:lnTo>
                    <a:lnTo>
                      <a:pt x="336" y="198"/>
                    </a:lnTo>
                    <a:lnTo>
                      <a:pt x="276" y="199"/>
                    </a:lnTo>
                    <a:lnTo>
                      <a:pt x="265" y="199"/>
                    </a:lnTo>
                    <a:lnTo>
                      <a:pt x="265" y="201"/>
                    </a:lnTo>
                    <a:lnTo>
                      <a:pt x="245" y="201"/>
                    </a:lnTo>
                    <a:lnTo>
                      <a:pt x="245" y="199"/>
                    </a:lnTo>
                    <a:lnTo>
                      <a:pt x="244" y="199"/>
                    </a:lnTo>
                    <a:lnTo>
                      <a:pt x="244" y="198"/>
                    </a:lnTo>
                    <a:lnTo>
                      <a:pt x="245" y="198"/>
                    </a:lnTo>
                    <a:lnTo>
                      <a:pt x="265" y="198"/>
                    </a:lnTo>
                    <a:lnTo>
                      <a:pt x="283" y="198"/>
                    </a:lnTo>
                    <a:lnTo>
                      <a:pt x="336" y="196"/>
                    </a:lnTo>
                    <a:lnTo>
                      <a:pt x="337" y="196"/>
                    </a:lnTo>
                    <a:lnTo>
                      <a:pt x="353" y="196"/>
                    </a:lnTo>
                    <a:lnTo>
                      <a:pt x="354" y="193"/>
                    </a:lnTo>
                    <a:lnTo>
                      <a:pt x="356" y="193"/>
                    </a:lnTo>
                    <a:lnTo>
                      <a:pt x="356" y="192"/>
                    </a:lnTo>
                    <a:lnTo>
                      <a:pt x="354" y="192"/>
                    </a:lnTo>
                    <a:lnTo>
                      <a:pt x="351" y="193"/>
                    </a:lnTo>
                    <a:lnTo>
                      <a:pt x="345" y="195"/>
                    </a:lnTo>
                    <a:lnTo>
                      <a:pt x="323" y="195"/>
                    </a:lnTo>
                    <a:lnTo>
                      <a:pt x="247" y="195"/>
                    </a:lnTo>
                    <a:lnTo>
                      <a:pt x="245" y="195"/>
                    </a:lnTo>
                    <a:lnTo>
                      <a:pt x="242" y="193"/>
                    </a:lnTo>
                    <a:lnTo>
                      <a:pt x="239" y="182"/>
                    </a:lnTo>
                    <a:lnTo>
                      <a:pt x="237" y="179"/>
                    </a:lnTo>
                    <a:lnTo>
                      <a:pt x="236" y="173"/>
                    </a:lnTo>
                    <a:lnTo>
                      <a:pt x="234" y="162"/>
                    </a:lnTo>
                    <a:lnTo>
                      <a:pt x="233" y="160"/>
                    </a:lnTo>
                    <a:lnTo>
                      <a:pt x="237" y="134"/>
                    </a:lnTo>
                    <a:lnTo>
                      <a:pt x="239" y="131"/>
                    </a:lnTo>
                    <a:lnTo>
                      <a:pt x="239" y="128"/>
                    </a:lnTo>
                    <a:lnTo>
                      <a:pt x="237" y="128"/>
                    </a:lnTo>
                    <a:lnTo>
                      <a:pt x="231" y="129"/>
                    </a:lnTo>
                    <a:lnTo>
                      <a:pt x="223" y="129"/>
                    </a:lnTo>
                    <a:lnTo>
                      <a:pt x="222" y="129"/>
                    </a:lnTo>
                    <a:lnTo>
                      <a:pt x="220" y="129"/>
                    </a:lnTo>
                    <a:lnTo>
                      <a:pt x="220" y="128"/>
                    </a:lnTo>
                    <a:lnTo>
                      <a:pt x="222" y="128"/>
                    </a:lnTo>
                    <a:lnTo>
                      <a:pt x="244" y="126"/>
                    </a:lnTo>
                    <a:lnTo>
                      <a:pt x="250" y="126"/>
                    </a:lnTo>
                    <a:lnTo>
                      <a:pt x="258" y="126"/>
                    </a:lnTo>
                    <a:lnTo>
                      <a:pt x="287" y="126"/>
                    </a:lnTo>
                    <a:lnTo>
                      <a:pt x="283" y="124"/>
                    </a:lnTo>
                    <a:lnTo>
                      <a:pt x="272" y="123"/>
                    </a:lnTo>
                    <a:lnTo>
                      <a:pt x="251" y="123"/>
                    </a:lnTo>
                    <a:lnTo>
                      <a:pt x="242" y="124"/>
                    </a:lnTo>
                    <a:lnTo>
                      <a:pt x="228" y="124"/>
                    </a:lnTo>
                    <a:lnTo>
                      <a:pt x="220" y="126"/>
                    </a:lnTo>
                    <a:lnTo>
                      <a:pt x="219" y="128"/>
                    </a:lnTo>
                    <a:lnTo>
                      <a:pt x="211" y="128"/>
                    </a:lnTo>
                    <a:lnTo>
                      <a:pt x="208" y="129"/>
                    </a:lnTo>
                    <a:lnTo>
                      <a:pt x="206" y="129"/>
                    </a:lnTo>
                    <a:lnTo>
                      <a:pt x="206" y="128"/>
                    </a:lnTo>
                    <a:lnTo>
                      <a:pt x="206" y="126"/>
                    </a:lnTo>
                    <a:lnTo>
                      <a:pt x="208" y="126"/>
                    </a:lnTo>
                    <a:lnTo>
                      <a:pt x="220" y="124"/>
                    </a:lnTo>
                    <a:lnTo>
                      <a:pt x="226" y="123"/>
                    </a:lnTo>
                    <a:lnTo>
                      <a:pt x="234" y="123"/>
                    </a:lnTo>
                    <a:lnTo>
                      <a:pt x="250" y="123"/>
                    </a:lnTo>
                    <a:lnTo>
                      <a:pt x="250" y="121"/>
                    </a:lnTo>
                    <a:lnTo>
                      <a:pt x="244" y="120"/>
                    </a:lnTo>
                    <a:lnTo>
                      <a:pt x="240" y="120"/>
                    </a:lnTo>
                    <a:lnTo>
                      <a:pt x="236" y="118"/>
                    </a:lnTo>
                    <a:lnTo>
                      <a:pt x="226" y="118"/>
                    </a:lnTo>
                    <a:lnTo>
                      <a:pt x="225" y="118"/>
                    </a:lnTo>
                    <a:lnTo>
                      <a:pt x="223" y="120"/>
                    </a:lnTo>
                    <a:lnTo>
                      <a:pt x="219" y="118"/>
                    </a:lnTo>
                    <a:lnTo>
                      <a:pt x="217" y="118"/>
                    </a:lnTo>
                    <a:lnTo>
                      <a:pt x="212" y="120"/>
                    </a:lnTo>
                    <a:lnTo>
                      <a:pt x="211" y="120"/>
                    </a:lnTo>
                    <a:lnTo>
                      <a:pt x="211" y="118"/>
                    </a:lnTo>
                    <a:lnTo>
                      <a:pt x="212" y="118"/>
                    </a:lnTo>
                    <a:lnTo>
                      <a:pt x="214" y="118"/>
                    </a:lnTo>
                    <a:lnTo>
                      <a:pt x="219" y="117"/>
                    </a:lnTo>
                    <a:lnTo>
                      <a:pt x="225" y="117"/>
                    </a:lnTo>
                    <a:lnTo>
                      <a:pt x="245" y="118"/>
                    </a:lnTo>
                    <a:lnTo>
                      <a:pt x="248" y="118"/>
                    </a:lnTo>
                    <a:lnTo>
                      <a:pt x="250" y="118"/>
                    </a:lnTo>
                    <a:lnTo>
                      <a:pt x="255" y="121"/>
                    </a:lnTo>
                    <a:lnTo>
                      <a:pt x="253" y="120"/>
                    </a:lnTo>
                    <a:lnTo>
                      <a:pt x="253" y="118"/>
                    </a:lnTo>
                    <a:lnTo>
                      <a:pt x="250" y="113"/>
                    </a:lnTo>
                    <a:lnTo>
                      <a:pt x="248" y="110"/>
                    </a:lnTo>
                    <a:lnTo>
                      <a:pt x="244" y="107"/>
                    </a:lnTo>
                    <a:lnTo>
                      <a:pt x="239" y="106"/>
                    </a:lnTo>
                    <a:lnTo>
                      <a:pt x="237" y="104"/>
                    </a:lnTo>
                    <a:lnTo>
                      <a:pt x="237" y="103"/>
                    </a:lnTo>
                    <a:lnTo>
                      <a:pt x="236" y="99"/>
                    </a:lnTo>
                    <a:lnTo>
                      <a:pt x="236" y="98"/>
                    </a:lnTo>
                    <a:lnTo>
                      <a:pt x="244" y="98"/>
                    </a:lnTo>
                    <a:lnTo>
                      <a:pt x="261" y="98"/>
                    </a:lnTo>
                    <a:lnTo>
                      <a:pt x="287" y="98"/>
                    </a:lnTo>
                    <a:lnTo>
                      <a:pt x="289" y="98"/>
                    </a:lnTo>
                    <a:lnTo>
                      <a:pt x="284" y="101"/>
                    </a:lnTo>
                    <a:lnTo>
                      <a:pt x="284" y="104"/>
                    </a:lnTo>
                    <a:lnTo>
                      <a:pt x="283" y="113"/>
                    </a:lnTo>
                    <a:lnTo>
                      <a:pt x="283" y="115"/>
                    </a:lnTo>
                    <a:lnTo>
                      <a:pt x="283" y="117"/>
                    </a:lnTo>
                    <a:lnTo>
                      <a:pt x="292" y="117"/>
                    </a:lnTo>
                    <a:lnTo>
                      <a:pt x="298" y="117"/>
                    </a:lnTo>
                    <a:lnTo>
                      <a:pt x="301" y="118"/>
                    </a:lnTo>
                    <a:lnTo>
                      <a:pt x="304" y="118"/>
                    </a:lnTo>
                    <a:lnTo>
                      <a:pt x="308" y="118"/>
                    </a:lnTo>
                    <a:lnTo>
                      <a:pt x="309" y="120"/>
                    </a:lnTo>
                    <a:lnTo>
                      <a:pt x="312" y="118"/>
                    </a:lnTo>
                    <a:lnTo>
                      <a:pt x="314" y="118"/>
                    </a:lnTo>
                    <a:lnTo>
                      <a:pt x="315" y="120"/>
                    </a:lnTo>
                    <a:lnTo>
                      <a:pt x="326" y="120"/>
                    </a:lnTo>
                    <a:lnTo>
                      <a:pt x="326" y="118"/>
                    </a:lnTo>
                    <a:lnTo>
                      <a:pt x="325" y="113"/>
                    </a:lnTo>
                    <a:lnTo>
                      <a:pt x="323" y="101"/>
                    </a:lnTo>
                    <a:lnTo>
                      <a:pt x="322" y="99"/>
                    </a:lnTo>
                    <a:lnTo>
                      <a:pt x="322" y="96"/>
                    </a:lnTo>
                    <a:lnTo>
                      <a:pt x="326" y="93"/>
                    </a:lnTo>
                    <a:lnTo>
                      <a:pt x="328" y="92"/>
                    </a:lnTo>
                    <a:lnTo>
                      <a:pt x="329" y="93"/>
                    </a:lnTo>
                    <a:lnTo>
                      <a:pt x="332" y="104"/>
                    </a:lnTo>
                    <a:lnTo>
                      <a:pt x="336" y="113"/>
                    </a:lnTo>
                    <a:lnTo>
                      <a:pt x="336" y="120"/>
                    </a:lnTo>
                    <a:lnTo>
                      <a:pt x="337" y="120"/>
                    </a:lnTo>
                    <a:lnTo>
                      <a:pt x="340" y="120"/>
                    </a:lnTo>
                    <a:lnTo>
                      <a:pt x="342" y="117"/>
                    </a:lnTo>
                    <a:lnTo>
                      <a:pt x="339" y="106"/>
                    </a:lnTo>
                    <a:lnTo>
                      <a:pt x="336" y="96"/>
                    </a:lnTo>
                    <a:lnTo>
                      <a:pt x="332" y="87"/>
                    </a:lnTo>
                    <a:lnTo>
                      <a:pt x="332" y="85"/>
                    </a:lnTo>
                    <a:lnTo>
                      <a:pt x="331" y="84"/>
                    </a:lnTo>
                    <a:lnTo>
                      <a:pt x="325" y="82"/>
                    </a:lnTo>
                    <a:lnTo>
                      <a:pt x="311" y="82"/>
                    </a:lnTo>
                    <a:lnTo>
                      <a:pt x="294" y="82"/>
                    </a:lnTo>
                    <a:lnTo>
                      <a:pt x="283" y="81"/>
                    </a:lnTo>
                    <a:lnTo>
                      <a:pt x="267" y="82"/>
                    </a:lnTo>
                    <a:lnTo>
                      <a:pt x="259" y="81"/>
                    </a:lnTo>
                    <a:lnTo>
                      <a:pt x="228" y="82"/>
                    </a:lnTo>
                    <a:lnTo>
                      <a:pt x="216" y="84"/>
                    </a:lnTo>
                    <a:lnTo>
                      <a:pt x="211" y="85"/>
                    </a:lnTo>
                    <a:lnTo>
                      <a:pt x="209" y="87"/>
                    </a:lnTo>
                    <a:lnTo>
                      <a:pt x="208" y="89"/>
                    </a:lnTo>
                    <a:lnTo>
                      <a:pt x="206" y="103"/>
                    </a:lnTo>
                    <a:lnTo>
                      <a:pt x="203" y="117"/>
                    </a:lnTo>
                    <a:lnTo>
                      <a:pt x="203" y="118"/>
                    </a:lnTo>
                    <a:lnTo>
                      <a:pt x="205" y="120"/>
                    </a:lnTo>
                    <a:lnTo>
                      <a:pt x="203" y="121"/>
                    </a:lnTo>
                    <a:lnTo>
                      <a:pt x="205" y="123"/>
                    </a:lnTo>
                    <a:lnTo>
                      <a:pt x="211" y="121"/>
                    </a:lnTo>
                    <a:lnTo>
                      <a:pt x="219" y="121"/>
                    </a:lnTo>
                    <a:lnTo>
                      <a:pt x="228" y="121"/>
                    </a:lnTo>
                    <a:lnTo>
                      <a:pt x="228" y="123"/>
                    </a:lnTo>
                    <a:lnTo>
                      <a:pt x="208" y="123"/>
                    </a:lnTo>
                    <a:lnTo>
                      <a:pt x="205" y="123"/>
                    </a:lnTo>
                    <a:lnTo>
                      <a:pt x="203" y="123"/>
                    </a:lnTo>
                    <a:lnTo>
                      <a:pt x="202" y="121"/>
                    </a:lnTo>
                    <a:lnTo>
                      <a:pt x="202" y="118"/>
                    </a:lnTo>
                    <a:lnTo>
                      <a:pt x="202" y="113"/>
                    </a:lnTo>
                    <a:lnTo>
                      <a:pt x="203" y="109"/>
                    </a:lnTo>
                    <a:lnTo>
                      <a:pt x="203" y="101"/>
                    </a:lnTo>
                    <a:lnTo>
                      <a:pt x="205" y="101"/>
                    </a:lnTo>
                    <a:lnTo>
                      <a:pt x="206" y="90"/>
                    </a:lnTo>
                    <a:lnTo>
                      <a:pt x="206" y="87"/>
                    </a:lnTo>
                    <a:lnTo>
                      <a:pt x="205" y="89"/>
                    </a:lnTo>
                    <a:lnTo>
                      <a:pt x="203" y="89"/>
                    </a:lnTo>
                    <a:lnTo>
                      <a:pt x="203" y="87"/>
                    </a:lnTo>
                    <a:lnTo>
                      <a:pt x="205" y="85"/>
                    </a:lnTo>
                    <a:lnTo>
                      <a:pt x="205" y="84"/>
                    </a:lnTo>
                    <a:lnTo>
                      <a:pt x="203" y="87"/>
                    </a:lnTo>
                    <a:lnTo>
                      <a:pt x="202" y="87"/>
                    </a:lnTo>
                    <a:lnTo>
                      <a:pt x="200" y="87"/>
                    </a:lnTo>
                    <a:lnTo>
                      <a:pt x="198" y="89"/>
                    </a:lnTo>
                    <a:lnTo>
                      <a:pt x="197" y="90"/>
                    </a:lnTo>
                    <a:lnTo>
                      <a:pt x="198" y="95"/>
                    </a:lnTo>
                    <a:lnTo>
                      <a:pt x="197" y="96"/>
                    </a:lnTo>
                    <a:lnTo>
                      <a:pt x="195" y="93"/>
                    </a:lnTo>
                    <a:lnTo>
                      <a:pt x="195" y="92"/>
                    </a:lnTo>
                    <a:lnTo>
                      <a:pt x="194" y="90"/>
                    </a:lnTo>
                    <a:lnTo>
                      <a:pt x="194" y="92"/>
                    </a:lnTo>
                    <a:lnTo>
                      <a:pt x="191" y="92"/>
                    </a:lnTo>
                    <a:lnTo>
                      <a:pt x="187" y="92"/>
                    </a:lnTo>
                    <a:lnTo>
                      <a:pt x="184" y="92"/>
                    </a:lnTo>
                    <a:lnTo>
                      <a:pt x="183" y="92"/>
                    </a:lnTo>
                    <a:lnTo>
                      <a:pt x="183" y="93"/>
                    </a:lnTo>
                    <a:lnTo>
                      <a:pt x="184" y="93"/>
                    </a:lnTo>
                    <a:lnTo>
                      <a:pt x="187" y="93"/>
                    </a:lnTo>
                    <a:lnTo>
                      <a:pt x="191" y="93"/>
                    </a:lnTo>
                    <a:lnTo>
                      <a:pt x="192" y="93"/>
                    </a:lnTo>
                    <a:lnTo>
                      <a:pt x="194" y="93"/>
                    </a:lnTo>
                    <a:lnTo>
                      <a:pt x="194" y="95"/>
                    </a:lnTo>
                    <a:lnTo>
                      <a:pt x="195" y="96"/>
                    </a:lnTo>
                    <a:lnTo>
                      <a:pt x="194" y="107"/>
                    </a:lnTo>
                    <a:lnTo>
                      <a:pt x="195" y="109"/>
                    </a:lnTo>
                    <a:lnTo>
                      <a:pt x="194" y="113"/>
                    </a:lnTo>
                    <a:lnTo>
                      <a:pt x="191" y="110"/>
                    </a:lnTo>
                    <a:lnTo>
                      <a:pt x="192" y="101"/>
                    </a:lnTo>
                    <a:lnTo>
                      <a:pt x="192" y="99"/>
                    </a:lnTo>
                    <a:lnTo>
                      <a:pt x="191" y="96"/>
                    </a:lnTo>
                    <a:lnTo>
                      <a:pt x="191" y="95"/>
                    </a:lnTo>
                    <a:lnTo>
                      <a:pt x="187" y="96"/>
                    </a:lnTo>
                    <a:lnTo>
                      <a:pt x="183" y="96"/>
                    </a:lnTo>
                    <a:lnTo>
                      <a:pt x="181" y="96"/>
                    </a:lnTo>
                    <a:lnTo>
                      <a:pt x="181" y="98"/>
                    </a:lnTo>
                    <a:lnTo>
                      <a:pt x="183" y="101"/>
                    </a:lnTo>
                    <a:lnTo>
                      <a:pt x="184" y="103"/>
                    </a:lnTo>
                    <a:lnTo>
                      <a:pt x="186" y="104"/>
                    </a:lnTo>
                    <a:lnTo>
                      <a:pt x="186" y="106"/>
                    </a:lnTo>
                    <a:lnTo>
                      <a:pt x="187" y="107"/>
                    </a:lnTo>
                    <a:lnTo>
                      <a:pt x="187" y="109"/>
                    </a:lnTo>
                    <a:lnTo>
                      <a:pt x="187" y="110"/>
                    </a:lnTo>
                    <a:lnTo>
                      <a:pt x="183" y="103"/>
                    </a:lnTo>
                    <a:lnTo>
                      <a:pt x="178" y="98"/>
                    </a:lnTo>
                    <a:lnTo>
                      <a:pt x="180" y="98"/>
                    </a:lnTo>
                    <a:lnTo>
                      <a:pt x="178" y="96"/>
                    </a:lnTo>
                    <a:lnTo>
                      <a:pt x="175" y="96"/>
                    </a:lnTo>
                    <a:lnTo>
                      <a:pt x="175" y="95"/>
                    </a:lnTo>
                    <a:lnTo>
                      <a:pt x="178" y="93"/>
                    </a:lnTo>
                    <a:lnTo>
                      <a:pt x="181" y="93"/>
                    </a:lnTo>
                    <a:lnTo>
                      <a:pt x="181" y="92"/>
                    </a:lnTo>
                    <a:lnTo>
                      <a:pt x="183" y="90"/>
                    </a:lnTo>
                    <a:lnTo>
                      <a:pt x="195" y="89"/>
                    </a:lnTo>
                    <a:lnTo>
                      <a:pt x="195" y="90"/>
                    </a:lnTo>
                    <a:lnTo>
                      <a:pt x="195" y="89"/>
                    </a:lnTo>
                    <a:lnTo>
                      <a:pt x="200" y="84"/>
                    </a:lnTo>
                    <a:lnTo>
                      <a:pt x="206" y="82"/>
                    </a:lnTo>
                    <a:lnTo>
                      <a:pt x="209" y="79"/>
                    </a:lnTo>
                    <a:lnTo>
                      <a:pt x="208" y="76"/>
                    </a:lnTo>
                    <a:lnTo>
                      <a:pt x="209" y="76"/>
                    </a:lnTo>
                    <a:lnTo>
                      <a:pt x="212" y="74"/>
                    </a:lnTo>
                    <a:lnTo>
                      <a:pt x="214" y="74"/>
                    </a:lnTo>
                    <a:lnTo>
                      <a:pt x="214" y="73"/>
                    </a:lnTo>
                    <a:lnTo>
                      <a:pt x="216" y="71"/>
                    </a:lnTo>
                    <a:lnTo>
                      <a:pt x="217" y="71"/>
                    </a:lnTo>
                    <a:lnTo>
                      <a:pt x="217" y="73"/>
                    </a:lnTo>
                    <a:lnTo>
                      <a:pt x="217" y="78"/>
                    </a:lnTo>
                    <a:lnTo>
                      <a:pt x="214" y="79"/>
                    </a:lnTo>
                    <a:lnTo>
                      <a:pt x="214" y="81"/>
                    </a:lnTo>
                    <a:lnTo>
                      <a:pt x="219" y="79"/>
                    </a:lnTo>
                    <a:lnTo>
                      <a:pt x="220" y="79"/>
                    </a:lnTo>
                    <a:lnTo>
                      <a:pt x="222" y="78"/>
                    </a:lnTo>
                    <a:lnTo>
                      <a:pt x="222" y="76"/>
                    </a:lnTo>
                    <a:lnTo>
                      <a:pt x="222" y="74"/>
                    </a:lnTo>
                    <a:lnTo>
                      <a:pt x="220" y="74"/>
                    </a:lnTo>
                    <a:lnTo>
                      <a:pt x="219" y="74"/>
                    </a:lnTo>
                    <a:lnTo>
                      <a:pt x="219" y="73"/>
                    </a:lnTo>
                    <a:lnTo>
                      <a:pt x="220" y="73"/>
                    </a:lnTo>
                    <a:lnTo>
                      <a:pt x="222" y="71"/>
                    </a:lnTo>
                    <a:lnTo>
                      <a:pt x="219" y="71"/>
                    </a:lnTo>
                    <a:lnTo>
                      <a:pt x="217" y="70"/>
                    </a:lnTo>
                    <a:lnTo>
                      <a:pt x="216" y="70"/>
                    </a:lnTo>
                    <a:lnTo>
                      <a:pt x="209" y="71"/>
                    </a:lnTo>
                    <a:lnTo>
                      <a:pt x="208" y="73"/>
                    </a:lnTo>
                    <a:lnTo>
                      <a:pt x="206" y="73"/>
                    </a:lnTo>
                    <a:lnTo>
                      <a:pt x="205" y="71"/>
                    </a:lnTo>
                    <a:lnTo>
                      <a:pt x="205" y="70"/>
                    </a:lnTo>
                    <a:lnTo>
                      <a:pt x="209" y="68"/>
                    </a:lnTo>
                    <a:lnTo>
                      <a:pt x="211" y="68"/>
                    </a:lnTo>
                    <a:lnTo>
                      <a:pt x="211" y="67"/>
                    </a:lnTo>
                    <a:lnTo>
                      <a:pt x="217" y="65"/>
                    </a:lnTo>
                    <a:lnTo>
                      <a:pt x="217" y="64"/>
                    </a:lnTo>
                    <a:lnTo>
                      <a:pt x="216" y="62"/>
                    </a:lnTo>
                    <a:lnTo>
                      <a:pt x="209" y="64"/>
                    </a:lnTo>
                    <a:lnTo>
                      <a:pt x="208" y="64"/>
                    </a:lnTo>
                    <a:lnTo>
                      <a:pt x="205" y="65"/>
                    </a:lnTo>
                    <a:lnTo>
                      <a:pt x="203" y="65"/>
                    </a:lnTo>
                    <a:lnTo>
                      <a:pt x="202" y="65"/>
                    </a:lnTo>
                    <a:lnTo>
                      <a:pt x="203" y="64"/>
                    </a:lnTo>
                    <a:lnTo>
                      <a:pt x="209" y="60"/>
                    </a:lnTo>
                    <a:lnTo>
                      <a:pt x="217" y="59"/>
                    </a:lnTo>
                    <a:lnTo>
                      <a:pt x="217" y="56"/>
                    </a:lnTo>
                    <a:lnTo>
                      <a:pt x="216" y="56"/>
                    </a:lnTo>
                    <a:lnTo>
                      <a:pt x="209" y="56"/>
                    </a:lnTo>
                    <a:lnTo>
                      <a:pt x="203" y="57"/>
                    </a:lnTo>
                    <a:lnTo>
                      <a:pt x="202" y="56"/>
                    </a:lnTo>
                    <a:lnTo>
                      <a:pt x="203" y="54"/>
                    </a:lnTo>
                    <a:lnTo>
                      <a:pt x="212" y="53"/>
                    </a:lnTo>
                    <a:lnTo>
                      <a:pt x="216" y="53"/>
                    </a:lnTo>
                    <a:lnTo>
                      <a:pt x="216" y="48"/>
                    </a:lnTo>
                    <a:lnTo>
                      <a:pt x="214" y="46"/>
                    </a:lnTo>
                    <a:lnTo>
                      <a:pt x="208" y="50"/>
                    </a:lnTo>
                    <a:lnTo>
                      <a:pt x="208" y="48"/>
                    </a:lnTo>
                    <a:lnTo>
                      <a:pt x="206" y="48"/>
                    </a:lnTo>
                    <a:lnTo>
                      <a:pt x="206" y="46"/>
                    </a:lnTo>
                    <a:lnTo>
                      <a:pt x="211" y="45"/>
                    </a:lnTo>
                    <a:lnTo>
                      <a:pt x="209" y="34"/>
                    </a:lnTo>
                    <a:lnTo>
                      <a:pt x="208" y="25"/>
                    </a:lnTo>
                    <a:lnTo>
                      <a:pt x="206" y="23"/>
                    </a:lnTo>
                    <a:lnTo>
                      <a:pt x="208" y="23"/>
                    </a:lnTo>
                    <a:lnTo>
                      <a:pt x="211" y="32"/>
                    </a:lnTo>
                    <a:lnTo>
                      <a:pt x="214" y="43"/>
                    </a:lnTo>
                    <a:lnTo>
                      <a:pt x="216" y="43"/>
                    </a:lnTo>
                    <a:lnTo>
                      <a:pt x="214" y="35"/>
                    </a:lnTo>
                    <a:lnTo>
                      <a:pt x="212" y="25"/>
                    </a:lnTo>
                    <a:lnTo>
                      <a:pt x="217" y="25"/>
                    </a:lnTo>
                    <a:lnTo>
                      <a:pt x="220" y="26"/>
                    </a:lnTo>
                    <a:lnTo>
                      <a:pt x="233" y="25"/>
                    </a:lnTo>
                    <a:lnTo>
                      <a:pt x="297" y="25"/>
                    </a:lnTo>
                    <a:lnTo>
                      <a:pt x="300" y="23"/>
                    </a:lnTo>
                    <a:lnTo>
                      <a:pt x="303" y="20"/>
                    </a:lnTo>
                    <a:lnTo>
                      <a:pt x="306" y="20"/>
                    </a:lnTo>
                    <a:lnTo>
                      <a:pt x="308" y="21"/>
                    </a:lnTo>
                    <a:lnTo>
                      <a:pt x="309" y="23"/>
                    </a:lnTo>
                    <a:lnTo>
                      <a:pt x="311" y="34"/>
                    </a:lnTo>
                    <a:lnTo>
                      <a:pt x="312" y="43"/>
                    </a:lnTo>
                    <a:lnTo>
                      <a:pt x="314" y="45"/>
                    </a:lnTo>
                    <a:lnTo>
                      <a:pt x="318" y="46"/>
                    </a:lnTo>
                    <a:lnTo>
                      <a:pt x="320" y="48"/>
                    </a:lnTo>
                    <a:lnTo>
                      <a:pt x="322" y="50"/>
                    </a:lnTo>
                    <a:lnTo>
                      <a:pt x="337" y="51"/>
                    </a:lnTo>
                    <a:lnTo>
                      <a:pt x="339" y="53"/>
                    </a:lnTo>
                    <a:lnTo>
                      <a:pt x="340" y="53"/>
                    </a:lnTo>
                    <a:lnTo>
                      <a:pt x="340" y="43"/>
                    </a:lnTo>
                    <a:lnTo>
                      <a:pt x="339" y="35"/>
                    </a:lnTo>
                    <a:lnTo>
                      <a:pt x="337" y="25"/>
                    </a:lnTo>
                    <a:lnTo>
                      <a:pt x="334" y="23"/>
                    </a:lnTo>
                    <a:lnTo>
                      <a:pt x="331" y="20"/>
                    </a:lnTo>
                    <a:lnTo>
                      <a:pt x="331" y="18"/>
                    </a:lnTo>
                    <a:lnTo>
                      <a:pt x="331" y="15"/>
                    </a:lnTo>
                    <a:lnTo>
                      <a:pt x="331" y="14"/>
                    </a:lnTo>
                    <a:lnTo>
                      <a:pt x="328" y="12"/>
                    </a:lnTo>
                    <a:lnTo>
                      <a:pt x="325" y="12"/>
                    </a:lnTo>
                    <a:lnTo>
                      <a:pt x="325" y="18"/>
                    </a:lnTo>
                    <a:lnTo>
                      <a:pt x="323" y="18"/>
                    </a:lnTo>
                    <a:lnTo>
                      <a:pt x="322" y="18"/>
                    </a:lnTo>
                    <a:lnTo>
                      <a:pt x="322" y="20"/>
                    </a:lnTo>
                    <a:lnTo>
                      <a:pt x="326" y="20"/>
                    </a:lnTo>
                    <a:lnTo>
                      <a:pt x="329" y="21"/>
                    </a:lnTo>
                    <a:lnTo>
                      <a:pt x="332" y="21"/>
                    </a:lnTo>
                    <a:lnTo>
                      <a:pt x="336" y="25"/>
                    </a:lnTo>
                    <a:lnTo>
                      <a:pt x="337" y="31"/>
                    </a:lnTo>
                    <a:lnTo>
                      <a:pt x="339" y="45"/>
                    </a:lnTo>
                    <a:lnTo>
                      <a:pt x="339" y="48"/>
                    </a:lnTo>
                    <a:lnTo>
                      <a:pt x="339" y="50"/>
                    </a:lnTo>
                    <a:lnTo>
                      <a:pt x="322" y="48"/>
                    </a:lnTo>
                    <a:lnTo>
                      <a:pt x="320" y="46"/>
                    </a:lnTo>
                    <a:lnTo>
                      <a:pt x="320" y="42"/>
                    </a:lnTo>
                    <a:lnTo>
                      <a:pt x="317" y="26"/>
                    </a:lnTo>
                    <a:lnTo>
                      <a:pt x="317" y="25"/>
                    </a:lnTo>
                    <a:lnTo>
                      <a:pt x="314" y="21"/>
                    </a:lnTo>
                    <a:lnTo>
                      <a:pt x="314" y="18"/>
                    </a:lnTo>
                    <a:lnTo>
                      <a:pt x="320" y="18"/>
                    </a:lnTo>
                    <a:lnTo>
                      <a:pt x="320" y="12"/>
                    </a:lnTo>
                    <a:lnTo>
                      <a:pt x="320" y="1"/>
                    </a:lnTo>
                    <a:lnTo>
                      <a:pt x="320" y="0"/>
                    </a:lnTo>
                    <a:lnTo>
                      <a:pt x="318" y="0"/>
                    </a:lnTo>
                    <a:lnTo>
                      <a:pt x="317" y="3"/>
                    </a:lnTo>
                    <a:close/>
                  </a:path>
                </a:pathLst>
              </a:custGeom>
              <a:solidFill>
                <a:srgbClr val="000000"/>
              </a:solidFill>
              <a:ln w="9525">
                <a:noFill/>
                <a:round/>
                <a:headEnd/>
                <a:tailEnd/>
              </a:ln>
            </p:spPr>
            <p:txBody>
              <a:bodyPr/>
              <a:lstStyle/>
              <a:p>
                <a:endParaRPr lang="en-US" dirty="0"/>
              </a:p>
            </p:txBody>
          </p:sp>
          <p:sp>
            <p:nvSpPr>
              <p:cNvPr id="121921" name="Freeform 65"/>
              <p:cNvSpPr>
                <a:spLocks/>
              </p:cNvSpPr>
              <p:nvPr/>
            </p:nvSpPr>
            <p:spPr bwMode="auto">
              <a:xfrm>
                <a:off x="1560" y="2529"/>
                <a:ext cx="30" cy="12"/>
              </a:xfrm>
              <a:custGeom>
                <a:avLst/>
                <a:gdLst>
                  <a:gd name="T0" fmla="*/ 0 w 30"/>
                  <a:gd name="T1" fmla="*/ 5 h 12"/>
                  <a:gd name="T2" fmla="*/ 3 w 30"/>
                  <a:gd name="T3" fmla="*/ 5 h 12"/>
                  <a:gd name="T4" fmla="*/ 6 w 30"/>
                  <a:gd name="T5" fmla="*/ 6 h 12"/>
                  <a:gd name="T6" fmla="*/ 10 w 30"/>
                  <a:gd name="T7" fmla="*/ 9 h 12"/>
                  <a:gd name="T8" fmla="*/ 11 w 30"/>
                  <a:gd name="T9" fmla="*/ 9 h 12"/>
                  <a:gd name="T10" fmla="*/ 19 w 30"/>
                  <a:gd name="T11" fmla="*/ 9 h 12"/>
                  <a:gd name="T12" fmla="*/ 22 w 30"/>
                  <a:gd name="T13" fmla="*/ 11 h 12"/>
                  <a:gd name="T14" fmla="*/ 25 w 30"/>
                  <a:gd name="T15" fmla="*/ 11 h 12"/>
                  <a:gd name="T16" fmla="*/ 27 w 30"/>
                  <a:gd name="T17" fmla="*/ 12 h 12"/>
                  <a:gd name="T18" fmla="*/ 28 w 30"/>
                  <a:gd name="T19" fmla="*/ 12 h 12"/>
                  <a:gd name="T20" fmla="*/ 30 w 30"/>
                  <a:gd name="T21" fmla="*/ 11 h 12"/>
                  <a:gd name="T22" fmla="*/ 28 w 30"/>
                  <a:gd name="T23" fmla="*/ 9 h 12"/>
                  <a:gd name="T24" fmla="*/ 28 w 30"/>
                  <a:gd name="T25" fmla="*/ 8 h 12"/>
                  <a:gd name="T26" fmla="*/ 28 w 30"/>
                  <a:gd name="T27" fmla="*/ 8 h 12"/>
                  <a:gd name="T28" fmla="*/ 28 w 30"/>
                  <a:gd name="T29" fmla="*/ 8 h 12"/>
                  <a:gd name="T30" fmla="*/ 27 w 30"/>
                  <a:gd name="T31" fmla="*/ 9 h 12"/>
                  <a:gd name="T32" fmla="*/ 16 w 30"/>
                  <a:gd name="T33" fmla="*/ 8 h 12"/>
                  <a:gd name="T34" fmla="*/ 11 w 30"/>
                  <a:gd name="T35" fmla="*/ 8 h 12"/>
                  <a:gd name="T36" fmla="*/ 10 w 30"/>
                  <a:gd name="T37" fmla="*/ 6 h 12"/>
                  <a:gd name="T38" fmla="*/ 10 w 30"/>
                  <a:gd name="T39" fmla="*/ 6 h 12"/>
                  <a:gd name="T40" fmla="*/ 10 w 30"/>
                  <a:gd name="T41" fmla="*/ 6 h 12"/>
                  <a:gd name="T42" fmla="*/ 6 w 30"/>
                  <a:gd name="T43" fmla="*/ 2 h 12"/>
                  <a:gd name="T44" fmla="*/ 0 w 30"/>
                  <a:gd name="T45" fmla="*/ 0 h 12"/>
                  <a:gd name="T46" fmla="*/ 0 w 30"/>
                  <a:gd name="T47" fmla="*/ 0 h 12"/>
                  <a:gd name="T48" fmla="*/ 0 w 30"/>
                  <a:gd name="T49" fmla="*/ 5 h 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
                  <a:gd name="T76" fmla="*/ 0 h 12"/>
                  <a:gd name="T77" fmla="*/ 30 w 30"/>
                  <a:gd name="T78" fmla="*/ 12 h 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 h="12">
                    <a:moveTo>
                      <a:pt x="0" y="5"/>
                    </a:moveTo>
                    <a:lnTo>
                      <a:pt x="3" y="5"/>
                    </a:lnTo>
                    <a:lnTo>
                      <a:pt x="6" y="6"/>
                    </a:lnTo>
                    <a:lnTo>
                      <a:pt x="10" y="9"/>
                    </a:lnTo>
                    <a:lnTo>
                      <a:pt x="11" y="9"/>
                    </a:lnTo>
                    <a:lnTo>
                      <a:pt x="19" y="9"/>
                    </a:lnTo>
                    <a:lnTo>
                      <a:pt x="22" y="11"/>
                    </a:lnTo>
                    <a:lnTo>
                      <a:pt x="25" y="11"/>
                    </a:lnTo>
                    <a:lnTo>
                      <a:pt x="27" y="12"/>
                    </a:lnTo>
                    <a:lnTo>
                      <a:pt x="28" y="12"/>
                    </a:lnTo>
                    <a:lnTo>
                      <a:pt x="30" y="11"/>
                    </a:lnTo>
                    <a:lnTo>
                      <a:pt x="28" y="9"/>
                    </a:lnTo>
                    <a:lnTo>
                      <a:pt x="28" y="8"/>
                    </a:lnTo>
                    <a:lnTo>
                      <a:pt x="27" y="9"/>
                    </a:lnTo>
                    <a:lnTo>
                      <a:pt x="16" y="8"/>
                    </a:lnTo>
                    <a:lnTo>
                      <a:pt x="11" y="8"/>
                    </a:lnTo>
                    <a:lnTo>
                      <a:pt x="10" y="6"/>
                    </a:lnTo>
                    <a:lnTo>
                      <a:pt x="6" y="2"/>
                    </a:lnTo>
                    <a:lnTo>
                      <a:pt x="0" y="0"/>
                    </a:lnTo>
                    <a:lnTo>
                      <a:pt x="0" y="5"/>
                    </a:lnTo>
                    <a:close/>
                  </a:path>
                </a:pathLst>
              </a:custGeom>
              <a:solidFill>
                <a:srgbClr val="000000"/>
              </a:solidFill>
              <a:ln w="9525">
                <a:noFill/>
                <a:round/>
                <a:headEnd/>
                <a:tailEnd/>
              </a:ln>
            </p:spPr>
            <p:txBody>
              <a:bodyPr/>
              <a:lstStyle/>
              <a:p>
                <a:endParaRPr lang="en-US" dirty="0"/>
              </a:p>
            </p:txBody>
          </p:sp>
          <p:sp>
            <p:nvSpPr>
              <p:cNvPr id="121922" name="Freeform 66"/>
              <p:cNvSpPr>
                <a:spLocks/>
              </p:cNvSpPr>
              <p:nvPr/>
            </p:nvSpPr>
            <p:spPr bwMode="auto">
              <a:xfrm>
                <a:off x="1560" y="2537"/>
                <a:ext cx="30" cy="11"/>
              </a:xfrm>
              <a:custGeom>
                <a:avLst/>
                <a:gdLst>
                  <a:gd name="T0" fmla="*/ 0 w 30"/>
                  <a:gd name="T1" fmla="*/ 3 h 11"/>
                  <a:gd name="T2" fmla="*/ 0 w 30"/>
                  <a:gd name="T3" fmla="*/ 3 h 11"/>
                  <a:gd name="T4" fmla="*/ 5 w 30"/>
                  <a:gd name="T5" fmla="*/ 4 h 11"/>
                  <a:gd name="T6" fmla="*/ 6 w 30"/>
                  <a:gd name="T7" fmla="*/ 4 h 11"/>
                  <a:gd name="T8" fmla="*/ 11 w 30"/>
                  <a:gd name="T9" fmla="*/ 9 h 11"/>
                  <a:gd name="T10" fmla="*/ 11 w 30"/>
                  <a:gd name="T11" fmla="*/ 9 h 11"/>
                  <a:gd name="T12" fmla="*/ 17 w 30"/>
                  <a:gd name="T13" fmla="*/ 9 h 11"/>
                  <a:gd name="T14" fmla="*/ 25 w 30"/>
                  <a:gd name="T15" fmla="*/ 9 h 11"/>
                  <a:gd name="T16" fmla="*/ 27 w 30"/>
                  <a:gd name="T17" fmla="*/ 11 h 11"/>
                  <a:gd name="T18" fmla="*/ 28 w 30"/>
                  <a:gd name="T19" fmla="*/ 11 h 11"/>
                  <a:gd name="T20" fmla="*/ 28 w 30"/>
                  <a:gd name="T21" fmla="*/ 11 h 11"/>
                  <a:gd name="T22" fmla="*/ 30 w 30"/>
                  <a:gd name="T23" fmla="*/ 9 h 11"/>
                  <a:gd name="T24" fmla="*/ 30 w 30"/>
                  <a:gd name="T25" fmla="*/ 8 h 11"/>
                  <a:gd name="T26" fmla="*/ 30 w 30"/>
                  <a:gd name="T27" fmla="*/ 6 h 11"/>
                  <a:gd name="T28" fmla="*/ 28 w 30"/>
                  <a:gd name="T29" fmla="*/ 6 h 11"/>
                  <a:gd name="T30" fmla="*/ 28 w 30"/>
                  <a:gd name="T31" fmla="*/ 6 h 11"/>
                  <a:gd name="T32" fmla="*/ 28 w 30"/>
                  <a:gd name="T33" fmla="*/ 8 h 11"/>
                  <a:gd name="T34" fmla="*/ 25 w 30"/>
                  <a:gd name="T35" fmla="*/ 8 h 11"/>
                  <a:gd name="T36" fmla="*/ 17 w 30"/>
                  <a:gd name="T37" fmla="*/ 6 h 11"/>
                  <a:gd name="T38" fmla="*/ 11 w 30"/>
                  <a:gd name="T39" fmla="*/ 6 h 11"/>
                  <a:gd name="T40" fmla="*/ 10 w 30"/>
                  <a:gd name="T41" fmla="*/ 6 h 11"/>
                  <a:gd name="T42" fmla="*/ 10 w 30"/>
                  <a:gd name="T43" fmla="*/ 3 h 11"/>
                  <a:gd name="T44" fmla="*/ 8 w 30"/>
                  <a:gd name="T45" fmla="*/ 3 h 11"/>
                  <a:gd name="T46" fmla="*/ 6 w 30"/>
                  <a:gd name="T47" fmla="*/ 1 h 11"/>
                  <a:gd name="T48" fmla="*/ 2 w 30"/>
                  <a:gd name="T49" fmla="*/ 0 h 11"/>
                  <a:gd name="T50" fmla="*/ 0 w 30"/>
                  <a:gd name="T51" fmla="*/ 0 h 11"/>
                  <a:gd name="T52" fmla="*/ 0 w 30"/>
                  <a:gd name="T53" fmla="*/ 3 h 1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0"/>
                  <a:gd name="T82" fmla="*/ 0 h 11"/>
                  <a:gd name="T83" fmla="*/ 30 w 30"/>
                  <a:gd name="T84" fmla="*/ 11 h 1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0" h="11">
                    <a:moveTo>
                      <a:pt x="0" y="3"/>
                    </a:moveTo>
                    <a:lnTo>
                      <a:pt x="0" y="3"/>
                    </a:lnTo>
                    <a:lnTo>
                      <a:pt x="5" y="4"/>
                    </a:lnTo>
                    <a:lnTo>
                      <a:pt x="6" y="4"/>
                    </a:lnTo>
                    <a:lnTo>
                      <a:pt x="11" y="9"/>
                    </a:lnTo>
                    <a:lnTo>
                      <a:pt x="17" y="9"/>
                    </a:lnTo>
                    <a:lnTo>
                      <a:pt x="25" y="9"/>
                    </a:lnTo>
                    <a:lnTo>
                      <a:pt x="27" y="11"/>
                    </a:lnTo>
                    <a:lnTo>
                      <a:pt x="28" y="11"/>
                    </a:lnTo>
                    <a:lnTo>
                      <a:pt x="30" y="9"/>
                    </a:lnTo>
                    <a:lnTo>
                      <a:pt x="30" y="8"/>
                    </a:lnTo>
                    <a:lnTo>
                      <a:pt x="30" y="6"/>
                    </a:lnTo>
                    <a:lnTo>
                      <a:pt x="28" y="6"/>
                    </a:lnTo>
                    <a:lnTo>
                      <a:pt x="28" y="8"/>
                    </a:lnTo>
                    <a:lnTo>
                      <a:pt x="25" y="8"/>
                    </a:lnTo>
                    <a:lnTo>
                      <a:pt x="17" y="6"/>
                    </a:lnTo>
                    <a:lnTo>
                      <a:pt x="11" y="6"/>
                    </a:lnTo>
                    <a:lnTo>
                      <a:pt x="10" y="6"/>
                    </a:lnTo>
                    <a:lnTo>
                      <a:pt x="10" y="3"/>
                    </a:lnTo>
                    <a:lnTo>
                      <a:pt x="8" y="3"/>
                    </a:lnTo>
                    <a:lnTo>
                      <a:pt x="6" y="1"/>
                    </a:lnTo>
                    <a:lnTo>
                      <a:pt x="2" y="0"/>
                    </a:lnTo>
                    <a:lnTo>
                      <a:pt x="0" y="0"/>
                    </a:lnTo>
                    <a:lnTo>
                      <a:pt x="0" y="3"/>
                    </a:lnTo>
                    <a:close/>
                  </a:path>
                </a:pathLst>
              </a:custGeom>
              <a:solidFill>
                <a:srgbClr val="000000"/>
              </a:solidFill>
              <a:ln w="9525">
                <a:noFill/>
                <a:round/>
                <a:headEnd/>
                <a:tailEnd/>
              </a:ln>
            </p:spPr>
            <p:txBody>
              <a:bodyPr/>
              <a:lstStyle/>
              <a:p>
                <a:endParaRPr lang="en-US" dirty="0"/>
              </a:p>
            </p:txBody>
          </p:sp>
          <p:sp>
            <p:nvSpPr>
              <p:cNvPr id="121923" name="Freeform 67"/>
              <p:cNvSpPr>
                <a:spLocks/>
              </p:cNvSpPr>
              <p:nvPr/>
            </p:nvSpPr>
            <p:spPr bwMode="auto">
              <a:xfrm>
                <a:off x="1562" y="2543"/>
                <a:ext cx="28" cy="12"/>
              </a:xfrm>
              <a:custGeom>
                <a:avLst/>
                <a:gdLst>
                  <a:gd name="T0" fmla="*/ 0 w 28"/>
                  <a:gd name="T1" fmla="*/ 3 h 12"/>
                  <a:gd name="T2" fmla="*/ 4 w 28"/>
                  <a:gd name="T3" fmla="*/ 5 h 12"/>
                  <a:gd name="T4" fmla="*/ 4 w 28"/>
                  <a:gd name="T5" fmla="*/ 6 h 12"/>
                  <a:gd name="T6" fmla="*/ 6 w 28"/>
                  <a:gd name="T7" fmla="*/ 6 h 12"/>
                  <a:gd name="T8" fmla="*/ 11 w 28"/>
                  <a:gd name="T9" fmla="*/ 11 h 12"/>
                  <a:gd name="T10" fmla="*/ 23 w 28"/>
                  <a:gd name="T11" fmla="*/ 11 h 12"/>
                  <a:gd name="T12" fmla="*/ 25 w 28"/>
                  <a:gd name="T13" fmla="*/ 11 h 12"/>
                  <a:gd name="T14" fmla="*/ 26 w 28"/>
                  <a:gd name="T15" fmla="*/ 12 h 12"/>
                  <a:gd name="T16" fmla="*/ 26 w 28"/>
                  <a:gd name="T17" fmla="*/ 12 h 12"/>
                  <a:gd name="T18" fmla="*/ 28 w 28"/>
                  <a:gd name="T19" fmla="*/ 12 h 12"/>
                  <a:gd name="T20" fmla="*/ 28 w 28"/>
                  <a:gd name="T21" fmla="*/ 11 h 12"/>
                  <a:gd name="T22" fmla="*/ 28 w 28"/>
                  <a:gd name="T23" fmla="*/ 8 h 12"/>
                  <a:gd name="T24" fmla="*/ 28 w 28"/>
                  <a:gd name="T25" fmla="*/ 8 h 12"/>
                  <a:gd name="T26" fmla="*/ 26 w 28"/>
                  <a:gd name="T27" fmla="*/ 9 h 12"/>
                  <a:gd name="T28" fmla="*/ 25 w 28"/>
                  <a:gd name="T29" fmla="*/ 9 h 12"/>
                  <a:gd name="T30" fmla="*/ 18 w 28"/>
                  <a:gd name="T31" fmla="*/ 8 h 12"/>
                  <a:gd name="T32" fmla="*/ 14 w 28"/>
                  <a:gd name="T33" fmla="*/ 8 h 12"/>
                  <a:gd name="T34" fmla="*/ 9 w 28"/>
                  <a:gd name="T35" fmla="*/ 8 h 12"/>
                  <a:gd name="T36" fmla="*/ 9 w 28"/>
                  <a:gd name="T37" fmla="*/ 8 h 12"/>
                  <a:gd name="T38" fmla="*/ 9 w 28"/>
                  <a:gd name="T39" fmla="*/ 8 h 12"/>
                  <a:gd name="T40" fmla="*/ 9 w 28"/>
                  <a:gd name="T41" fmla="*/ 6 h 12"/>
                  <a:gd name="T42" fmla="*/ 8 w 28"/>
                  <a:gd name="T43" fmla="*/ 6 h 12"/>
                  <a:gd name="T44" fmla="*/ 4 w 28"/>
                  <a:gd name="T45" fmla="*/ 3 h 12"/>
                  <a:gd name="T46" fmla="*/ 3 w 28"/>
                  <a:gd name="T47" fmla="*/ 2 h 12"/>
                  <a:gd name="T48" fmla="*/ 0 w 28"/>
                  <a:gd name="T49" fmla="*/ 0 h 12"/>
                  <a:gd name="T50" fmla="*/ 0 w 28"/>
                  <a:gd name="T51" fmla="*/ 0 h 12"/>
                  <a:gd name="T52" fmla="*/ 0 w 28"/>
                  <a:gd name="T53" fmla="*/ 3 h 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
                  <a:gd name="T82" fmla="*/ 0 h 12"/>
                  <a:gd name="T83" fmla="*/ 28 w 28"/>
                  <a:gd name="T84" fmla="*/ 12 h 1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 h="12">
                    <a:moveTo>
                      <a:pt x="0" y="3"/>
                    </a:moveTo>
                    <a:lnTo>
                      <a:pt x="4" y="5"/>
                    </a:lnTo>
                    <a:lnTo>
                      <a:pt x="4" y="6"/>
                    </a:lnTo>
                    <a:lnTo>
                      <a:pt x="6" y="6"/>
                    </a:lnTo>
                    <a:lnTo>
                      <a:pt x="11" y="11"/>
                    </a:lnTo>
                    <a:lnTo>
                      <a:pt x="23" y="11"/>
                    </a:lnTo>
                    <a:lnTo>
                      <a:pt x="25" y="11"/>
                    </a:lnTo>
                    <a:lnTo>
                      <a:pt x="26" y="12"/>
                    </a:lnTo>
                    <a:lnTo>
                      <a:pt x="28" y="12"/>
                    </a:lnTo>
                    <a:lnTo>
                      <a:pt x="28" y="11"/>
                    </a:lnTo>
                    <a:lnTo>
                      <a:pt x="28" y="8"/>
                    </a:lnTo>
                    <a:lnTo>
                      <a:pt x="26" y="9"/>
                    </a:lnTo>
                    <a:lnTo>
                      <a:pt x="25" y="9"/>
                    </a:lnTo>
                    <a:lnTo>
                      <a:pt x="18" y="8"/>
                    </a:lnTo>
                    <a:lnTo>
                      <a:pt x="14" y="8"/>
                    </a:lnTo>
                    <a:lnTo>
                      <a:pt x="9" y="8"/>
                    </a:lnTo>
                    <a:lnTo>
                      <a:pt x="9" y="6"/>
                    </a:lnTo>
                    <a:lnTo>
                      <a:pt x="8" y="6"/>
                    </a:lnTo>
                    <a:lnTo>
                      <a:pt x="4" y="3"/>
                    </a:lnTo>
                    <a:lnTo>
                      <a:pt x="3" y="2"/>
                    </a:lnTo>
                    <a:lnTo>
                      <a:pt x="0" y="0"/>
                    </a:lnTo>
                    <a:lnTo>
                      <a:pt x="0" y="3"/>
                    </a:lnTo>
                    <a:close/>
                  </a:path>
                </a:pathLst>
              </a:custGeom>
              <a:solidFill>
                <a:srgbClr val="000000"/>
              </a:solidFill>
              <a:ln w="9525">
                <a:noFill/>
                <a:round/>
                <a:headEnd/>
                <a:tailEnd/>
              </a:ln>
            </p:spPr>
            <p:txBody>
              <a:bodyPr/>
              <a:lstStyle/>
              <a:p>
                <a:endParaRPr lang="en-US" dirty="0"/>
              </a:p>
            </p:txBody>
          </p:sp>
          <p:sp>
            <p:nvSpPr>
              <p:cNvPr id="121924" name="Freeform 68"/>
              <p:cNvSpPr>
                <a:spLocks/>
              </p:cNvSpPr>
              <p:nvPr/>
            </p:nvSpPr>
            <p:spPr bwMode="auto">
              <a:xfrm>
                <a:off x="1559" y="2549"/>
                <a:ext cx="12" cy="10"/>
              </a:xfrm>
              <a:custGeom>
                <a:avLst/>
                <a:gdLst>
                  <a:gd name="T0" fmla="*/ 3 w 12"/>
                  <a:gd name="T1" fmla="*/ 2 h 10"/>
                  <a:gd name="T2" fmla="*/ 0 w 12"/>
                  <a:gd name="T3" fmla="*/ 3 h 10"/>
                  <a:gd name="T4" fmla="*/ 0 w 12"/>
                  <a:gd name="T5" fmla="*/ 8 h 10"/>
                  <a:gd name="T6" fmla="*/ 0 w 12"/>
                  <a:gd name="T7" fmla="*/ 8 h 10"/>
                  <a:gd name="T8" fmla="*/ 0 w 12"/>
                  <a:gd name="T9" fmla="*/ 10 h 10"/>
                  <a:gd name="T10" fmla="*/ 1 w 12"/>
                  <a:gd name="T11" fmla="*/ 10 h 10"/>
                  <a:gd name="T12" fmla="*/ 12 w 12"/>
                  <a:gd name="T13" fmla="*/ 10 h 10"/>
                  <a:gd name="T14" fmla="*/ 12 w 12"/>
                  <a:gd name="T15" fmla="*/ 6 h 10"/>
                  <a:gd name="T16" fmla="*/ 11 w 12"/>
                  <a:gd name="T17" fmla="*/ 5 h 10"/>
                  <a:gd name="T18" fmla="*/ 7 w 12"/>
                  <a:gd name="T19" fmla="*/ 2 h 10"/>
                  <a:gd name="T20" fmla="*/ 3 w 12"/>
                  <a:gd name="T21" fmla="*/ 0 h 10"/>
                  <a:gd name="T22" fmla="*/ 3 w 12"/>
                  <a:gd name="T23" fmla="*/ 0 h 10"/>
                  <a:gd name="T24" fmla="*/ 3 w 12"/>
                  <a:gd name="T25" fmla="*/ 2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0"/>
                  <a:gd name="T41" fmla="*/ 12 w 12"/>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0">
                    <a:moveTo>
                      <a:pt x="3" y="2"/>
                    </a:moveTo>
                    <a:lnTo>
                      <a:pt x="0" y="3"/>
                    </a:lnTo>
                    <a:lnTo>
                      <a:pt x="0" y="8"/>
                    </a:lnTo>
                    <a:lnTo>
                      <a:pt x="0" y="10"/>
                    </a:lnTo>
                    <a:lnTo>
                      <a:pt x="1" y="10"/>
                    </a:lnTo>
                    <a:lnTo>
                      <a:pt x="12" y="10"/>
                    </a:lnTo>
                    <a:lnTo>
                      <a:pt x="12" y="6"/>
                    </a:lnTo>
                    <a:lnTo>
                      <a:pt x="11" y="5"/>
                    </a:lnTo>
                    <a:lnTo>
                      <a:pt x="7" y="2"/>
                    </a:lnTo>
                    <a:lnTo>
                      <a:pt x="3" y="0"/>
                    </a:lnTo>
                    <a:lnTo>
                      <a:pt x="3" y="2"/>
                    </a:lnTo>
                    <a:close/>
                  </a:path>
                </a:pathLst>
              </a:custGeom>
              <a:solidFill>
                <a:srgbClr val="000000"/>
              </a:solidFill>
              <a:ln w="9525">
                <a:noFill/>
                <a:round/>
                <a:headEnd/>
                <a:tailEnd/>
              </a:ln>
            </p:spPr>
            <p:txBody>
              <a:bodyPr/>
              <a:lstStyle/>
              <a:p>
                <a:endParaRPr lang="en-US" dirty="0"/>
              </a:p>
            </p:txBody>
          </p:sp>
          <p:sp>
            <p:nvSpPr>
              <p:cNvPr id="121925" name="Freeform 69"/>
              <p:cNvSpPr>
                <a:spLocks/>
              </p:cNvSpPr>
              <p:nvPr/>
            </p:nvSpPr>
            <p:spPr bwMode="auto">
              <a:xfrm>
                <a:off x="1549" y="2549"/>
                <a:ext cx="8" cy="10"/>
              </a:xfrm>
              <a:custGeom>
                <a:avLst/>
                <a:gdLst>
                  <a:gd name="T0" fmla="*/ 0 w 8"/>
                  <a:gd name="T1" fmla="*/ 2 h 10"/>
                  <a:gd name="T2" fmla="*/ 0 w 8"/>
                  <a:gd name="T3" fmla="*/ 5 h 10"/>
                  <a:gd name="T4" fmla="*/ 2 w 8"/>
                  <a:gd name="T5" fmla="*/ 6 h 10"/>
                  <a:gd name="T6" fmla="*/ 0 w 8"/>
                  <a:gd name="T7" fmla="*/ 8 h 10"/>
                  <a:gd name="T8" fmla="*/ 0 w 8"/>
                  <a:gd name="T9" fmla="*/ 10 h 10"/>
                  <a:gd name="T10" fmla="*/ 7 w 8"/>
                  <a:gd name="T11" fmla="*/ 10 h 10"/>
                  <a:gd name="T12" fmla="*/ 7 w 8"/>
                  <a:gd name="T13" fmla="*/ 10 h 10"/>
                  <a:gd name="T14" fmla="*/ 8 w 8"/>
                  <a:gd name="T15" fmla="*/ 8 h 10"/>
                  <a:gd name="T16" fmla="*/ 8 w 8"/>
                  <a:gd name="T17" fmla="*/ 8 h 10"/>
                  <a:gd name="T18" fmla="*/ 7 w 8"/>
                  <a:gd name="T19" fmla="*/ 6 h 10"/>
                  <a:gd name="T20" fmla="*/ 7 w 8"/>
                  <a:gd name="T21" fmla="*/ 5 h 10"/>
                  <a:gd name="T22" fmla="*/ 7 w 8"/>
                  <a:gd name="T23" fmla="*/ 5 h 10"/>
                  <a:gd name="T24" fmla="*/ 7 w 8"/>
                  <a:gd name="T25" fmla="*/ 3 h 10"/>
                  <a:gd name="T26" fmla="*/ 3 w 8"/>
                  <a:gd name="T27" fmla="*/ 3 h 10"/>
                  <a:gd name="T28" fmla="*/ 3 w 8"/>
                  <a:gd name="T29" fmla="*/ 3 h 10"/>
                  <a:gd name="T30" fmla="*/ 3 w 8"/>
                  <a:gd name="T31" fmla="*/ 2 h 10"/>
                  <a:gd name="T32" fmla="*/ 5 w 8"/>
                  <a:gd name="T33" fmla="*/ 2 h 10"/>
                  <a:gd name="T34" fmla="*/ 5 w 8"/>
                  <a:gd name="T35" fmla="*/ 2 h 10"/>
                  <a:gd name="T36" fmla="*/ 5 w 8"/>
                  <a:gd name="T37" fmla="*/ 0 h 10"/>
                  <a:gd name="T38" fmla="*/ 2 w 8"/>
                  <a:gd name="T39" fmla="*/ 2 h 10"/>
                  <a:gd name="T40" fmla="*/ 0 w 8"/>
                  <a:gd name="T41" fmla="*/ 2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10"/>
                  <a:gd name="T65" fmla="*/ 8 w 8"/>
                  <a:gd name="T66" fmla="*/ 10 h 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10">
                    <a:moveTo>
                      <a:pt x="0" y="2"/>
                    </a:moveTo>
                    <a:lnTo>
                      <a:pt x="0" y="5"/>
                    </a:lnTo>
                    <a:lnTo>
                      <a:pt x="2" y="6"/>
                    </a:lnTo>
                    <a:lnTo>
                      <a:pt x="0" y="8"/>
                    </a:lnTo>
                    <a:lnTo>
                      <a:pt x="0" y="10"/>
                    </a:lnTo>
                    <a:lnTo>
                      <a:pt x="7" y="10"/>
                    </a:lnTo>
                    <a:lnTo>
                      <a:pt x="8" y="8"/>
                    </a:lnTo>
                    <a:lnTo>
                      <a:pt x="7" y="6"/>
                    </a:lnTo>
                    <a:lnTo>
                      <a:pt x="7" y="5"/>
                    </a:lnTo>
                    <a:lnTo>
                      <a:pt x="7" y="3"/>
                    </a:lnTo>
                    <a:lnTo>
                      <a:pt x="3" y="3"/>
                    </a:lnTo>
                    <a:lnTo>
                      <a:pt x="3" y="2"/>
                    </a:lnTo>
                    <a:lnTo>
                      <a:pt x="5" y="2"/>
                    </a:lnTo>
                    <a:lnTo>
                      <a:pt x="5" y="0"/>
                    </a:lnTo>
                    <a:lnTo>
                      <a:pt x="2" y="2"/>
                    </a:lnTo>
                    <a:lnTo>
                      <a:pt x="0" y="2"/>
                    </a:lnTo>
                    <a:close/>
                  </a:path>
                </a:pathLst>
              </a:custGeom>
              <a:solidFill>
                <a:srgbClr val="000000"/>
              </a:solidFill>
              <a:ln w="9525">
                <a:noFill/>
                <a:round/>
                <a:headEnd/>
                <a:tailEnd/>
              </a:ln>
            </p:spPr>
            <p:txBody>
              <a:bodyPr/>
              <a:lstStyle/>
              <a:p>
                <a:endParaRPr lang="en-US" dirty="0"/>
              </a:p>
            </p:txBody>
          </p:sp>
          <p:sp>
            <p:nvSpPr>
              <p:cNvPr id="121926" name="Freeform 70"/>
              <p:cNvSpPr>
                <a:spLocks/>
              </p:cNvSpPr>
              <p:nvPr/>
            </p:nvSpPr>
            <p:spPr bwMode="auto">
              <a:xfrm>
                <a:off x="1471" y="2551"/>
                <a:ext cx="8" cy="9"/>
              </a:xfrm>
              <a:custGeom>
                <a:avLst/>
                <a:gdLst>
                  <a:gd name="T0" fmla="*/ 0 w 8"/>
                  <a:gd name="T1" fmla="*/ 3 h 9"/>
                  <a:gd name="T2" fmla="*/ 2 w 8"/>
                  <a:gd name="T3" fmla="*/ 4 h 9"/>
                  <a:gd name="T4" fmla="*/ 2 w 8"/>
                  <a:gd name="T5" fmla="*/ 6 h 9"/>
                  <a:gd name="T6" fmla="*/ 2 w 8"/>
                  <a:gd name="T7" fmla="*/ 6 h 9"/>
                  <a:gd name="T8" fmla="*/ 0 w 8"/>
                  <a:gd name="T9" fmla="*/ 8 h 9"/>
                  <a:gd name="T10" fmla="*/ 0 w 8"/>
                  <a:gd name="T11" fmla="*/ 8 h 9"/>
                  <a:gd name="T12" fmla="*/ 0 w 8"/>
                  <a:gd name="T13" fmla="*/ 9 h 9"/>
                  <a:gd name="T14" fmla="*/ 5 w 8"/>
                  <a:gd name="T15" fmla="*/ 9 h 9"/>
                  <a:gd name="T16" fmla="*/ 8 w 8"/>
                  <a:gd name="T17" fmla="*/ 9 h 9"/>
                  <a:gd name="T18" fmla="*/ 8 w 8"/>
                  <a:gd name="T19" fmla="*/ 8 h 9"/>
                  <a:gd name="T20" fmla="*/ 8 w 8"/>
                  <a:gd name="T21" fmla="*/ 8 h 9"/>
                  <a:gd name="T22" fmla="*/ 7 w 8"/>
                  <a:gd name="T23" fmla="*/ 8 h 9"/>
                  <a:gd name="T24" fmla="*/ 7 w 8"/>
                  <a:gd name="T25" fmla="*/ 8 h 9"/>
                  <a:gd name="T26" fmla="*/ 5 w 8"/>
                  <a:gd name="T27" fmla="*/ 6 h 9"/>
                  <a:gd name="T28" fmla="*/ 8 w 8"/>
                  <a:gd name="T29" fmla="*/ 4 h 9"/>
                  <a:gd name="T30" fmla="*/ 8 w 8"/>
                  <a:gd name="T31" fmla="*/ 3 h 9"/>
                  <a:gd name="T32" fmla="*/ 5 w 8"/>
                  <a:gd name="T33" fmla="*/ 3 h 9"/>
                  <a:gd name="T34" fmla="*/ 5 w 8"/>
                  <a:gd name="T35" fmla="*/ 3 h 9"/>
                  <a:gd name="T36" fmla="*/ 3 w 8"/>
                  <a:gd name="T37" fmla="*/ 1 h 9"/>
                  <a:gd name="T38" fmla="*/ 3 w 8"/>
                  <a:gd name="T39" fmla="*/ 0 h 9"/>
                  <a:gd name="T40" fmla="*/ 2 w 8"/>
                  <a:gd name="T41" fmla="*/ 0 h 9"/>
                  <a:gd name="T42" fmla="*/ 0 w 8"/>
                  <a:gd name="T43" fmla="*/ 3 h 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
                  <a:gd name="T67" fmla="*/ 0 h 9"/>
                  <a:gd name="T68" fmla="*/ 8 w 8"/>
                  <a:gd name="T69" fmla="*/ 9 h 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 h="9">
                    <a:moveTo>
                      <a:pt x="0" y="3"/>
                    </a:moveTo>
                    <a:lnTo>
                      <a:pt x="2" y="4"/>
                    </a:lnTo>
                    <a:lnTo>
                      <a:pt x="2" y="6"/>
                    </a:lnTo>
                    <a:lnTo>
                      <a:pt x="0" y="8"/>
                    </a:lnTo>
                    <a:lnTo>
                      <a:pt x="0" y="9"/>
                    </a:lnTo>
                    <a:lnTo>
                      <a:pt x="5" y="9"/>
                    </a:lnTo>
                    <a:lnTo>
                      <a:pt x="8" y="9"/>
                    </a:lnTo>
                    <a:lnTo>
                      <a:pt x="8" y="8"/>
                    </a:lnTo>
                    <a:lnTo>
                      <a:pt x="7" y="8"/>
                    </a:lnTo>
                    <a:lnTo>
                      <a:pt x="5" y="6"/>
                    </a:lnTo>
                    <a:lnTo>
                      <a:pt x="8" y="4"/>
                    </a:lnTo>
                    <a:lnTo>
                      <a:pt x="8" y="3"/>
                    </a:lnTo>
                    <a:lnTo>
                      <a:pt x="5" y="3"/>
                    </a:lnTo>
                    <a:lnTo>
                      <a:pt x="3" y="1"/>
                    </a:lnTo>
                    <a:lnTo>
                      <a:pt x="3" y="0"/>
                    </a:lnTo>
                    <a:lnTo>
                      <a:pt x="2" y="0"/>
                    </a:lnTo>
                    <a:lnTo>
                      <a:pt x="0" y="3"/>
                    </a:lnTo>
                    <a:close/>
                  </a:path>
                </a:pathLst>
              </a:custGeom>
              <a:solidFill>
                <a:srgbClr val="000000"/>
              </a:solidFill>
              <a:ln w="9525">
                <a:noFill/>
                <a:round/>
                <a:headEnd/>
                <a:tailEnd/>
              </a:ln>
            </p:spPr>
            <p:txBody>
              <a:bodyPr/>
              <a:lstStyle/>
              <a:p>
                <a:endParaRPr lang="en-US" dirty="0"/>
              </a:p>
            </p:txBody>
          </p:sp>
          <p:sp>
            <p:nvSpPr>
              <p:cNvPr id="121927" name="Freeform 71"/>
              <p:cNvSpPr>
                <a:spLocks/>
              </p:cNvSpPr>
              <p:nvPr/>
            </p:nvSpPr>
            <p:spPr bwMode="auto">
              <a:xfrm>
                <a:off x="1513" y="2554"/>
                <a:ext cx="8" cy="5"/>
              </a:xfrm>
              <a:custGeom>
                <a:avLst/>
                <a:gdLst>
                  <a:gd name="T0" fmla="*/ 0 w 8"/>
                  <a:gd name="T1" fmla="*/ 3 h 5"/>
                  <a:gd name="T2" fmla="*/ 0 w 8"/>
                  <a:gd name="T3" fmla="*/ 3 h 5"/>
                  <a:gd name="T4" fmla="*/ 0 w 8"/>
                  <a:gd name="T5" fmla="*/ 5 h 5"/>
                  <a:gd name="T6" fmla="*/ 2 w 8"/>
                  <a:gd name="T7" fmla="*/ 5 h 5"/>
                  <a:gd name="T8" fmla="*/ 4 w 8"/>
                  <a:gd name="T9" fmla="*/ 5 h 5"/>
                  <a:gd name="T10" fmla="*/ 8 w 8"/>
                  <a:gd name="T11" fmla="*/ 5 h 5"/>
                  <a:gd name="T12" fmla="*/ 8 w 8"/>
                  <a:gd name="T13" fmla="*/ 5 h 5"/>
                  <a:gd name="T14" fmla="*/ 8 w 8"/>
                  <a:gd name="T15" fmla="*/ 3 h 5"/>
                  <a:gd name="T16" fmla="*/ 5 w 8"/>
                  <a:gd name="T17" fmla="*/ 3 h 5"/>
                  <a:gd name="T18" fmla="*/ 4 w 8"/>
                  <a:gd name="T19" fmla="*/ 1 h 5"/>
                  <a:gd name="T20" fmla="*/ 4 w 8"/>
                  <a:gd name="T21" fmla="*/ 1 h 5"/>
                  <a:gd name="T22" fmla="*/ 5 w 8"/>
                  <a:gd name="T23" fmla="*/ 1 h 5"/>
                  <a:gd name="T24" fmla="*/ 8 w 8"/>
                  <a:gd name="T25" fmla="*/ 1 h 5"/>
                  <a:gd name="T26" fmla="*/ 7 w 8"/>
                  <a:gd name="T27" fmla="*/ 0 h 5"/>
                  <a:gd name="T28" fmla="*/ 5 w 8"/>
                  <a:gd name="T29" fmla="*/ 0 h 5"/>
                  <a:gd name="T30" fmla="*/ 2 w 8"/>
                  <a:gd name="T31" fmla="*/ 0 h 5"/>
                  <a:gd name="T32" fmla="*/ 0 w 8"/>
                  <a:gd name="T33" fmla="*/ 3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
                  <a:gd name="T52" fmla="*/ 0 h 5"/>
                  <a:gd name="T53" fmla="*/ 8 w 8"/>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 h="5">
                    <a:moveTo>
                      <a:pt x="0" y="3"/>
                    </a:moveTo>
                    <a:lnTo>
                      <a:pt x="0" y="3"/>
                    </a:lnTo>
                    <a:lnTo>
                      <a:pt x="0" y="5"/>
                    </a:lnTo>
                    <a:lnTo>
                      <a:pt x="2" y="5"/>
                    </a:lnTo>
                    <a:lnTo>
                      <a:pt x="4" y="5"/>
                    </a:lnTo>
                    <a:lnTo>
                      <a:pt x="8" y="5"/>
                    </a:lnTo>
                    <a:lnTo>
                      <a:pt x="8" y="3"/>
                    </a:lnTo>
                    <a:lnTo>
                      <a:pt x="5" y="3"/>
                    </a:lnTo>
                    <a:lnTo>
                      <a:pt x="4" y="1"/>
                    </a:lnTo>
                    <a:lnTo>
                      <a:pt x="5" y="1"/>
                    </a:lnTo>
                    <a:lnTo>
                      <a:pt x="8" y="1"/>
                    </a:lnTo>
                    <a:lnTo>
                      <a:pt x="7" y="0"/>
                    </a:lnTo>
                    <a:lnTo>
                      <a:pt x="5" y="0"/>
                    </a:lnTo>
                    <a:lnTo>
                      <a:pt x="2" y="0"/>
                    </a:lnTo>
                    <a:lnTo>
                      <a:pt x="0" y="3"/>
                    </a:lnTo>
                    <a:close/>
                  </a:path>
                </a:pathLst>
              </a:custGeom>
              <a:solidFill>
                <a:srgbClr val="000000"/>
              </a:solidFill>
              <a:ln w="9525">
                <a:noFill/>
                <a:round/>
                <a:headEnd/>
                <a:tailEnd/>
              </a:ln>
            </p:spPr>
            <p:txBody>
              <a:bodyPr/>
              <a:lstStyle/>
              <a:p>
                <a:endParaRPr lang="en-US" dirty="0"/>
              </a:p>
            </p:txBody>
          </p:sp>
          <p:sp>
            <p:nvSpPr>
              <p:cNvPr id="121928" name="Freeform 72"/>
              <p:cNvSpPr>
                <a:spLocks/>
              </p:cNvSpPr>
              <p:nvPr/>
            </p:nvSpPr>
            <p:spPr bwMode="auto">
              <a:xfrm>
                <a:off x="1531" y="2554"/>
                <a:ext cx="6" cy="5"/>
              </a:xfrm>
              <a:custGeom>
                <a:avLst/>
                <a:gdLst>
                  <a:gd name="T0" fmla="*/ 0 w 6"/>
                  <a:gd name="T1" fmla="*/ 0 h 5"/>
                  <a:gd name="T2" fmla="*/ 0 w 6"/>
                  <a:gd name="T3" fmla="*/ 3 h 5"/>
                  <a:gd name="T4" fmla="*/ 0 w 6"/>
                  <a:gd name="T5" fmla="*/ 3 h 5"/>
                  <a:gd name="T6" fmla="*/ 0 w 6"/>
                  <a:gd name="T7" fmla="*/ 5 h 5"/>
                  <a:gd name="T8" fmla="*/ 4 w 6"/>
                  <a:gd name="T9" fmla="*/ 5 h 5"/>
                  <a:gd name="T10" fmla="*/ 6 w 6"/>
                  <a:gd name="T11" fmla="*/ 3 h 5"/>
                  <a:gd name="T12" fmla="*/ 6 w 6"/>
                  <a:gd name="T13" fmla="*/ 3 h 5"/>
                  <a:gd name="T14" fmla="*/ 6 w 6"/>
                  <a:gd name="T15" fmla="*/ 1 h 5"/>
                  <a:gd name="T16" fmla="*/ 4 w 6"/>
                  <a:gd name="T17" fmla="*/ 3 h 5"/>
                  <a:gd name="T18" fmla="*/ 3 w 6"/>
                  <a:gd name="T19" fmla="*/ 3 h 5"/>
                  <a:gd name="T20" fmla="*/ 3 w 6"/>
                  <a:gd name="T21" fmla="*/ 3 h 5"/>
                  <a:gd name="T22" fmla="*/ 3 w 6"/>
                  <a:gd name="T23" fmla="*/ 1 h 5"/>
                  <a:gd name="T24" fmla="*/ 4 w 6"/>
                  <a:gd name="T25" fmla="*/ 0 h 5"/>
                  <a:gd name="T26" fmla="*/ 6 w 6"/>
                  <a:gd name="T27" fmla="*/ 0 h 5"/>
                  <a:gd name="T28" fmla="*/ 4 w 6"/>
                  <a:gd name="T29" fmla="*/ 0 h 5"/>
                  <a:gd name="T30" fmla="*/ 1 w 6"/>
                  <a:gd name="T31" fmla="*/ 0 h 5"/>
                  <a:gd name="T32" fmla="*/ 0 w 6"/>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5"/>
                  <a:gd name="T53" fmla="*/ 6 w 6"/>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5">
                    <a:moveTo>
                      <a:pt x="0" y="0"/>
                    </a:moveTo>
                    <a:lnTo>
                      <a:pt x="0" y="3"/>
                    </a:lnTo>
                    <a:lnTo>
                      <a:pt x="0" y="5"/>
                    </a:lnTo>
                    <a:lnTo>
                      <a:pt x="4" y="5"/>
                    </a:lnTo>
                    <a:lnTo>
                      <a:pt x="6" y="3"/>
                    </a:lnTo>
                    <a:lnTo>
                      <a:pt x="6" y="1"/>
                    </a:lnTo>
                    <a:lnTo>
                      <a:pt x="4" y="3"/>
                    </a:lnTo>
                    <a:lnTo>
                      <a:pt x="3" y="3"/>
                    </a:lnTo>
                    <a:lnTo>
                      <a:pt x="3" y="1"/>
                    </a:lnTo>
                    <a:lnTo>
                      <a:pt x="4" y="0"/>
                    </a:lnTo>
                    <a:lnTo>
                      <a:pt x="6" y="0"/>
                    </a:lnTo>
                    <a:lnTo>
                      <a:pt x="4" y="0"/>
                    </a:lnTo>
                    <a:lnTo>
                      <a:pt x="1" y="0"/>
                    </a:lnTo>
                    <a:lnTo>
                      <a:pt x="0" y="0"/>
                    </a:lnTo>
                    <a:close/>
                  </a:path>
                </a:pathLst>
              </a:custGeom>
              <a:solidFill>
                <a:srgbClr val="000000"/>
              </a:solidFill>
              <a:ln w="9525">
                <a:noFill/>
                <a:round/>
                <a:headEnd/>
                <a:tailEnd/>
              </a:ln>
            </p:spPr>
            <p:txBody>
              <a:bodyPr/>
              <a:lstStyle/>
              <a:p>
                <a:endParaRPr lang="en-US" dirty="0"/>
              </a:p>
            </p:txBody>
          </p:sp>
          <p:sp>
            <p:nvSpPr>
              <p:cNvPr id="121929" name="Freeform 73"/>
              <p:cNvSpPr>
                <a:spLocks/>
              </p:cNvSpPr>
              <p:nvPr/>
            </p:nvSpPr>
            <p:spPr bwMode="auto">
              <a:xfrm>
                <a:off x="1498" y="2554"/>
                <a:ext cx="6" cy="5"/>
              </a:xfrm>
              <a:custGeom>
                <a:avLst/>
                <a:gdLst>
                  <a:gd name="T0" fmla="*/ 0 w 6"/>
                  <a:gd name="T1" fmla="*/ 1 h 5"/>
                  <a:gd name="T2" fmla="*/ 0 w 6"/>
                  <a:gd name="T3" fmla="*/ 5 h 5"/>
                  <a:gd name="T4" fmla="*/ 6 w 6"/>
                  <a:gd name="T5" fmla="*/ 5 h 5"/>
                  <a:gd name="T6" fmla="*/ 6 w 6"/>
                  <a:gd name="T7" fmla="*/ 5 h 5"/>
                  <a:gd name="T8" fmla="*/ 6 w 6"/>
                  <a:gd name="T9" fmla="*/ 3 h 5"/>
                  <a:gd name="T10" fmla="*/ 6 w 6"/>
                  <a:gd name="T11" fmla="*/ 3 h 5"/>
                  <a:gd name="T12" fmla="*/ 5 w 6"/>
                  <a:gd name="T13" fmla="*/ 3 h 5"/>
                  <a:gd name="T14" fmla="*/ 3 w 6"/>
                  <a:gd name="T15" fmla="*/ 3 h 5"/>
                  <a:gd name="T16" fmla="*/ 3 w 6"/>
                  <a:gd name="T17" fmla="*/ 1 h 5"/>
                  <a:gd name="T18" fmla="*/ 3 w 6"/>
                  <a:gd name="T19" fmla="*/ 1 h 5"/>
                  <a:gd name="T20" fmla="*/ 5 w 6"/>
                  <a:gd name="T21" fmla="*/ 0 h 5"/>
                  <a:gd name="T22" fmla="*/ 5 w 6"/>
                  <a:gd name="T23" fmla="*/ 0 h 5"/>
                  <a:gd name="T24" fmla="*/ 1 w 6"/>
                  <a:gd name="T25" fmla="*/ 0 h 5"/>
                  <a:gd name="T26" fmla="*/ 0 w 6"/>
                  <a:gd name="T27" fmla="*/ 1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5"/>
                  <a:gd name="T44" fmla="*/ 6 w 6"/>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5">
                    <a:moveTo>
                      <a:pt x="0" y="1"/>
                    </a:moveTo>
                    <a:lnTo>
                      <a:pt x="0" y="5"/>
                    </a:lnTo>
                    <a:lnTo>
                      <a:pt x="6" y="5"/>
                    </a:lnTo>
                    <a:lnTo>
                      <a:pt x="6" y="3"/>
                    </a:lnTo>
                    <a:lnTo>
                      <a:pt x="5" y="3"/>
                    </a:lnTo>
                    <a:lnTo>
                      <a:pt x="3" y="3"/>
                    </a:lnTo>
                    <a:lnTo>
                      <a:pt x="3" y="1"/>
                    </a:lnTo>
                    <a:lnTo>
                      <a:pt x="5" y="0"/>
                    </a:lnTo>
                    <a:lnTo>
                      <a:pt x="1" y="0"/>
                    </a:lnTo>
                    <a:lnTo>
                      <a:pt x="0" y="1"/>
                    </a:lnTo>
                    <a:close/>
                  </a:path>
                </a:pathLst>
              </a:custGeom>
              <a:solidFill>
                <a:srgbClr val="000000"/>
              </a:solidFill>
              <a:ln w="9525">
                <a:noFill/>
                <a:round/>
                <a:headEnd/>
                <a:tailEnd/>
              </a:ln>
            </p:spPr>
            <p:txBody>
              <a:bodyPr/>
              <a:lstStyle/>
              <a:p>
                <a:endParaRPr lang="en-US" dirty="0"/>
              </a:p>
            </p:txBody>
          </p:sp>
          <p:sp>
            <p:nvSpPr>
              <p:cNvPr id="121930" name="Freeform 74"/>
              <p:cNvSpPr>
                <a:spLocks/>
              </p:cNvSpPr>
              <p:nvPr/>
            </p:nvSpPr>
            <p:spPr bwMode="auto">
              <a:xfrm>
                <a:off x="1590" y="2557"/>
                <a:ext cx="1" cy="9"/>
              </a:xfrm>
              <a:custGeom>
                <a:avLst/>
                <a:gdLst>
                  <a:gd name="T0" fmla="*/ 0 w 1"/>
                  <a:gd name="T1" fmla="*/ 6 h 9"/>
                  <a:gd name="T2" fmla="*/ 0 w 1"/>
                  <a:gd name="T3" fmla="*/ 8 h 9"/>
                  <a:gd name="T4" fmla="*/ 0 w 1"/>
                  <a:gd name="T5" fmla="*/ 8 h 9"/>
                  <a:gd name="T6" fmla="*/ 1 w 1"/>
                  <a:gd name="T7" fmla="*/ 9 h 9"/>
                  <a:gd name="T8" fmla="*/ 1 w 1"/>
                  <a:gd name="T9" fmla="*/ 9 h 9"/>
                  <a:gd name="T10" fmla="*/ 1 w 1"/>
                  <a:gd name="T11" fmla="*/ 0 h 9"/>
                  <a:gd name="T12" fmla="*/ 0 w 1"/>
                  <a:gd name="T13" fmla="*/ 0 h 9"/>
                  <a:gd name="T14" fmla="*/ 0 w 1"/>
                  <a:gd name="T15" fmla="*/ 6 h 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9"/>
                  <a:gd name="T26" fmla="*/ 1 w 1"/>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9">
                    <a:moveTo>
                      <a:pt x="0" y="6"/>
                    </a:moveTo>
                    <a:lnTo>
                      <a:pt x="0" y="8"/>
                    </a:lnTo>
                    <a:lnTo>
                      <a:pt x="1" y="9"/>
                    </a:lnTo>
                    <a:lnTo>
                      <a:pt x="1" y="0"/>
                    </a:lnTo>
                    <a:lnTo>
                      <a:pt x="0" y="0"/>
                    </a:lnTo>
                    <a:lnTo>
                      <a:pt x="0" y="6"/>
                    </a:lnTo>
                    <a:close/>
                  </a:path>
                </a:pathLst>
              </a:custGeom>
              <a:solidFill>
                <a:srgbClr val="000000"/>
              </a:solidFill>
              <a:ln w="9525">
                <a:noFill/>
                <a:round/>
                <a:headEnd/>
                <a:tailEnd/>
              </a:ln>
            </p:spPr>
            <p:txBody>
              <a:bodyPr/>
              <a:lstStyle/>
              <a:p>
                <a:endParaRPr lang="en-US" dirty="0"/>
              </a:p>
            </p:txBody>
          </p:sp>
          <p:sp>
            <p:nvSpPr>
              <p:cNvPr id="121931" name="Freeform 75"/>
              <p:cNvSpPr>
                <a:spLocks/>
              </p:cNvSpPr>
              <p:nvPr/>
            </p:nvSpPr>
            <p:spPr bwMode="auto">
              <a:xfrm>
                <a:off x="1585" y="2566"/>
                <a:ext cx="24" cy="22"/>
              </a:xfrm>
              <a:custGeom>
                <a:avLst/>
                <a:gdLst>
                  <a:gd name="T0" fmla="*/ 0 w 24"/>
                  <a:gd name="T1" fmla="*/ 2 h 22"/>
                  <a:gd name="T2" fmla="*/ 0 w 24"/>
                  <a:gd name="T3" fmla="*/ 2 h 22"/>
                  <a:gd name="T4" fmla="*/ 5 w 24"/>
                  <a:gd name="T5" fmla="*/ 2 h 22"/>
                  <a:gd name="T6" fmla="*/ 6 w 24"/>
                  <a:gd name="T7" fmla="*/ 4 h 22"/>
                  <a:gd name="T8" fmla="*/ 5 w 24"/>
                  <a:gd name="T9" fmla="*/ 5 h 22"/>
                  <a:gd name="T10" fmla="*/ 5 w 24"/>
                  <a:gd name="T11" fmla="*/ 5 h 22"/>
                  <a:gd name="T12" fmla="*/ 5 w 24"/>
                  <a:gd name="T13" fmla="*/ 7 h 22"/>
                  <a:gd name="T14" fmla="*/ 3 w 24"/>
                  <a:gd name="T15" fmla="*/ 5 h 22"/>
                  <a:gd name="T16" fmla="*/ 2 w 24"/>
                  <a:gd name="T17" fmla="*/ 7 h 22"/>
                  <a:gd name="T18" fmla="*/ 2 w 24"/>
                  <a:gd name="T19" fmla="*/ 7 h 22"/>
                  <a:gd name="T20" fmla="*/ 5 w 24"/>
                  <a:gd name="T21" fmla="*/ 8 h 22"/>
                  <a:gd name="T22" fmla="*/ 5 w 24"/>
                  <a:gd name="T23" fmla="*/ 8 h 22"/>
                  <a:gd name="T24" fmla="*/ 3 w 24"/>
                  <a:gd name="T25" fmla="*/ 10 h 22"/>
                  <a:gd name="T26" fmla="*/ 3 w 24"/>
                  <a:gd name="T27" fmla="*/ 11 h 22"/>
                  <a:gd name="T28" fmla="*/ 5 w 24"/>
                  <a:gd name="T29" fmla="*/ 14 h 22"/>
                  <a:gd name="T30" fmla="*/ 5 w 24"/>
                  <a:gd name="T31" fmla="*/ 19 h 22"/>
                  <a:gd name="T32" fmla="*/ 6 w 24"/>
                  <a:gd name="T33" fmla="*/ 22 h 22"/>
                  <a:gd name="T34" fmla="*/ 8 w 24"/>
                  <a:gd name="T35" fmla="*/ 22 h 22"/>
                  <a:gd name="T36" fmla="*/ 8 w 24"/>
                  <a:gd name="T37" fmla="*/ 22 h 22"/>
                  <a:gd name="T38" fmla="*/ 8 w 24"/>
                  <a:gd name="T39" fmla="*/ 10 h 22"/>
                  <a:gd name="T40" fmla="*/ 6 w 24"/>
                  <a:gd name="T41" fmla="*/ 10 h 22"/>
                  <a:gd name="T42" fmla="*/ 8 w 24"/>
                  <a:gd name="T43" fmla="*/ 8 h 22"/>
                  <a:gd name="T44" fmla="*/ 8 w 24"/>
                  <a:gd name="T45" fmla="*/ 4 h 22"/>
                  <a:gd name="T46" fmla="*/ 8 w 24"/>
                  <a:gd name="T47" fmla="*/ 4 h 22"/>
                  <a:gd name="T48" fmla="*/ 22 w 24"/>
                  <a:gd name="T49" fmla="*/ 4 h 22"/>
                  <a:gd name="T50" fmla="*/ 24 w 24"/>
                  <a:gd name="T51" fmla="*/ 2 h 22"/>
                  <a:gd name="T52" fmla="*/ 24 w 24"/>
                  <a:gd name="T53" fmla="*/ 2 h 22"/>
                  <a:gd name="T54" fmla="*/ 6 w 24"/>
                  <a:gd name="T55" fmla="*/ 0 h 22"/>
                  <a:gd name="T56" fmla="*/ 2 w 24"/>
                  <a:gd name="T57" fmla="*/ 0 h 22"/>
                  <a:gd name="T58" fmla="*/ 0 w 24"/>
                  <a:gd name="T59" fmla="*/ 0 h 22"/>
                  <a:gd name="T60" fmla="*/ 0 w 24"/>
                  <a:gd name="T61" fmla="*/ 2 h 2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
                  <a:gd name="T94" fmla="*/ 0 h 22"/>
                  <a:gd name="T95" fmla="*/ 24 w 24"/>
                  <a:gd name="T96" fmla="*/ 22 h 2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 h="22">
                    <a:moveTo>
                      <a:pt x="0" y="2"/>
                    </a:moveTo>
                    <a:lnTo>
                      <a:pt x="0" y="2"/>
                    </a:lnTo>
                    <a:lnTo>
                      <a:pt x="5" y="2"/>
                    </a:lnTo>
                    <a:lnTo>
                      <a:pt x="6" y="4"/>
                    </a:lnTo>
                    <a:lnTo>
                      <a:pt x="5" y="5"/>
                    </a:lnTo>
                    <a:lnTo>
                      <a:pt x="5" y="7"/>
                    </a:lnTo>
                    <a:lnTo>
                      <a:pt x="3" y="5"/>
                    </a:lnTo>
                    <a:lnTo>
                      <a:pt x="2" y="7"/>
                    </a:lnTo>
                    <a:lnTo>
                      <a:pt x="5" y="8"/>
                    </a:lnTo>
                    <a:lnTo>
                      <a:pt x="3" y="10"/>
                    </a:lnTo>
                    <a:lnTo>
                      <a:pt x="3" y="11"/>
                    </a:lnTo>
                    <a:lnTo>
                      <a:pt x="5" y="14"/>
                    </a:lnTo>
                    <a:lnTo>
                      <a:pt x="5" y="19"/>
                    </a:lnTo>
                    <a:lnTo>
                      <a:pt x="6" y="22"/>
                    </a:lnTo>
                    <a:lnTo>
                      <a:pt x="8" y="22"/>
                    </a:lnTo>
                    <a:lnTo>
                      <a:pt x="8" y="10"/>
                    </a:lnTo>
                    <a:lnTo>
                      <a:pt x="6" y="10"/>
                    </a:lnTo>
                    <a:lnTo>
                      <a:pt x="8" y="8"/>
                    </a:lnTo>
                    <a:lnTo>
                      <a:pt x="8" y="4"/>
                    </a:lnTo>
                    <a:lnTo>
                      <a:pt x="22" y="4"/>
                    </a:lnTo>
                    <a:lnTo>
                      <a:pt x="24" y="2"/>
                    </a:lnTo>
                    <a:lnTo>
                      <a:pt x="6" y="0"/>
                    </a:lnTo>
                    <a:lnTo>
                      <a:pt x="2" y="0"/>
                    </a:lnTo>
                    <a:lnTo>
                      <a:pt x="0" y="0"/>
                    </a:lnTo>
                    <a:lnTo>
                      <a:pt x="0" y="2"/>
                    </a:lnTo>
                    <a:close/>
                  </a:path>
                </a:pathLst>
              </a:custGeom>
              <a:solidFill>
                <a:srgbClr val="000000"/>
              </a:solidFill>
              <a:ln w="9525">
                <a:noFill/>
                <a:round/>
                <a:headEnd/>
                <a:tailEnd/>
              </a:ln>
            </p:spPr>
            <p:txBody>
              <a:bodyPr/>
              <a:lstStyle/>
              <a:p>
                <a:endParaRPr lang="en-US" dirty="0"/>
              </a:p>
            </p:txBody>
          </p:sp>
          <p:sp>
            <p:nvSpPr>
              <p:cNvPr id="121932" name="Freeform 76"/>
              <p:cNvSpPr>
                <a:spLocks/>
              </p:cNvSpPr>
              <p:nvPr/>
            </p:nvSpPr>
            <p:spPr bwMode="auto">
              <a:xfrm>
                <a:off x="1595" y="2570"/>
                <a:ext cx="28" cy="62"/>
              </a:xfrm>
              <a:custGeom>
                <a:avLst/>
                <a:gdLst>
                  <a:gd name="T0" fmla="*/ 12 w 28"/>
                  <a:gd name="T1" fmla="*/ 4 h 62"/>
                  <a:gd name="T2" fmla="*/ 4 w 28"/>
                  <a:gd name="T3" fmla="*/ 21 h 62"/>
                  <a:gd name="T4" fmla="*/ 3 w 28"/>
                  <a:gd name="T5" fmla="*/ 32 h 62"/>
                  <a:gd name="T6" fmla="*/ 12 w 28"/>
                  <a:gd name="T7" fmla="*/ 10 h 62"/>
                  <a:gd name="T8" fmla="*/ 14 w 28"/>
                  <a:gd name="T9" fmla="*/ 12 h 62"/>
                  <a:gd name="T10" fmla="*/ 15 w 28"/>
                  <a:gd name="T11" fmla="*/ 26 h 62"/>
                  <a:gd name="T12" fmla="*/ 17 w 28"/>
                  <a:gd name="T13" fmla="*/ 28 h 62"/>
                  <a:gd name="T14" fmla="*/ 15 w 28"/>
                  <a:gd name="T15" fmla="*/ 29 h 62"/>
                  <a:gd name="T16" fmla="*/ 4 w 28"/>
                  <a:gd name="T17" fmla="*/ 34 h 62"/>
                  <a:gd name="T18" fmla="*/ 3 w 28"/>
                  <a:gd name="T19" fmla="*/ 35 h 62"/>
                  <a:gd name="T20" fmla="*/ 6 w 28"/>
                  <a:gd name="T21" fmla="*/ 37 h 62"/>
                  <a:gd name="T22" fmla="*/ 9 w 28"/>
                  <a:gd name="T23" fmla="*/ 40 h 62"/>
                  <a:gd name="T24" fmla="*/ 15 w 28"/>
                  <a:gd name="T25" fmla="*/ 56 h 62"/>
                  <a:gd name="T26" fmla="*/ 18 w 28"/>
                  <a:gd name="T27" fmla="*/ 62 h 62"/>
                  <a:gd name="T28" fmla="*/ 20 w 28"/>
                  <a:gd name="T29" fmla="*/ 62 h 62"/>
                  <a:gd name="T30" fmla="*/ 21 w 28"/>
                  <a:gd name="T31" fmla="*/ 56 h 62"/>
                  <a:gd name="T32" fmla="*/ 20 w 28"/>
                  <a:gd name="T33" fmla="*/ 45 h 62"/>
                  <a:gd name="T34" fmla="*/ 15 w 28"/>
                  <a:gd name="T35" fmla="*/ 45 h 62"/>
                  <a:gd name="T36" fmla="*/ 12 w 28"/>
                  <a:gd name="T37" fmla="*/ 43 h 62"/>
                  <a:gd name="T38" fmla="*/ 17 w 28"/>
                  <a:gd name="T39" fmla="*/ 43 h 62"/>
                  <a:gd name="T40" fmla="*/ 17 w 28"/>
                  <a:gd name="T41" fmla="*/ 40 h 62"/>
                  <a:gd name="T42" fmla="*/ 15 w 28"/>
                  <a:gd name="T43" fmla="*/ 37 h 62"/>
                  <a:gd name="T44" fmla="*/ 6 w 28"/>
                  <a:gd name="T45" fmla="*/ 35 h 62"/>
                  <a:gd name="T46" fmla="*/ 6 w 28"/>
                  <a:gd name="T47" fmla="*/ 34 h 62"/>
                  <a:gd name="T48" fmla="*/ 15 w 28"/>
                  <a:gd name="T49" fmla="*/ 31 h 62"/>
                  <a:gd name="T50" fmla="*/ 23 w 28"/>
                  <a:gd name="T51" fmla="*/ 28 h 62"/>
                  <a:gd name="T52" fmla="*/ 28 w 28"/>
                  <a:gd name="T53" fmla="*/ 24 h 62"/>
                  <a:gd name="T54" fmla="*/ 26 w 28"/>
                  <a:gd name="T55" fmla="*/ 6 h 62"/>
                  <a:gd name="T56" fmla="*/ 21 w 28"/>
                  <a:gd name="T57" fmla="*/ 4 h 62"/>
                  <a:gd name="T58" fmla="*/ 21 w 28"/>
                  <a:gd name="T59" fmla="*/ 6 h 62"/>
                  <a:gd name="T60" fmla="*/ 23 w 28"/>
                  <a:gd name="T61" fmla="*/ 20 h 62"/>
                  <a:gd name="T62" fmla="*/ 21 w 28"/>
                  <a:gd name="T63" fmla="*/ 24 h 62"/>
                  <a:gd name="T64" fmla="*/ 21 w 28"/>
                  <a:gd name="T65" fmla="*/ 24 h 62"/>
                  <a:gd name="T66" fmla="*/ 20 w 28"/>
                  <a:gd name="T67" fmla="*/ 6 h 62"/>
                  <a:gd name="T68" fmla="*/ 15 w 28"/>
                  <a:gd name="T69" fmla="*/ 3 h 62"/>
                  <a:gd name="T70" fmla="*/ 17 w 28"/>
                  <a:gd name="T71" fmla="*/ 1 h 62"/>
                  <a:gd name="T72" fmla="*/ 18 w 28"/>
                  <a:gd name="T73" fmla="*/ 3 h 62"/>
                  <a:gd name="T74" fmla="*/ 21 w 28"/>
                  <a:gd name="T75" fmla="*/ 3 h 62"/>
                  <a:gd name="T76" fmla="*/ 18 w 28"/>
                  <a:gd name="T77" fmla="*/ 0 h 62"/>
                  <a:gd name="T78" fmla="*/ 14 w 28"/>
                  <a:gd name="T79" fmla="*/ 1 h 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8"/>
                  <a:gd name="T121" fmla="*/ 0 h 62"/>
                  <a:gd name="T122" fmla="*/ 28 w 28"/>
                  <a:gd name="T123" fmla="*/ 62 h 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8" h="62">
                    <a:moveTo>
                      <a:pt x="14" y="1"/>
                    </a:moveTo>
                    <a:lnTo>
                      <a:pt x="12" y="4"/>
                    </a:lnTo>
                    <a:lnTo>
                      <a:pt x="7" y="14"/>
                    </a:lnTo>
                    <a:lnTo>
                      <a:pt x="4" y="21"/>
                    </a:lnTo>
                    <a:lnTo>
                      <a:pt x="0" y="31"/>
                    </a:lnTo>
                    <a:lnTo>
                      <a:pt x="3" y="32"/>
                    </a:lnTo>
                    <a:lnTo>
                      <a:pt x="12" y="10"/>
                    </a:lnTo>
                    <a:lnTo>
                      <a:pt x="14" y="12"/>
                    </a:lnTo>
                    <a:lnTo>
                      <a:pt x="14" y="20"/>
                    </a:lnTo>
                    <a:lnTo>
                      <a:pt x="15" y="26"/>
                    </a:lnTo>
                    <a:lnTo>
                      <a:pt x="17" y="28"/>
                    </a:lnTo>
                    <a:lnTo>
                      <a:pt x="15" y="29"/>
                    </a:lnTo>
                    <a:lnTo>
                      <a:pt x="12" y="29"/>
                    </a:lnTo>
                    <a:lnTo>
                      <a:pt x="4" y="34"/>
                    </a:lnTo>
                    <a:lnTo>
                      <a:pt x="3" y="34"/>
                    </a:lnTo>
                    <a:lnTo>
                      <a:pt x="3" y="35"/>
                    </a:lnTo>
                    <a:lnTo>
                      <a:pt x="6" y="37"/>
                    </a:lnTo>
                    <a:lnTo>
                      <a:pt x="7" y="39"/>
                    </a:lnTo>
                    <a:lnTo>
                      <a:pt x="9" y="40"/>
                    </a:lnTo>
                    <a:lnTo>
                      <a:pt x="12" y="45"/>
                    </a:lnTo>
                    <a:lnTo>
                      <a:pt x="15" y="56"/>
                    </a:lnTo>
                    <a:lnTo>
                      <a:pt x="17" y="60"/>
                    </a:lnTo>
                    <a:lnTo>
                      <a:pt x="18" y="62"/>
                    </a:lnTo>
                    <a:lnTo>
                      <a:pt x="20" y="62"/>
                    </a:lnTo>
                    <a:lnTo>
                      <a:pt x="20" y="57"/>
                    </a:lnTo>
                    <a:lnTo>
                      <a:pt x="21" y="56"/>
                    </a:lnTo>
                    <a:lnTo>
                      <a:pt x="21" y="49"/>
                    </a:lnTo>
                    <a:lnTo>
                      <a:pt x="20" y="45"/>
                    </a:lnTo>
                    <a:lnTo>
                      <a:pt x="18" y="43"/>
                    </a:lnTo>
                    <a:lnTo>
                      <a:pt x="15" y="45"/>
                    </a:lnTo>
                    <a:lnTo>
                      <a:pt x="14" y="45"/>
                    </a:lnTo>
                    <a:lnTo>
                      <a:pt x="12" y="43"/>
                    </a:lnTo>
                    <a:lnTo>
                      <a:pt x="17" y="43"/>
                    </a:lnTo>
                    <a:lnTo>
                      <a:pt x="18" y="42"/>
                    </a:lnTo>
                    <a:lnTo>
                      <a:pt x="17" y="40"/>
                    </a:lnTo>
                    <a:lnTo>
                      <a:pt x="15" y="37"/>
                    </a:lnTo>
                    <a:lnTo>
                      <a:pt x="9" y="37"/>
                    </a:lnTo>
                    <a:lnTo>
                      <a:pt x="6" y="35"/>
                    </a:lnTo>
                    <a:lnTo>
                      <a:pt x="6" y="34"/>
                    </a:lnTo>
                    <a:lnTo>
                      <a:pt x="9" y="34"/>
                    </a:lnTo>
                    <a:lnTo>
                      <a:pt x="15" y="31"/>
                    </a:lnTo>
                    <a:lnTo>
                      <a:pt x="18" y="31"/>
                    </a:lnTo>
                    <a:lnTo>
                      <a:pt x="23" y="28"/>
                    </a:lnTo>
                    <a:lnTo>
                      <a:pt x="26" y="26"/>
                    </a:lnTo>
                    <a:lnTo>
                      <a:pt x="28" y="24"/>
                    </a:lnTo>
                    <a:lnTo>
                      <a:pt x="28" y="14"/>
                    </a:lnTo>
                    <a:lnTo>
                      <a:pt x="26" y="6"/>
                    </a:lnTo>
                    <a:lnTo>
                      <a:pt x="24" y="4"/>
                    </a:lnTo>
                    <a:lnTo>
                      <a:pt x="21" y="4"/>
                    </a:lnTo>
                    <a:lnTo>
                      <a:pt x="21" y="6"/>
                    </a:lnTo>
                    <a:lnTo>
                      <a:pt x="21" y="12"/>
                    </a:lnTo>
                    <a:lnTo>
                      <a:pt x="23" y="20"/>
                    </a:lnTo>
                    <a:lnTo>
                      <a:pt x="23" y="24"/>
                    </a:lnTo>
                    <a:lnTo>
                      <a:pt x="21" y="24"/>
                    </a:lnTo>
                    <a:lnTo>
                      <a:pt x="20" y="12"/>
                    </a:lnTo>
                    <a:lnTo>
                      <a:pt x="20" y="6"/>
                    </a:lnTo>
                    <a:lnTo>
                      <a:pt x="18" y="4"/>
                    </a:lnTo>
                    <a:lnTo>
                      <a:pt x="15" y="3"/>
                    </a:lnTo>
                    <a:lnTo>
                      <a:pt x="15" y="1"/>
                    </a:lnTo>
                    <a:lnTo>
                      <a:pt x="17" y="1"/>
                    </a:lnTo>
                    <a:lnTo>
                      <a:pt x="18" y="3"/>
                    </a:lnTo>
                    <a:lnTo>
                      <a:pt x="20" y="1"/>
                    </a:lnTo>
                    <a:lnTo>
                      <a:pt x="21" y="3"/>
                    </a:lnTo>
                    <a:lnTo>
                      <a:pt x="20" y="0"/>
                    </a:lnTo>
                    <a:lnTo>
                      <a:pt x="18" y="0"/>
                    </a:lnTo>
                    <a:lnTo>
                      <a:pt x="17" y="0"/>
                    </a:lnTo>
                    <a:lnTo>
                      <a:pt x="14" y="1"/>
                    </a:lnTo>
                    <a:close/>
                  </a:path>
                </a:pathLst>
              </a:custGeom>
              <a:solidFill>
                <a:srgbClr val="000000"/>
              </a:solidFill>
              <a:ln w="9525">
                <a:noFill/>
                <a:round/>
                <a:headEnd/>
                <a:tailEnd/>
              </a:ln>
            </p:spPr>
            <p:txBody>
              <a:bodyPr/>
              <a:lstStyle/>
              <a:p>
                <a:endParaRPr lang="en-US" dirty="0"/>
              </a:p>
            </p:txBody>
          </p:sp>
          <p:sp>
            <p:nvSpPr>
              <p:cNvPr id="121933" name="Freeform 77"/>
              <p:cNvSpPr>
                <a:spLocks/>
              </p:cNvSpPr>
              <p:nvPr/>
            </p:nvSpPr>
            <p:spPr bwMode="auto">
              <a:xfrm>
                <a:off x="1409" y="2576"/>
                <a:ext cx="11" cy="23"/>
              </a:xfrm>
              <a:custGeom>
                <a:avLst/>
                <a:gdLst>
                  <a:gd name="T0" fmla="*/ 0 w 11"/>
                  <a:gd name="T1" fmla="*/ 0 h 23"/>
                  <a:gd name="T2" fmla="*/ 0 w 11"/>
                  <a:gd name="T3" fmla="*/ 18 h 23"/>
                  <a:gd name="T4" fmla="*/ 2 w 11"/>
                  <a:gd name="T5" fmla="*/ 23 h 23"/>
                  <a:gd name="T6" fmla="*/ 2 w 11"/>
                  <a:gd name="T7" fmla="*/ 23 h 23"/>
                  <a:gd name="T8" fmla="*/ 9 w 11"/>
                  <a:gd name="T9" fmla="*/ 23 h 23"/>
                  <a:gd name="T10" fmla="*/ 11 w 11"/>
                  <a:gd name="T11" fmla="*/ 23 h 23"/>
                  <a:gd name="T12" fmla="*/ 11 w 11"/>
                  <a:gd name="T13" fmla="*/ 22 h 23"/>
                  <a:gd name="T14" fmla="*/ 11 w 11"/>
                  <a:gd name="T15" fmla="*/ 20 h 23"/>
                  <a:gd name="T16" fmla="*/ 11 w 11"/>
                  <a:gd name="T17" fmla="*/ 9 h 23"/>
                  <a:gd name="T18" fmla="*/ 11 w 11"/>
                  <a:gd name="T19" fmla="*/ 8 h 23"/>
                  <a:gd name="T20" fmla="*/ 11 w 11"/>
                  <a:gd name="T21" fmla="*/ 1 h 23"/>
                  <a:gd name="T22" fmla="*/ 11 w 11"/>
                  <a:gd name="T23" fmla="*/ 1 h 23"/>
                  <a:gd name="T24" fmla="*/ 9 w 11"/>
                  <a:gd name="T25" fmla="*/ 1 h 23"/>
                  <a:gd name="T26" fmla="*/ 8 w 11"/>
                  <a:gd name="T27" fmla="*/ 1 h 23"/>
                  <a:gd name="T28" fmla="*/ 8 w 11"/>
                  <a:gd name="T29" fmla="*/ 11 h 23"/>
                  <a:gd name="T30" fmla="*/ 8 w 11"/>
                  <a:gd name="T31" fmla="*/ 11 h 23"/>
                  <a:gd name="T32" fmla="*/ 6 w 11"/>
                  <a:gd name="T33" fmla="*/ 11 h 23"/>
                  <a:gd name="T34" fmla="*/ 5 w 11"/>
                  <a:gd name="T35" fmla="*/ 11 h 23"/>
                  <a:gd name="T36" fmla="*/ 5 w 11"/>
                  <a:gd name="T37" fmla="*/ 1 h 23"/>
                  <a:gd name="T38" fmla="*/ 6 w 11"/>
                  <a:gd name="T39" fmla="*/ 0 h 23"/>
                  <a:gd name="T40" fmla="*/ 8 w 11"/>
                  <a:gd name="T41" fmla="*/ 0 h 23"/>
                  <a:gd name="T42" fmla="*/ 6 w 11"/>
                  <a:gd name="T43" fmla="*/ 0 h 23"/>
                  <a:gd name="T44" fmla="*/ 0 w 11"/>
                  <a:gd name="T45" fmla="*/ 0 h 23"/>
                  <a:gd name="T46" fmla="*/ 0 w 11"/>
                  <a:gd name="T47" fmla="*/ 0 h 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
                  <a:gd name="T73" fmla="*/ 0 h 23"/>
                  <a:gd name="T74" fmla="*/ 11 w 11"/>
                  <a:gd name="T75" fmla="*/ 23 h 2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 h="23">
                    <a:moveTo>
                      <a:pt x="0" y="0"/>
                    </a:moveTo>
                    <a:lnTo>
                      <a:pt x="0" y="18"/>
                    </a:lnTo>
                    <a:lnTo>
                      <a:pt x="2" y="23"/>
                    </a:lnTo>
                    <a:lnTo>
                      <a:pt x="9" y="23"/>
                    </a:lnTo>
                    <a:lnTo>
                      <a:pt x="11" y="23"/>
                    </a:lnTo>
                    <a:lnTo>
                      <a:pt x="11" y="22"/>
                    </a:lnTo>
                    <a:lnTo>
                      <a:pt x="11" y="20"/>
                    </a:lnTo>
                    <a:lnTo>
                      <a:pt x="11" y="9"/>
                    </a:lnTo>
                    <a:lnTo>
                      <a:pt x="11" y="8"/>
                    </a:lnTo>
                    <a:lnTo>
                      <a:pt x="11" y="1"/>
                    </a:lnTo>
                    <a:lnTo>
                      <a:pt x="9" y="1"/>
                    </a:lnTo>
                    <a:lnTo>
                      <a:pt x="8" y="1"/>
                    </a:lnTo>
                    <a:lnTo>
                      <a:pt x="8" y="11"/>
                    </a:lnTo>
                    <a:lnTo>
                      <a:pt x="6" y="11"/>
                    </a:lnTo>
                    <a:lnTo>
                      <a:pt x="5" y="11"/>
                    </a:lnTo>
                    <a:lnTo>
                      <a:pt x="5" y="1"/>
                    </a:lnTo>
                    <a:lnTo>
                      <a:pt x="6" y="0"/>
                    </a:lnTo>
                    <a:lnTo>
                      <a:pt x="8" y="0"/>
                    </a:lnTo>
                    <a:lnTo>
                      <a:pt x="6" y="0"/>
                    </a:lnTo>
                    <a:lnTo>
                      <a:pt x="0" y="0"/>
                    </a:lnTo>
                    <a:close/>
                  </a:path>
                </a:pathLst>
              </a:custGeom>
              <a:solidFill>
                <a:srgbClr val="000000"/>
              </a:solidFill>
              <a:ln w="9525">
                <a:noFill/>
                <a:round/>
                <a:headEnd/>
                <a:tailEnd/>
              </a:ln>
            </p:spPr>
            <p:txBody>
              <a:bodyPr/>
              <a:lstStyle/>
              <a:p>
                <a:endParaRPr lang="en-US" dirty="0"/>
              </a:p>
            </p:txBody>
          </p:sp>
          <p:sp>
            <p:nvSpPr>
              <p:cNvPr id="121934" name="Freeform 78"/>
              <p:cNvSpPr>
                <a:spLocks/>
              </p:cNvSpPr>
              <p:nvPr/>
            </p:nvSpPr>
            <p:spPr bwMode="auto">
              <a:xfrm>
                <a:off x="1515" y="2580"/>
                <a:ext cx="6" cy="19"/>
              </a:xfrm>
              <a:custGeom>
                <a:avLst/>
                <a:gdLst>
                  <a:gd name="T0" fmla="*/ 0 w 6"/>
                  <a:gd name="T1" fmla="*/ 2 h 19"/>
                  <a:gd name="T2" fmla="*/ 0 w 6"/>
                  <a:gd name="T3" fmla="*/ 11 h 19"/>
                  <a:gd name="T4" fmla="*/ 0 w 6"/>
                  <a:gd name="T5" fmla="*/ 19 h 19"/>
                  <a:gd name="T6" fmla="*/ 6 w 6"/>
                  <a:gd name="T7" fmla="*/ 18 h 19"/>
                  <a:gd name="T8" fmla="*/ 6 w 6"/>
                  <a:gd name="T9" fmla="*/ 18 h 19"/>
                  <a:gd name="T10" fmla="*/ 5 w 6"/>
                  <a:gd name="T11" fmla="*/ 0 h 19"/>
                  <a:gd name="T12" fmla="*/ 5 w 6"/>
                  <a:gd name="T13" fmla="*/ 0 h 19"/>
                  <a:gd name="T14" fmla="*/ 2 w 6"/>
                  <a:gd name="T15" fmla="*/ 0 h 19"/>
                  <a:gd name="T16" fmla="*/ 0 w 6"/>
                  <a:gd name="T17" fmla="*/ 2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9"/>
                  <a:gd name="T29" fmla="*/ 6 w 6"/>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9">
                    <a:moveTo>
                      <a:pt x="0" y="2"/>
                    </a:moveTo>
                    <a:lnTo>
                      <a:pt x="0" y="11"/>
                    </a:lnTo>
                    <a:lnTo>
                      <a:pt x="0" y="19"/>
                    </a:lnTo>
                    <a:lnTo>
                      <a:pt x="6" y="18"/>
                    </a:lnTo>
                    <a:lnTo>
                      <a:pt x="5" y="0"/>
                    </a:lnTo>
                    <a:lnTo>
                      <a:pt x="2" y="0"/>
                    </a:lnTo>
                    <a:lnTo>
                      <a:pt x="0" y="2"/>
                    </a:lnTo>
                    <a:close/>
                  </a:path>
                </a:pathLst>
              </a:custGeom>
              <a:solidFill>
                <a:srgbClr val="000000"/>
              </a:solidFill>
              <a:ln w="9525">
                <a:noFill/>
                <a:round/>
                <a:headEnd/>
                <a:tailEnd/>
              </a:ln>
            </p:spPr>
            <p:txBody>
              <a:bodyPr/>
              <a:lstStyle/>
              <a:p>
                <a:endParaRPr lang="en-US" dirty="0"/>
              </a:p>
            </p:txBody>
          </p:sp>
          <p:sp>
            <p:nvSpPr>
              <p:cNvPr id="121935" name="Freeform 79"/>
              <p:cNvSpPr>
                <a:spLocks/>
              </p:cNvSpPr>
              <p:nvPr/>
            </p:nvSpPr>
            <p:spPr bwMode="auto">
              <a:xfrm>
                <a:off x="1504" y="2599"/>
                <a:ext cx="89" cy="8"/>
              </a:xfrm>
              <a:custGeom>
                <a:avLst/>
                <a:gdLst>
                  <a:gd name="T0" fmla="*/ 22 w 89"/>
                  <a:gd name="T1" fmla="*/ 2 h 8"/>
                  <a:gd name="T2" fmla="*/ 20 w 89"/>
                  <a:gd name="T3" fmla="*/ 2 h 8"/>
                  <a:gd name="T4" fmla="*/ 13 w 89"/>
                  <a:gd name="T5" fmla="*/ 2 h 8"/>
                  <a:gd name="T6" fmla="*/ 8 w 89"/>
                  <a:gd name="T7" fmla="*/ 2 h 8"/>
                  <a:gd name="T8" fmla="*/ 5 w 89"/>
                  <a:gd name="T9" fmla="*/ 2 h 8"/>
                  <a:gd name="T10" fmla="*/ 0 w 89"/>
                  <a:gd name="T11" fmla="*/ 0 h 8"/>
                  <a:gd name="T12" fmla="*/ 2 w 89"/>
                  <a:gd name="T13" fmla="*/ 3 h 8"/>
                  <a:gd name="T14" fmla="*/ 2 w 89"/>
                  <a:gd name="T15" fmla="*/ 3 h 8"/>
                  <a:gd name="T16" fmla="*/ 13 w 89"/>
                  <a:gd name="T17" fmla="*/ 3 h 8"/>
                  <a:gd name="T18" fmla="*/ 13 w 89"/>
                  <a:gd name="T19" fmla="*/ 3 h 8"/>
                  <a:gd name="T20" fmla="*/ 16 w 89"/>
                  <a:gd name="T21" fmla="*/ 3 h 8"/>
                  <a:gd name="T22" fmla="*/ 17 w 89"/>
                  <a:gd name="T23" fmla="*/ 3 h 8"/>
                  <a:gd name="T24" fmla="*/ 22 w 89"/>
                  <a:gd name="T25" fmla="*/ 3 h 8"/>
                  <a:gd name="T26" fmla="*/ 31 w 89"/>
                  <a:gd name="T27" fmla="*/ 6 h 8"/>
                  <a:gd name="T28" fmla="*/ 36 w 89"/>
                  <a:gd name="T29" fmla="*/ 8 h 8"/>
                  <a:gd name="T30" fmla="*/ 56 w 89"/>
                  <a:gd name="T31" fmla="*/ 8 h 8"/>
                  <a:gd name="T32" fmla="*/ 83 w 89"/>
                  <a:gd name="T33" fmla="*/ 8 h 8"/>
                  <a:gd name="T34" fmla="*/ 89 w 89"/>
                  <a:gd name="T35" fmla="*/ 8 h 8"/>
                  <a:gd name="T36" fmla="*/ 89 w 89"/>
                  <a:gd name="T37" fmla="*/ 6 h 8"/>
                  <a:gd name="T38" fmla="*/ 84 w 89"/>
                  <a:gd name="T39" fmla="*/ 5 h 8"/>
                  <a:gd name="T40" fmla="*/ 80 w 89"/>
                  <a:gd name="T41" fmla="*/ 5 h 8"/>
                  <a:gd name="T42" fmla="*/ 72 w 89"/>
                  <a:gd name="T43" fmla="*/ 5 h 8"/>
                  <a:gd name="T44" fmla="*/ 58 w 89"/>
                  <a:gd name="T45" fmla="*/ 5 h 8"/>
                  <a:gd name="T46" fmla="*/ 55 w 89"/>
                  <a:gd name="T47" fmla="*/ 5 h 8"/>
                  <a:gd name="T48" fmla="*/ 52 w 89"/>
                  <a:gd name="T49" fmla="*/ 5 h 8"/>
                  <a:gd name="T50" fmla="*/ 47 w 89"/>
                  <a:gd name="T51" fmla="*/ 6 h 8"/>
                  <a:gd name="T52" fmla="*/ 47 w 89"/>
                  <a:gd name="T53" fmla="*/ 6 h 8"/>
                  <a:gd name="T54" fmla="*/ 45 w 89"/>
                  <a:gd name="T55" fmla="*/ 5 h 8"/>
                  <a:gd name="T56" fmla="*/ 48 w 89"/>
                  <a:gd name="T57" fmla="*/ 2 h 8"/>
                  <a:gd name="T58" fmla="*/ 48 w 89"/>
                  <a:gd name="T59" fmla="*/ 2 h 8"/>
                  <a:gd name="T60" fmla="*/ 48 w 89"/>
                  <a:gd name="T61" fmla="*/ 2 h 8"/>
                  <a:gd name="T62" fmla="*/ 45 w 89"/>
                  <a:gd name="T63" fmla="*/ 2 h 8"/>
                  <a:gd name="T64" fmla="*/ 42 w 89"/>
                  <a:gd name="T65" fmla="*/ 2 h 8"/>
                  <a:gd name="T66" fmla="*/ 39 w 89"/>
                  <a:gd name="T67" fmla="*/ 0 h 8"/>
                  <a:gd name="T68" fmla="*/ 36 w 89"/>
                  <a:gd name="T69" fmla="*/ 2 h 8"/>
                  <a:gd name="T70" fmla="*/ 36 w 89"/>
                  <a:gd name="T71" fmla="*/ 2 h 8"/>
                  <a:gd name="T72" fmla="*/ 34 w 89"/>
                  <a:gd name="T73" fmla="*/ 2 h 8"/>
                  <a:gd name="T74" fmla="*/ 33 w 89"/>
                  <a:gd name="T75" fmla="*/ 0 h 8"/>
                  <a:gd name="T76" fmla="*/ 30 w 89"/>
                  <a:gd name="T77" fmla="*/ 2 h 8"/>
                  <a:gd name="T78" fmla="*/ 22 w 89"/>
                  <a:gd name="T79" fmla="*/ 2 h 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9"/>
                  <a:gd name="T121" fmla="*/ 0 h 8"/>
                  <a:gd name="T122" fmla="*/ 89 w 89"/>
                  <a:gd name="T123" fmla="*/ 8 h 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9" h="8">
                    <a:moveTo>
                      <a:pt x="22" y="2"/>
                    </a:moveTo>
                    <a:lnTo>
                      <a:pt x="20" y="2"/>
                    </a:lnTo>
                    <a:lnTo>
                      <a:pt x="13" y="2"/>
                    </a:lnTo>
                    <a:lnTo>
                      <a:pt x="8" y="2"/>
                    </a:lnTo>
                    <a:lnTo>
                      <a:pt x="5" y="2"/>
                    </a:lnTo>
                    <a:lnTo>
                      <a:pt x="0" y="0"/>
                    </a:lnTo>
                    <a:lnTo>
                      <a:pt x="2" y="3"/>
                    </a:lnTo>
                    <a:lnTo>
                      <a:pt x="13" y="3"/>
                    </a:lnTo>
                    <a:lnTo>
                      <a:pt x="16" y="3"/>
                    </a:lnTo>
                    <a:lnTo>
                      <a:pt x="17" y="3"/>
                    </a:lnTo>
                    <a:lnTo>
                      <a:pt x="22" y="3"/>
                    </a:lnTo>
                    <a:lnTo>
                      <a:pt x="31" y="6"/>
                    </a:lnTo>
                    <a:lnTo>
                      <a:pt x="36" y="8"/>
                    </a:lnTo>
                    <a:lnTo>
                      <a:pt x="56" y="8"/>
                    </a:lnTo>
                    <a:lnTo>
                      <a:pt x="83" y="8"/>
                    </a:lnTo>
                    <a:lnTo>
                      <a:pt x="89" y="8"/>
                    </a:lnTo>
                    <a:lnTo>
                      <a:pt x="89" y="6"/>
                    </a:lnTo>
                    <a:lnTo>
                      <a:pt x="84" y="5"/>
                    </a:lnTo>
                    <a:lnTo>
                      <a:pt x="80" y="5"/>
                    </a:lnTo>
                    <a:lnTo>
                      <a:pt x="72" y="5"/>
                    </a:lnTo>
                    <a:lnTo>
                      <a:pt x="58" y="5"/>
                    </a:lnTo>
                    <a:lnTo>
                      <a:pt x="55" y="5"/>
                    </a:lnTo>
                    <a:lnTo>
                      <a:pt x="52" y="5"/>
                    </a:lnTo>
                    <a:lnTo>
                      <a:pt x="47" y="6"/>
                    </a:lnTo>
                    <a:lnTo>
                      <a:pt x="45" y="5"/>
                    </a:lnTo>
                    <a:lnTo>
                      <a:pt x="48" y="2"/>
                    </a:lnTo>
                    <a:lnTo>
                      <a:pt x="45" y="2"/>
                    </a:lnTo>
                    <a:lnTo>
                      <a:pt x="42" y="2"/>
                    </a:lnTo>
                    <a:lnTo>
                      <a:pt x="39" y="0"/>
                    </a:lnTo>
                    <a:lnTo>
                      <a:pt x="36" y="2"/>
                    </a:lnTo>
                    <a:lnTo>
                      <a:pt x="34" y="2"/>
                    </a:lnTo>
                    <a:lnTo>
                      <a:pt x="33" y="0"/>
                    </a:lnTo>
                    <a:lnTo>
                      <a:pt x="30" y="2"/>
                    </a:lnTo>
                    <a:lnTo>
                      <a:pt x="22" y="2"/>
                    </a:lnTo>
                    <a:close/>
                  </a:path>
                </a:pathLst>
              </a:custGeom>
              <a:solidFill>
                <a:srgbClr val="000000"/>
              </a:solidFill>
              <a:ln w="9525">
                <a:noFill/>
                <a:round/>
                <a:headEnd/>
                <a:tailEnd/>
              </a:ln>
            </p:spPr>
            <p:txBody>
              <a:bodyPr/>
              <a:lstStyle/>
              <a:p>
                <a:endParaRPr lang="en-US" dirty="0"/>
              </a:p>
            </p:txBody>
          </p:sp>
          <p:sp>
            <p:nvSpPr>
              <p:cNvPr id="121936" name="Freeform 80"/>
              <p:cNvSpPr>
                <a:spLocks/>
              </p:cNvSpPr>
              <p:nvPr/>
            </p:nvSpPr>
            <p:spPr bwMode="auto">
              <a:xfrm>
                <a:off x="1613" y="2601"/>
                <a:ext cx="10" cy="11"/>
              </a:xfrm>
              <a:custGeom>
                <a:avLst/>
                <a:gdLst>
                  <a:gd name="T0" fmla="*/ 0 w 10"/>
                  <a:gd name="T1" fmla="*/ 1 h 11"/>
                  <a:gd name="T2" fmla="*/ 0 w 10"/>
                  <a:gd name="T3" fmla="*/ 1 h 11"/>
                  <a:gd name="T4" fmla="*/ 0 w 10"/>
                  <a:gd name="T5" fmla="*/ 3 h 11"/>
                  <a:gd name="T6" fmla="*/ 0 w 10"/>
                  <a:gd name="T7" fmla="*/ 9 h 11"/>
                  <a:gd name="T8" fmla="*/ 2 w 10"/>
                  <a:gd name="T9" fmla="*/ 11 h 11"/>
                  <a:gd name="T10" fmla="*/ 10 w 10"/>
                  <a:gd name="T11" fmla="*/ 11 h 11"/>
                  <a:gd name="T12" fmla="*/ 10 w 10"/>
                  <a:gd name="T13" fmla="*/ 9 h 11"/>
                  <a:gd name="T14" fmla="*/ 10 w 10"/>
                  <a:gd name="T15" fmla="*/ 1 h 11"/>
                  <a:gd name="T16" fmla="*/ 10 w 10"/>
                  <a:gd name="T17" fmla="*/ 1 h 11"/>
                  <a:gd name="T18" fmla="*/ 8 w 10"/>
                  <a:gd name="T19" fmla="*/ 3 h 11"/>
                  <a:gd name="T20" fmla="*/ 6 w 10"/>
                  <a:gd name="T21" fmla="*/ 3 h 11"/>
                  <a:gd name="T22" fmla="*/ 6 w 10"/>
                  <a:gd name="T23" fmla="*/ 3 h 11"/>
                  <a:gd name="T24" fmla="*/ 6 w 10"/>
                  <a:gd name="T25" fmla="*/ 6 h 11"/>
                  <a:gd name="T26" fmla="*/ 6 w 10"/>
                  <a:gd name="T27" fmla="*/ 8 h 11"/>
                  <a:gd name="T28" fmla="*/ 6 w 10"/>
                  <a:gd name="T29" fmla="*/ 8 h 11"/>
                  <a:gd name="T30" fmla="*/ 5 w 10"/>
                  <a:gd name="T31" fmla="*/ 8 h 11"/>
                  <a:gd name="T32" fmla="*/ 5 w 10"/>
                  <a:gd name="T33" fmla="*/ 8 h 11"/>
                  <a:gd name="T34" fmla="*/ 5 w 10"/>
                  <a:gd name="T35" fmla="*/ 4 h 11"/>
                  <a:gd name="T36" fmla="*/ 5 w 10"/>
                  <a:gd name="T37" fmla="*/ 3 h 11"/>
                  <a:gd name="T38" fmla="*/ 3 w 10"/>
                  <a:gd name="T39" fmla="*/ 3 h 11"/>
                  <a:gd name="T40" fmla="*/ 5 w 10"/>
                  <a:gd name="T41" fmla="*/ 3 h 11"/>
                  <a:gd name="T42" fmla="*/ 5 w 10"/>
                  <a:gd name="T43" fmla="*/ 3 h 11"/>
                  <a:gd name="T44" fmla="*/ 6 w 10"/>
                  <a:gd name="T45" fmla="*/ 1 h 11"/>
                  <a:gd name="T46" fmla="*/ 5 w 10"/>
                  <a:gd name="T47" fmla="*/ 1 h 11"/>
                  <a:gd name="T48" fmla="*/ 3 w 10"/>
                  <a:gd name="T49" fmla="*/ 0 h 11"/>
                  <a:gd name="T50" fmla="*/ 2 w 10"/>
                  <a:gd name="T51" fmla="*/ 0 h 11"/>
                  <a:gd name="T52" fmla="*/ 0 w 10"/>
                  <a:gd name="T53" fmla="*/ 1 h 1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
                  <a:gd name="T82" fmla="*/ 0 h 11"/>
                  <a:gd name="T83" fmla="*/ 10 w 10"/>
                  <a:gd name="T84" fmla="*/ 11 h 1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 h="11">
                    <a:moveTo>
                      <a:pt x="0" y="1"/>
                    </a:moveTo>
                    <a:lnTo>
                      <a:pt x="0" y="1"/>
                    </a:lnTo>
                    <a:lnTo>
                      <a:pt x="0" y="3"/>
                    </a:lnTo>
                    <a:lnTo>
                      <a:pt x="0" y="9"/>
                    </a:lnTo>
                    <a:lnTo>
                      <a:pt x="2" y="11"/>
                    </a:lnTo>
                    <a:lnTo>
                      <a:pt x="10" y="11"/>
                    </a:lnTo>
                    <a:lnTo>
                      <a:pt x="10" y="9"/>
                    </a:lnTo>
                    <a:lnTo>
                      <a:pt x="10" y="1"/>
                    </a:lnTo>
                    <a:lnTo>
                      <a:pt x="8" y="3"/>
                    </a:lnTo>
                    <a:lnTo>
                      <a:pt x="6" y="3"/>
                    </a:lnTo>
                    <a:lnTo>
                      <a:pt x="6" y="6"/>
                    </a:lnTo>
                    <a:lnTo>
                      <a:pt x="6" y="8"/>
                    </a:lnTo>
                    <a:lnTo>
                      <a:pt x="5" y="8"/>
                    </a:lnTo>
                    <a:lnTo>
                      <a:pt x="5" y="4"/>
                    </a:lnTo>
                    <a:lnTo>
                      <a:pt x="5" y="3"/>
                    </a:lnTo>
                    <a:lnTo>
                      <a:pt x="3" y="3"/>
                    </a:lnTo>
                    <a:lnTo>
                      <a:pt x="5" y="3"/>
                    </a:lnTo>
                    <a:lnTo>
                      <a:pt x="6" y="1"/>
                    </a:lnTo>
                    <a:lnTo>
                      <a:pt x="5" y="1"/>
                    </a:lnTo>
                    <a:lnTo>
                      <a:pt x="3" y="0"/>
                    </a:lnTo>
                    <a:lnTo>
                      <a:pt x="2" y="0"/>
                    </a:lnTo>
                    <a:lnTo>
                      <a:pt x="0" y="1"/>
                    </a:lnTo>
                    <a:close/>
                  </a:path>
                </a:pathLst>
              </a:custGeom>
              <a:solidFill>
                <a:srgbClr val="000000"/>
              </a:solidFill>
              <a:ln w="9525">
                <a:noFill/>
                <a:round/>
                <a:headEnd/>
                <a:tailEnd/>
              </a:ln>
            </p:spPr>
            <p:txBody>
              <a:bodyPr/>
              <a:lstStyle/>
              <a:p>
                <a:endParaRPr lang="en-US" dirty="0"/>
              </a:p>
            </p:txBody>
          </p:sp>
          <p:sp>
            <p:nvSpPr>
              <p:cNvPr id="121937" name="Rectangle 81"/>
              <p:cNvSpPr>
                <a:spLocks noChangeArrowheads="1"/>
              </p:cNvSpPr>
              <p:nvPr/>
            </p:nvSpPr>
            <p:spPr bwMode="auto">
              <a:xfrm>
                <a:off x="1250" y="2607"/>
                <a:ext cx="1" cy="73"/>
              </a:xfrm>
              <a:prstGeom prst="rect">
                <a:avLst/>
              </a:prstGeom>
              <a:solidFill>
                <a:srgbClr val="000000"/>
              </a:solidFill>
              <a:ln w="9525">
                <a:noFill/>
                <a:miter lim="800000"/>
                <a:headEnd/>
                <a:tailEnd/>
              </a:ln>
            </p:spPr>
            <p:txBody>
              <a:bodyPr/>
              <a:lstStyle/>
              <a:p>
                <a:endParaRPr lang="en-US" dirty="0"/>
              </a:p>
            </p:txBody>
          </p:sp>
          <p:sp>
            <p:nvSpPr>
              <p:cNvPr id="121938" name="Freeform 82"/>
              <p:cNvSpPr>
                <a:spLocks/>
              </p:cNvSpPr>
              <p:nvPr/>
            </p:nvSpPr>
            <p:spPr bwMode="auto">
              <a:xfrm>
                <a:off x="1490" y="2612"/>
                <a:ext cx="115" cy="59"/>
              </a:xfrm>
              <a:custGeom>
                <a:avLst/>
                <a:gdLst>
                  <a:gd name="T0" fmla="*/ 6 w 115"/>
                  <a:gd name="T1" fmla="*/ 3 h 59"/>
                  <a:gd name="T2" fmla="*/ 2 w 115"/>
                  <a:gd name="T3" fmla="*/ 21 h 59"/>
                  <a:gd name="T4" fmla="*/ 2 w 115"/>
                  <a:gd name="T5" fmla="*/ 46 h 59"/>
                  <a:gd name="T6" fmla="*/ 16 w 115"/>
                  <a:gd name="T7" fmla="*/ 59 h 59"/>
                  <a:gd name="T8" fmla="*/ 8 w 115"/>
                  <a:gd name="T9" fmla="*/ 53 h 59"/>
                  <a:gd name="T10" fmla="*/ 8 w 115"/>
                  <a:gd name="T11" fmla="*/ 50 h 59"/>
                  <a:gd name="T12" fmla="*/ 58 w 115"/>
                  <a:gd name="T13" fmla="*/ 46 h 59"/>
                  <a:gd name="T14" fmla="*/ 6 w 115"/>
                  <a:gd name="T15" fmla="*/ 43 h 59"/>
                  <a:gd name="T16" fmla="*/ 59 w 115"/>
                  <a:gd name="T17" fmla="*/ 40 h 59"/>
                  <a:gd name="T18" fmla="*/ 53 w 115"/>
                  <a:gd name="T19" fmla="*/ 39 h 59"/>
                  <a:gd name="T20" fmla="*/ 5 w 115"/>
                  <a:gd name="T21" fmla="*/ 36 h 59"/>
                  <a:gd name="T22" fmla="*/ 53 w 115"/>
                  <a:gd name="T23" fmla="*/ 34 h 59"/>
                  <a:gd name="T24" fmla="*/ 5 w 115"/>
                  <a:gd name="T25" fmla="*/ 31 h 59"/>
                  <a:gd name="T26" fmla="*/ 5 w 115"/>
                  <a:gd name="T27" fmla="*/ 26 h 59"/>
                  <a:gd name="T28" fmla="*/ 53 w 115"/>
                  <a:gd name="T29" fmla="*/ 23 h 59"/>
                  <a:gd name="T30" fmla="*/ 5 w 115"/>
                  <a:gd name="T31" fmla="*/ 23 h 59"/>
                  <a:gd name="T32" fmla="*/ 59 w 115"/>
                  <a:gd name="T33" fmla="*/ 21 h 59"/>
                  <a:gd name="T34" fmla="*/ 6 w 115"/>
                  <a:gd name="T35" fmla="*/ 18 h 59"/>
                  <a:gd name="T36" fmla="*/ 6 w 115"/>
                  <a:gd name="T37" fmla="*/ 14 h 59"/>
                  <a:gd name="T38" fmla="*/ 59 w 115"/>
                  <a:gd name="T39" fmla="*/ 12 h 59"/>
                  <a:gd name="T40" fmla="*/ 8 w 115"/>
                  <a:gd name="T41" fmla="*/ 9 h 59"/>
                  <a:gd name="T42" fmla="*/ 13 w 115"/>
                  <a:gd name="T43" fmla="*/ 6 h 59"/>
                  <a:gd name="T44" fmla="*/ 11 w 115"/>
                  <a:gd name="T45" fmla="*/ 4 h 59"/>
                  <a:gd name="T46" fmla="*/ 108 w 115"/>
                  <a:gd name="T47" fmla="*/ 4 h 59"/>
                  <a:gd name="T48" fmla="*/ 62 w 115"/>
                  <a:gd name="T49" fmla="*/ 6 h 59"/>
                  <a:gd name="T50" fmla="*/ 108 w 115"/>
                  <a:gd name="T51" fmla="*/ 9 h 59"/>
                  <a:gd name="T52" fmla="*/ 62 w 115"/>
                  <a:gd name="T53" fmla="*/ 11 h 59"/>
                  <a:gd name="T54" fmla="*/ 111 w 115"/>
                  <a:gd name="T55" fmla="*/ 14 h 59"/>
                  <a:gd name="T56" fmla="*/ 62 w 115"/>
                  <a:gd name="T57" fmla="*/ 17 h 59"/>
                  <a:gd name="T58" fmla="*/ 111 w 115"/>
                  <a:gd name="T59" fmla="*/ 18 h 59"/>
                  <a:gd name="T60" fmla="*/ 112 w 115"/>
                  <a:gd name="T61" fmla="*/ 21 h 59"/>
                  <a:gd name="T62" fmla="*/ 84 w 115"/>
                  <a:gd name="T63" fmla="*/ 23 h 59"/>
                  <a:gd name="T64" fmla="*/ 72 w 115"/>
                  <a:gd name="T65" fmla="*/ 26 h 59"/>
                  <a:gd name="T66" fmla="*/ 112 w 115"/>
                  <a:gd name="T67" fmla="*/ 29 h 59"/>
                  <a:gd name="T68" fmla="*/ 112 w 115"/>
                  <a:gd name="T69" fmla="*/ 32 h 59"/>
                  <a:gd name="T70" fmla="*/ 95 w 115"/>
                  <a:gd name="T71" fmla="*/ 36 h 59"/>
                  <a:gd name="T72" fmla="*/ 62 w 115"/>
                  <a:gd name="T73" fmla="*/ 36 h 59"/>
                  <a:gd name="T74" fmla="*/ 112 w 115"/>
                  <a:gd name="T75" fmla="*/ 39 h 59"/>
                  <a:gd name="T76" fmla="*/ 62 w 115"/>
                  <a:gd name="T77" fmla="*/ 40 h 59"/>
                  <a:gd name="T78" fmla="*/ 112 w 115"/>
                  <a:gd name="T79" fmla="*/ 42 h 59"/>
                  <a:gd name="T80" fmla="*/ 62 w 115"/>
                  <a:gd name="T81" fmla="*/ 46 h 59"/>
                  <a:gd name="T82" fmla="*/ 111 w 115"/>
                  <a:gd name="T83" fmla="*/ 48 h 59"/>
                  <a:gd name="T84" fmla="*/ 62 w 115"/>
                  <a:gd name="T85" fmla="*/ 50 h 59"/>
                  <a:gd name="T86" fmla="*/ 109 w 115"/>
                  <a:gd name="T87" fmla="*/ 53 h 59"/>
                  <a:gd name="T88" fmla="*/ 62 w 115"/>
                  <a:gd name="T89" fmla="*/ 59 h 59"/>
                  <a:gd name="T90" fmla="*/ 105 w 115"/>
                  <a:gd name="T91" fmla="*/ 57 h 59"/>
                  <a:gd name="T92" fmla="*/ 114 w 115"/>
                  <a:gd name="T93" fmla="*/ 39 h 59"/>
                  <a:gd name="T94" fmla="*/ 112 w 115"/>
                  <a:gd name="T95" fmla="*/ 9 h 59"/>
                  <a:gd name="T96" fmla="*/ 106 w 115"/>
                  <a:gd name="T97" fmla="*/ 1 h 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5"/>
                  <a:gd name="T148" fmla="*/ 0 h 59"/>
                  <a:gd name="T149" fmla="*/ 115 w 115"/>
                  <a:gd name="T150" fmla="*/ 59 h 5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5" h="59">
                    <a:moveTo>
                      <a:pt x="33" y="1"/>
                    </a:moveTo>
                    <a:lnTo>
                      <a:pt x="14" y="1"/>
                    </a:lnTo>
                    <a:lnTo>
                      <a:pt x="8" y="3"/>
                    </a:lnTo>
                    <a:lnTo>
                      <a:pt x="6" y="3"/>
                    </a:lnTo>
                    <a:lnTo>
                      <a:pt x="5" y="6"/>
                    </a:lnTo>
                    <a:lnTo>
                      <a:pt x="3" y="12"/>
                    </a:lnTo>
                    <a:lnTo>
                      <a:pt x="2" y="20"/>
                    </a:lnTo>
                    <a:lnTo>
                      <a:pt x="2" y="21"/>
                    </a:lnTo>
                    <a:lnTo>
                      <a:pt x="0" y="26"/>
                    </a:lnTo>
                    <a:lnTo>
                      <a:pt x="0" y="29"/>
                    </a:lnTo>
                    <a:lnTo>
                      <a:pt x="0" y="34"/>
                    </a:lnTo>
                    <a:lnTo>
                      <a:pt x="2" y="46"/>
                    </a:lnTo>
                    <a:lnTo>
                      <a:pt x="5" y="54"/>
                    </a:lnTo>
                    <a:lnTo>
                      <a:pt x="6" y="57"/>
                    </a:lnTo>
                    <a:lnTo>
                      <a:pt x="8" y="59"/>
                    </a:lnTo>
                    <a:lnTo>
                      <a:pt x="16" y="59"/>
                    </a:lnTo>
                    <a:lnTo>
                      <a:pt x="59" y="59"/>
                    </a:lnTo>
                    <a:lnTo>
                      <a:pt x="59" y="54"/>
                    </a:lnTo>
                    <a:lnTo>
                      <a:pt x="9" y="54"/>
                    </a:lnTo>
                    <a:lnTo>
                      <a:pt x="8" y="53"/>
                    </a:lnTo>
                    <a:lnTo>
                      <a:pt x="9" y="53"/>
                    </a:lnTo>
                    <a:lnTo>
                      <a:pt x="59" y="51"/>
                    </a:lnTo>
                    <a:lnTo>
                      <a:pt x="59" y="50"/>
                    </a:lnTo>
                    <a:lnTo>
                      <a:pt x="8" y="50"/>
                    </a:lnTo>
                    <a:lnTo>
                      <a:pt x="8" y="48"/>
                    </a:lnTo>
                    <a:lnTo>
                      <a:pt x="58" y="46"/>
                    </a:lnTo>
                    <a:lnTo>
                      <a:pt x="59" y="46"/>
                    </a:lnTo>
                    <a:lnTo>
                      <a:pt x="59" y="43"/>
                    </a:lnTo>
                    <a:lnTo>
                      <a:pt x="6" y="43"/>
                    </a:lnTo>
                    <a:lnTo>
                      <a:pt x="6" y="42"/>
                    </a:lnTo>
                    <a:lnTo>
                      <a:pt x="59" y="42"/>
                    </a:lnTo>
                    <a:lnTo>
                      <a:pt x="59" y="40"/>
                    </a:lnTo>
                    <a:lnTo>
                      <a:pt x="6" y="40"/>
                    </a:lnTo>
                    <a:lnTo>
                      <a:pt x="5" y="40"/>
                    </a:lnTo>
                    <a:lnTo>
                      <a:pt x="6" y="39"/>
                    </a:lnTo>
                    <a:lnTo>
                      <a:pt x="53" y="39"/>
                    </a:lnTo>
                    <a:lnTo>
                      <a:pt x="58" y="39"/>
                    </a:lnTo>
                    <a:lnTo>
                      <a:pt x="59" y="39"/>
                    </a:lnTo>
                    <a:lnTo>
                      <a:pt x="59" y="36"/>
                    </a:lnTo>
                    <a:lnTo>
                      <a:pt x="5" y="36"/>
                    </a:lnTo>
                    <a:lnTo>
                      <a:pt x="5" y="34"/>
                    </a:lnTo>
                    <a:lnTo>
                      <a:pt x="52" y="34"/>
                    </a:lnTo>
                    <a:lnTo>
                      <a:pt x="53" y="34"/>
                    </a:lnTo>
                    <a:lnTo>
                      <a:pt x="52" y="32"/>
                    </a:lnTo>
                    <a:lnTo>
                      <a:pt x="50" y="31"/>
                    </a:lnTo>
                    <a:lnTo>
                      <a:pt x="5" y="31"/>
                    </a:lnTo>
                    <a:lnTo>
                      <a:pt x="3" y="29"/>
                    </a:lnTo>
                    <a:lnTo>
                      <a:pt x="5" y="28"/>
                    </a:lnTo>
                    <a:lnTo>
                      <a:pt x="5" y="26"/>
                    </a:lnTo>
                    <a:lnTo>
                      <a:pt x="45" y="26"/>
                    </a:lnTo>
                    <a:lnTo>
                      <a:pt x="50" y="26"/>
                    </a:lnTo>
                    <a:lnTo>
                      <a:pt x="52" y="25"/>
                    </a:lnTo>
                    <a:lnTo>
                      <a:pt x="53" y="23"/>
                    </a:lnTo>
                    <a:lnTo>
                      <a:pt x="6" y="25"/>
                    </a:lnTo>
                    <a:lnTo>
                      <a:pt x="5" y="23"/>
                    </a:lnTo>
                    <a:lnTo>
                      <a:pt x="6" y="21"/>
                    </a:lnTo>
                    <a:lnTo>
                      <a:pt x="48" y="21"/>
                    </a:lnTo>
                    <a:lnTo>
                      <a:pt x="59" y="21"/>
                    </a:lnTo>
                    <a:lnTo>
                      <a:pt x="59" y="18"/>
                    </a:lnTo>
                    <a:lnTo>
                      <a:pt x="6" y="18"/>
                    </a:lnTo>
                    <a:lnTo>
                      <a:pt x="59" y="17"/>
                    </a:lnTo>
                    <a:lnTo>
                      <a:pt x="59" y="15"/>
                    </a:lnTo>
                    <a:lnTo>
                      <a:pt x="8" y="15"/>
                    </a:lnTo>
                    <a:lnTo>
                      <a:pt x="6" y="14"/>
                    </a:lnTo>
                    <a:lnTo>
                      <a:pt x="8" y="14"/>
                    </a:lnTo>
                    <a:lnTo>
                      <a:pt x="58" y="14"/>
                    </a:lnTo>
                    <a:lnTo>
                      <a:pt x="58" y="12"/>
                    </a:lnTo>
                    <a:lnTo>
                      <a:pt x="59" y="12"/>
                    </a:lnTo>
                    <a:lnTo>
                      <a:pt x="59" y="11"/>
                    </a:lnTo>
                    <a:lnTo>
                      <a:pt x="8" y="11"/>
                    </a:lnTo>
                    <a:lnTo>
                      <a:pt x="8" y="9"/>
                    </a:lnTo>
                    <a:lnTo>
                      <a:pt x="59" y="9"/>
                    </a:lnTo>
                    <a:lnTo>
                      <a:pt x="59" y="6"/>
                    </a:lnTo>
                    <a:lnTo>
                      <a:pt x="13" y="6"/>
                    </a:lnTo>
                    <a:lnTo>
                      <a:pt x="9" y="6"/>
                    </a:lnTo>
                    <a:lnTo>
                      <a:pt x="9" y="4"/>
                    </a:lnTo>
                    <a:lnTo>
                      <a:pt x="11" y="4"/>
                    </a:lnTo>
                    <a:lnTo>
                      <a:pt x="69" y="4"/>
                    </a:lnTo>
                    <a:lnTo>
                      <a:pt x="106" y="3"/>
                    </a:lnTo>
                    <a:lnTo>
                      <a:pt x="106" y="4"/>
                    </a:lnTo>
                    <a:lnTo>
                      <a:pt x="108" y="4"/>
                    </a:lnTo>
                    <a:lnTo>
                      <a:pt x="106" y="6"/>
                    </a:lnTo>
                    <a:lnTo>
                      <a:pt x="75" y="6"/>
                    </a:lnTo>
                    <a:lnTo>
                      <a:pt x="62" y="6"/>
                    </a:lnTo>
                    <a:lnTo>
                      <a:pt x="62" y="9"/>
                    </a:lnTo>
                    <a:lnTo>
                      <a:pt x="106" y="7"/>
                    </a:lnTo>
                    <a:lnTo>
                      <a:pt x="108" y="9"/>
                    </a:lnTo>
                    <a:lnTo>
                      <a:pt x="90" y="11"/>
                    </a:lnTo>
                    <a:lnTo>
                      <a:pt x="72" y="11"/>
                    </a:lnTo>
                    <a:lnTo>
                      <a:pt x="62" y="11"/>
                    </a:lnTo>
                    <a:lnTo>
                      <a:pt x="62" y="12"/>
                    </a:lnTo>
                    <a:lnTo>
                      <a:pt x="106" y="12"/>
                    </a:lnTo>
                    <a:lnTo>
                      <a:pt x="109" y="12"/>
                    </a:lnTo>
                    <a:lnTo>
                      <a:pt x="111" y="14"/>
                    </a:lnTo>
                    <a:lnTo>
                      <a:pt x="109" y="14"/>
                    </a:lnTo>
                    <a:lnTo>
                      <a:pt x="66" y="15"/>
                    </a:lnTo>
                    <a:lnTo>
                      <a:pt x="62" y="15"/>
                    </a:lnTo>
                    <a:lnTo>
                      <a:pt x="62" y="17"/>
                    </a:lnTo>
                    <a:lnTo>
                      <a:pt x="109" y="17"/>
                    </a:lnTo>
                    <a:lnTo>
                      <a:pt x="111" y="17"/>
                    </a:lnTo>
                    <a:lnTo>
                      <a:pt x="111" y="18"/>
                    </a:lnTo>
                    <a:lnTo>
                      <a:pt x="62" y="18"/>
                    </a:lnTo>
                    <a:lnTo>
                      <a:pt x="62" y="21"/>
                    </a:lnTo>
                    <a:lnTo>
                      <a:pt x="112" y="21"/>
                    </a:lnTo>
                    <a:lnTo>
                      <a:pt x="112" y="23"/>
                    </a:lnTo>
                    <a:lnTo>
                      <a:pt x="84" y="23"/>
                    </a:lnTo>
                    <a:lnTo>
                      <a:pt x="69" y="23"/>
                    </a:lnTo>
                    <a:lnTo>
                      <a:pt x="70" y="25"/>
                    </a:lnTo>
                    <a:lnTo>
                      <a:pt x="72" y="26"/>
                    </a:lnTo>
                    <a:lnTo>
                      <a:pt x="112" y="26"/>
                    </a:lnTo>
                    <a:lnTo>
                      <a:pt x="114" y="26"/>
                    </a:lnTo>
                    <a:lnTo>
                      <a:pt x="114" y="29"/>
                    </a:lnTo>
                    <a:lnTo>
                      <a:pt x="112" y="29"/>
                    </a:lnTo>
                    <a:lnTo>
                      <a:pt x="81" y="31"/>
                    </a:lnTo>
                    <a:lnTo>
                      <a:pt x="72" y="31"/>
                    </a:lnTo>
                    <a:lnTo>
                      <a:pt x="67" y="34"/>
                    </a:lnTo>
                    <a:lnTo>
                      <a:pt x="112" y="32"/>
                    </a:lnTo>
                    <a:lnTo>
                      <a:pt x="114" y="34"/>
                    </a:lnTo>
                    <a:lnTo>
                      <a:pt x="112" y="34"/>
                    </a:lnTo>
                    <a:lnTo>
                      <a:pt x="95" y="36"/>
                    </a:lnTo>
                    <a:lnTo>
                      <a:pt x="86" y="36"/>
                    </a:lnTo>
                    <a:lnTo>
                      <a:pt x="64" y="36"/>
                    </a:lnTo>
                    <a:lnTo>
                      <a:pt x="62" y="36"/>
                    </a:lnTo>
                    <a:lnTo>
                      <a:pt x="62" y="39"/>
                    </a:lnTo>
                    <a:lnTo>
                      <a:pt x="112" y="39"/>
                    </a:lnTo>
                    <a:lnTo>
                      <a:pt x="111" y="39"/>
                    </a:lnTo>
                    <a:lnTo>
                      <a:pt x="98" y="39"/>
                    </a:lnTo>
                    <a:lnTo>
                      <a:pt x="73" y="40"/>
                    </a:lnTo>
                    <a:lnTo>
                      <a:pt x="62" y="40"/>
                    </a:lnTo>
                    <a:lnTo>
                      <a:pt x="62" y="42"/>
                    </a:lnTo>
                    <a:lnTo>
                      <a:pt x="111" y="42"/>
                    </a:lnTo>
                    <a:lnTo>
                      <a:pt x="112" y="42"/>
                    </a:lnTo>
                    <a:lnTo>
                      <a:pt x="111" y="43"/>
                    </a:lnTo>
                    <a:lnTo>
                      <a:pt x="62" y="43"/>
                    </a:lnTo>
                    <a:lnTo>
                      <a:pt x="62" y="46"/>
                    </a:lnTo>
                    <a:lnTo>
                      <a:pt x="83" y="46"/>
                    </a:lnTo>
                    <a:lnTo>
                      <a:pt x="111" y="46"/>
                    </a:lnTo>
                    <a:lnTo>
                      <a:pt x="111" y="48"/>
                    </a:lnTo>
                    <a:lnTo>
                      <a:pt x="109" y="48"/>
                    </a:lnTo>
                    <a:lnTo>
                      <a:pt x="67" y="48"/>
                    </a:lnTo>
                    <a:lnTo>
                      <a:pt x="62" y="50"/>
                    </a:lnTo>
                    <a:lnTo>
                      <a:pt x="62" y="51"/>
                    </a:lnTo>
                    <a:lnTo>
                      <a:pt x="105" y="51"/>
                    </a:lnTo>
                    <a:lnTo>
                      <a:pt x="109" y="51"/>
                    </a:lnTo>
                    <a:lnTo>
                      <a:pt x="109" y="53"/>
                    </a:lnTo>
                    <a:lnTo>
                      <a:pt x="108" y="54"/>
                    </a:lnTo>
                    <a:lnTo>
                      <a:pt x="62" y="54"/>
                    </a:lnTo>
                    <a:lnTo>
                      <a:pt x="62" y="59"/>
                    </a:lnTo>
                    <a:lnTo>
                      <a:pt x="72" y="59"/>
                    </a:lnTo>
                    <a:lnTo>
                      <a:pt x="97" y="59"/>
                    </a:lnTo>
                    <a:lnTo>
                      <a:pt x="103" y="59"/>
                    </a:lnTo>
                    <a:lnTo>
                      <a:pt x="105" y="57"/>
                    </a:lnTo>
                    <a:lnTo>
                      <a:pt x="109" y="56"/>
                    </a:lnTo>
                    <a:lnTo>
                      <a:pt x="111" y="54"/>
                    </a:lnTo>
                    <a:lnTo>
                      <a:pt x="112" y="50"/>
                    </a:lnTo>
                    <a:lnTo>
                      <a:pt x="114" y="39"/>
                    </a:lnTo>
                    <a:lnTo>
                      <a:pt x="115" y="26"/>
                    </a:lnTo>
                    <a:lnTo>
                      <a:pt x="114" y="20"/>
                    </a:lnTo>
                    <a:lnTo>
                      <a:pt x="114" y="17"/>
                    </a:lnTo>
                    <a:lnTo>
                      <a:pt x="112" y="9"/>
                    </a:lnTo>
                    <a:lnTo>
                      <a:pt x="111" y="9"/>
                    </a:lnTo>
                    <a:lnTo>
                      <a:pt x="111" y="6"/>
                    </a:lnTo>
                    <a:lnTo>
                      <a:pt x="109" y="3"/>
                    </a:lnTo>
                    <a:lnTo>
                      <a:pt x="106" y="1"/>
                    </a:lnTo>
                    <a:lnTo>
                      <a:pt x="89" y="0"/>
                    </a:lnTo>
                    <a:lnTo>
                      <a:pt x="64" y="1"/>
                    </a:lnTo>
                    <a:lnTo>
                      <a:pt x="33" y="1"/>
                    </a:lnTo>
                    <a:close/>
                  </a:path>
                </a:pathLst>
              </a:custGeom>
              <a:solidFill>
                <a:srgbClr val="000000"/>
              </a:solidFill>
              <a:ln w="9525">
                <a:noFill/>
                <a:round/>
                <a:headEnd/>
                <a:tailEnd/>
              </a:ln>
            </p:spPr>
            <p:txBody>
              <a:bodyPr/>
              <a:lstStyle/>
              <a:p>
                <a:endParaRPr lang="en-US" dirty="0"/>
              </a:p>
            </p:txBody>
          </p:sp>
          <p:sp>
            <p:nvSpPr>
              <p:cNvPr id="121939" name="Freeform 83"/>
              <p:cNvSpPr>
                <a:spLocks/>
              </p:cNvSpPr>
              <p:nvPr/>
            </p:nvSpPr>
            <p:spPr bwMode="auto">
              <a:xfrm>
                <a:off x="1610" y="2633"/>
                <a:ext cx="30" cy="15"/>
              </a:xfrm>
              <a:custGeom>
                <a:avLst/>
                <a:gdLst>
                  <a:gd name="T0" fmla="*/ 0 w 30"/>
                  <a:gd name="T1" fmla="*/ 2 h 15"/>
                  <a:gd name="T2" fmla="*/ 5 w 30"/>
                  <a:gd name="T3" fmla="*/ 4 h 15"/>
                  <a:gd name="T4" fmla="*/ 13 w 30"/>
                  <a:gd name="T5" fmla="*/ 7 h 15"/>
                  <a:gd name="T6" fmla="*/ 16 w 30"/>
                  <a:gd name="T7" fmla="*/ 8 h 15"/>
                  <a:gd name="T8" fmla="*/ 19 w 30"/>
                  <a:gd name="T9" fmla="*/ 11 h 15"/>
                  <a:gd name="T10" fmla="*/ 20 w 30"/>
                  <a:gd name="T11" fmla="*/ 15 h 15"/>
                  <a:gd name="T12" fmla="*/ 30 w 30"/>
                  <a:gd name="T13" fmla="*/ 15 h 15"/>
                  <a:gd name="T14" fmla="*/ 28 w 30"/>
                  <a:gd name="T15" fmla="*/ 15 h 15"/>
                  <a:gd name="T16" fmla="*/ 28 w 30"/>
                  <a:gd name="T17" fmla="*/ 11 h 15"/>
                  <a:gd name="T18" fmla="*/ 25 w 30"/>
                  <a:gd name="T19" fmla="*/ 5 h 15"/>
                  <a:gd name="T20" fmla="*/ 22 w 30"/>
                  <a:gd name="T21" fmla="*/ 2 h 15"/>
                  <a:gd name="T22" fmla="*/ 14 w 30"/>
                  <a:gd name="T23" fmla="*/ 0 h 15"/>
                  <a:gd name="T24" fmla="*/ 3 w 30"/>
                  <a:gd name="T25" fmla="*/ 0 h 15"/>
                  <a:gd name="T26" fmla="*/ 0 w 30"/>
                  <a:gd name="T27" fmla="*/ 0 h 15"/>
                  <a:gd name="T28" fmla="*/ 0 w 30"/>
                  <a:gd name="T29" fmla="*/ 2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15"/>
                  <a:gd name="T47" fmla="*/ 30 w 30"/>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15">
                    <a:moveTo>
                      <a:pt x="0" y="2"/>
                    </a:moveTo>
                    <a:lnTo>
                      <a:pt x="5" y="4"/>
                    </a:lnTo>
                    <a:lnTo>
                      <a:pt x="13" y="7"/>
                    </a:lnTo>
                    <a:lnTo>
                      <a:pt x="16" y="8"/>
                    </a:lnTo>
                    <a:lnTo>
                      <a:pt x="19" y="11"/>
                    </a:lnTo>
                    <a:lnTo>
                      <a:pt x="20" y="15"/>
                    </a:lnTo>
                    <a:lnTo>
                      <a:pt x="30" y="15"/>
                    </a:lnTo>
                    <a:lnTo>
                      <a:pt x="28" y="15"/>
                    </a:lnTo>
                    <a:lnTo>
                      <a:pt x="28" y="11"/>
                    </a:lnTo>
                    <a:lnTo>
                      <a:pt x="25" y="5"/>
                    </a:lnTo>
                    <a:lnTo>
                      <a:pt x="22" y="2"/>
                    </a:lnTo>
                    <a:lnTo>
                      <a:pt x="14" y="0"/>
                    </a:lnTo>
                    <a:lnTo>
                      <a:pt x="3" y="0"/>
                    </a:lnTo>
                    <a:lnTo>
                      <a:pt x="0" y="0"/>
                    </a:lnTo>
                    <a:lnTo>
                      <a:pt x="0" y="2"/>
                    </a:lnTo>
                    <a:close/>
                  </a:path>
                </a:pathLst>
              </a:custGeom>
              <a:solidFill>
                <a:srgbClr val="000000"/>
              </a:solidFill>
              <a:ln w="9525">
                <a:noFill/>
                <a:round/>
                <a:headEnd/>
                <a:tailEnd/>
              </a:ln>
            </p:spPr>
            <p:txBody>
              <a:bodyPr/>
              <a:lstStyle/>
              <a:p>
                <a:endParaRPr lang="en-US" dirty="0"/>
              </a:p>
            </p:txBody>
          </p:sp>
          <p:sp>
            <p:nvSpPr>
              <p:cNvPr id="121940" name="Freeform 84"/>
              <p:cNvSpPr>
                <a:spLocks/>
              </p:cNvSpPr>
              <p:nvPr/>
            </p:nvSpPr>
            <p:spPr bwMode="auto">
              <a:xfrm>
                <a:off x="1439" y="2651"/>
                <a:ext cx="34" cy="15"/>
              </a:xfrm>
              <a:custGeom>
                <a:avLst/>
                <a:gdLst>
                  <a:gd name="T0" fmla="*/ 3 w 34"/>
                  <a:gd name="T1" fmla="*/ 1 h 15"/>
                  <a:gd name="T2" fmla="*/ 1 w 34"/>
                  <a:gd name="T3" fmla="*/ 0 h 15"/>
                  <a:gd name="T4" fmla="*/ 1 w 34"/>
                  <a:gd name="T5" fmla="*/ 0 h 15"/>
                  <a:gd name="T6" fmla="*/ 1 w 34"/>
                  <a:gd name="T7" fmla="*/ 1 h 15"/>
                  <a:gd name="T8" fmla="*/ 1 w 34"/>
                  <a:gd name="T9" fmla="*/ 1 h 15"/>
                  <a:gd name="T10" fmla="*/ 3 w 34"/>
                  <a:gd name="T11" fmla="*/ 3 h 15"/>
                  <a:gd name="T12" fmla="*/ 3 w 34"/>
                  <a:gd name="T13" fmla="*/ 4 h 15"/>
                  <a:gd name="T14" fmla="*/ 3 w 34"/>
                  <a:gd name="T15" fmla="*/ 4 h 15"/>
                  <a:gd name="T16" fmla="*/ 3 w 34"/>
                  <a:gd name="T17" fmla="*/ 6 h 15"/>
                  <a:gd name="T18" fmla="*/ 1 w 34"/>
                  <a:gd name="T19" fmla="*/ 6 h 15"/>
                  <a:gd name="T20" fmla="*/ 0 w 34"/>
                  <a:gd name="T21" fmla="*/ 4 h 15"/>
                  <a:gd name="T22" fmla="*/ 0 w 34"/>
                  <a:gd name="T23" fmla="*/ 15 h 15"/>
                  <a:gd name="T24" fmla="*/ 1 w 34"/>
                  <a:gd name="T25" fmla="*/ 15 h 15"/>
                  <a:gd name="T26" fmla="*/ 1 w 34"/>
                  <a:gd name="T27" fmla="*/ 15 h 15"/>
                  <a:gd name="T28" fmla="*/ 1 w 34"/>
                  <a:gd name="T29" fmla="*/ 14 h 15"/>
                  <a:gd name="T30" fmla="*/ 1 w 34"/>
                  <a:gd name="T31" fmla="*/ 12 h 15"/>
                  <a:gd name="T32" fmla="*/ 3 w 34"/>
                  <a:gd name="T33" fmla="*/ 12 h 15"/>
                  <a:gd name="T34" fmla="*/ 3 w 34"/>
                  <a:gd name="T35" fmla="*/ 12 h 15"/>
                  <a:gd name="T36" fmla="*/ 4 w 34"/>
                  <a:gd name="T37" fmla="*/ 12 h 15"/>
                  <a:gd name="T38" fmla="*/ 4 w 34"/>
                  <a:gd name="T39" fmla="*/ 15 h 15"/>
                  <a:gd name="T40" fmla="*/ 11 w 34"/>
                  <a:gd name="T41" fmla="*/ 15 h 15"/>
                  <a:gd name="T42" fmla="*/ 11 w 34"/>
                  <a:gd name="T43" fmla="*/ 4 h 15"/>
                  <a:gd name="T44" fmla="*/ 12 w 34"/>
                  <a:gd name="T45" fmla="*/ 3 h 15"/>
                  <a:gd name="T46" fmla="*/ 12 w 34"/>
                  <a:gd name="T47" fmla="*/ 3 h 15"/>
                  <a:gd name="T48" fmla="*/ 14 w 34"/>
                  <a:gd name="T49" fmla="*/ 4 h 15"/>
                  <a:gd name="T50" fmla="*/ 14 w 34"/>
                  <a:gd name="T51" fmla="*/ 14 h 15"/>
                  <a:gd name="T52" fmla="*/ 14 w 34"/>
                  <a:gd name="T53" fmla="*/ 14 h 15"/>
                  <a:gd name="T54" fmla="*/ 20 w 34"/>
                  <a:gd name="T55" fmla="*/ 14 h 15"/>
                  <a:gd name="T56" fmla="*/ 21 w 34"/>
                  <a:gd name="T57" fmla="*/ 15 h 15"/>
                  <a:gd name="T58" fmla="*/ 25 w 34"/>
                  <a:gd name="T59" fmla="*/ 15 h 15"/>
                  <a:gd name="T60" fmla="*/ 25 w 34"/>
                  <a:gd name="T61" fmla="*/ 15 h 15"/>
                  <a:gd name="T62" fmla="*/ 23 w 34"/>
                  <a:gd name="T63" fmla="*/ 12 h 15"/>
                  <a:gd name="T64" fmla="*/ 23 w 34"/>
                  <a:gd name="T65" fmla="*/ 12 h 15"/>
                  <a:gd name="T66" fmla="*/ 23 w 34"/>
                  <a:gd name="T67" fmla="*/ 11 h 15"/>
                  <a:gd name="T68" fmla="*/ 28 w 34"/>
                  <a:gd name="T69" fmla="*/ 7 h 15"/>
                  <a:gd name="T70" fmla="*/ 28 w 34"/>
                  <a:gd name="T71" fmla="*/ 7 h 15"/>
                  <a:gd name="T72" fmla="*/ 28 w 34"/>
                  <a:gd name="T73" fmla="*/ 7 h 15"/>
                  <a:gd name="T74" fmla="*/ 23 w 34"/>
                  <a:gd name="T75" fmla="*/ 6 h 15"/>
                  <a:gd name="T76" fmla="*/ 23 w 34"/>
                  <a:gd name="T77" fmla="*/ 4 h 15"/>
                  <a:gd name="T78" fmla="*/ 25 w 34"/>
                  <a:gd name="T79" fmla="*/ 3 h 15"/>
                  <a:gd name="T80" fmla="*/ 26 w 34"/>
                  <a:gd name="T81" fmla="*/ 3 h 15"/>
                  <a:gd name="T82" fmla="*/ 26 w 34"/>
                  <a:gd name="T83" fmla="*/ 3 h 15"/>
                  <a:gd name="T84" fmla="*/ 29 w 34"/>
                  <a:gd name="T85" fmla="*/ 3 h 15"/>
                  <a:gd name="T86" fmla="*/ 31 w 34"/>
                  <a:gd name="T87" fmla="*/ 4 h 15"/>
                  <a:gd name="T88" fmla="*/ 31 w 34"/>
                  <a:gd name="T89" fmla="*/ 12 h 15"/>
                  <a:gd name="T90" fmla="*/ 28 w 34"/>
                  <a:gd name="T91" fmla="*/ 14 h 15"/>
                  <a:gd name="T92" fmla="*/ 28 w 34"/>
                  <a:gd name="T93" fmla="*/ 14 h 15"/>
                  <a:gd name="T94" fmla="*/ 28 w 34"/>
                  <a:gd name="T95" fmla="*/ 14 h 15"/>
                  <a:gd name="T96" fmla="*/ 26 w 34"/>
                  <a:gd name="T97" fmla="*/ 15 h 15"/>
                  <a:gd name="T98" fmla="*/ 32 w 34"/>
                  <a:gd name="T99" fmla="*/ 14 h 15"/>
                  <a:gd name="T100" fmla="*/ 34 w 34"/>
                  <a:gd name="T101" fmla="*/ 14 h 15"/>
                  <a:gd name="T102" fmla="*/ 34 w 34"/>
                  <a:gd name="T103" fmla="*/ 11 h 15"/>
                  <a:gd name="T104" fmla="*/ 32 w 34"/>
                  <a:gd name="T105" fmla="*/ 9 h 15"/>
                  <a:gd name="T106" fmla="*/ 32 w 34"/>
                  <a:gd name="T107" fmla="*/ 0 h 15"/>
                  <a:gd name="T108" fmla="*/ 32 w 34"/>
                  <a:gd name="T109" fmla="*/ 0 h 15"/>
                  <a:gd name="T110" fmla="*/ 18 w 34"/>
                  <a:gd name="T111" fmla="*/ 0 h 15"/>
                  <a:gd name="T112" fmla="*/ 3 w 34"/>
                  <a:gd name="T113" fmla="*/ 1 h 1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
                  <a:gd name="T172" fmla="*/ 0 h 15"/>
                  <a:gd name="T173" fmla="*/ 34 w 34"/>
                  <a:gd name="T174" fmla="*/ 15 h 1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 h="15">
                    <a:moveTo>
                      <a:pt x="3" y="1"/>
                    </a:moveTo>
                    <a:lnTo>
                      <a:pt x="1" y="0"/>
                    </a:lnTo>
                    <a:lnTo>
                      <a:pt x="1" y="1"/>
                    </a:lnTo>
                    <a:lnTo>
                      <a:pt x="3" y="3"/>
                    </a:lnTo>
                    <a:lnTo>
                      <a:pt x="3" y="4"/>
                    </a:lnTo>
                    <a:lnTo>
                      <a:pt x="3" y="6"/>
                    </a:lnTo>
                    <a:lnTo>
                      <a:pt x="1" y="6"/>
                    </a:lnTo>
                    <a:lnTo>
                      <a:pt x="0" y="4"/>
                    </a:lnTo>
                    <a:lnTo>
                      <a:pt x="0" y="15"/>
                    </a:lnTo>
                    <a:lnTo>
                      <a:pt x="1" y="15"/>
                    </a:lnTo>
                    <a:lnTo>
                      <a:pt x="1" y="14"/>
                    </a:lnTo>
                    <a:lnTo>
                      <a:pt x="1" y="12"/>
                    </a:lnTo>
                    <a:lnTo>
                      <a:pt x="3" y="12"/>
                    </a:lnTo>
                    <a:lnTo>
                      <a:pt x="4" y="12"/>
                    </a:lnTo>
                    <a:lnTo>
                      <a:pt x="4" y="15"/>
                    </a:lnTo>
                    <a:lnTo>
                      <a:pt x="11" y="15"/>
                    </a:lnTo>
                    <a:lnTo>
                      <a:pt x="11" y="4"/>
                    </a:lnTo>
                    <a:lnTo>
                      <a:pt x="12" y="3"/>
                    </a:lnTo>
                    <a:lnTo>
                      <a:pt x="14" y="4"/>
                    </a:lnTo>
                    <a:lnTo>
                      <a:pt x="14" y="14"/>
                    </a:lnTo>
                    <a:lnTo>
                      <a:pt x="20" y="14"/>
                    </a:lnTo>
                    <a:lnTo>
                      <a:pt x="21" y="15"/>
                    </a:lnTo>
                    <a:lnTo>
                      <a:pt x="25" y="15"/>
                    </a:lnTo>
                    <a:lnTo>
                      <a:pt x="23" y="12"/>
                    </a:lnTo>
                    <a:lnTo>
                      <a:pt x="23" y="11"/>
                    </a:lnTo>
                    <a:lnTo>
                      <a:pt x="28" y="7"/>
                    </a:lnTo>
                    <a:lnTo>
                      <a:pt x="23" y="6"/>
                    </a:lnTo>
                    <a:lnTo>
                      <a:pt x="23" y="4"/>
                    </a:lnTo>
                    <a:lnTo>
                      <a:pt x="25" y="3"/>
                    </a:lnTo>
                    <a:lnTo>
                      <a:pt x="26" y="3"/>
                    </a:lnTo>
                    <a:lnTo>
                      <a:pt x="29" y="3"/>
                    </a:lnTo>
                    <a:lnTo>
                      <a:pt x="31" y="4"/>
                    </a:lnTo>
                    <a:lnTo>
                      <a:pt x="31" y="12"/>
                    </a:lnTo>
                    <a:lnTo>
                      <a:pt x="28" y="14"/>
                    </a:lnTo>
                    <a:lnTo>
                      <a:pt x="26" y="15"/>
                    </a:lnTo>
                    <a:lnTo>
                      <a:pt x="32" y="14"/>
                    </a:lnTo>
                    <a:lnTo>
                      <a:pt x="34" y="14"/>
                    </a:lnTo>
                    <a:lnTo>
                      <a:pt x="34" y="11"/>
                    </a:lnTo>
                    <a:lnTo>
                      <a:pt x="32" y="9"/>
                    </a:lnTo>
                    <a:lnTo>
                      <a:pt x="32" y="0"/>
                    </a:lnTo>
                    <a:lnTo>
                      <a:pt x="18" y="0"/>
                    </a:lnTo>
                    <a:lnTo>
                      <a:pt x="3" y="1"/>
                    </a:lnTo>
                    <a:close/>
                  </a:path>
                </a:pathLst>
              </a:custGeom>
              <a:solidFill>
                <a:srgbClr val="000000"/>
              </a:solidFill>
              <a:ln w="9525">
                <a:noFill/>
                <a:round/>
                <a:headEnd/>
                <a:tailEnd/>
              </a:ln>
            </p:spPr>
            <p:txBody>
              <a:bodyPr/>
              <a:lstStyle/>
              <a:p>
                <a:endParaRPr lang="en-US" dirty="0"/>
              </a:p>
            </p:txBody>
          </p:sp>
          <p:sp>
            <p:nvSpPr>
              <p:cNvPr id="121941" name="Freeform 85"/>
              <p:cNvSpPr>
                <a:spLocks/>
              </p:cNvSpPr>
              <p:nvPr/>
            </p:nvSpPr>
            <p:spPr bwMode="auto">
              <a:xfrm>
                <a:off x="1618" y="2651"/>
                <a:ext cx="22" cy="14"/>
              </a:xfrm>
              <a:custGeom>
                <a:avLst/>
                <a:gdLst>
                  <a:gd name="T0" fmla="*/ 1 w 22"/>
                  <a:gd name="T1" fmla="*/ 1 h 14"/>
                  <a:gd name="T2" fmla="*/ 1 w 22"/>
                  <a:gd name="T3" fmla="*/ 3 h 14"/>
                  <a:gd name="T4" fmla="*/ 0 w 22"/>
                  <a:gd name="T5" fmla="*/ 11 h 14"/>
                  <a:gd name="T6" fmla="*/ 1 w 22"/>
                  <a:gd name="T7" fmla="*/ 11 h 14"/>
                  <a:gd name="T8" fmla="*/ 8 w 22"/>
                  <a:gd name="T9" fmla="*/ 11 h 14"/>
                  <a:gd name="T10" fmla="*/ 8 w 22"/>
                  <a:gd name="T11" fmla="*/ 11 h 14"/>
                  <a:gd name="T12" fmla="*/ 6 w 22"/>
                  <a:gd name="T13" fmla="*/ 12 h 14"/>
                  <a:gd name="T14" fmla="*/ 3 w 22"/>
                  <a:gd name="T15" fmla="*/ 12 h 14"/>
                  <a:gd name="T16" fmla="*/ 3 w 22"/>
                  <a:gd name="T17" fmla="*/ 12 h 14"/>
                  <a:gd name="T18" fmla="*/ 3 w 22"/>
                  <a:gd name="T19" fmla="*/ 12 h 14"/>
                  <a:gd name="T20" fmla="*/ 3 w 22"/>
                  <a:gd name="T21" fmla="*/ 14 h 14"/>
                  <a:gd name="T22" fmla="*/ 12 w 22"/>
                  <a:gd name="T23" fmla="*/ 14 h 14"/>
                  <a:gd name="T24" fmla="*/ 14 w 22"/>
                  <a:gd name="T25" fmla="*/ 12 h 14"/>
                  <a:gd name="T26" fmla="*/ 14 w 22"/>
                  <a:gd name="T27" fmla="*/ 6 h 14"/>
                  <a:gd name="T28" fmla="*/ 14 w 22"/>
                  <a:gd name="T29" fmla="*/ 6 h 14"/>
                  <a:gd name="T30" fmla="*/ 11 w 22"/>
                  <a:gd name="T31" fmla="*/ 4 h 14"/>
                  <a:gd name="T32" fmla="*/ 9 w 22"/>
                  <a:gd name="T33" fmla="*/ 6 h 14"/>
                  <a:gd name="T34" fmla="*/ 5 w 22"/>
                  <a:gd name="T35" fmla="*/ 6 h 14"/>
                  <a:gd name="T36" fmla="*/ 5 w 22"/>
                  <a:gd name="T37" fmla="*/ 6 h 14"/>
                  <a:gd name="T38" fmla="*/ 3 w 22"/>
                  <a:gd name="T39" fmla="*/ 4 h 14"/>
                  <a:gd name="T40" fmla="*/ 3 w 22"/>
                  <a:gd name="T41" fmla="*/ 3 h 14"/>
                  <a:gd name="T42" fmla="*/ 5 w 22"/>
                  <a:gd name="T43" fmla="*/ 1 h 14"/>
                  <a:gd name="T44" fmla="*/ 11 w 22"/>
                  <a:gd name="T45" fmla="*/ 1 h 14"/>
                  <a:gd name="T46" fmla="*/ 12 w 22"/>
                  <a:gd name="T47" fmla="*/ 3 h 14"/>
                  <a:gd name="T48" fmla="*/ 14 w 22"/>
                  <a:gd name="T49" fmla="*/ 3 h 14"/>
                  <a:gd name="T50" fmla="*/ 14 w 22"/>
                  <a:gd name="T51" fmla="*/ 1 h 14"/>
                  <a:gd name="T52" fmla="*/ 16 w 22"/>
                  <a:gd name="T53" fmla="*/ 1 h 14"/>
                  <a:gd name="T54" fmla="*/ 16 w 22"/>
                  <a:gd name="T55" fmla="*/ 1 h 14"/>
                  <a:gd name="T56" fmla="*/ 17 w 22"/>
                  <a:gd name="T57" fmla="*/ 1 h 14"/>
                  <a:gd name="T58" fmla="*/ 17 w 22"/>
                  <a:gd name="T59" fmla="*/ 4 h 14"/>
                  <a:gd name="T60" fmla="*/ 17 w 22"/>
                  <a:gd name="T61" fmla="*/ 4 h 14"/>
                  <a:gd name="T62" fmla="*/ 19 w 22"/>
                  <a:gd name="T63" fmla="*/ 6 h 14"/>
                  <a:gd name="T64" fmla="*/ 19 w 22"/>
                  <a:gd name="T65" fmla="*/ 7 h 14"/>
                  <a:gd name="T66" fmla="*/ 19 w 22"/>
                  <a:gd name="T67" fmla="*/ 9 h 14"/>
                  <a:gd name="T68" fmla="*/ 19 w 22"/>
                  <a:gd name="T69" fmla="*/ 12 h 14"/>
                  <a:gd name="T70" fmla="*/ 19 w 22"/>
                  <a:gd name="T71" fmla="*/ 12 h 14"/>
                  <a:gd name="T72" fmla="*/ 20 w 22"/>
                  <a:gd name="T73" fmla="*/ 12 h 14"/>
                  <a:gd name="T74" fmla="*/ 22 w 22"/>
                  <a:gd name="T75" fmla="*/ 12 h 14"/>
                  <a:gd name="T76" fmla="*/ 22 w 22"/>
                  <a:gd name="T77" fmla="*/ 11 h 14"/>
                  <a:gd name="T78" fmla="*/ 22 w 22"/>
                  <a:gd name="T79" fmla="*/ 1 h 14"/>
                  <a:gd name="T80" fmla="*/ 22 w 22"/>
                  <a:gd name="T81" fmla="*/ 0 h 14"/>
                  <a:gd name="T82" fmla="*/ 3 w 22"/>
                  <a:gd name="T83" fmla="*/ 0 h 14"/>
                  <a:gd name="T84" fmla="*/ 1 w 22"/>
                  <a:gd name="T85" fmla="*/ 1 h 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
                  <a:gd name="T130" fmla="*/ 0 h 14"/>
                  <a:gd name="T131" fmla="*/ 22 w 22"/>
                  <a:gd name="T132" fmla="*/ 14 h 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 h="14">
                    <a:moveTo>
                      <a:pt x="1" y="1"/>
                    </a:moveTo>
                    <a:lnTo>
                      <a:pt x="1" y="3"/>
                    </a:lnTo>
                    <a:lnTo>
                      <a:pt x="0" y="11"/>
                    </a:lnTo>
                    <a:lnTo>
                      <a:pt x="1" y="11"/>
                    </a:lnTo>
                    <a:lnTo>
                      <a:pt x="8" y="11"/>
                    </a:lnTo>
                    <a:lnTo>
                      <a:pt x="6" y="12"/>
                    </a:lnTo>
                    <a:lnTo>
                      <a:pt x="3" y="12"/>
                    </a:lnTo>
                    <a:lnTo>
                      <a:pt x="3" y="14"/>
                    </a:lnTo>
                    <a:lnTo>
                      <a:pt x="12" y="14"/>
                    </a:lnTo>
                    <a:lnTo>
                      <a:pt x="14" y="12"/>
                    </a:lnTo>
                    <a:lnTo>
                      <a:pt x="14" y="6"/>
                    </a:lnTo>
                    <a:lnTo>
                      <a:pt x="11" y="4"/>
                    </a:lnTo>
                    <a:lnTo>
                      <a:pt x="9" y="6"/>
                    </a:lnTo>
                    <a:lnTo>
                      <a:pt x="5" y="6"/>
                    </a:lnTo>
                    <a:lnTo>
                      <a:pt x="3" y="4"/>
                    </a:lnTo>
                    <a:lnTo>
                      <a:pt x="3" y="3"/>
                    </a:lnTo>
                    <a:lnTo>
                      <a:pt x="5" y="1"/>
                    </a:lnTo>
                    <a:lnTo>
                      <a:pt x="11" y="1"/>
                    </a:lnTo>
                    <a:lnTo>
                      <a:pt x="12" y="3"/>
                    </a:lnTo>
                    <a:lnTo>
                      <a:pt x="14" y="3"/>
                    </a:lnTo>
                    <a:lnTo>
                      <a:pt x="14" y="1"/>
                    </a:lnTo>
                    <a:lnTo>
                      <a:pt x="16" y="1"/>
                    </a:lnTo>
                    <a:lnTo>
                      <a:pt x="17" y="1"/>
                    </a:lnTo>
                    <a:lnTo>
                      <a:pt x="17" y="4"/>
                    </a:lnTo>
                    <a:lnTo>
                      <a:pt x="19" y="6"/>
                    </a:lnTo>
                    <a:lnTo>
                      <a:pt x="19" y="7"/>
                    </a:lnTo>
                    <a:lnTo>
                      <a:pt x="19" y="9"/>
                    </a:lnTo>
                    <a:lnTo>
                      <a:pt x="19" y="12"/>
                    </a:lnTo>
                    <a:lnTo>
                      <a:pt x="20" y="12"/>
                    </a:lnTo>
                    <a:lnTo>
                      <a:pt x="22" y="12"/>
                    </a:lnTo>
                    <a:lnTo>
                      <a:pt x="22" y="11"/>
                    </a:lnTo>
                    <a:lnTo>
                      <a:pt x="22" y="1"/>
                    </a:lnTo>
                    <a:lnTo>
                      <a:pt x="22" y="0"/>
                    </a:lnTo>
                    <a:lnTo>
                      <a:pt x="3" y="0"/>
                    </a:lnTo>
                    <a:lnTo>
                      <a:pt x="1" y="1"/>
                    </a:lnTo>
                    <a:close/>
                  </a:path>
                </a:pathLst>
              </a:custGeom>
              <a:solidFill>
                <a:srgbClr val="000000"/>
              </a:solidFill>
              <a:ln w="9525">
                <a:noFill/>
                <a:round/>
                <a:headEnd/>
                <a:tailEnd/>
              </a:ln>
            </p:spPr>
            <p:txBody>
              <a:bodyPr/>
              <a:lstStyle/>
              <a:p>
                <a:endParaRPr lang="en-US" dirty="0"/>
              </a:p>
            </p:txBody>
          </p:sp>
          <p:sp>
            <p:nvSpPr>
              <p:cNvPr id="121942" name="Freeform 86"/>
              <p:cNvSpPr>
                <a:spLocks/>
              </p:cNvSpPr>
              <p:nvPr/>
            </p:nvSpPr>
            <p:spPr bwMode="auto">
              <a:xfrm>
                <a:off x="1250" y="2654"/>
                <a:ext cx="161" cy="33"/>
              </a:xfrm>
              <a:custGeom>
                <a:avLst/>
                <a:gdLst>
                  <a:gd name="T0" fmla="*/ 148 w 161"/>
                  <a:gd name="T1" fmla="*/ 3 h 33"/>
                  <a:gd name="T2" fmla="*/ 136 w 161"/>
                  <a:gd name="T3" fmla="*/ 4 h 33"/>
                  <a:gd name="T4" fmla="*/ 128 w 161"/>
                  <a:gd name="T5" fmla="*/ 6 h 33"/>
                  <a:gd name="T6" fmla="*/ 118 w 161"/>
                  <a:gd name="T7" fmla="*/ 8 h 33"/>
                  <a:gd name="T8" fmla="*/ 103 w 161"/>
                  <a:gd name="T9" fmla="*/ 11 h 33"/>
                  <a:gd name="T10" fmla="*/ 95 w 161"/>
                  <a:gd name="T11" fmla="*/ 12 h 33"/>
                  <a:gd name="T12" fmla="*/ 72 w 161"/>
                  <a:gd name="T13" fmla="*/ 17 h 33"/>
                  <a:gd name="T14" fmla="*/ 65 w 161"/>
                  <a:gd name="T15" fmla="*/ 19 h 33"/>
                  <a:gd name="T16" fmla="*/ 44 w 161"/>
                  <a:gd name="T17" fmla="*/ 23 h 33"/>
                  <a:gd name="T18" fmla="*/ 25 w 161"/>
                  <a:gd name="T19" fmla="*/ 26 h 33"/>
                  <a:gd name="T20" fmla="*/ 15 w 161"/>
                  <a:gd name="T21" fmla="*/ 28 h 33"/>
                  <a:gd name="T22" fmla="*/ 6 w 161"/>
                  <a:gd name="T23" fmla="*/ 29 h 33"/>
                  <a:gd name="T24" fmla="*/ 3 w 161"/>
                  <a:gd name="T25" fmla="*/ 29 h 33"/>
                  <a:gd name="T26" fmla="*/ 1 w 161"/>
                  <a:gd name="T27" fmla="*/ 29 h 33"/>
                  <a:gd name="T28" fmla="*/ 0 w 161"/>
                  <a:gd name="T29" fmla="*/ 29 h 33"/>
                  <a:gd name="T30" fmla="*/ 0 w 161"/>
                  <a:gd name="T31" fmla="*/ 33 h 33"/>
                  <a:gd name="T32" fmla="*/ 3 w 161"/>
                  <a:gd name="T33" fmla="*/ 33 h 33"/>
                  <a:gd name="T34" fmla="*/ 15 w 161"/>
                  <a:gd name="T35" fmla="*/ 29 h 33"/>
                  <a:gd name="T36" fmla="*/ 31 w 161"/>
                  <a:gd name="T37" fmla="*/ 26 h 33"/>
                  <a:gd name="T38" fmla="*/ 42 w 161"/>
                  <a:gd name="T39" fmla="*/ 25 h 33"/>
                  <a:gd name="T40" fmla="*/ 51 w 161"/>
                  <a:gd name="T41" fmla="*/ 23 h 33"/>
                  <a:gd name="T42" fmla="*/ 58 w 161"/>
                  <a:gd name="T43" fmla="*/ 22 h 33"/>
                  <a:gd name="T44" fmla="*/ 65 w 161"/>
                  <a:gd name="T45" fmla="*/ 20 h 33"/>
                  <a:gd name="T46" fmla="*/ 75 w 161"/>
                  <a:gd name="T47" fmla="*/ 19 h 33"/>
                  <a:gd name="T48" fmla="*/ 83 w 161"/>
                  <a:gd name="T49" fmla="*/ 17 h 33"/>
                  <a:gd name="T50" fmla="*/ 101 w 161"/>
                  <a:gd name="T51" fmla="*/ 14 h 33"/>
                  <a:gd name="T52" fmla="*/ 115 w 161"/>
                  <a:gd name="T53" fmla="*/ 11 h 33"/>
                  <a:gd name="T54" fmla="*/ 128 w 161"/>
                  <a:gd name="T55" fmla="*/ 9 h 33"/>
                  <a:gd name="T56" fmla="*/ 139 w 161"/>
                  <a:gd name="T57" fmla="*/ 8 h 33"/>
                  <a:gd name="T58" fmla="*/ 150 w 161"/>
                  <a:gd name="T59" fmla="*/ 6 h 33"/>
                  <a:gd name="T60" fmla="*/ 159 w 161"/>
                  <a:gd name="T61" fmla="*/ 3 h 33"/>
                  <a:gd name="T62" fmla="*/ 161 w 161"/>
                  <a:gd name="T63" fmla="*/ 3 h 33"/>
                  <a:gd name="T64" fmla="*/ 161 w 161"/>
                  <a:gd name="T65" fmla="*/ 3 h 33"/>
                  <a:gd name="T66" fmla="*/ 161 w 161"/>
                  <a:gd name="T67" fmla="*/ 0 h 33"/>
                  <a:gd name="T68" fmla="*/ 156 w 161"/>
                  <a:gd name="T69" fmla="*/ 1 h 33"/>
                  <a:gd name="T70" fmla="*/ 148 w 161"/>
                  <a:gd name="T71" fmla="*/ 3 h 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1"/>
                  <a:gd name="T109" fmla="*/ 0 h 33"/>
                  <a:gd name="T110" fmla="*/ 161 w 161"/>
                  <a:gd name="T111" fmla="*/ 33 h 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1" h="33">
                    <a:moveTo>
                      <a:pt x="148" y="3"/>
                    </a:moveTo>
                    <a:lnTo>
                      <a:pt x="136" y="4"/>
                    </a:lnTo>
                    <a:lnTo>
                      <a:pt x="128" y="6"/>
                    </a:lnTo>
                    <a:lnTo>
                      <a:pt x="118" y="8"/>
                    </a:lnTo>
                    <a:lnTo>
                      <a:pt x="103" y="11"/>
                    </a:lnTo>
                    <a:lnTo>
                      <a:pt x="95" y="12"/>
                    </a:lnTo>
                    <a:lnTo>
                      <a:pt x="72" y="17"/>
                    </a:lnTo>
                    <a:lnTo>
                      <a:pt x="65" y="19"/>
                    </a:lnTo>
                    <a:lnTo>
                      <a:pt x="44" y="23"/>
                    </a:lnTo>
                    <a:lnTo>
                      <a:pt x="25" y="26"/>
                    </a:lnTo>
                    <a:lnTo>
                      <a:pt x="15" y="28"/>
                    </a:lnTo>
                    <a:lnTo>
                      <a:pt x="6" y="29"/>
                    </a:lnTo>
                    <a:lnTo>
                      <a:pt x="3" y="29"/>
                    </a:lnTo>
                    <a:lnTo>
                      <a:pt x="1" y="29"/>
                    </a:lnTo>
                    <a:lnTo>
                      <a:pt x="0" y="29"/>
                    </a:lnTo>
                    <a:lnTo>
                      <a:pt x="0" y="33"/>
                    </a:lnTo>
                    <a:lnTo>
                      <a:pt x="3" y="33"/>
                    </a:lnTo>
                    <a:lnTo>
                      <a:pt x="15" y="29"/>
                    </a:lnTo>
                    <a:lnTo>
                      <a:pt x="31" y="26"/>
                    </a:lnTo>
                    <a:lnTo>
                      <a:pt x="42" y="25"/>
                    </a:lnTo>
                    <a:lnTo>
                      <a:pt x="51" y="23"/>
                    </a:lnTo>
                    <a:lnTo>
                      <a:pt x="58" y="22"/>
                    </a:lnTo>
                    <a:lnTo>
                      <a:pt x="65" y="20"/>
                    </a:lnTo>
                    <a:lnTo>
                      <a:pt x="75" y="19"/>
                    </a:lnTo>
                    <a:lnTo>
                      <a:pt x="83" y="17"/>
                    </a:lnTo>
                    <a:lnTo>
                      <a:pt x="101" y="14"/>
                    </a:lnTo>
                    <a:lnTo>
                      <a:pt x="115" y="11"/>
                    </a:lnTo>
                    <a:lnTo>
                      <a:pt x="128" y="9"/>
                    </a:lnTo>
                    <a:lnTo>
                      <a:pt x="139" y="8"/>
                    </a:lnTo>
                    <a:lnTo>
                      <a:pt x="150" y="6"/>
                    </a:lnTo>
                    <a:lnTo>
                      <a:pt x="159" y="3"/>
                    </a:lnTo>
                    <a:lnTo>
                      <a:pt x="161" y="3"/>
                    </a:lnTo>
                    <a:lnTo>
                      <a:pt x="161" y="0"/>
                    </a:lnTo>
                    <a:lnTo>
                      <a:pt x="156" y="1"/>
                    </a:lnTo>
                    <a:lnTo>
                      <a:pt x="148" y="3"/>
                    </a:lnTo>
                    <a:close/>
                  </a:path>
                </a:pathLst>
              </a:custGeom>
              <a:solidFill>
                <a:srgbClr val="000000"/>
              </a:solidFill>
              <a:ln w="9525">
                <a:noFill/>
                <a:round/>
                <a:headEnd/>
                <a:tailEnd/>
              </a:ln>
            </p:spPr>
            <p:txBody>
              <a:bodyPr/>
              <a:lstStyle/>
              <a:p>
                <a:endParaRPr lang="en-US" dirty="0"/>
              </a:p>
            </p:txBody>
          </p:sp>
          <p:sp>
            <p:nvSpPr>
              <p:cNvPr id="121943" name="Freeform 87"/>
              <p:cNvSpPr>
                <a:spLocks/>
              </p:cNvSpPr>
              <p:nvPr/>
            </p:nvSpPr>
            <p:spPr bwMode="auto">
              <a:xfrm>
                <a:off x="1557" y="2683"/>
                <a:ext cx="87" cy="21"/>
              </a:xfrm>
              <a:custGeom>
                <a:avLst/>
                <a:gdLst>
                  <a:gd name="T0" fmla="*/ 53 w 87"/>
                  <a:gd name="T1" fmla="*/ 2 h 21"/>
                  <a:gd name="T2" fmla="*/ 52 w 87"/>
                  <a:gd name="T3" fmla="*/ 2 h 21"/>
                  <a:gd name="T4" fmla="*/ 50 w 87"/>
                  <a:gd name="T5" fmla="*/ 2 h 21"/>
                  <a:gd name="T6" fmla="*/ 50 w 87"/>
                  <a:gd name="T7" fmla="*/ 2 h 21"/>
                  <a:gd name="T8" fmla="*/ 50 w 87"/>
                  <a:gd name="T9" fmla="*/ 2 h 21"/>
                  <a:gd name="T10" fmla="*/ 50 w 87"/>
                  <a:gd name="T11" fmla="*/ 2 h 21"/>
                  <a:gd name="T12" fmla="*/ 50 w 87"/>
                  <a:gd name="T13" fmla="*/ 4 h 21"/>
                  <a:gd name="T14" fmla="*/ 50 w 87"/>
                  <a:gd name="T15" fmla="*/ 11 h 21"/>
                  <a:gd name="T16" fmla="*/ 50 w 87"/>
                  <a:gd name="T17" fmla="*/ 16 h 21"/>
                  <a:gd name="T18" fmla="*/ 50 w 87"/>
                  <a:gd name="T19" fmla="*/ 16 h 21"/>
                  <a:gd name="T20" fmla="*/ 47 w 87"/>
                  <a:gd name="T21" fmla="*/ 18 h 21"/>
                  <a:gd name="T22" fmla="*/ 27 w 87"/>
                  <a:gd name="T23" fmla="*/ 18 h 21"/>
                  <a:gd name="T24" fmla="*/ 0 w 87"/>
                  <a:gd name="T25" fmla="*/ 18 h 21"/>
                  <a:gd name="T26" fmla="*/ 0 w 87"/>
                  <a:gd name="T27" fmla="*/ 21 h 21"/>
                  <a:gd name="T28" fmla="*/ 14 w 87"/>
                  <a:gd name="T29" fmla="*/ 21 h 21"/>
                  <a:gd name="T30" fmla="*/ 20 w 87"/>
                  <a:gd name="T31" fmla="*/ 21 h 21"/>
                  <a:gd name="T32" fmla="*/ 36 w 87"/>
                  <a:gd name="T33" fmla="*/ 21 h 21"/>
                  <a:gd name="T34" fmla="*/ 75 w 87"/>
                  <a:gd name="T35" fmla="*/ 19 h 21"/>
                  <a:gd name="T36" fmla="*/ 84 w 87"/>
                  <a:gd name="T37" fmla="*/ 19 h 21"/>
                  <a:gd name="T38" fmla="*/ 86 w 87"/>
                  <a:gd name="T39" fmla="*/ 18 h 21"/>
                  <a:gd name="T40" fmla="*/ 87 w 87"/>
                  <a:gd name="T41" fmla="*/ 16 h 21"/>
                  <a:gd name="T42" fmla="*/ 87 w 87"/>
                  <a:gd name="T43" fmla="*/ 8 h 21"/>
                  <a:gd name="T44" fmla="*/ 86 w 87"/>
                  <a:gd name="T45" fmla="*/ 5 h 21"/>
                  <a:gd name="T46" fmla="*/ 84 w 87"/>
                  <a:gd name="T47" fmla="*/ 4 h 21"/>
                  <a:gd name="T48" fmla="*/ 83 w 87"/>
                  <a:gd name="T49" fmla="*/ 4 h 21"/>
                  <a:gd name="T50" fmla="*/ 83 w 87"/>
                  <a:gd name="T51" fmla="*/ 11 h 21"/>
                  <a:gd name="T52" fmla="*/ 83 w 87"/>
                  <a:gd name="T53" fmla="*/ 16 h 21"/>
                  <a:gd name="T54" fmla="*/ 81 w 87"/>
                  <a:gd name="T55" fmla="*/ 16 h 21"/>
                  <a:gd name="T56" fmla="*/ 80 w 87"/>
                  <a:gd name="T57" fmla="*/ 18 h 21"/>
                  <a:gd name="T58" fmla="*/ 77 w 87"/>
                  <a:gd name="T59" fmla="*/ 18 h 21"/>
                  <a:gd name="T60" fmla="*/ 75 w 87"/>
                  <a:gd name="T61" fmla="*/ 16 h 21"/>
                  <a:gd name="T62" fmla="*/ 73 w 87"/>
                  <a:gd name="T63" fmla="*/ 14 h 21"/>
                  <a:gd name="T64" fmla="*/ 73 w 87"/>
                  <a:gd name="T65" fmla="*/ 10 h 21"/>
                  <a:gd name="T66" fmla="*/ 73 w 87"/>
                  <a:gd name="T67" fmla="*/ 5 h 21"/>
                  <a:gd name="T68" fmla="*/ 73 w 87"/>
                  <a:gd name="T69" fmla="*/ 4 h 21"/>
                  <a:gd name="T70" fmla="*/ 77 w 87"/>
                  <a:gd name="T71" fmla="*/ 2 h 21"/>
                  <a:gd name="T72" fmla="*/ 77 w 87"/>
                  <a:gd name="T73" fmla="*/ 2 h 21"/>
                  <a:gd name="T74" fmla="*/ 77 w 87"/>
                  <a:gd name="T75" fmla="*/ 0 h 21"/>
                  <a:gd name="T76" fmla="*/ 56 w 87"/>
                  <a:gd name="T77" fmla="*/ 2 h 21"/>
                  <a:gd name="T78" fmla="*/ 53 w 87"/>
                  <a:gd name="T79" fmla="*/ 2 h 2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7"/>
                  <a:gd name="T121" fmla="*/ 0 h 21"/>
                  <a:gd name="T122" fmla="*/ 87 w 87"/>
                  <a:gd name="T123" fmla="*/ 21 h 2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7" h="21">
                    <a:moveTo>
                      <a:pt x="53" y="2"/>
                    </a:moveTo>
                    <a:lnTo>
                      <a:pt x="52" y="2"/>
                    </a:lnTo>
                    <a:lnTo>
                      <a:pt x="50" y="2"/>
                    </a:lnTo>
                    <a:lnTo>
                      <a:pt x="50" y="4"/>
                    </a:lnTo>
                    <a:lnTo>
                      <a:pt x="50" y="11"/>
                    </a:lnTo>
                    <a:lnTo>
                      <a:pt x="50" y="16"/>
                    </a:lnTo>
                    <a:lnTo>
                      <a:pt x="47" y="18"/>
                    </a:lnTo>
                    <a:lnTo>
                      <a:pt x="27" y="18"/>
                    </a:lnTo>
                    <a:lnTo>
                      <a:pt x="0" y="18"/>
                    </a:lnTo>
                    <a:lnTo>
                      <a:pt x="0" y="21"/>
                    </a:lnTo>
                    <a:lnTo>
                      <a:pt x="14" y="21"/>
                    </a:lnTo>
                    <a:lnTo>
                      <a:pt x="20" y="21"/>
                    </a:lnTo>
                    <a:lnTo>
                      <a:pt x="36" y="21"/>
                    </a:lnTo>
                    <a:lnTo>
                      <a:pt x="75" y="19"/>
                    </a:lnTo>
                    <a:lnTo>
                      <a:pt x="84" y="19"/>
                    </a:lnTo>
                    <a:lnTo>
                      <a:pt x="86" y="18"/>
                    </a:lnTo>
                    <a:lnTo>
                      <a:pt x="87" y="16"/>
                    </a:lnTo>
                    <a:lnTo>
                      <a:pt x="87" y="8"/>
                    </a:lnTo>
                    <a:lnTo>
                      <a:pt x="86" y="5"/>
                    </a:lnTo>
                    <a:lnTo>
                      <a:pt x="84" y="4"/>
                    </a:lnTo>
                    <a:lnTo>
                      <a:pt x="83" y="4"/>
                    </a:lnTo>
                    <a:lnTo>
                      <a:pt x="83" y="11"/>
                    </a:lnTo>
                    <a:lnTo>
                      <a:pt x="83" y="16"/>
                    </a:lnTo>
                    <a:lnTo>
                      <a:pt x="81" y="16"/>
                    </a:lnTo>
                    <a:lnTo>
                      <a:pt x="80" y="18"/>
                    </a:lnTo>
                    <a:lnTo>
                      <a:pt x="77" y="18"/>
                    </a:lnTo>
                    <a:lnTo>
                      <a:pt x="75" y="16"/>
                    </a:lnTo>
                    <a:lnTo>
                      <a:pt x="73" y="14"/>
                    </a:lnTo>
                    <a:lnTo>
                      <a:pt x="73" y="10"/>
                    </a:lnTo>
                    <a:lnTo>
                      <a:pt x="73" y="5"/>
                    </a:lnTo>
                    <a:lnTo>
                      <a:pt x="73" y="4"/>
                    </a:lnTo>
                    <a:lnTo>
                      <a:pt x="77" y="2"/>
                    </a:lnTo>
                    <a:lnTo>
                      <a:pt x="77" y="0"/>
                    </a:lnTo>
                    <a:lnTo>
                      <a:pt x="56" y="2"/>
                    </a:lnTo>
                    <a:lnTo>
                      <a:pt x="53" y="2"/>
                    </a:lnTo>
                    <a:close/>
                  </a:path>
                </a:pathLst>
              </a:custGeom>
              <a:solidFill>
                <a:srgbClr val="000000"/>
              </a:solidFill>
              <a:ln w="9525">
                <a:noFill/>
                <a:round/>
                <a:headEnd/>
                <a:tailEnd/>
              </a:ln>
            </p:spPr>
            <p:txBody>
              <a:bodyPr/>
              <a:lstStyle/>
              <a:p>
                <a:endParaRPr lang="en-US" dirty="0"/>
              </a:p>
            </p:txBody>
          </p:sp>
          <p:sp>
            <p:nvSpPr>
              <p:cNvPr id="121944" name="Freeform 88"/>
              <p:cNvSpPr>
                <a:spLocks/>
              </p:cNvSpPr>
              <p:nvPr/>
            </p:nvSpPr>
            <p:spPr bwMode="auto">
              <a:xfrm>
                <a:off x="1565" y="2687"/>
                <a:ext cx="19" cy="9"/>
              </a:xfrm>
              <a:custGeom>
                <a:avLst/>
                <a:gdLst>
                  <a:gd name="T0" fmla="*/ 0 w 19"/>
                  <a:gd name="T1" fmla="*/ 1 h 9"/>
                  <a:gd name="T2" fmla="*/ 0 w 19"/>
                  <a:gd name="T3" fmla="*/ 6 h 9"/>
                  <a:gd name="T4" fmla="*/ 0 w 19"/>
                  <a:gd name="T5" fmla="*/ 9 h 9"/>
                  <a:gd name="T6" fmla="*/ 17 w 19"/>
                  <a:gd name="T7" fmla="*/ 9 h 9"/>
                  <a:gd name="T8" fmla="*/ 19 w 19"/>
                  <a:gd name="T9" fmla="*/ 6 h 9"/>
                  <a:gd name="T10" fmla="*/ 19 w 19"/>
                  <a:gd name="T11" fmla="*/ 1 h 9"/>
                  <a:gd name="T12" fmla="*/ 17 w 19"/>
                  <a:gd name="T13" fmla="*/ 0 h 9"/>
                  <a:gd name="T14" fmla="*/ 0 w 19"/>
                  <a:gd name="T15" fmla="*/ 1 h 9"/>
                  <a:gd name="T16" fmla="*/ 0 w 19"/>
                  <a:gd name="T17" fmla="*/ 1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9"/>
                  <a:gd name="T29" fmla="*/ 19 w 19"/>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9">
                    <a:moveTo>
                      <a:pt x="0" y="1"/>
                    </a:moveTo>
                    <a:lnTo>
                      <a:pt x="0" y="6"/>
                    </a:lnTo>
                    <a:lnTo>
                      <a:pt x="0" y="9"/>
                    </a:lnTo>
                    <a:lnTo>
                      <a:pt x="17" y="9"/>
                    </a:lnTo>
                    <a:lnTo>
                      <a:pt x="19" y="6"/>
                    </a:lnTo>
                    <a:lnTo>
                      <a:pt x="19" y="1"/>
                    </a:lnTo>
                    <a:lnTo>
                      <a:pt x="17" y="0"/>
                    </a:lnTo>
                    <a:lnTo>
                      <a:pt x="0" y="1"/>
                    </a:lnTo>
                    <a:close/>
                  </a:path>
                </a:pathLst>
              </a:custGeom>
              <a:solidFill>
                <a:srgbClr val="000000"/>
              </a:solidFill>
              <a:ln w="9525">
                <a:noFill/>
                <a:round/>
                <a:headEnd/>
                <a:tailEnd/>
              </a:ln>
            </p:spPr>
            <p:txBody>
              <a:bodyPr/>
              <a:lstStyle/>
              <a:p>
                <a:endParaRPr lang="en-US" dirty="0"/>
              </a:p>
            </p:txBody>
          </p:sp>
          <p:sp>
            <p:nvSpPr>
              <p:cNvPr id="121945" name="Freeform 89"/>
              <p:cNvSpPr>
                <a:spLocks/>
              </p:cNvSpPr>
              <p:nvPr/>
            </p:nvSpPr>
            <p:spPr bwMode="auto">
              <a:xfrm>
                <a:off x="1517" y="2688"/>
                <a:ext cx="18" cy="9"/>
              </a:xfrm>
              <a:custGeom>
                <a:avLst/>
                <a:gdLst>
                  <a:gd name="T0" fmla="*/ 0 w 18"/>
                  <a:gd name="T1" fmla="*/ 2 h 9"/>
                  <a:gd name="T2" fmla="*/ 0 w 18"/>
                  <a:gd name="T3" fmla="*/ 6 h 9"/>
                  <a:gd name="T4" fmla="*/ 1 w 18"/>
                  <a:gd name="T5" fmla="*/ 8 h 9"/>
                  <a:gd name="T6" fmla="*/ 3 w 18"/>
                  <a:gd name="T7" fmla="*/ 9 h 9"/>
                  <a:gd name="T8" fmla="*/ 17 w 18"/>
                  <a:gd name="T9" fmla="*/ 8 h 9"/>
                  <a:gd name="T10" fmla="*/ 18 w 18"/>
                  <a:gd name="T11" fmla="*/ 6 h 9"/>
                  <a:gd name="T12" fmla="*/ 18 w 18"/>
                  <a:gd name="T13" fmla="*/ 2 h 9"/>
                  <a:gd name="T14" fmla="*/ 15 w 18"/>
                  <a:gd name="T15" fmla="*/ 0 h 9"/>
                  <a:gd name="T16" fmla="*/ 1 w 18"/>
                  <a:gd name="T17" fmla="*/ 0 h 9"/>
                  <a:gd name="T18" fmla="*/ 0 w 18"/>
                  <a:gd name="T19" fmla="*/ 2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9"/>
                  <a:gd name="T32" fmla="*/ 18 w 18"/>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9">
                    <a:moveTo>
                      <a:pt x="0" y="2"/>
                    </a:moveTo>
                    <a:lnTo>
                      <a:pt x="0" y="6"/>
                    </a:lnTo>
                    <a:lnTo>
                      <a:pt x="1" y="8"/>
                    </a:lnTo>
                    <a:lnTo>
                      <a:pt x="3" y="9"/>
                    </a:lnTo>
                    <a:lnTo>
                      <a:pt x="17" y="8"/>
                    </a:lnTo>
                    <a:lnTo>
                      <a:pt x="18" y="6"/>
                    </a:lnTo>
                    <a:lnTo>
                      <a:pt x="18" y="2"/>
                    </a:lnTo>
                    <a:lnTo>
                      <a:pt x="15" y="0"/>
                    </a:lnTo>
                    <a:lnTo>
                      <a:pt x="1" y="0"/>
                    </a:lnTo>
                    <a:lnTo>
                      <a:pt x="0" y="2"/>
                    </a:lnTo>
                    <a:close/>
                  </a:path>
                </a:pathLst>
              </a:custGeom>
              <a:solidFill>
                <a:srgbClr val="000000"/>
              </a:solidFill>
              <a:ln w="9525">
                <a:noFill/>
                <a:round/>
                <a:headEnd/>
                <a:tailEnd/>
              </a:ln>
            </p:spPr>
            <p:txBody>
              <a:bodyPr/>
              <a:lstStyle/>
              <a:p>
                <a:endParaRPr lang="en-US" dirty="0"/>
              </a:p>
            </p:txBody>
          </p:sp>
          <p:sp>
            <p:nvSpPr>
              <p:cNvPr id="121946" name="Freeform 90"/>
              <p:cNvSpPr>
                <a:spLocks/>
              </p:cNvSpPr>
              <p:nvPr/>
            </p:nvSpPr>
            <p:spPr bwMode="auto">
              <a:xfrm>
                <a:off x="1609" y="2705"/>
                <a:ext cx="31" cy="11"/>
              </a:xfrm>
              <a:custGeom>
                <a:avLst/>
                <a:gdLst>
                  <a:gd name="T0" fmla="*/ 29 w 31"/>
                  <a:gd name="T1" fmla="*/ 3 h 11"/>
                  <a:gd name="T2" fmla="*/ 26 w 31"/>
                  <a:gd name="T3" fmla="*/ 5 h 11"/>
                  <a:gd name="T4" fmla="*/ 12 w 31"/>
                  <a:gd name="T5" fmla="*/ 7 h 11"/>
                  <a:gd name="T6" fmla="*/ 0 w 31"/>
                  <a:gd name="T7" fmla="*/ 7 h 11"/>
                  <a:gd name="T8" fmla="*/ 0 w 31"/>
                  <a:gd name="T9" fmla="*/ 10 h 11"/>
                  <a:gd name="T10" fmla="*/ 0 w 31"/>
                  <a:gd name="T11" fmla="*/ 10 h 11"/>
                  <a:gd name="T12" fmla="*/ 23 w 31"/>
                  <a:gd name="T13" fmla="*/ 8 h 11"/>
                  <a:gd name="T14" fmla="*/ 25 w 31"/>
                  <a:gd name="T15" fmla="*/ 10 h 11"/>
                  <a:gd name="T16" fmla="*/ 25 w 31"/>
                  <a:gd name="T17" fmla="*/ 11 h 11"/>
                  <a:gd name="T18" fmla="*/ 26 w 31"/>
                  <a:gd name="T19" fmla="*/ 11 h 11"/>
                  <a:gd name="T20" fmla="*/ 29 w 31"/>
                  <a:gd name="T21" fmla="*/ 10 h 11"/>
                  <a:gd name="T22" fmla="*/ 31 w 31"/>
                  <a:gd name="T23" fmla="*/ 5 h 11"/>
                  <a:gd name="T24" fmla="*/ 31 w 31"/>
                  <a:gd name="T25" fmla="*/ 0 h 11"/>
                  <a:gd name="T26" fmla="*/ 29 w 31"/>
                  <a:gd name="T27" fmla="*/ 0 h 11"/>
                  <a:gd name="T28" fmla="*/ 29 w 31"/>
                  <a:gd name="T29" fmla="*/ 3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
                  <a:gd name="T46" fmla="*/ 0 h 11"/>
                  <a:gd name="T47" fmla="*/ 31 w 31"/>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 h="11">
                    <a:moveTo>
                      <a:pt x="29" y="3"/>
                    </a:moveTo>
                    <a:lnTo>
                      <a:pt x="26" y="5"/>
                    </a:lnTo>
                    <a:lnTo>
                      <a:pt x="12" y="7"/>
                    </a:lnTo>
                    <a:lnTo>
                      <a:pt x="0" y="7"/>
                    </a:lnTo>
                    <a:lnTo>
                      <a:pt x="0" y="10"/>
                    </a:lnTo>
                    <a:lnTo>
                      <a:pt x="23" y="8"/>
                    </a:lnTo>
                    <a:lnTo>
                      <a:pt x="25" y="10"/>
                    </a:lnTo>
                    <a:lnTo>
                      <a:pt x="25" y="11"/>
                    </a:lnTo>
                    <a:lnTo>
                      <a:pt x="26" y="11"/>
                    </a:lnTo>
                    <a:lnTo>
                      <a:pt x="29" y="10"/>
                    </a:lnTo>
                    <a:lnTo>
                      <a:pt x="31" y="5"/>
                    </a:lnTo>
                    <a:lnTo>
                      <a:pt x="31" y="0"/>
                    </a:lnTo>
                    <a:lnTo>
                      <a:pt x="29" y="0"/>
                    </a:lnTo>
                    <a:lnTo>
                      <a:pt x="29" y="3"/>
                    </a:lnTo>
                    <a:close/>
                  </a:path>
                </a:pathLst>
              </a:custGeom>
              <a:solidFill>
                <a:srgbClr val="000000"/>
              </a:solidFill>
              <a:ln w="9525">
                <a:noFill/>
                <a:round/>
                <a:headEnd/>
                <a:tailEnd/>
              </a:ln>
            </p:spPr>
            <p:txBody>
              <a:bodyPr/>
              <a:lstStyle/>
              <a:p>
                <a:endParaRPr lang="en-US" dirty="0"/>
              </a:p>
            </p:txBody>
          </p:sp>
          <p:sp>
            <p:nvSpPr>
              <p:cNvPr id="121947" name="Freeform 91"/>
              <p:cNvSpPr>
                <a:spLocks/>
              </p:cNvSpPr>
              <p:nvPr/>
            </p:nvSpPr>
            <p:spPr bwMode="auto">
              <a:xfrm>
                <a:off x="1501" y="2713"/>
                <a:ext cx="104" cy="5"/>
              </a:xfrm>
              <a:custGeom>
                <a:avLst/>
                <a:gdLst>
                  <a:gd name="T0" fmla="*/ 2 w 104"/>
                  <a:gd name="T1" fmla="*/ 2 h 5"/>
                  <a:gd name="T2" fmla="*/ 0 w 104"/>
                  <a:gd name="T3" fmla="*/ 3 h 5"/>
                  <a:gd name="T4" fmla="*/ 2 w 104"/>
                  <a:gd name="T5" fmla="*/ 3 h 5"/>
                  <a:gd name="T6" fmla="*/ 2 w 104"/>
                  <a:gd name="T7" fmla="*/ 5 h 5"/>
                  <a:gd name="T8" fmla="*/ 51 w 104"/>
                  <a:gd name="T9" fmla="*/ 3 h 5"/>
                  <a:gd name="T10" fmla="*/ 65 w 104"/>
                  <a:gd name="T11" fmla="*/ 3 h 5"/>
                  <a:gd name="T12" fmla="*/ 75 w 104"/>
                  <a:gd name="T13" fmla="*/ 3 h 5"/>
                  <a:gd name="T14" fmla="*/ 103 w 104"/>
                  <a:gd name="T15" fmla="*/ 2 h 5"/>
                  <a:gd name="T16" fmla="*/ 104 w 104"/>
                  <a:gd name="T17" fmla="*/ 0 h 5"/>
                  <a:gd name="T18" fmla="*/ 65 w 104"/>
                  <a:gd name="T19" fmla="*/ 0 h 5"/>
                  <a:gd name="T20" fmla="*/ 2 w 104"/>
                  <a:gd name="T21" fmla="*/ 2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
                  <a:gd name="T35" fmla="*/ 104 w 104"/>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
                    <a:moveTo>
                      <a:pt x="2" y="2"/>
                    </a:moveTo>
                    <a:lnTo>
                      <a:pt x="0" y="3"/>
                    </a:lnTo>
                    <a:lnTo>
                      <a:pt x="2" y="3"/>
                    </a:lnTo>
                    <a:lnTo>
                      <a:pt x="2" y="5"/>
                    </a:lnTo>
                    <a:lnTo>
                      <a:pt x="51" y="3"/>
                    </a:lnTo>
                    <a:lnTo>
                      <a:pt x="65" y="3"/>
                    </a:lnTo>
                    <a:lnTo>
                      <a:pt x="75" y="3"/>
                    </a:lnTo>
                    <a:lnTo>
                      <a:pt x="103" y="2"/>
                    </a:lnTo>
                    <a:lnTo>
                      <a:pt x="104" y="0"/>
                    </a:lnTo>
                    <a:lnTo>
                      <a:pt x="65" y="0"/>
                    </a:lnTo>
                    <a:lnTo>
                      <a:pt x="2" y="2"/>
                    </a:lnTo>
                    <a:close/>
                  </a:path>
                </a:pathLst>
              </a:custGeom>
              <a:solidFill>
                <a:srgbClr val="000000"/>
              </a:solidFill>
              <a:ln w="9525">
                <a:noFill/>
                <a:round/>
                <a:headEnd/>
                <a:tailEnd/>
              </a:ln>
            </p:spPr>
            <p:txBody>
              <a:bodyPr/>
              <a:lstStyle/>
              <a:p>
                <a:endParaRPr lang="en-US" dirty="0"/>
              </a:p>
            </p:txBody>
          </p:sp>
        </p:grpSp>
        <p:grpSp>
          <p:nvGrpSpPr>
            <p:cNvPr id="6" name="Group 92"/>
            <p:cNvGrpSpPr>
              <a:grpSpLocks/>
            </p:cNvGrpSpPr>
            <p:nvPr/>
          </p:nvGrpSpPr>
          <p:grpSpPr bwMode="auto">
            <a:xfrm>
              <a:off x="2442" y="3470"/>
              <a:ext cx="368" cy="358"/>
              <a:chOff x="2688" y="2924"/>
              <a:chExt cx="368" cy="358"/>
            </a:xfrm>
          </p:grpSpPr>
          <p:grpSp>
            <p:nvGrpSpPr>
              <p:cNvPr id="7" name="Group 93"/>
              <p:cNvGrpSpPr>
                <a:grpSpLocks/>
              </p:cNvGrpSpPr>
              <p:nvPr/>
            </p:nvGrpSpPr>
            <p:grpSpPr bwMode="auto">
              <a:xfrm>
                <a:off x="2688" y="2924"/>
                <a:ext cx="368" cy="358"/>
                <a:chOff x="2688" y="2924"/>
                <a:chExt cx="368" cy="358"/>
              </a:xfrm>
            </p:grpSpPr>
            <p:sp>
              <p:nvSpPr>
                <p:cNvPr id="121950" name="Freeform 94"/>
                <p:cNvSpPr>
                  <a:spLocks/>
                </p:cNvSpPr>
                <p:nvPr/>
              </p:nvSpPr>
              <p:spPr bwMode="auto">
                <a:xfrm>
                  <a:off x="2688" y="2924"/>
                  <a:ext cx="328" cy="293"/>
                </a:xfrm>
                <a:custGeom>
                  <a:avLst/>
                  <a:gdLst>
                    <a:gd name="T0" fmla="*/ 580 w 1309"/>
                    <a:gd name="T1" fmla="*/ 308 h 1171"/>
                    <a:gd name="T2" fmla="*/ 675 w 1309"/>
                    <a:gd name="T3" fmla="*/ 0 h 1171"/>
                    <a:gd name="T4" fmla="*/ 848 w 1309"/>
                    <a:gd name="T5" fmla="*/ 300 h 1171"/>
                    <a:gd name="T6" fmla="*/ 1138 w 1309"/>
                    <a:gd name="T7" fmla="*/ 90 h 1171"/>
                    <a:gd name="T8" fmla="*/ 999 w 1309"/>
                    <a:gd name="T9" fmla="*/ 426 h 1171"/>
                    <a:gd name="T10" fmla="*/ 1302 w 1309"/>
                    <a:gd name="T11" fmla="*/ 548 h 1171"/>
                    <a:gd name="T12" fmla="*/ 1011 w 1309"/>
                    <a:gd name="T13" fmla="*/ 674 h 1171"/>
                    <a:gd name="T14" fmla="*/ 1309 w 1309"/>
                    <a:gd name="T15" fmla="*/ 887 h 1171"/>
                    <a:gd name="T16" fmla="*/ 1128 w 1309"/>
                    <a:gd name="T17" fmla="*/ 1046 h 1171"/>
                    <a:gd name="T18" fmla="*/ 1216 w 1309"/>
                    <a:gd name="T19" fmla="*/ 1171 h 1171"/>
                    <a:gd name="T20" fmla="*/ 712 w 1309"/>
                    <a:gd name="T21" fmla="*/ 948 h 1171"/>
                    <a:gd name="T22" fmla="*/ 0 w 1309"/>
                    <a:gd name="T23" fmla="*/ 1038 h 1171"/>
                    <a:gd name="T24" fmla="*/ 286 w 1309"/>
                    <a:gd name="T25" fmla="*/ 794 h 1171"/>
                    <a:gd name="T26" fmla="*/ 11 w 1309"/>
                    <a:gd name="T27" fmla="*/ 699 h 1171"/>
                    <a:gd name="T28" fmla="*/ 353 w 1309"/>
                    <a:gd name="T29" fmla="*/ 624 h 1171"/>
                    <a:gd name="T30" fmla="*/ 47 w 1309"/>
                    <a:gd name="T31" fmla="*/ 358 h 1171"/>
                    <a:gd name="T32" fmla="*/ 403 w 1309"/>
                    <a:gd name="T33" fmla="*/ 406 h 1171"/>
                    <a:gd name="T34" fmla="*/ 231 w 1309"/>
                    <a:gd name="T35" fmla="*/ 51 h 1171"/>
                    <a:gd name="T36" fmla="*/ 580 w 1309"/>
                    <a:gd name="T37" fmla="*/ 308 h 1171"/>
                    <a:gd name="T38" fmla="*/ 580 w 1309"/>
                    <a:gd name="T39" fmla="*/ 308 h 11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09"/>
                    <a:gd name="T61" fmla="*/ 0 h 1171"/>
                    <a:gd name="T62" fmla="*/ 1309 w 1309"/>
                    <a:gd name="T63" fmla="*/ 1171 h 11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09" h="1171">
                      <a:moveTo>
                        <a:pt x="580" y="308"/>
                      </a:moveTo>
                      <a:lnTo>
                        <a:pt x="675" y="0"/>
                      </a:lnTo>
                      <a:lnTo>
                        <a:pt x="848" y="300"/>
                      </a:lnTo>
                      <a:lnTo>
                        <a:pt x="1138" y="90"/>
                      </a:lnTo>
                      <a:lnTo>
                        <a:pt x="999" y="426"/>
                      </a:lnTo>
                      <a:lnTo>
                        <a:pt x="1302" y="548"/>
                      </a:lnTo>
                      <a:lnTo>
                        <a:pt x="1011" y="674"/>
                      </a:lnTo>
                      <a:lnTo>
                        <a:pt x="1309" y="887"/>
                      </a:lnTo>
                      <a:lnTo>
                        <a:pt x="1128" y="1046"/>
                      </a:lnTo>
                      <a:lnTo>
                        <a:pt x="1216" y="1171"/>
                      </a:lnTo>
                      <a:lnTo>
                        <a:pt x="712" y="948"/>
                      </a:lnTo>
                      <a:lnTo>
                        <a:pt x="0" y="1038"/>
                      </a:lnTo>
                      <a:lnTo>
                        <a:pt x="286" y="794"/>
                      </a:lnTo>
                      <a:lnTo>
                        <a:pt x="11" y="699"/>
                      </a:lnTo>
                      <a:lnTo>
                        <a:pt x="353" y="624"/>
                      </a:lnTo>
                      <a:lnTo>
                        <a:pt x="47" y="358"/>
                      </a:lnTo>
                      <a:lnTo>
                        <a:pt x="403" y="406"/>
                      </a:lnTo>
                      <a:lnTo>
                        <a:pt x="231" y="51"/>
                      </a:lnTo>
                      <a:lnTo>
                        <a:pt x="580" y="308"/>
                      </a:lnTo>
                      <a:close/>
                    </a:path>
                  </a:pathLst>
                </a:custGeom>
                <a:solidFill>
                  <a:srgbClr val="A0E5F7"/>
                </a:solidFill>
                <a:ln w="9525">
                  <a:noFill/>
                  <a:round/>
                  <a:headEnd/>
                  <a:tailEnd/>
                </a:ln>
              </p:spPr>
              <p:txBody>
                <a:bodyPr/>
                <a:lstStyle/>
                <a:p>
                  <a:endParaRPr lang="en-US" dirty="0"/>
                </a:p>
              </p:txBody>
            </p:sp>
            <p:sp>
              <p:nvSpPr>
                <p:cNvPr id="121951" name="Freeform 95"/>
                <p:cNvSpPr>
                  <a:spLocks/>
                </p:cNvSpPr>
                <p:nvPr/>
              </p:nvSpPr>
              <p:spPr bwMode="auto">
                <a:xfrm>
                  <a:off x="2760" y="2949"/>
                  <a:ext cx="49" cy="58"/>
                </a:xfrm>
                <a:custGeom>
                  <a:avLst/>
                  <a:gdLst>
                    <a:gd name="T0" fmla="*/ 0 w 199"/>
                    <a:gd name="T1" fmla="*/ 0 h 229"/>
                    <a:gd name="T2" fmla="*/ 115 w 199"/>
                    <a:gd name="T3" fmla="*/ 229 h 229"/>
                    <a:gd name="T4" fmla="*/ 199 w 199"/>
                    <a:gd name="T5" fmla="*/ 226 h 229"/>
                    <a:gd name="T6" fmla="*/ 0 w 199"/>
                    <a:gd name="T7" fmla="*/ 0 h 229"/>
                    <a:gd name="T8" fmla="*/ 0 w 199"/>
                    <a:gd name="T9" fmla="*/ 0 h 229"/>
                    <a:gd name="T10" fmla="*/ 0 60000 65536"/>
                    <a:gd name="T11" fmla="*/ 0 60000 65536"/>
                    <a:gd name="T12" fmla="*/ 0 60000 65536"/>
                    <a:gd name="T13" fmla="*/ 0 60000 65536"/>
                    <a:gd name="T14" fmla="*/ 0 60000 65536"/>
                    <a:gd name="T15" fmla="*/ 0 w 199"/>
                    <a:gd name="T16" fmla="*/ 0 h 229"/>
                    <a:gd name="T17" fmla="*/ 199 w 199"/>
                    <a:gd name="T18" fmla="*/ 229 h 229"/>
                  </a:gdLst>
                  <a:ahLst/>
                  <a:cxnLst>
                    <a:cxn ang="T10">
                      <a:pos x="T0" y="T1"/>
                    </a:cxn>
                    <a:cxn ang="T11">
                      <a:pos x="T2" y="T3"/>
                    </a:cxn>
                    <a:cxn ang="T12">
                      <a:pos x="T4" y="T5"/>
                    </a:cxn>
                    <a:cxn ang="T13">
                      <a:pos x="T6" y="T7"/>
                    </a:cxn>
                    <a:cxn ang="T14">
                      <a:pos x="T8" y="T9"/>
                    </a:cxn>
                  </a:cxnLst>
                  <a:rect l="T15" t="T16" r="T17" b="T18"/>
                  <a:pathLst>
                    <a:path w="199" h="229">
                      <a:moveTo>
                        <a:pt x="0" y="0"/>
                      </a:moveTo>
                      <a:lnTo>
                        <a:pt x="115" y="229"/>
                      </a:lnTo>
                      <a:lnTo>
                        <a:pt x="199" y="226"/>
                      </a:lnTo>
                      <a:lnTo>
                        <a:pt x="0" y="0"/>
                      </a:lnTo>
                      <a:close/>
                    </a:path>
                  </a:pathLst>
                </a:custGeom>
                <a:solidFill>
                  <a:srgbClr val="B2FFFF"/>
                </a:solidFill>
                <a:ln w="9525">
                  <a:noFill/>
                  <a:round/>
                  <a:headEnd/>
                  <a:tailEnd/>
                </a:ln>
              </p:spPr>
              <p:txBody>
                <a:bodyPr/>
                <a:lstStyle/>
                <a:p>
                  <a:endParaRPr lang="en-US" dirty="0"/>
                </a:p>
              </p:txBody>
            </p:sp>
            <p:sp>
              <p:nvSpPr>
                <p:cNvPr id="121952" name="Freeform 96"/>
                <p:cNvSpPr>
                  <a:spLocks/>
                </p:cNvSpPr>
                <p:nvPr/>
              </p:nvSpPr>
              <p:spPr bwMode="auto">
                <a:xfrm>
                  <a:off x="2840" y="2947"/>
                  <a:ext cx="21" cy="80"/>
                </a:xfrm>
                <a:custGeom>
                  <a:avLst/>
                  <a:gdLst>
                    <a:gd name="T0" fmla="*/ 66 w 83"/>
                    <a:gd name="T1" fmla="*/ 0 h 320"/>
                    <a:gd name="T2" fmla="*/ 0 w 83"/>
                    <a:gd name="T3" fmla="*/ 229 h 320"/>
                    <a:gd name="T4" fmla="*/ 49 w 83"/>
                    <a:gd name="T5" fmla="*/ 320 h 320"/>
                    <a:gd name="T6" fmla="*/ 83 w 83"/>
                    <a:gd name="T7" fmla="*/ 265 h 320"/>
                    <a:gd name="T8" fmla="*/ 66 w 83"/>
                    <a:gd name="T9" fmla="*/ 0 h 320"/>
                    <a:gd name="T10" fmla="*/ 66 w 83"/>
                    <a:gd name="T11" fmla="*/ 0 h 320"/>
                    <a:gd name="T12" fmla="*/ 0 60000 65536"/>
                    <a:gd name="T13" fmla="*/ 0 60000 65536"/>
                    <a:gd name="T14" fmla="*/ 0 60000 65536"/>
                    <a:gd name="T15" fmla="*/ 0 60000 65536"/>
                    <a:gd name="T16" fmla="*/ 0 60000 65536"/>
                    <a:gd name="T17" fmla="*/ 0 60000 65536"/>
                    <a:gd name="T18" fmla="*/ 0 w 83"/>
                    <a:gd name="T19" fmla="*/ 0 h 320"/>
                    <a:gd name="T20" fmla="*/ 83 w 83"/>
                    <a:gd name="T21" fmla="*/ 320 h 320"/>
                  </a:gdLst>
                  <a:ahLst/>
                  <a:cxnLst>
                    <a:cxn ang="T12">
                      <a:pos x="T0" y="T1"/>
                    </a:cxn>
                    <a:cxn ang="T13">
                      <a:pos x="T2" y="T3"/>
                    </a:cxn>
                    <a:cxn ang="T14">
                      <a:pos x="T4" y="T5"/>
                    </a:cxn>
                    <a:cxn ang="T15">
                      <a:pos x="T6" y="T7"/>
                    </a:cxn>
                    <a:cxn ang="T16">
                      <a:pos x="T8" y="T9"/>
                    </a:cxn>
                    <a:cxn ang="T17">
                      <a:pos x="T10" y="T11"/>
                    </a:cxn>
                  </a:cxnLst>
                  <a:rect l="T18" t="T19" r="T20" b="T21"/>
                  <a:pathLst>
                    <a:path w="83" h="320">
                      <a:moveTo>
                        <a:pt x="66" y="0"/>
                      </a:moveTo>
                      <a:lnTo>
                        <a:pt x="0" y="229"/>
                      </a:lnTo>
                      <a:lnTo>
                        <a:pt x="49" y="320"/>
                      </a:lnTo>
                      <a:lnTo>
                        <a:pt x="83" y="265"/>
                      </a:lnTo>
                      <a:lnTo>
                        <a:pt x="66" y="0"/>
                      </a:lnTo>
                      <a:close/>
                    </a:path>
                  </a:pathLst>
                </a:custGeom>
                <a:solidFill>
                  <a:srgbClr val="B2FFFF"/>
                </a:solidFill>
                <a:ln w="9525">
                  <a:noFill/>
                  <a:round/>
                  <a:headEnd/>
                  <a:tailEnd/>
                </a:ln>
              </p:spPr>
              <p:txBody>
                <a:bodyPr/>
                <a:lstStyle/>
                <a:p>
                  <a:endParaRPr lang="en-US" dirty="0"/>
                </a:p>
              </p:txBody>
            </p:sp>
            <p:sp>
              <p:nvSpPr>
                <p:cNvPr id="121953" name="Freeform 97"/>
                <p:cNvSpPr>
                  <a:spLocks/>
                </p:cNvSpPr>
                <p:nvPr/>
              </p:nvSpPr>
              <p:spPr bwMode="auto">
                <a:xfrm>
                  <a:off x="2903" y="2956"/>
                  <a:ext cx="63" cy="52"/>
                </a:xfrm>
                <a:custGeom>
                  <a:avLst/>
                  <a:gdLst>
                    <a:gd name="T0" fmla="*/ 254 w 254"/>
                    <a:gd name="T1" fmla="*/ 0 h 208"/>
                    <a:gd name="T2" fmla="*/ 0 w 254"/>
                    <a:gd name="T3" fmla="*/ 184 h 208"/>
                    <a:gd name="T4" fmla="*/ 90 w 254"/>
                    <a:gd name="T5" fmla="*/ 208 h 208"/>
                    <a:gd name="T6" fmla="*/ 254 w 254"/>
                    <a:gd name="T7" fmla="*/ 0 h 208"/>
                    <a:gd name="T8" fmla="*/ 254 w 254"/>
                    <a:gd name="T9" fmla="*/ 0 h 208"/>
                    <a:gd name="T10" fmla="*/ 0 60000 65536"/>
                    <a:gd name="T11" fmla="*/ 0 60000 65536"/>
                    <a:gd name="T12" fmla="*/ 0 60000 65536"/>
                    <a:gd name="T13" fmla="*/ 0 60000 65536"/>
                    <a:gd name="T14" fmla="*/ 0 60000 65536"/>
                    <a:gd name="T15" fmla="*/ 0 w 254"/>
                    <a:gd name="T16" fmla="*/ 0 h 208"/>
                    <a:gd name="T17" fmla="*/ 254 w 254"/>
                    <a:gd name="T18" fmla="*/ 208 h 208"/>
                  </a:gdLst>
                  <a:ahLst/>
                  <a:cxnLst>
                    <a:cxn ang="T10">
                      <a:pos x="T0" y="T1"/>
                    </a:cxn>
                    <a:cxn ang="T11">
                      <a:pos x="T2" y="T3"/>
                    </a:cxn>
                    <a:cxn ang="T12">
                      <a:pos x="T4" y="T5"/>
                    </a:cxn>
                    <a:cxn ang="T13">
                      <a:pos x="T6" y="T7"/>
                    </a:cxn>
                    <a:cxn ang="T14">
                      <a:pos x="T8" y="T9"/>
                    </a:cxn>
                  </a:cxnLst>
                  <a:rect l="T15" t="T16" r="T17" b="T18"/>
                  <a:pathLst>
                    <a:path w="254" h="208">
                      <a:moveTo>
                        <a:pt x="254" y="0"/>
                      </a:moveTo>
                      <a:lnTo>
                        <a:pt x="0" y="184"/>
                      </a:lnTo>
                      <a:lnTo>
                        <a:pt x="90" y="208"/>
                      </a:lnTo>
                      <a:lnTo>
                        <a:pt x="254" y="0"/>
                      </a:lnTo>
                      <a:close/>
                    </a:path>
                  </a:pathLst>
                </a:custGeom>
                <a:solidFill>
                  <a:srgbClr val="B2FFFF"/>
                </a:solidFill>
                <a:ln w="9525">
                  <a:noFill/>
                  <a:round/>
                  <a:headEnd/>
                  <a:tailEnd/>
                </a:ln>
              </p:spPr>
              <p:txBody>
                <a:bodyPr/>
                <a:lstStyle/>
                <a:p>
                  <a:endParaRPr lang="en-US" dirty="0"/>
                </a:p>
              </p:txBody>
            </p:sp>
            <p:sp>
              <p:nvSpPr>
                <p:cNvPr id="121954" name="Freeform 98"/>
                <p:cNvSpPr>
                  <a:spLocks/>
                </p:cNvSpPr>
                <p:nvPr/>
              </p:nvSpPr>
              <p:spPr bwMode="auto">
                <a:xfrm>
                  <a:off x="2939" y="3038"/>
                  <a:ext cx="67" cy="21"/>
                </a:xfrm>
                <a:custGeom>
                  <a:avLst/>
                  <a:gdLst>
                    <a:gd name="T0" fmla="*/ 0 w 268"/>
                    <a:gd name="T1" fmla="*/ 0 h 86"/>
                    <a:gd name="T2" fmla="*/ 268 w 268"/>
                    <a:gd name="T3" fmla="*/ 86 h 86"/>
                    <a:gd name="T4" fmla="*/ 4 w 268"/>
                    <a:gd name="T5" fmla="*/ 79 h 86"/>
                    <a:gd name="T6" fmla="*/ 0 w 268"/>
                    <a:gd name="T7" fmla="*/ 0 h 86"/>
                    <a:gd name="T8" fmla="*/ 0 w 268"/>
                    <a:gd name="T9" fmla="*/ 0 h 86"/>
                    <a:gd name="T10" fmla="*/ 0 60000 65536"/>
                    <a:gd name="T11" fmla="*/ 0 60000 65536"/>
                    <a:gd name="T12" fmla="*/ 0 60000 65536"/>
                    <a:gd name="T13" fmla="*/ 0 60000 65536"/>
                    <a:gd name="T14" fmla="*/ 0 60000 65536"/>
                    <a:gd name="T15" fmla="*/ 0 w 268"/>
                    <a:gd name="T16" fmla="*/ 0 h 86"/>
                    <a:gd name="T17" fmla="*/ 268 w 268"/>
                    <a:gd name="T18" fmla="*/ 86 h 86"/>
                  </a:gdLst>
                  <a:ahLst/>
                  <a:cxnLst>
                    <a:cxn ang="T10">
                      <a:pos x="T0" y="T1"/>
                    </a:cxn>
                    <a:cxn ang="T11">
                      <a:pos x="T2" y="T3"/>
                    </a:cxn>
                    <a:cxn ang="T12">
                      <a:pos x="T4" y="T5"/>
                    </a:cxn>
                    <a:cxn ang="T13">
                      <a:pos x="T6" y="T7"/>
                    </a:cxn>
                    <a:cxn ang="T14">
                      <a:pos x="T8" y="T9"/>
                    </a:cxn>
                  </a:cxnLst>
                  <a:rect l="T15" t="T16" r="T17" b="T18"/>
                  <a:pathLst>
                    <a:path w="268" h="86">
                      <a:moveTo>
                        <a:pt x="0" y="0"/>
                      </a:moveTo>
                      <a:lnTo>
                        <a:pt x="268" y="86"/>
                      </a:lnTo>
                      <a:lnTo>
                        <a:pt x="4" y="79"/>
                      </a:lnTo>
                      <a:lnTo>
                        <a:pt x="0" y="0"/>
                      </a:lnTo>
                      <a:close/>
                    </a:path>
                  </a:pathLst>
                </a:custGeom>
                <a:solidFill>
                  <a:srgbClr val="B2FFFF"/>
                </a:solidFill>
                <a:ln w="9525">
                  <a:noFill/>
                  <a:round/>
                  <a:headEnd/>
                  <a:tailEnd/>
                </a:ln>
              </p:spPr>
              <p:txBody>
                <a:bodyPr/>
                <a:lstStyle/>
                <a:p>
                  <a:endParaRPr lang="en-US" dirty="0"/>
                </a:p>
              </p:txBody>
            </p:sp>
            <p:sp>
              <p:nvSpPr>
                <p:cNvPr id="121955" name="Freeform 99"/>
                <p:cNvSpPr>
                  <a:spLocks/>
                </p:cNvSpPr>
                <p:nvPr/>
              </p:nvSpPr>
              <p:spPr bwMode="auto">
                <a:xfrm>
                  <a:off x="2923" y="3100"/>
                  <a:ext cx="58" cy="32"/>
                </a:xfrm>
                <a:custGeom>
                  <a:avLst/>
                  <a:gdLst>
                    <a:gd name="T0" fmla="*/ 57 w 232"/>
                    <a:gd name="T1" fmla="*/ 0 h 127"/>
                    <a:gd name="T2" fmla="*/ 232 w 232"/>
                    <a:gd name="T3" fmla="*/ 127 h 127"/>
                    <a:gd name="T4" fmla="*/ 0 w 232"/>
                    <a:gd name="T5" fmla="*/ 24 h 127"/>
                    <a:gd name="T6" fmla="*/ 57 w 232"/>
                    <a:gd name="T7" fmla="*/ 0 h 127"/>
                    <a:gd name="T8" fmla="*/ 57 w 232"/>
                    <a:gd name="T9" fmla="*/ 0 h 127"/>
                    <a:gd name="T10" fmla="*/ 0 60000 65536"/>
                    <a:gd name="T11" fmla="*/ 0 60000 65536"/>
                    <a:gd name="T12" fmla="*/ 0 60000 65536"/>
                    <a:gd name="T13" fmla="*/ 0 60000 65536"/>
                    <a:gd name="T14" fmla="*/ 0 60000 65536"/>
                    <a:gd name="T15" fmla="*/ 0 w 232"/>
                    <a:gd name="T16" fmla="*/ 0 h 127"/>
                    <a:gd name="T17" fmla="*/ 232 w 232"/>
                    <a:gd name="T18" fmla="*/ 127 h 127"/>
                  </a:gdLst>
                  <a:ahLst/>
                  <a:cxnLst>
                    <a:cxn ang="T10">
                      <a:pos x="T0" y="T1"/>
                    </a:cxn>
                    <a:cxn ang="T11">
                      <a:pos x="T2" y="T3"/>
                    </a:cxn>
                    <a:cxn ang="T12">
                      <a:pos x="T4" y="T5"/>
                    </a:cxn>
                    <a:cxn ang="T13">
                      <a:pos x="T6" y="T7"/>
                    </a:cxn>
                    <a:cxn ang="T14">
                      <a:pos x="T8" y="T9"/>
                    </a:cxn>
                  </a:cxnLst>
                  <a:rect l="T15" t="T16" r="T17" b="T18"/>
                  <a:pathLst>
                    <a:path w="232" h="127">
                      <a:moveTo>
                        <a:pt x="57" y="0"/>
                      </a:moveTo>
                      <a:lnTo>
                        <a:pt x="232" y="127"/>
                      </a:lnTo>
                      <a:lnTo>
                        <a:pt x="0" y="24"/>
                      </a:lnTo>
                      <a:lnTo>
                        <a:pt x="57" y="0"/>
                      </a:lnTo>
                      <a:close/>
                    </a:path>
                  </a:pathLst>
                </a:custGeom>
                <a:solidFill>
                  <a:srgbClr val="B2FFFF"/>
                </a:solidFill>
                <a:ln w="9525">
                  <a:noFill/>
                  <a:round/>
                  <a:headEnd/>
                  <a:tailEnd/>
                </a:ln>
              </p:spPr>
              <p:txBody>
                <a:bodyPr/>
                <a:lstStyle/>
                <a:p>
                  <a:endParaRPr lang="en-US" dirty="0"/>
                </a:p>
              </p:txBody>
            </p:sp>
            <p:sp>
              <p:nvSpPr>
                <p:cNvPr id="121956" name="Freeform 100"/>
                <p:cNvSpPr>
                  <a:spLocks/>
                </p:cNvSpPr>
                <p:nvPr/>
              </p:nvSpPr>
              <p:spPr bwMode="auto">
                <a:xfrm>
                  <a:off x="2957" y="3181"/>
                  <a:ext cx="26" cy="28"/>
                </a:xfrm>
                <a:custGeom>
                  <a:avLst/>
                  <a:gdLst>
                    <a:gd name="T0" fmla="*/ 13 w 103"/>
                    <a:gd name="T1" fmla="*/ 0 h 112"/>
                    <a:gd name="T2" fmla="*/ 103 w 103"/>
                    <a:gd name="T3" fmla="*/ 112 h 112"/>
                    <a:gd name="T4" fmla="*/ 0 w 103"/>
                    <a:gd name="T5" fmla="*/ 37 h 112"/>
                    <a:gd name="T6" fmla="*/ 13 w 103"/>
                    <a:gd name="T7" fmla="*/ 0 h 112"/>
                    <a:gd name="T8" fmla="*/ 13 w 103"/>
                    <a:gd name="T9" fmla="*/ 0 h 112"/>
                    <a:gd name="T10" fmla="*/ 0 60000 65536"/>
                    <a:gd name="T11" fmla="*/ 0 60000 65536"/>
                    <a:gd name="T12" fmla="*/ 0 60000 65536"/>
                    <a:gd name="T13" fmla="*/ 0 60000 65536"/>
                    <a:gd name="T14" fmla="*/ 0 60000 65536"/>
                    <a:gd name="T15" fmla="*/ 0 w 103"/>
                    <a:gd name="T16" fmla="*/ 0 h 112"/>
                    <a:gd name="T17" fmla="*/ 103 w 103"/>
                    <a:gd name="T18" fmla="*/ 112 h 112"/>
                  </a:gdLst>
                  <a:ahLst/>
                  <a:cxnLst>
                    <a:cxn ang="T10">
                      <a:pos x="T0" y="T1"/>
                    </a:cxn>
                    <a:cxn ang="T11">
                      <a:pos x="T2" y="T3"/>
                    </a:cxn>
                    <a:cxn ang="T12">
                      <a:pos x="T4" y="T5"/>
                    </a:cxn>
                    <a:cxn ang="T13">
                      <a:pos x="T6" y="T7"/>
                    </a:cxn>
                    <a:cxn ang="T14">
                      <a:pos x="T8" y="T9"/>
                    </a:cxn>
                  </a:cxnLst>
                  <a:rect l="T15" t="T16" r="T17" b="T18"/>
                  <a:pathLst>
                    <a:path w="103" h="112">
                      <a:moveTo>
                        <a:pt x="13" y="0"/>
                      </a:moveTo>
                      <a:lnTo>
                        <a:pt x="103" y="112"/>
                      </a:lnTo>
                      <a:lnTo>
                        <a:pt x="0" y="37"/>
                      </a:lnTo>
                      <a:lnTo>
                        <a:pt x="13" y="0"/>
                      </a:lnTo>
                      <a:close/>
                    </a:path>
                  </a:pathLst>
                </a:custGeom>
                <a:solidFill>
                  <a:srgbClr val="B2FFFF"/>
                </a:solidFill>
                <a:ln w="9525">
                  <a:noFill/>
                  <a:round/>
                  <a:headEnd/>
                  <a:tailEnd/>
                </a:ln>
              </p:spPr>
              <p:txBody>
                <a:bodyPr/>
                <a:lstStyle/>
                <a:p>
                  <a:endParaRPr lang="en-US" dirty="0"/>
                </a:p>
              </p:txBody>
            </p:sp>
            <p:sp>
              <p:nvSpPr>
                <p:cNvPr id="121957" name="Freeform 101"/>
                <p:cNvSpPr>
                  <a:spLocks/>
                </p:cNvSpPr>
                <p:nvPr/>
              </p:nvSpPr>
              <p:spPr bwMode="auto">
                <a:xfrm>
                  <a:off x="2703" y="3157"/>
                  <a:ext cx="23" cy="20"/>
                </a:xfrm>
                <a:custGeom>
                  <a:avLst/>
                  <a:gdLst>
                    <a:gd name="T0" fmla="*/ 85 w 92"/>
                    <a:gd name="T1" fmla="*/ 0 h 77"/>
                    <a:gd name="T2" fmla="*/ 0 w 92"/>
                    <a:gd name="T3" fmla="*/ 77 h 77"/>
                    <a:gd name="T4" fmla="*/ 92 w 92"/>
                    <a:gd name="T5" fmla="*/ 48 h 77"/>
                    <a:gd name="T6" fmla="*/ 85 w 92"/>
                    <a:gd name="T7" fmla="*/ 0 h 77"/>
                    <a:gd name="T8" fmla="*/ 85 w 92"/>
                    <a:gd name="T9" fmla="*/ 0 h 77"/>
                    <a:gd name="T10" fmla="*/ 0 60000 65536"/>
                    <a:gd name="T11" fmla="*/ 0 60000 65536"/>
                    <a:gd name="T12" fmla="*/ 0 60000 65536"/>
                    <a:gd name="T13" fmla="*/ 0 60000 65536"/>
                    <a:gd name="T14" fmla="*/ 0 60000 65536"/>
                    <a:gd name="T15" fmla="*/ 0 w 92"/>
                    <a:gd name="T16" fmla="*/ 0 h 77"/>
                    <a:gd name="T17" fmla="*/ 92 w 92"/>
                    <a:gd name="T18" fmla="*/ 77 h 77"/>
                  </a:gdLst>
                  <a:ahLst/>
                  <a:cxnLst>
                    <a:cxn ang="T10">
                      <a:pos x="T0" y="T1"/>
                    </a:cxn>
                    <a:cxn ang="T11">
                      <a:pos x="T2" y="T3"/>
                    </a:cxn>
                    <a:cxn ang="T12">
                      <a:pos x="T4" y="T5"/>
                    </a:cxn>
                    <a:cxn ang="T13">
                      <a:pos x="T6" y="T7"/>
                    </a:cxn>
                    <a:cxn ang="T14">
                      <a:pos x="T8" y="T9"/>
                    </a:cxn>
                  </a:cxnLst>
                  <a:rect l="T15" t="T16" r="T17" b="T18"/>
                  <a:pathLst>
                    <a:path w="92" h="77">
                      <a:moveTo>
                        <a:pt x="85" y="0"/>
                      </a:moveTo>
                      <a:lnTo>
                        <a:pt x="0" y="77"/>
                      </a:lnTo>
                      <a:lnTo>
                        <a:pt x="92" y="48"/>
                      </a:lnTo>
                      <a:lnTo>
                        <a:pt x="85" y="0"/>
                      </a:lnTo>
                      <a:close/>
                    </a:path>
                  </a:pathLst>
                </a:custGeom>
                <a:solidFill>
                  <a:srgbClr val="B2FFFF"/>
                </a:solidFill>
                <a:ln w="9525">
                  <a:noFill/>
                  <a:round/>
                  <a:headEnd/>
                  <a:tailEnd/>
                </a:ln>
              </p:spPr>
              <p:txBody>
                <a:bodyPr/>
                <a:lstStyle/>
                <a:p>
                  <a:endParaRPr lang="en-US" dirty="0"/>
                </a:p>
              </p:txBody>
            </p:sp>
            <p:sp>
              <p:nvSpPr>
                <p:cNvPr id="121958" name="Freeform 102"/>
                <p:cNvSpPr>
                  <a:spLocks/>
                </p:cNvSpPr>
                <p:nvPr/>
              </p:nvSpPr>
              <p:spPr bwMode="auto">
                <a:xfrm>
                  <a:off x="2708" y="3095"/>
                  <a:ext cx="42" cy="10"/>
                </a:xfrm>
                <a:custGeom>
                  <a:avLst/>
                  <a:gdLst>
                    <a:gd name="T0" fmla="*/ 0 w 169"/>
                    <a:gd name="T1" fmla="*/ 23 h 39"/>
                    <a:gd name="T2" fmla="*/ 169 w 169"/>
                    <a:gd name="T3" fmla="*/ 0 h 39"/>
                    <a:gd name="T4" fmla="*/ 108 w 169"/>
                    <a:gd name="T5" fmla="*/ 39 h 39"/>
                    <a:gd name="T6" fmla="*/ 0 w 169"/>
                    <a:gd name="T7" fmla="*/ 23 h 39"/>
                    <a:gd name="T8" fmla="*/ 0 w 169"/>
                    <a:gd name="T9" fmla="*/ 23 h 39"/>
                    <a:gd name="T10" fmla="*/ 0 60000 65536"/>
                    <a:gd name="T11" fmla="*/ 0 60000 65536"/>
                    <a:gd name="T12" fmla="*/ 0 60000 65536"/>
                    <a:gd name="T13" fmla="*/ 0 60000 65536"/>
                    <a:gd name="T14" fmla="*/ 0 60000 65536"/>
                    <a:gd name="T15" fmla="*/ 0 w 169"/>
                    <a:gd name="T16" fmla="*/ 0 h 39"/>
                    <a:gd name="T17" fmla="*/ 169 w 169"/>
                    <a:gd name="T18" fmla="*/ 39 h 39"/>
                  </a:gdLst>
                  <a:ahLst/>
                  <a:cxnLst>
                    <a:cxn ang="T10">
                      <a:pos x="T0" y="T1"/>
                    </a:cxn>
                    <a:cxn ang="T11">
                      <a:pos x="T2" y="T3"/>
                    </a:cxn>
                    <a:cxn ang="T12">
                      <a:pos x="T4" y="T5"/>
                    </a:cxn>
                    <a:cxn ang="T13">
                      <a:pos x="T6" y="T7"/>
                    </a:cxn>
                    <a:cxn ang="T14">
                      <a:pos x="T8" y="T9"/>
                    </a:cxn>
                  </a:cxnLst>
                  <a:rect l="T15" t="T16" r="T17" b="T18"/>
                  <a:pathLst>
                    <a:path w="169" h="39">
                      <a:moveTo>
                        <a:pt x="0" y="23"/>
                      </a:moveTo>
                      <a:lnTo>
                        <a:pt x="169" y="0"/>
                      </a:lnTo>
                      <a:lnTo>
                        <a:pt x="108" y="39"/>
                      </a:lnTo>
                      <a:lnTo>
                        <a:pt x="0" y="23"/>
                      </a:lnTo>
                      <a:close/>
                    </a:path>
                  </a:pathLst>
                </a:custGeom>
                <a:solidFill>
                  <a:srgbClr val="B2FFFF"/>
                </a:solidFill>
                <a:ln w="9525">
                  <a:noFill/>
                  <a:round/>
                  <a:headEnd/>
                  <a:tailEnd/>
                </a:ln>
              </p:spPr>
              <p:txBody>
                <a:bodyPr/>
                <a:lstStyle/>
                <a:p>
                  <a:endParaRPr lang="en-US" dirty="0"/>
                </a:p>
              </p:txBody>
            </p:sp>
            <p:sp>
              <p:nvSpPr>
                <p:cNvPr id="121959" name="Freeform 103"/>
                <p:cNvSpPr>
                  <a:spLocks/>
                </p:cNvSpPr>
                <p:nvPr/>
              </p:nvSpPr>
              <p:spPr bwMode="auto">
                <a:xfrm>
                  <a:off x="2711" y="3018"/>
                  <a:ext cx="55" cy="41"/>
                </a:xfrm>
                <a:custGeom>
                  <a:avLst/>
                  <a:gdLst>
                    <a:gd name="T0" fmla="*/ 0 w 219"/>
                    <a:gd name="T1" fmla="*/ 0 h 162"/>
                    <a:gd name="T2" fmla="*/ 203 w 219"/>
                    <a:gd name="T3" fmla="*/ 162 h 162"/>
                    <a:gd name="T4" fmla="*/ 219 w 219"/>
                    <a:gd name="T5" fmla="*/ 79 h 162"/>
                    <a:gd name="T6" fmla="*/ 0 w 219"/>
                    <a:gd name="T7" fmla="*/ 0 h 162"/>
                    <a:gd name="T8" fmla="*/ 0 w 219"/>
                    <a:gd name="T9" fmla="*/ 0 h 162"/>
                    <a:gd name="T10" fmla="*/ 0 60000 65536"/>
                    <a:gd name="T11" fmla="*/ 0 60000 65536"/>
                    <a:gd name="T12" fmla="*/ 0 60000 65536"/>
                    <a:gd name="T13" fmla="*/ 0 60000 65536"/>
                    <a:gd name="T14" fmla="*/ 0 60000 65536"/>
                    <a:gd name="T15" fmla="*/ 0 w 219"/>
                    <a:gd name="T16" fmla="*/ 0 h 162"/>
                    <a:gd name="T17" fmla="*/ 219 w 219"/>
                    <a:gd name="T18" fmla="*/ 162 h 162"/>
                  </a:gdLst>
                  <a:ahLst/>
                  <a:cxnLst>
                    <a:cxn ang="T10">
                      <a:pos x="T0" y="T1"/>
                    </a:cxn>
                    <a:cxn ang="T11">
                      <a:pos x="T2" y="T3"/>
                    </a:cxn>
                    <a:cxn ang="T12">
                      <a:pos x="T4" y="T5"/>
                    </a:cxn>
                    <a:cxn ang="T13">
                      <a:pos x="T6" y="T7"/>
                    </a:cxn>
                    <a:cxn ang="T14">
                      <a:pos x="T8" y="T9"/>
                    </a:cxn>
                  </a:cxnLst>
                  <a:rect l="T15" t="T16" r="T17" b="T18"/>
                  <a:pathLst>
                    <a:path w="219" h="162">
                      <a:moveTo>
                        <a:pt x="0" y="0"/>
                      </a:moveTo>
                      <a:lnTo>
                        <a:pt x="203" y="162"/>
                      </a:lnTo>
                      <a:lnTo>
                        <a:pt x="219" y="79"/>
                      </a:lnTo>
                      <a:lnTo>
                        <a:pt x="0" y="0"/>
                      </a:lnTo>
                      <a:close/>
                    </a:path>
                  </a:pathLst>
                </a:custGeom>
                <a:solidFill>
                  <a:srgbClr val="B2FFFF"/>
                </a:solidFill>
                <a:ln w="9525">
                  <a:noFill/>
                  <a:round/>
                  <a:headEnd/>
                  <a:tailEnd/>
                </a:ln>
              </p:spPr>
              <p:txBody>
                <a:bodyPr/>
                <a:lstStyle/>
                <a:p>
                  <a:endParaRPr lang="en-US" dirty="0"/>
                </a:p>
              </p:txBody>
            </p:sp>
            <p:sp>
              <p:nvSpPr>
                <p:cNvPr id="121960" name="Freeform 104"/>
                <p:cNvSpPr>
                  <a:spLocks/>
                </p:cNvSpPr>
                <p:nvPr/>
              </p:nvSpPr>
              <p:spPr bwMode="auto">
                <a:xfrm>
                  <a:off x="2752" y="3182"/>
                  <a:ext cx="204" cy="76"/>
                </a:xfrm>
                <a:custGeom>
                  <a:avLst/>
                  <a:gdLst>
                    <a:gd name="T0" fmla="*/ 815 w 815"/>
                    <a:gd name="T1" fmla="*/ 0 h 305"/>
                    <a:gd name="T2" fmla="*/ 757 w 815"/>
                    <a:gd name="T3" fmla="*/ 134 h 305"/>
                    <a:gd name="T4" fmla="*/ 705 w 815"/>
                    <a:gd name="T5" fmla="*/ 179 h 305"/>
                    <a:gd name="T6" fmla="*/ 604 w 815"/>
                    <a:gd name="T7" fmla="*/ 244 h 305"/>
                    <a:gd name="T8" fmla="*/ 469 w 815"/>
                    <a:gd name="T9" fmla="*/ 292 h 305"/>
                    <a:gd name="T10" fmla="*/ 337 w 815"/>
                    <a:gd name="T11" fmla="*/ 305 h 305"/>
                    <a:gd name="T12" fmla="*/ 197 w 815"/>
                    <a:gd name="T13" fmla="*/ 283 h 305"/>
                    <a:gd name="T14" fmla="*/ 70 w 815"/>
                    <a:gd name="T15" fmla="*/ 214 h 305"/>
                    <a:gd name="T16" fmla="*/ 11 w 815"/>
                    <a:gd name="T17" fmla="*/ 116 h 305"/>
                    <a:gd name="T18" fmla="*/ 0 w 815"/>
                    <a:gd name="T19" fmla="*/ 30 h 305"/>
                    <a:gd name="T20" fmla="*/ 187 w 815"/>
                    <a:gd name="T21" fmla="*/ 6 h 305"/>
                    <a:gd name="T22" fmla="*/ 313 w 815"/>
                    <a:gd name="T23" fmla="*/ 48 h 305"/>
                    <a:gd name="T24" fmla="*/ 389 w 815"/>
                    <a:gd name="T25" fmla="*/ 64 h 305"/>
                    <a:gd name="T26" fmla="*/ 391 w 815"/>
                    <a:gd name="T27" fmla="*/ 18 h 305"/>
                    <a:gd name="T28" fmla="*/ 603 w 815"/>
                    <a:gd name="T29" fmla="*/ 59 h 305"/>
                    <a:gd name="T30" fmla="*/ 815 w 815"/>
                    <a:gd name="T31" fmla="*/ 0 h 305"/>
                    <a:gd name="T32" fmla="*/ 815 w 815"/>
                    <a:gd name="T33" fmla="*/ 0 h 3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5"/>
                    <a:gd name="T52" fmla="*/ 0 h 305"/>
                    <a:gd name="T53" fmla="*/ 815 w 815"/>
                    <a:gd name="T54" fmla="*/ 305 h 3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5" h="305">
                      <a:moveTo>
                        <a:pt x="815" y="0"/>
                      </a:moveTo>
                      <a:lnTo>
                        <a:pt x="757" y="134"/>
                      </a:lnTo>
                      <a:lnTo>
                        <a:pt x="705" y="179"/>
                      </a:lnTo>
                      <a:lnTo>
                        <a:pt x="604" y="244"/>
                      </a:lnTo>
                      <a:lnTo>
                        <a:pt x="469" y="292"/>
                      </a:lnTo>
                      <a:lnTo>
                        <a:pt x="337" y="305"/>
                      </a:lnTo>
                      <a:lnTo>
                        <a:pt x="197" y="283"/>
                      </a:lnTo>
                      <a:lnTo>
                        <a:pt x="70" y="214"/>
                      </a:lnTo>
                      <a:lnTo>
                        <a:pt x="11" y="116"/>
                      </a:lnTo>
                      <a:lnTo>
                        <a:pt x="0" y="30"/>
                      </a:lnTo>
                      <a:lnTo>
                        <a:pt x="187" y="6"/>
                      </a:lnTo>
                      <a:lnTo>
                        <a:pt x="313" y="48"/>
                      </a:lnTo>
                      <a:lnTo>
                        <a:pt x="389" y="64"/>
                      </a:lnTo>
                      <a:lnTo>
                        <a:pt x="391" y="18"/>
                      </a:lnTo>
                      <a:lnTo>
                        <a:pt x="603" y="59"/>
                      </a:lnTo>
                      <a:lnTo>
                        <a:pt x="815" y="0"/>
                      </a:lnTo>
                      <a:close/>
                    </a:path>
                  </a:pathLst>
                </a:custGeom>
                <a:solidFill>
                  <a:srgbClr val="C0EB6C"/>
                </a:solidFill>
                <a:ln w="9525">
                  <a:noFill/>
                  <a:round/>
                  <a:headEnd/>
                  <a:tailEnd/>
                </a:ln>
              </p:spPr>
              <p:txBody>
                <a:bodyPr/>
                <a:lstStyle/>
                <a:p>
                  <a:endParaRPr lang="en-US" dirty="0"/>
                </a:p>
              </p:txBody>
            </p:sp>
            <p:sp>
              <p:nvSpPr>
                <p:cNvPr id="121961" name="Freeform 105"/>
                <p:cNvSpPr>
                  <a:spLocks/>
                </p:cNvSpPr>
                <p:nvPr/>
              </p:nvSpPr>
              <p:spPr bwMode="auto">
                <a:xfrm>
                  <a:off x="2749" y="3154"/>
                  <a:ext cx="202" cy="83"/>
                </a:xfrm>
                <a:custGeom>
                  <a:avLst/>
                  <a:gdLst>
                    <a:gd name="T0" fmla="*/ 0 w 812"/>
                    <a:gd name="T1" fmla="*/ 122 h 330"/>
                    <a:gd name="T2" fmla="*/ 29 w 812"/>
                    <a:gd name="T3" fmla="*/ 222 h 330"/>
                    <a:gd name="T4" fmla="*/ 105 w 812"/>
                    <a:gd name="T5" fmla="*/ 175 h 330"/>
                    <a:gd name="T6" fmla="*/ 223 w 812"/>
                    <a:gd name="T7" fmla="*/ 292 h 330"/>
                    <a:gd name="T8" fmla="*/ 370 w 812"/>
                    <a:gd name="T9" fmla="*/ 205 h 330"/>
                    <a:gd name="T10" fmla="*/ 483 w 812"/>
                    <a:gd name="T11" fmla="*/ 330 h 330"/>
                    <a:gd name="T12" fmla="*/ 554 w 812"/>
                    <a:gd name="T13" fmla="*/ 217 h 330"/>
                    <a:gd name="T14" fmla="*/ 691 w 812"/>
                    <a:gd name="T15" fmla="*/ 241 h 330"/>
                    <a:gd name="T16" fmla="*/ 725 w 812"/>
                    <a:gd name="T17" fmla="*/ 154 h 330"/>
                    <a:gd name="T18" fmla="*/ 812 w 812"/>
                    <a:gd name="T19" fmla="*/ 154 h 330"/>
                    <a:gd name="T20" fmla="*/ 746 w 812"/>
                    <a:gd name="T21" fmla="*/ 0 h 330"/>
                    <a:gd name="T22" fmla="*/ 0 w 812"/>
                    <a:gd name="T23" fmla="*/ 122 h 330"/>
                    <a:gd name="T24" fmla="*/ 0 w 812"/>
                    <a:gd name="T25" fmla="*/ 122 h 3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12"/>
                    <a:gd name="T40" fmla="*/ 0 h 330"/>
                    <a:gd name="T41" fmla="*/ 812 w 812"/>
                    <a:gd name="T42" fmla="*/ 330 h 3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12" h="330">
                      <a:moveTo>
                        <a:pt x="0" y="122"/>
                      </a:moveTo>
                      <a:lnTo>
                        <a:pt x="29" y="222"/>
                      </a:lnTo>
                      <a:lnTo>
                        <a:pt x="105" y="175"/>
                      </a:lnTo>
                      <a:lnTo>
                        <a:pt x="223" y="292"/>
                      </a:lnTo>
                      <a:lnTo>
                        <a:pt x="370" y="205"/>
                      </a:lnTo>
                      <a:lnTo>
                        <a:pt x="483" y="330"/>
                      </a:lnTo>
                      <a:lnTo>
                        <a:pt x="554" y="217"/>
                      </a:lnTo>
                      <a:lnTo>
                        <a:pt x="691" y="241"/>
                      </a:lnTo>
                      <a:lnTo>
                        <a:pt x="725" y="154"/>
                      </a:lnTo>
                      <a:lnTo>
                        <a:pt x="812" y="154"/>
                      </a:lnTo>
                      <a:lnTo>
                        <a:pt x="746" y="0"/>
                      </a:lnTo>
                      <a:lnTo>
                        <a:pt x="0" y="122"/>
                      </a:lnTo>
                      <a:close/>
                    </a:path>
                  </a:pathLst>
                </a:custGeom>
                <a:solidFill>
                  <a:srgbClr val="64B864"/>
                </a:solidFill>
                <a:ln w="9525">
                  <a:noFill/>
                  <a:round/>
                  <a:headEnd/>
                  <a:tailEnd/>
                </a:ln>
              </p:spPr>
              <p:txBody>
                <a:bodyPr/>
                <a:lstStyle/>
                <a:p>
                  <a:endParaRPr lang="en-US" dirty="0"/>
                </a:p>
              </p:txBody>
            </p:sp>
            <p:sp>
              <p:nvSpPr>
                <p:cNvPr id="121962" name="Freeform 106"/>
                <p:cNvSpPr>
                  <a:spLocks/>
                </p:cNvSpPr>
                <p:nvPr/>
              </p:nvSpPr>
              <p:spPr bwMode="auto">
                <a:xfrm>
                  <a:off x="2845" y="3125"/>
                  <a:ext cx="203" cy="65"/>
                </a:xfrm>
                <a:custGeom>
                  <a:avLst/>
                  <a:gdLst>
                    <a:gd name="T0" fmla="*/ 0 w 809"/>
                    <a:gd name="T1" fmla="*/ 162 h 259"/>
                    <a:gd name="T2" fmla="*/ 460 w 809"/>
                    <a:gd name="T3" fmla="*/ 59 h 259"/>
                    <a:gd name="T4" fmla="*/ 698 w 809"/>
                    <a:gd name="T5" fmla="*/ 0 h 259"/>
                    <a:gd name="T6" fmla="*/ 809 w 809"/>
                    <a:gd name="T7" fmla="*/ 64 h 259"/>
                    <a:gd name="T8" fmla="*/ 620 w 809"/>
                    <a:gd name="T9" fmla="*/ 124 h 259"/>
                    <a:gd name="T10" fmla="*/ 227 w 809"/>
                    <a:gd name="T11" fmla="*/ 259 h 259"/>
                    <a:gd name="T12" fmla="*/ 0 w 809"/>
                    <a:gd name="T13" fmla="*/ 187 h 259"/>
                    <a:gd name="T14" fmla="*/ 0 w 809"/>
                    <a:gd name="T15" fmla="*/ 162 h 259"/>
                    <a:gd name="T16" fmla="*/ 0 w 809"/>
                    <a:gd name="T17" fmla="*/ 162 h 2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9"/>
                    <a:gd name="T28" fmla="*/ 0 h 259"/>
                    <a:gd name="T29" fmla="*/ 809 w 809"/>
                    <a:gd name="T30" fmla="*/ 259 h 2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9" h="259">
                      <a:moveTo>
                        <a:pt x="0" y="162"/>
                      </a:moveTo>
                      <a:lnTo>
                        <a:pt x="460" y="59"/>
                      </a:lnTo>
                      <a:lnTo>
                        <a:pt x="698" y="0"/>
                      </a:lnTo>
                      <a:lnTo>
                        <a:pt x="809" y="64"/>
                      </a:lnTo>
                      <a:lnTo>
                        <a:pt x="620" y="124"/>
                      </a:lnTo>
                      <a:lnTo>
                        <a:pt x="227" y="259"/>
                      </a:lnTo>
                      <a:lnTo>
                        <a:pt x="0" y="187"/>
                      </a:lnTo>
                      <a:lnTo>
                        <a:pt x="0" y="162"/>
                      </a:lnTo>
                      <a:close/>
                    </a:path>
                  </a:pathLst>
                </a:custGeom>
                <a:solidFill>
                  <a:srgbClr val="FFFFFF"/>
                </a:solidFill>
                <a:ln w="9525">
                  <a:noFill/>
                  <a:round/>
                  <a:headEnd/>
                  <a:tailEnd/>
                </a:ln>
              </p:spPr>
              <p:txBody>
                <a:bodyPr/>
                <a:lstStyle/>
                <a:p>
                  <a:endParaRPr lang="en-US" dirty="0"/>
                </a:p>
              </p:txBody>
            </p:sp>
            <p:sp>
              <p:nvSpPr>
                <p:cNvPr id="121963" name="Freeform 107"/>
                <p:cNvSpPr>
                  <a:spLocks/>
                </p:cNvSpPr>
                <p:nvPr/>
              </p:nvSpPr>
              <p:spPr bwMode="auto">
                <a:xfrm>
                  <a:off x="2965" y="3136"/>
                  <a:ext cx="81" cy="22"/>
                </a:xfrm>
                <a:custGeom>
                  <a:avLst/>
                  <a:gdLst>
                    <a:gd name="T0" fmla="*/ 326 w 326"/>
                    <a:gd name="T1" fmla="*/ 19 h 90"/>
                    <a:gd name="T2" fmla="*/ 279 w 326"/>
                    <a:gd name="T3" fmla="*/ 0 h 90"/>
                    <a:gd name="T4" fmla="*/ 265 w 326"/>
                    <a:gd name="T5" fmla="*/ 15 h 90"/>
                    <a:gd name="T6" fmla="*/ 234 w 326"/>
                    <a:gd name="T7" fmla="*/ 14 h 90"/>
                    <a:gd name="T8" fmla="*/ 230 w 326"/>
                    <a:gd name="T9" fmla="*/ 23 h 90"/>
                    <a:gd name="T10" fmla="*/ 188 w 326"/>
                    <a:gd name="T11" fmla="*/ 28 h 90"/>
                    <a:gd name="T12" fmla="*/ 161 w 326"/>
                    <a:gd name="T13" fmla="*/ 47 h 90"/>
                    <a:gd name="T14" fmla="*/ 112 w 326"/>
                    <a:gd name="T15" fmla="*/ 49 h 90"/>
                    <a:gd name="T16" fmla="*/ 80 w 326"/>
                    <a:gd name="T17" fmla="*/ 61 h 90"/>
                    <a:gd name="T18" fmla="*/ 27 w 326"/>
                    <a:gd name="T19" fmla="*/ 61 h 90"/>
                    <a:gd name="T20" fmla="*/ 0 w 326"/>
                    <a:gd name="T21" fmla="*/ 71 h 90"/>
                    <a:gd name="T22" fmla="*/ 92 w 326"/>
                    <a:gd name="T23" fmla="*/ 90 h 90"/>
                    <a:gd name="T24" fmla="*/ 319 w 326"/>
                    <a:gd name="T25" fmla="*/ 32 h 90"/>
                    <a:gd name="T26" fmla="*/ 326 w 326"/>
                    <a:gd name="T27" fmla="*/ 19 h 90"/>
                    <a:gd name="T28" fmla="*/ 326 w 326"/>
                    <a:gd name="T29" fmla="*/ 19 h 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6"/>
                    <a:gd name="T46" fmla="*/ 0 h 90"/>
                    <a:gd name="T47" fmla="*/ 326 w 326"/>
                    <a:gd name="T48" fmla="*/ 90 h 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6" h="90">
                      <a:moveTo>
                        <a:pt x="326" y="19"/>
                      </a:moveTo>
                      <a:lnTo>
                        <a:pt x="279" y="0"/>
                      </a:lnTo>
                      <a:lnTo>
                        <a:pt x="265" y="15"/>
                      </a:lnTo>
                      <a:lnTo>
                        <a:pt x="234" y="14"/>
                      </a:lnTo>
                      <a:lnTo>
                        <a:pt x="230" y="23"/>
                      </a:lnTo>
                      <a:lnTo>
                        <a:pt x="188" y="28"/>
                      </a:lnTo>
                      <a:lnTo>
                        <a:pt x="161" y="47"/>
                      </a:lnTo>
                      <a:lnTo>
                        <a:pt x="112" y="49"/>
                      </a:lnTo>
                      <a:lnTo>
                        <a:pt x="80" y="61"/>
                      </a:lnTo>
                      <a:lnTo>
                        <a:pt x="27" y="61"/>
                      </a:lnTo>
                      <a:lnTo>
                        <a:pt x="0" y="71"/>
                      </a:lnTo>
                      <a:lnTo>
                        <a:pt x="92" y="90"/>
                      </a:lnTo>
                      <a:lnTo>
                        <a:pt x="319" y="32"/>
                      </a:lnTo>
                      <a:lnTo>
                        <a:pt x="326" y="19"/>
                      </a:lnTo>
                      <a:close/>
                    </a:path>
                  </a:pathLst>
                </a:custGeom>
                <a:solidFill>
                  <a:srgbClr val="E5E5FF"/>
                </a:solidFill>
                <a:ln w="9525">
                  <a:noFill/>
                  <a:round/>
                  <a:headEnd/>
                  <a:tailEnd/>
                </a:ln>
              </p:spPr>
              <p:txBody>
                <a:bodyPr/>
                <a:lstStyle/>
                <a:p>
                  <a:endParaRPr lang="en-US" dirty="0"/>
                </a:p>
              </p:txBody>
            </p:sp>
            <p:sp>
              <p:nvSpPr>
                <p:cNvPr id="121964" name="Freeform 108"/>
                <p:cNvSpPr>
                  <a:spLocks/>
                </p:cNvSpPr>
                <p:nvPr/>
              </p:nvSpPr>
              <p:spPr bwMode="auto">
                <a:xfrm>
                  <a:off x="2766" y="3052"/>
                  <a:ext cx="62" cy="23"/>
                </a:xfrm>
                <a:custGeom>
                  <a:avLst/>
                  <a:gdLst>
                    <a:gd name="T0" fmla="*/ 0 w 250"/>
                    <a:gd name="T1" fmla="*/ 42 h 92"/>
                    <a:gd name="T2" fmla="*/ 21 w 250"/>
                    <a:gd name="T3" fmla="*/ 8 h 92"/>
                    <a:gd name="T4" fmla="*/ 62 w 250"/>
                    <a:gd name="T5" fmla="*/ 0 h 92"/>
                    <a:gd name="T6" fmla="*/ 131 w 250"/>
                    <a:gd name="T7" fmla="*/ 8 h 92"/>
                    <a:gd name="T8" fmla="*/ 208 w 250"/>
                    <a:gd name="T9" fmla="*/ 30 h 92"/>
                    <a:gd name="T10" fmla="*/ 250 w 250"/>
                    <a:gd name="T11" fmla="*/ 63 h 92"/>
                    <a:gd name="T12" fmla="*/ 245 w 250"/>
                    <a:gd name="T13" fmla="*/ 92 h 92"/>
                    <a:gd name="T14" fmla="*/ 170 w 250"/>
                    <a:gd name="T15" fmla="*/ 48 h 92"/>
                    <a:gd name="T16" fmla="*/ 97 w 250"/>
                    <a:gd name="T17" fmla="*/ 28 h 92"/>
                    <a:gd name="T18" fmla="*/ 33 w 250"/>
                    <a:gd name="T19" fmla="*/ 39 h 92"/>
                    <a:gd name="T20" fmla="*/ 0 w 250"/>
                    <a:gd name="T21" fmla="*/ 42 h 92"/>
                    <a:gd name="T22" fmla="*/ 0 w 250"/>
                    <a:gd name="T23" fmla="*/ 42 h 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0"/>
                    <a:gd name="T37" fmla="*/ 0 h 92"/>
                    <a:gd name="T38" fmla="*/ 250 w 250"/>
                    <a:gd name="T39" fmla="*/ 92 h 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0" h="92">
                      <a:moveTo>
                        <a:pt x="0" y="42"/>
                      </a:moveTo>
                      <a:lnTo>
                        <a:pt x="21" y="8"/>
                      </a:lnTo>
                      <a:lnTo>
                        <a:pt x="62" y="0"/>
                      </a:lnTo>
                      <a:lnTo>
                        <a:pt x="131" y="8"/>
                      </a:lnTo>
                      <a:lnTo>
                        <a:pt x="208" y="30"/>
                      </a:lnTo>
                      <a:lnTo>
                        <a:pt x="250" y="63"/>
                      </a:lnTo>
                      <a:lnTo>
                        <a:pt x="245" y="92"/>
                      </a:lnTo>
                      <a:lnTo>
                        <a:pt x="170" y="48"/>
                      </a:lnTo>
                      <a:lnTo>
                        <a:pt x="97" y="28"/>
                      </a:lnTo>
                      <a:lnTo>
                        <a:pt x="33" y="39"/>
                      </a:lnTo>
                      <a:lnTo>
                        <a:pt x="0" y="42"/>
                      </a:lnTo>
                      <a:close/>
                    </a:path>
                  </a:pathLst>
                </a:custGeom>
                <a:solidFill>
                  <a:srgbClr val="FFA64D"/>
                </a:solidFill>
                <a:ln w="9525">
                  <a:noFill/>
                  <a:round/>
                  <a:headEnd/>
                  <a:tailEnd/>
                </a:ln>
              </p:spPr>
              <p:txBody>
                <a:bodyPr/>
                <a:lstStyle/>
                <a:p>
                  <a:endParaRPr lang="en-US" dirty="0"/>
                </a:p>
              </p:txBody>
            </p:sp>
            <p:sp>
              <p:nvSpPr>
                <p:cNvPr id="121965" name="Freeform 109"/>
                <p:cNvSpPr>
                  <a:spLocks/>
                </p:cNvSpPr>
                <p:nvPr/>
              </p:nvSpPr>
              <p:spPr bwMode="auto">
                <a:xfrm>
                  <a:off x="2721" y="3107"/>
                  <a:ext cx="159" cy="94"/>
                </a:xfrm>
                <a:custGeom>
                  <a:avLst/>
                  <a:gdLst>
                    <a:gd name="T0" fmla="*/ 77 w 637"/>
                    <a:gd name="T1" fmla="*/ 89 h 376"/>
                    <a:gd name="T2" fmla="*/ 149 w 637"/>
                    <a:gd name="T3" fmla="*/ 18 h 376"/>
                    <a:gd name="T4" fmla="*/ 217 w 637"/>
                    <a:gd name="T5" fmla="*/ 0 h 376"/>
                    <a:gd name="T6" fmla="*/ 285 w 637"/>
                    <a:gd name="T7" fmla="*/ 6 h 376"/>
                    <a:gd name="T8" fmla="*/ 344 w 637"/>
                    <a:gd name="T9" fmla="*/ 32 h 376"/>
                    <a:gd name="T10" fmla="*/ 431 w 637"/>
                    <a:gd name="T11" fmla="*/ 52 h 376"/>
                    <a:gd name="T12" fmla="*/ 497 w 637"/>
                    <a:gd name="T13" fmla="*/ 38 h 376"/>
                    <a:gd name="T14" fmla="*/ 560 w 637"/>
                    <a:gd name="T15" fmla="*/ 31 h 376"/>
                    <a:gd name="T16" fmla="*/ 609 w 637"/>
                    <a:gd name="T17" fmla="*/ 38 h 376"/>
                    <a:gd name="T18" fmla="*/ 637 w 637"/>
                    <a:gd name="T19" fmla="*/ 75 h 376"/>
                    <a:gd name="T20" fmla="*/ 635 w 637"/>
                    <a:gd name="T21" fmla="*/ 94 h 376"/>
                    <a:gd name="T22" fmla="*/ 549 w 637"/>
                    <a:gd name="T23" fmla="*/ 106 h 376"/>
                    <a:gd name="T24" fmla="*/ 494 w 637"/>
                    <a:gd name="T25" fmla="*/ 148 h 376"/>
                    <a:gd name="T26" fmla="*/ 460 w 637"/>
                    <a:gd name="T27" fmla="*/ 211 h 376"/>
                    <a:gd name="T28" fmla="*/ 490 w 637"/>
                    <a:gd name="T29" fmla="*/ 294 h 376"/>
                    <a:gd name="T30" fmla="*/ 529 w 637"/>
                    <a:gd name="T31" fmla="*/ 349 h 376"/>
                    <a:gd name="T32" fmla="*/ 506 w 637"/>
                    <a:gd name="T33" fmla="*/ 376 h 376"/>
                    <a:gd name="T34" fmla="*/ 411 w 637"/>
                    <a:gd name="T35" fmla="*/ 314 h 376"/>
                    <a:gd name="T36" fmla="*/ 334 w 637"/>
                    <a:gd name="T37" fmla="*/ 285 h 376"/>
                    <a:gd name="T38" fmla="*/ 268 w 637"/>
                    <a:gd name="T39" fmla="*/ 291 h 376"/>
                    <a:gd name="T40" fmla="*/ 90 w 637"/>
                    <a:gd name="T41" fmla="*/ 329 h 376"/>
                    <a:gd name="T42" fmla="*/ 13 w 637"/>
                    <a:gd name="T43" fmla="*/ 279 h 376"/>
                    <a:gd name="T44" fmla="*/ 0 w 637"/>
                    <a:gd name="T45" fmla="*/ 203 h 376"/>
                    <a:gd name="T46" fmla="*/ 77 w 637"/>
                    <a:gd name="T47" fmla="*/ 89 h 376"/>
                    <a:gd name="T48" fmla="*/ 77 w 637"/>
                    <a:gd name="T49" fmla="*/ 89 h 3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7"/>
                    <a:gd name="T76" fmla="*/ 0 h 376"/>
                    <a:gd name="T77" fmla="*/ 637 w 637"/>
                    <a:gd name="T78" fmla="*/ 376 h 3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7" h="376">
                      <a:moveTo>
                        <a:pt x="77" y="89"/>
                      </a:moveTo>
                      <a:lnTo>
                        <a:pt x="149" y="18"/>
                      </a:lnTo>
                      <a:lnTo>
                        <a:pt x="217" y="0"/>
                      </a:lnTo>
                      <a:lnTo>
                        <a:pt x="285" y="6"/>
                      </a:lnTo>
                      <a:lnTo>
                        <a:pt x="344" y="32"/>
                      </a:lnTo>
                      <a:lnTo>
                        <a:pt x="431" y="52"/>
                      </a:lnTo>
                      <a:lnTo>
                        <a:pt x="497" y="38"/>
                      </a:lnTo>
                      <a:lnTo>
                        <a:pt x="560" y="31"/>
                      </a:lnTo>
                      <a:lnTo>
                        <a:pt x="609" y="38"/>
                      </a:lnTo>
                      <a:lnTo>
                        <a:pt x="637" y="75"/>
                      </a:lnTo>
                      <a:lnTo>
                        <a:pt x="635" y="94"/>
                      </a:lnTo>
                      <a:lnTo>
                        <a:pt x="549" y="106"/>
                      </a:lnTo>
                      <a:lnTo>
                        <a:pt x="494" y="148"/>
                      </a:lnTo>
                      <a:lnTo>
                        <a:pt x="460" y="211"/>
                      </a:lnTo>
                      <a:lnTo>
                        <a:pt x="490" y="294"/>
                      </a:lnTo>
                      <a:lnTo>
                        <a:pt x="529" y="349"/>
                      </a:lnTo>
                      <a:lnTo>
                        <a:pt x="506" y="376"/>
                      </a:lnTo>
                      <a:lnTo>
                        <a:pt x="411" y="314"/>
                      </a:lnTo>
                      <a:lnTo>
                        <a:pt x="334" y="285"/>
                      </a:lnTo>
                      <a:lnTo>
                        <a:pt x="268" y="291"/>
                      </a:lnTo>
                      <a:lnTo>
                        <a:pt x="90" y="329"/>
                      </a:lnTo>
                      <a:lnTo>
                        <a:pt x="13" y="279"/>
                      </a:lnTo>
                      <a:lnTo>
                        <a:pt x="0" y="203"/>
                      </a:lnTo>
                      <a:lnTo>
                        <a:pt x="77" y="89"/>
                      </a:lnTo>
                      <a:close/>
                    </a:path>
                  </a:pathLst>
                </a:custGeom>
                <a:solidFill>
                  <a:srgbClr val="F02424"/>
                </a:solidFill>
                <a:ln w="9525">
                  <a:noFill/>
                  <a:round/>
                  <a:headEnd/>
                  <a:tailEnd/>
                </a:ln>
              </p:spPr>
              <p:txBody>
                <a:bodyPr/>
                <a:lstStyle/>
                <a:p>
                  <a:endParaRPr lang="en-US" dirty="0"/>
                </a:p>
              </p:txBody>
            </p:sp>
            <p:sp>
              <p:nvSpPr>
                <p:cNvPr id="121966" name="Freeform 110"/>
                <p:cNvSpPr>
                  <a:spLocks/>
                </p:cNvSpPr>
                <p:nvPr/>
              </p:nvSpPr>
              <p:spPr bwMode="auto">
                <a:xfrm>
                  <a:off x="2785" y="3009"/>
                  <a:ext cx="55" cy="21"/>
                </a:xfrm>
                <a:custGeom>
                  <a:avLst/>
                  <a:gdLst>
                    <a:gd name="T0" fmla="*/ 0 w 219"/>
                    <a:gd name="T1" fmla="*/ 49 h 85"/>
                    <a:gd name="T2" fmla="*/ 39 w 219"/>
                    <a:gd name="T3" fmla="*/ 38 h 85"/>
                    <a:gd name="T4" fmla="*/ 102 w 219"/>
                    <a:gd name="T5" fmla="*/ 30 h 85"/>
                    <a:gd name="T6" fmla="*/ 157 w 219"/>
                    <a:gd name="T7" fmla="*/ 49 h 85"/>
                    <a:gd name="T8" fmla="*/ 198 w 219"/>
                    <a:gd name="T9" fmla="*/ 71 h 85"/>
                    <a:gd name="T10" fmla="*/ 211 w 219"/>
                    <a:gd name="T11" fmla="*/ 85 h 85"/>
                    <a:gd name="T12" fmla="*/ 219 w 219"/>
                    <a:gd name="T13" fmla="*/ 57 h 85"/>
                    <a:gd name="T14" fmla="*/ 157 w 219"/>
                    <a:gd name="T15" fmla="*/ 13 h 85"/>
                    <a:gd name="T16" fmla="*/ 93 w 219"/>
                    <a:gd name="T17" fmla="*/ 0 h 85"/>
                    <a:gd name="T18" fmla="*/ 32 w 219"/>
                    <a:gd name="T19" fmla="*/ 13 h 85"/>
                    <a:gd name="T20" fmla="*/ 9 w 219"/>
                    <a:gd name="T21" fmla="*/ 20 h 85"/>
                    <a:gd name="T22" fmla="*/ 0 w 219"/>
                    <a:gd name="T23" fmla="*/ 49 h 85"/>
                    <a:gd name="T24" fmla="*/ 0 w 219"/>
                    <a:gd name="T25" fmla="*/ 49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9"/>
                    <a:gd name="T40" fmla="*/ 0 h 85"/>
                    <a:gd name="T41" fmla="*/ 219 w 219"/>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9" h="85">
                      <a:moveTo>
                        <a:pt x="0" y="49"/>
                      </a:moveTo>
                      <a:lnTo>
                        <a:pt x="39" y="38"/>
                      </a:lnTo>
                      <a:lnTo>
                        <a:pt x="102" y="30"/>
                      </a:lnTo>
                      <a:lnTo>
                        <a:pt x="157" y="49"/>
                      </a:lnTo>
                      <a:lnTo>
                        <a:pt x="198" y="71"/>
                      </a:lnTo>
                      <a:lnTo>
                        <a:pt x="211" y="85"/>
                      </a:lnTo>
                      <a:lnTo>
                        <a:pt x="219" y="57"/>
                      </a:lnTo>
                      <a:lnTo>
                        <a:pt x="157" y="13"/>
                      </a:lnTo>
                      <a:lnTo>
                        <a:pt x="93" y="0"/>
                      </a:lnTo>
                      <a:lnTo>
                        <a:pt x="32" y="13"/>
                      </a:lnTo>
                      <a:lnTo>
                        <a:pt x="9" y="20"/>
                      </a:lnTo>
                      <a:lnTo>
                        <a:pt x="0" y="49"/>
                      </a:lnTo>
                      <a:close/>
                    </a:path>
                  </a:pathLst>
                </a:custGeom>
                <a:solidFill>
                  <a:srgbClr val="FFA64D"/>
                </a:solidFill>
                <a:ln w="9525">
                  <a:noFill/>
                  <a:round/>
                  <a:headEnd/>
                  <a:tailEnd/>
                </a:ln>
              </p:spPr>
              <p:txBody>
                <a:bodyPr/>
                <a:lstStyle/>
                <a:p>
                  <a:endParaRPr lang="en-US" dirty="0"/>
                </a:p>
              </p:txBody>
            </p:sp>
            <p:sp>
              <p:nvSpPr>
                <p:cNvPr id="121967" name="Freeform 111"/>
                <p:cNvSpPr>
                  <a:spLocks/>
                </p:cNvSpPr>
                <p:nvPr/>
              </p:nvSpPr>
              <p:spPr bwMode="auto">
                <a:xfrm>
                  <a:off x="2863" y="3009"/>
                  <a:ext cx="65" cy="27"/>
                </a:xfrm>
                <a:custGeom>
                  <a:avLst/>
                  <a:gdLst>
                    <a:gd name="T0" fmla="*/ 0 w 260"/>
                    <a:gd name="T1" fmla="*/ 69 h 107"/>
                    <a:gd name="T2" fmla="*/ 10 w 260"/>
                    <a:gd name="T3" fmla="*/ 107 h 107"/>
                    <a:gd name="T4" fmla="*/ 43 w 260"/>
                    <a:gd name="T5" fmla="*/ 68 h 107"/>
                    <a:gd name="T6" fmla="*/ 101 w 260"/>
                    <a:gd name="T7" fmla="*/ 38 h 107"/>
                    <a:gd name="T8" fmla="*/ 151 w 260"/>
                    <a:gd name="T9" fmla="*/ 27 h 107"/>
                    <a:gd name="T10" fmla="*/ 205 w 260"/>
                    <a:gd name="T11" fmla="*/ 33 h 107"/>
                    <a:gd name="T12" fmla="*/ 260 w 260"/>
                    <a:gd name="T13" fmla="*/ 53 h 107"/>
                    <a:gd name="T14" fmla="*/ 249 w 260"/>
                    <a:gd name="T15" fmla="*/ 20 h 107"/>
                    <a:gd name="T16" fmla="*/ 197 w 260"/>
                    <a:gd name="T17" fmla="*/ 2 h 107"/>
                    <a:gd name="T18" fmla="*/ 155 w 260"/>
                    <a:gd name="T19" fmla="*/ 0 h 107"/>
                    <a:gd name="T20" fmla="*/ 106 w 260"/>
                    <a:gd name="T21" fmla="*/ 11 h 107"/>
                    <a:gd name="T22" fmla="*/ 56 w 260"/>
                    <a:gd name="T23" fmla="*/ 26 h 107"/>
                    <a:gd name="T24" fmla="*/ 0 w 260"/>
                    <a:gd name="T25" fmla="*/ 69 h 107"/>
                    <a:gd name="T26" fmla="*/ 0 w 260"/>
                    <a:gd name="T27" fmla="*/ 69 h 1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0"/>
                    <a:gd name="T43" fmla="*/ 0 h 107"/>
                    <a:gd name="T44" fmla="*/ 260 w 260"/>
                    <a:gd name="T45" fmla="*/ 107 h 1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0" h="107">
                      <a:moveTo>
                        <a:pt x="0" y="69"/>
                      </a:moveTo>
                      <a:lnTo>
                        <a:pt x="10" y="107"/>
                      </a:lnTo>
                      <a:lnTo>
                        <a:pt x="43" y="68"/>
                      </a:lnTo>
                      <a:lnTo>
                        <a:pt x="101" y="38"/>
                      </a:lnTo>
                      <a:lnTo>
                        <a:pt x="151" y="27"/>
                      </a:lnTo>
                      <a:lnTo>
                        <a:pt x="205" y="33"/>
                      </a:lnTo>
                      <a:lnTo>
                        <a:pt x="260" y="53"/>
                      </a:lnTo>
                      <a:lnTo>
                        <a:pt x="249" y="20"/>
                      </a:lnTo>
                      <a:lnTo>
                        <a:pt x="197" y="2"/>
                      </a:lnTo>
                      <a:lnTo>
                        <a:pt x="155" y="0"/>
                      </a:lnTo>
                      <a:lnTo>
                        <a:pt x="106" y="11"/>
                      </a:lnTo>
                      <a:lnTo>
                        <a:pt x="56" y="26"/>
                      </a:lnTo>
                      <a:lnTo>
                        <a:pt x="0" y="69"/>
                      </a:lnTo>
                      <a:close/>
                    </a:path>
                  </a:pathLst>
                </a:custGeom>
                <a:solidFill>
                  <a:srgbClr val="FFA64D"/>
                </a:solidFill>
                <a:ln w="9525">
                  <a:noFill/>
                  <a:round/>
                  <a:headEnd/>
                  <a:tailEnd/>
                </a:ln>
              </p:spPr>
              <p:txBody>
                <a:bodyPr/>
                <a:lstStyle/>
                <a:p>
                  <a:endParaRPr lang="en-US" dirty="0"/>
                </a:p>
              </p:txBody>
            </p:sp>
            <p:sp>
              <p:nvSpPr>
                <p:cNvPr id="121968" name="Freeform 112"/>
                <p:cNvSpPr>
                  <a:spLocks/>
                </p:cNvSpPr>
                <p:nvPr/>
              </p:nvSpPr>
              <p:spPr bwMode="auto">
                <a:xfrm>
                  <a:off x="2911" y="3011"/>
                  <a:ext cx="7" cy="12"/>
                </a:xfrm>
                <a:custGeom>
                  <a:avLst/>
                  <a:gdLst>
                    <a:gd name="T0" fmla="*/ 0 w 28"/>
                    <a:gd name="T1" fmla="*/ 0 h 49"/>
                    <a:gd name="T2" fmla="*/ 2 w 28"/>
                    <a:gd name="T3" fmla="*/ 34 h 49"/>
                    <a:gd name="T4" fmla="*/ 14 w 28"/>
                    <a:gd name="T5" fmla="*/ 49 h 49"/>
                    <a:gd name="T6" fmla="*/ 25 w 28"/>
                    <a:gd name="T7" fmla="*/ 48 h 49"/>
                    <a:gd name="T8" fmla="*/ 28 w 28"/>
                    <a:gd name="T9" fmla="*/ 5 h 49"/>
                    <a:gd name="T10" fmla="*/ 0 w 28"/>
                    <a:gd name="T11" fmla="*/ 0 h 49"/>
                    <a:gd name="T12" fmla="*/ 0 w 28"/>
                    <a:gd name="T13" fmla="*/ 0 h 49"/>
                    <a:gd name="T14" fmla="*/ 0 60000 65536"/>
                    <a:gd name="T15" fmla="*/ 0 60000 65536"/>
                    <a:gd name="T16" fmla="*/ 0 60000 65536"/>
                    <a:gd name="T17" fmla="*/ 0 60000 65536"/>
                    <a:gd name="T18" fmla="*/ 0 60000 65536"/>
                    <a:gd name="T19" fmla="*/ 0 60000 65536"/>
                    <a:gd name="T20" fmla="*/ 0 60000 65536"/>
                    <a:gd name="T21" fmla="*/ 0 w 28"/>
                    <a:gd name="T22" fmla="*/ 0 h 49"/>
                    <a:gd name="T23" fmla="*/ 28 w 28"/>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49">
                      <a:moveTo>
                        <a:pt x="0" y="0"/>
                      </a:moveTo>
                      <a:lnTo>
                        <a:pt x="2" y="34"/>
                      </a:lnTo>
                      <a:lnTo>
                        <a:pt x="14" y="49"/>
                      </a:lnTo>
                      <a:lnTo>
                        <a:pt x="25" y="48"/>
                      </a:lnTo>
                      <a:lnTo>
                        <a:pt x="28" y="5"/>
                      </a:lnTo>
                      <a:lnTo>
                        <a:pt x="0" y="0"/>
                      </a:lnTo>
                      <a:close/>
                    </a:path>
                  </a:pathLst>
                </a:custGeom>
                <a:solidFill>
                  <a:srgbClr val="B8B8D9"/>
                </a:solidFill>
                <a:ln w="9525">
                  <a:noFill/>
                  <a:round/>
                  <a:headEnd/>
                  <a:tailEnd/>
                </a:ln>
              </p:spPr>
              <p:txBody>
                <a:bodyPr/>
                <a:lstStyle/>
                <a:p>
                  <a:endParaRPr lang="en-US" dirty="0"/>
                </a:p>
              </p:txBody>
            </p:sp>
            <p:sp>
              <p:nvSpPr>
                <p:cNvPr id="121969" name="Freeform 113"/>
                <p:cNvSpPr>
                  <a:spLocks/>
                </p:cNvSpPr>
                <p:nvPr/>
              </p:nvSpPr>
              <p:spPr bwMode="auto">
                <a:xfrm>
                  <a:off x="2890" y="3010"/>
                  <a:ext cx="7" cy="15"/>
                </a:xfrm>
                <a:custGeom>
                  <a:avLst/>
                  <a:gdLst>
                    <a:gd name="T0" fmla="*/ 0 w 30"/>
                    <a:gd name="T1" fmla="*/ 6 h 63"/>
                    <a:gd name="T2" fmla="*/ 8 w 30"/>
                    <a:gd name="T3" fmla="*/ 52 h 63"/>
                    <a:gd name="T4" fmla="*/ 16 w 30"/>
                    <a:gd name="T5" fmla="*/ 63 h 63"/>
                    <a:gd name="T6" fmla="*/ 30 w 30"/>
                    <a:gd name="T7" fmla="*/ 38 h 63"/>
                    <a:gd name="T8" fmla="*/ 26 w 30"/>
                    <a:gd name="T9" fmla="*/ 0 h 63"/>
                    <a:gd name="T10" fmla="*/ 0 w 30"/>
                    <a:gd name="T11" fmla="*/ 6 h 63"/>
                    <a:gd name="T12" fmla="*/ 0 w 30"/>
                    <a:gd name="T13" fmla="*/ 6 h 63"/>
                    <a:gd name="T14" fmla="*/ 0 60000 65536"/>
                    <a:gd name="T15" fmla="*/ 0 60000 65536"/>
                    <a:gd name="T16" fmla="*/ 0 60000 65536"/>
                    <a:gd name="T17" fmla="*/ 0 60000 65536"/>
                    <a:gd name="T18" fmla="*/ 0 60000 65536"/>
                    <a:gd name="T19" fmla="*/ 0 60000 65536"/>
                    <a:gd name="T20" fmla="*/ 0 60000 65536"/>
                    <a:gd name="T21" fmla="*/ 0 w 30"/>
                    <a:gd name="T22" fmla="*/ 0 h 63"/>
                    <a:gd name="T23" fmla="*/ 30 w 30"/>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63">
                      <a:moveTo>
                        <a:pt x="0" y="6"/>
                      </a:moveTo>
                      <a:lnTo>
                        <a:pt x="8" y="52"/>
                      </a:lnTo>
                      <a:lnTo>
                        <a:pt x="16" y="63"/>
                      </a:lnTo>
                      <a:lnTo>
                        <a:pt x="30" y="38"/>
                      </a:lnTo>
                      <a:lnTo>
                        <a:pt x="26" y="0"/>
                      </a:lnTo>
                      <a:lnTo>
                        <a:pt x="0" y="6"/>
                      </a:lnTo>
                      <a:close/>
                    </a:path>
                  </a:pathLst>
                </a:custGeom>
                <a:solidFill>
                  <a:srgbClr val="B8B8D9"/>
                </a:solidFill>
                <a:ln w="9525">
                  <a:noFill/>
                  <a:round/>
                  <a:headEnd/>
                  <a:tailEnd/>
                </a:ln>
              </p:spPr>
              <p:txBody>
                <a:bodyPr/>
                <a:lstStyle/>
                <a:p>
                  <a:endParaRPr lang="en-US" dirty="0"/>
                </a:p>
              </p:txBody>
            </p:sp>
            <p:sp>
              <p:nvSpPr>
                <p:cNvPr id="121970" name="Freeform 114"/>
                <p:cNvSpPr>
                  <a:spLocks/>
                </p:cNvSpPr>
                <p:nvPr/>
              </p:nvSpPr>
              <p:spPr bwMode="auto">
                <a:xfrm>
                  <a:off x="2871" y="3015"/>
                  <a:ext cx="9" cy="17"/>
                </a:xfrm>
                <a:custGeom>
                  <a:avLst/>
                  <a:gdLst>
                    <a:gd name="T0" fmla="*/ 0 w 35"/>
                    <a:gd name="T1" fmla="*/ 16 h 68"/>
                    <a:gd name="T2" fmla="*/ 13 w 35"/>
                    <a:gd name="T3" fmla="*/ 62 h 68"/>
                    <a:gd name="T4" fmla="*/ 27 w 35"/>
                    <a:gd name="T5" fmla="*/ 68 h 68"/>
                    <a:gd name="T6" fmla="*/ 35 w 35"/>
                    <a:gd name="T7" fmla="*/ 51 h 68"/>
                    <a:gd name="T8" fmla="*/ 31 w 35"/>
                    <a:gd name="T9" fmla="*/ 0 h 68"/>
                    <a:gd name="T10" fmla="*/ 0 w 35"/>
                    <a:gd name="T11" fmla="*/ 16 h 68"/>
                    <a:gd name="T12" fmla="*/ 0 w 35"/>
                    <a:gd name="T13" fmla="*/ 16 h 68"/>
                    <a:gd name="T14" fmla="*/ 0 60000 65536"/>
                    <a:gd name="T15" fmla="*/ 0 60000 65536"/>
                    <a:gd name="T16" fmla="*/ 0 60000 65536"/>
                    <a:gd name="T17" fmla="*/ 0 60000 65536"/>
                    <a:gd name="T18" fmla="*/ 0 60000 65536"/>
                    <a:gd name="T19" fmla="*/ 0 60000 65536"/>
                    <a:gd name="T20" fmla="*/ 0 60000 65536"/>
                    <a:gd name="T21" fmla="*/ 0 w 35"/>
                    <a:gd name="T22" fmla="*/ 0 h 68"/>
                    <a:gd name="T23" fmla="*/ 35 w 35"/>
                    <a:gd name="T24" fmla="*/ 68 h 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68">
                      <a:moveTo>
                        <a:pt x="0" y="16"/>
                      </a:moveTo>
                      <a:lnTo>
                        <a:pt x="13" y="62"/>
                      </a:lnTo>
                      <a:lnTo>
                        <a:pt x="27" y="68"/>
                      </a:lnTo>
                      <a:lnTo>
                        <a:pt x="35" y="51"/>
                      </a:lnTo>
                      <a:lnTo>
                        <a:pt x="31" y="0"/>
                      </a:lnTo>
                      <a:lnTo>
                        <a:pt x="0" y="16"/>
                      </a:lnTo>
                      <a:close/>
                    </a:path>
                  </a:pathLst>
                </a:custGeom>
                <a:solidFill>
                  <a:srgbClr val="B8B8D9"/>
                </a:solidFill>
                <a:ln w="9525">
                  <a:noFill/>
                  <a:round/>
                  <a:headEnd/>
                  <a:tailEnd/>
                </a:ln>
              </p:spPr>
              <p:txBody>
                <a:bodyPr/>
                <a:lstStyle/>
                <a:p>
                  <a:endParaRPr lang="en-US" dirty="0"/>
                </a:p>
              </p:txBody>
            </p:sp>
            <p:sp>
              <p:nvSpPr>
                <p:cNvPr id="121971" name="Freeform 115"/>
                <p:cNvSpPr>
                  <a:spLocks/>
                </p:cNvSpPr>
                <p:nvPr/>
              </p:nvSpPr>
              <p:spPr bwMode="auto">
                <a:xfrm>
                  <a:off x="2837" y="3023"/>
                  <a:ext cx="7" cy="16"/>
                </a:xfrm>
                <a:custGeom>
                  <a:avLst/>
                  <a:gdLst>
                    <a:gd name="T0" fmla="*/ 5 w 25"/>
                    <a:gd name="T1" fmla="*/ 0 h 62"/>
                    <a:gd name="T2" fmla="*/ 0 w 25"/>
                    <a:gd name="T3" fmla="*/ 39 h 62"/>
                    <a:gd name="T4" fmla="*/ 11 w 25"/>
                    <a:gd name="T5" fmla="*/ 62 h 62"/>
                    <a:gd name="T6" fmla="*/ 23 w 25"/>
                    <a:gd name="T7" fmla="*/ 62 h 62"/>
                    <a:gd name="T8" fmla="*/ 25 w 25"/>
                    <a:gd name="T9" fmla="*/ 17 h 62"/>
                    <a:gd name="T10" fmla="*/ 5 w 25"/>
                    <a:gd name="T11" fmla="*/ 0 h 62"/>
                    <a:gd name="T12" fmla="*/ 5 w 25"/>
                    <a:gd name="T13" fmla="*/ 0 h 62"/>
                    <a:gd name="T14" fmla="*/ 0 60000 65536"/>
                    <a:gd name="T15" fmla="*/ 0 60000 65536"/>
                    <a:gd name="T16" fmla="*/ 0 60000 65536"/>
                    <a:gd name="T17" fmla="*/ 0 60000 65536"/>
                    <a:gd name="T18" fmla="*/ 0 60000 65536"/>
                    <a:gd name="T19" fmla="*/ 0 60000 65536"/>
                    <a:gd name="T20" fmla="*/ 0 60000 65536"/>
                    <a:gd name="T21" fmla="*/ 0 w 25"/>
                    <a:gd name="T22" fmla="*/ 0 h 62"/>
                    <a:gd name="T23" fmla="*/ 25 w 25"/>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62">
                      <a:moveTo>
                        <a:pt x="5" y="0"/>
                      </a:moveTo>
                      <a:lnTo>
                        <a:pt x="0" y="39"/>
                      </a:lnTo>
                      <a:lnTo>
                        <a:pt x="11" y="62"/>
                      </a:lnTo>
                      <a:lnTo>
                        <a:pt x="23" y="62"/>
                      </a:lnTo>
                      <a:lnTo>
                        <a:pt x="25" y="17"/>
                      </a:lnTo>
                      <a:lnTo>
                        <a:pt x="5" y="0"/>
                      </a:lnTo>
                      <a:close/>
                    </a:path>
                  </a:pathLst>
                </a:custGeom>
                <a:solidFill>
                  <a:srgbClr val="B8B8D9"/>
                </a:solidFill>
                <a:ln w="9525">
                  <a:noFill/>
                  <a:round/>
                  <a:headEnd/>
                  <a:tailEnd/>
                </a:ln>
              </p:spPr>
              <p:txBody>
                <a:bodyPr/>
                <a:lstStyle/>
                <a:p>
                  <a:endParaRPr lang="en-US" dirty="0"/>
                </a:p>
              </p:txBody>
            </p:sp>
            <p:sp>
              <p:nvSpPr>
                <p:cNvPr id="121972" name="Freeform 116"/>
                <p:cNvSpPr>
                  <a:spLocks/>
                </p:cNvSpPr>
                <p:nvPr/>
              </p:nvSpPr>
              <p:spPr bwMode="auto">
                <a:xfrm>
                  <a:off x="2818" y="3012"/>
                  <a:ext cx="9" cy="16"/>
                </a:xfrm>
                <a:custGeom>
                  <a:avLst/>
                  <a:gdLst>
                    <a:gd name="T0" fmla="*/ 10 w 37"/>
                    <a:gd name="T1" fmla="*/ 0 h 65"/>
                    <a:gd name="T2" fmla="*/ 0 w 37"/>
                    <a:gd name="T3" fmla="*/ 55 h 65"/>
                    <a:gd name="T4" fmla="*/ 8 w 37"/>
                    <a:gd name="T5" fmla="*/ 65 h 65"/>
                    <a:gd name="T6" fmla="*/ 37 w 37"/>
                    <a:gd name="T7" fmla="*/ 7 h 65"/>
                    <a:gd name="T8" fmla="*/ 10 w 37"/>
                    <a:gd name="T9" fmla="*/ 0 h 65"/>
                    <a:gd name="T10" fmla="*/ 10 w 37"/>
                    <a:gd name="T11" fmla="*/ 0 h 65"/>
                    <a:gd name="T12" fmla="*/ 0 60000 65536"/>
                    <a:gd name="T13" fmla="*/ 0 60000 65536"/>
                    <a:gd name="T14" fmla="*/ 0 60000 65536"/>
                    <a:gd name="T15" fmla="*/ 0 60000 65536"/>
                    <a:gd name="T16" fmla="*/ 0 60000 65536"/>
                    <a:gd name="T17" fmla="*/ 0 60000 65536"/>
                    <a:gd name="T18" fmla="*/ 0 w 37"/>
                    <a:gd name="T19" fmla="*/ 0 h 65"/>
                    <a:gd name="T20" fmla="*/ 37 w 37"/>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37" h="65">
                      <a:moveTo>
                        <a:pt x="10" y="0"/>
                      </a:moveTo>
                      <a:lnTo>
                        <a:pt x="0" y="55"/>
                      </a:lnTo>
                      <a:lnTo>
                        <a:pt x="8" y="65"/>
                      </a:lnTo>
                      <a:lnTo>
                        <a:pt x="37" y="7"/>
                      </a:lnTo>
                      <a:lnTo>
                        <a:pt x="10" y="0"/>
                      </a:lnTo>
                      <a:close/>
                    </a:path>
                  </a:pathLst>
                </a:custGeom>
                <a:solidFill>
                  <a:srgbClr val="B8B8D9"/>
                </a:solidFill>
                <a:ln w="9525">
                  <a:noFill/>
                  <a:round/>
                  <a:headEnd/>
                  <a:tailEnd/>
                </a:ln>
              </p:spPr>
              <p:txBody>
                <a:bodyPr/>
                <a:lstStyle/>
                <a:p>
                  <a:endParaRPr lang="en-US" dirty="0"/>
                </a:p>
              </p:txBody>
            </p:sp>
            <p:sp>
              <p:nvSpPr>
                <p:cNvPr id="121973" name="Freeform 117"/>
                <p:cNvSpPr>
                  <a:spLocks/>
                </p:cNvSpPr>
                <p:nvPr/>
              </p:nvSpPr>
              <p:spPr bwMode="auto">
                <a:xfrm>
                  <a:off x="2797" y="3009"/>
                  <a:ext cx="12" cy="16"/>
                </a:xfrm>
                <a:custGeom>
                  <a:avLst/>
                  <a:gdLst>
                    <a:gd name="T0" fmla="*/ 16 w 48"/>
                    <a:gd name="T1" fmla="*/ 0 h 60"/>
                    <a:gd name="T2" fmla="*/ 0 w 48"/>
                    <a:gd name="T3" fmla="*/ 39 h 60"/>
                    <a:gd name="T4" fmla="*/ 1 w 48"/>
                    <a:gd name="T5" fmla="*/ 60 h 60"/>
                    <a:gd name="T6" fmla="*/ 19 w 48"/>
                    <a:gd name="T7" fmla="*/ 53 h 60"/>
                    <a:gd name="T8" fmla="*/ 48 w 48"/>
                    <a:gd name="T9" fmla="*/ 2 h 60"/>
                    <a:gd name="T10" fmla="*/ 16 w 48"/>
                    <a:gd name="T11" fmla="*/ 0 h 60"/>
                    <a:gd name="T12" fmla="*/ 16 w 48"/>
                    <a:gd name="T13" fmla="*/ 0 h 60"/>
                    <a:gd name="T14" fmla="*/ 0 60000 65536"/>
                    <a:gd name="T15" fmla="*/ 0 60000 65536"/>
                    <a:gd name="T16" fmla="*/ 0 60000 65536"/>
                    <a:gd name="T17" fmla="*/ 0 60000 65536"/>
                    <a:gd name="T18" fmla="*/ 0 60000 65536"/>
                    <a:gd name="T19" fmla="*/ 0 60000 65536"/>
                    <a:gd name="T20" fmla="*/ 0 60000 65536"/>
                    <a:gd name="T21" fmla="*/ 0 w 48"/>
                    <a:gd name="T22" fmla="*/ 0 h 60"/>
                    <a:gd name="T23" fmla="*/ 48 w 48"/>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60">
                      <a:moveTo>
                        <a:pt x="16" y="0"/>
                      </a:moveTo>
                      <a:lnTo>
                        <a:pt x="0" y="39"/>
                      </a:lnTo>
                      <a:lnTo>
                        <a:pt x="1" y="60"/>
                      </a:lnTo>
                      <a:lnTo>
                        <a:pt x="19" y="53"/>
                      </a:lnTo>
                      <a:lnTo>
                        <a:pt x="48" y="2"/>
                      </a:lnTo>
                      <a:lnTo>
                        <a:pt x="16" y="0"/>
                      </a:lnTo>
                      <a:close/>
                    </a:path>
                  </a:pathLst>
                </a:custGeom>
                <a:solidFill>
                  <a:srgbClr val="B8B8D9"/>
                </a:solidFill>
                <a:ln w="9525">
                  <a:noFill/>
                  <a:round/>
                  <a:headEnd/>
                  <a:tailEnd/>
                </a:ln>
              </p:spPr>
              <p:txBody>
                <a:bodyPr/>
                <a:lstStyle/>
                <a:p>
                  <a:endParaRPr lang="en-US" dirty="0"/>
                </a:p>
              </p:txBody>
            </p:sp>
            <p:sp>
              <p:nvSpPr>
                <p:cNvPr id="121974" name="Freeform 118"/>
                <p:cNvSpPr>
                  <a:spLocks/>
                </p:cNvSpPr>
                <p:nvPr/>
              </p:nvSpPr>
              <p:spPr bwMode="auto">
                <a:xfrm>
                  <a:off x="2813" y="3203"/>
                  <a:ext cx="9" cy="9"/>
                </a:xfrm>
                <a:custGeom>
                  <a:avLst/>
                  <a:gdLst>
                    <a:gd name="T0" fmla="*/ 17 w 35"/>
                    <a:gd name="T1" fmla="*/ 35 h 35"/>
                    <a:gd name="T2" fmla="*/ 30 w 35"/>
                    <a:gd name="T3" fmla="*/ 30 h 35"/>
                    <a:gd name="T4" fmla="*/ 35 w 35"/>
                    <a:gd name="T5" fmla="*/ 17 h 35"/>
                    <a:gd name="T6" fmla="*/ 30 w 35"/>
                    <a:gd name="T7" fmla="*/ 5 h 35"/>
                    <a:gd name="T8" fmla="*/ 17 w 35"/>
                    <a:gd name="T9" fmla="*/ 0 h 35"/>
                    <a:gd name="T10" fmla="*/ 5 w 35"/>
                    <a:gd name="T11" fmla="*/ 5 h 35"/>
                    <a:gd name="T12" fmla="*/ 0 w 35"/>
                    <a:gd name="T13" fmla="*/ 17 h 35"/>
                    <a:gd name="T14" fmla="*/ 5 w 35"/>
                    <a:gd name="T15" fmla="*/ 30 h 35"/>
                    <a:gd name="T16" fmla="*/ 17 w 35"/>
                    <a:gd name="T17" fmla="*/ 35 h 35"/>
                    <a:gd name="T18" fmla="*/ 17 w 35"/>
                    <a:gd name="T19" fmla="*/ 35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35"/>
                    <a:gd name="T32" fmla="*/ 35 w 35"/>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35">
                      <a:moveTo>
                        <a:pt x="17" y="35"/>
                      </a:moveTo>
                      <a:lnTo>
                        <a:pt x="30" y="30"/>
                      </a:lnTo>
                      <a:lnTo>
                        <a:pt x="35" y="17"/>
                      </a:lnTo>
                      <a:lnTo>
                        <a:pt x="30" y="5"/>
                      </a:lnTo>
                      <a:lnTo>
                        <a:pt x="17" y="0"/>
                      </a:lnTo>
                      <a:lnTo>
                        <a:pt x="5" y="5"/>
                      </a:lnTo>
                      <a:lnTo>
                        <a:pt x="0" y="17"/>
                      </a:lnTo>
                      <a:lnTo>
                        <a:pt x="5" y="30"/>
                      </a:lnTo>
                      <a:lnTo>
                        <a:pt x="17" y="35"/>
                      </a:lnTo>
                      <a:close/>
                    </a:path>
                  </a:pathLst>
                </a:custGeom>
                <a:solidFill>
                  <a:srgbClr val="FFFF00"/>
                </a:solidFill>
                <a:ln w="9525">
                  <a:noFill/>
                  <a:round/>
                  <a:headEnd/>
                  <a:tailEnd/>
                </a:ln>
              </p:spPr>
              <p:txBody>
                <a:bodyPr/>
                <a:lstStyle/>
                <a:p>
                  <a:endParaRPr lang="en-US" dirty="0"/>
                </a:p>
              </p:txBody>
            </p:sp>
            <p:sp>
              <p:nvSpPr>
                <p:cNvPr id="121975" name="Freeform 119"/>
                <p:cNvSpPr>
                  <a:spLocks/>
                </p:cNvSpPr>
                <p:nvPr/>
              </p:nvSpPr>
              <p:spPr bwMode="auto">
                <a:xfrm>
                  <a:off x="2744" y="3216"/>
                  <a:ext cx="22" cy="23"/>
                </a:xfrm>
                <a:custGeom>
                  <a:avLst/>
                  <a:gdLst>
                    <a:gd name="T0" fmla="*/ 44 w 88"/>
                    <a:gd name="T1" fmla="*/ 90 h 90"/>
                    <a:gd name="T2" fmla="*/ 75 w 88"/>
                    <a:gd name="T3" fmla="*/ 76 h 90"/>
                    <a:gd name="T4" fmla="*/ 88 w 88"/>
                    <a:gd name="T5" fmla="*/ 44 h 90"/>
                    <a:gd name="T6" fmla="*/ 84 w 88"/>
                    <a:gd name="T7" fmla="*/ 28 h 90"/>
                    <a:gd name="T8" fmla="*/ 75 w 88"/>
                    <a:gd name="T9" fmla="*/ 14 h 90"/>
                    <a:gd name="T10" fmla="*/ 61 w 88"/>
                    <a:gd name="T11" fmla="*/ 4 h 90"/>
                    <a:gd name="T12" fmla="*/ 44 w 88"/>
                    <a:gd name="T13" fmla="*/ 0 h 90"/>
                    <a:gd name="T14" fmla="*/ 12 w 88"/>
                    <a:gd name="T15" fmla="*/ 14 h 90"/>
                    <a:gd name="T16" fmla="*/ 0 w 88"/>
                    <a:gd name="T17" fmla="*/ 44 h 90"/>
                    <a:gd name="T18" fmla="*/ 4 w 88"/>
                    <a:gd name="T19" fmla="*/ 62 h 90"/>
                    <a:gd name="T20" fmla="*/ 12 w 88"/>
                    <a:gd name="T21" fmla="*/ 76 h 90"/>
                    <a:gd name="T22" fmla="*/ 26 w 88"/>
                    <a:gd name="T23" fmla="*/ 86 h 90"/>
                    <a:gd name="T24" fmla="*/ 44 w 88"/>
                    <a:gd name="T25" fmla="*/ 90 h 90"/>
                    <a:gd name="T26" fmla="*/ 44 w 88"/>
                    <a:gd name="T27" fmla="*/ 90 h 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8"/>
                    <a:gd name="T43" fmla="*/ 0 h 90"/>
                    <a:gd name="T44" fmla="*/ 88 w 88"/>
                    <a:gd name="T45" fmla="*/ 90 h 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8" h="90">
                      <a:moveTo>
                        <a:pt x="44" y="90"/>
                      </a:moveTo>
                      <a:lnTo>
                        <a:pt x="75" y="76"/>
                      </a:lnTo>
                      <a:lnTo>
                        <a:pt x="88" y="44"/>
                      </a:lnTo>
                      <a:lnTo>
                        <a:pt x="84" y="28"/>
                      </a:lnTo>
                      <a:lnTo>
                        <a:pt x="75" y="14"/>
                      </a:lnTo>
                      <a:lnTo>
                        <a:pt x="61" y="4"/>
                      </a:lnTo>
                      <a:lnTo>
                        <a:pt x="44" y="0"/>
                      </a:lnTo>
                      <a:lnTo>
                        <a:pt x="12" y="14"/>
                      </a:lnTo>
                      <a:lnTo>
                        <a:pt x="0" y="44"/>
                      </a:lnTo>
                      <a:lnTo>
                        <a:pt x="4" y="62"/>
                      </a:lnTo>
                      <a:lnTo>
                        <a:pt x="12" y="76"/>
                      </a:lnTo>
                      <a:lnTo>
                        <a:pt x="26" y="86"/>
                      </a:lnTo>
                      <a:lnTo>
                        <a:pt x="44" y="90"/>
                      </a:lnTo>
                      <a:close/>
                    </a:path>
                  </a:pathLst>
                </a:custGeom>
                <a:solidFill>
                  <a:srgbClr val="FFFFC2"/>
                </a:solidFill>
                <a:ln w="9525">
                  <a:noFill/>
                  <a:round/>
                  <a:headEnd/>
                  <a:tailEnd/>
                </a:ln>
              </p:spPr>
              <p:txBody>
                <a:bodyPr/>
                <a:lstStyle/>
                <a:p>
                  <a:endParaRPr lang="en-US" dirty="0"/>
                </a:p>
              </p:txBody>
            </p:sp>
            <p:sp>
              <p:nvSpPr>
                <p:cNvPr id="121976" name="Freeform 120"/>
                <p:cNvSpPr>
                  <a:spLocks/>
                </p:cNvSpPr>
                <p:nvPr/>
              </p:nvSpPr>
              <p:spPr bwMode="auto">
                <a:xfrm>
                  <a:off x="2891" y="3220"/>
                  <a:ext cx="34" cy="53"/>
                </a:xfrm>
                <a:custGeom>
                  <a:avLst/>
                  <a:gdLst>
                    <a:gd name="T0" fmla="*/ 0 w 138"/>
                    <a:gd name="T1" fmla="*/ 0 h 209"/>
                    <a:gd name="T2" fmla="*/ 72 w 138"/>
                    <a:gd name="T3" fmla="*/ 116 h 209"/>
                    <a:gd name="T4" fmla="*/ 104 w 138"/>
                    <a:gd name="T5" fmla="*/ 187 h 209"/>
                    <a:gd name="T6" fmla="*/ 117 w 138"/>
                    <a:gd name="T7" fmla="*/ 209 h 209"/>
                    <a:gd name="T8" fmla="*/ 138 w 138"/>
                    <a:gd name="T9" fmla="*/ 201 h 209"/>
                    <a:gd name="T10" fmla="*/ 137 w 138"/>
                    <a:gd name="T11" fmla="*/ 181 h 209"/>
                    <a:gd name="T12" fmla="*/ 117 w 138"/>
                    <a:gd name="T13" fmla="*/ 165 h 209"/>
                    <a:gd name="T14" fmla="*/ 45 w 138"/>
                    <a:gd name="T15" fmla="*/ 21 h 209"/>
                    <a:gd name="T16" fmla="*/ 0 w 138"/>
                    <a:gd name="T17" fmla="*/ 0 h 209"/>
                    <a:gd name="T18" fmla="*/ 0 w 138"/>
                    <a:gd name="T19" fmla="*/ 0 h 2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8"/>
                    <a:gd name="T31" fmla="*/ 0 h 209"/>
                    <a:gd name="T32" fmla="*/ 138 w 138"/>
                    <a:gd name="T33" fmla="*/ 209 h 2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8" h="209">
                      <a:moveTo>
                        <a:pt x="0" y="0"/>
                      </a:moveTo>
                      <a:lnTo>
                        <a:pt x="72" y="116"/>
                      </a:lnTo>
                      <a:lnTo>
                        <a:pt x="104" y="187"/>
                      </a:lnTo>
                      <a:lnTo>
                        <a:pt x="117" y="209"/>
                      </a:lnTo>
                      <a:lnTo>
                        <a:pt x="138" y="201"/>
                      </a:lnTo>
                      <a:lnTo>
                        <a:pt x="137" y="181"/>
                      </a:lnTo>
                      <a:lnTo>
                        <a:pt x="117" y="165"/>
                      </a:lnTo>
                      <a:lnTo>
                        <a:pt x="45" y="21"/>
                      </a:lnTo>
                      <a:lnTo>
                        <a:pt x="0" y="0"/>
                      </a:lnTo>
                      <a:close/>
                    </a:path>
                  </a:pathLst>
                </a:custGeom>
                <a:solidFill>
                  <a:srgbClr val="FFA64D"/>
                </a:solidFill>
                <a:ln w="9525">
                  <a:noFill/>
                  <a:round/>
                  <a:headEnd/>
                  <a:tailEnd/>
                </a:ln>
              </p:spPr>
              <p:txBody>
                <a:bodyPr/>
                <a:lstStyle/>
                <a:p>
                  <a:endParaRPr lang="en-US" dirty="0"/>
                </a:p>
              </p:txBody>
            </p:sp>
            <p:sp>
              <p:nvSpPr>
                <p:cNvPr id="121977" name="Freeform 121"/>
                <p:cNvSpPr>
                  <a:spLocks/>
                </p:cNvSpPr>
                <p:nvPr/>
              </p:nvSpPr>
              <p:spPr bwMode="auto">
                <a:xfrm>
                  <a:off x="2882" y="3199"/>
                  <a:ext cx="14" cy="14"/>
                </a:xfrm>
                <a:custGeom>
                  <a:avLst/>
                  <a:gdLst>
                    <a:gd name="T0" fmla="*/ 1 w 56"/>
                    <a:gd name="T1" fmla="*/ 2 h 57"/>
                    <a:gd name="T2" fmla="*/ 0 w 56"/>
                    <a:gd name="T3" fmla="*/ 25 h 57"/>
                    <a:gd name="T4" fmla="*/ 56 w 56"/>
                    <a:gd name="T5" fmla="*/ 57 h 57"/>
                    <a:gd name="T6" fmla="*/ 41 w 56"/>
                    <a:gd name="T7" fmla="*/ 31 h 57"/>
                    <a:gd name="T8" fmla="*/ 18 w 56"/>
                    <a:gd name="T9" fmla="*/ 0 h 57"/>
                    <a:gd name="T10" fmla="*/ 1 w 56"/>
                    <a:gd name="T11" fmla="*/ 2 h 57"/>
                    <a:gd name="T12" fmla="*/ 1 w 56"/>
                    <a:gd name="T13" fmla="*/ 2 h 57"/>
                    <a:gd name="T14" fmla="*/ 0 60000 65536"/>
                    <a:gd name="T15" fmla="*/ 0 60000 65536"/>
                    <a:gd name="T16" fmla="*/ 0 60000 65536"/>
                    <a:gd name="T17" fmla="*/ 0 60000 65536"/>
                    <a:gd name="T18" fmla="*/ 0 60000 65536"/>
                    <a:gd name="T19" fmla="*/ 0 60000 65536"/>
                    <a:gd name="T20" fmla="*/ 0 60000 65536"/>
                    <a:gd name="T21" fmla="*/ 0 w 56"/>
                    <a:gd name="T22" fmla="*/ 0 h 57"/>
                    <a:gd name="T23" fmla="*/ 56 w 56"/>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57">
                      <a:moveTo>
                        <a:pt x="1" y="2"/>
                      </a:moveTo>
                      <a:lnTo>
                        <a:pt x="0" y="25"/>
                      </a:lnTo>
                      <a:lnTo>
                        <a:pt x="56" y="57"/>
                      </a:lnTo>
                      <a:lnTo>
                        <a:pt x="41" y="31"/>
                      </a:lnTo>
                      <a:lnTo>
                        <a:pt x="18" y="0"/>
                      </a:lnTo>
                      <a:lnTo>
                        <a:pt x="1" y="2"/>
                      </a:lnTo>
                      <a:close/>
                    </a:path>
                  </a:pathLst>
                </a:custGeom>
                <a:solidFill>
                  <a:srgbClr val="FFA64D"/>
                </a:solidFill>
                <a:ln w="9525">
                  <a:noFill/>
                  <a:round/>
                  <a:headEnd/>
                  <a:tailEnd/>
                </a:ln>
              </p:spPr>
              <p:txBody>
                <a:bodyPr/>
                <a:lstStyle/>
                <a:p>
                  <a:endParaRPr lang="en-US" dirty="0"/>
                </a:p>
              </p:txBody>
            </p:sp>
            <p:sp>
              <p:nvSpPr>
                <p:cNvPr id="121978" name="Freeform 122"/>
                <p:cNvSpPr>
                  <a:spLocks/>
                </p:cNvSpPr>
                <p:nvPr/>
              </p:nvSpPr>
              <p:spPr bwMode="auto">
                <a:xfrm>
                  <a:off x="2870" y="3201"/>
                  <a:ext cx="85" cy="57"/>
                </a:xfrm>
                <a:custGeom>
                  <a:avLst/>
                  <a:gdLst>
                    <a:gd name="T0" fmla="*/ 16 w 339"/>
                    <a:gd name="T1" fmla="*/ 0 h 229"/>
                    <a:gd name="T2" fmla="*/ 84 w 339"/>
                    <a:gd name="T3" fmla="*/ 34 h 229"/>
                    <a:gd name="T4" fmla="*/ 171 w 339"/>
                    <a:gd name="T5" fmla="*/ 97 h 229"/>
                    <a:gd name="T6" fmla="*/ 281 w 339"/>
                    <a:gd name="T7" fmla="*/ 176 h 229"/>
                    <a:gd name="T8" fmla="*/ 313 w 339"/>
                    <a:gd name="T9" fmla="*/ 195 h 229"/>
                    <a:gd name="T10" fmla="*/ 338 w 339"/>
                    <a:gd name="T11" fmla="*/ 207 h 229"/>
                    <a:gd name="T12" fmla="*/ 339 w 339"/>
                    <a:gd name="T13" fmla="*/ 225 h 229"/>
                    <a:gd name="T14" fmla="*/ 322 w 339"/>
                    <a:gd name="T15" fmla="*/ 229 h 229"/>
                    <a:gd name="T16" fmla="*/ 295 w 339"/>
                    <a:gd name="T17" fmla="*/ 211 h 229"/>
                    <a:gd name="T18" fmla="*/ 156 w 339"/>
                    <a:gd name="T19" fmla="*/ 114 h 229"/>
                    <a:gd name="T20" fmla="*/ 13 w 339"/>
                    <a:gd name="T21" fmla="*/ 32 h 229"/>
                    <a:gd name="T22" fmla="*/ 0 w 339"/>
                    <a:gd name="T23" fmla="*/ 16 h 229"/>
                    <a:gd name="T24" fmla="*/ 16 w 339"/>
                    <a:gd name="T25" fmla="*/ 0 h 229"/>
                    <a:gd name="T26" fmla="*/ 16 w 339"/>
                    <a:gd name="T27" fmla="*/ 0 h 2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9"/>
                    <a:gd name="T43" fmla="*/ 0 h 229"/>
                    <a:gd name="T44" fmla="*/ 339 w 339"/>
                    <a:gd name="T45" fmla="*/ 229 h 2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9" h="229">
                      <a:moveTo>
                        <a:pt x="16" y="0"/>
                      </a:moveTo>
                      <a:lnTo>
                        <a:pt x="84" y="34"/>
                      </a:lnTo>
                      <a:lnTo>
                        <a:pt x="171" y="97"/>
                      </a:lnTo>
                      <a:lnTo>
                        <a:pt x="281" y="176"/>
                      </a:lnTo>
                      <a:lnTo>
                        <a:pt x="313" y="195"/>
                      </a:lnTo>
                      <a:lnTo>
                        <a:pt x="338" y="207"/>
                      </a:lnTo>
                      <a:lnTo>
                        <a:pt x="339" y="225"/>
                      </a:lnTo>
                      <a:lnTo>
                        <a:pt x="322" y="229"/>
                      </a:lnTo>
                      <a:lnTo>
                        <a:pt x="295" y="211"/>
                      </a:lnTo>
                      <a:lnTo>
                        <a:pt x="156" y="114"/>
                      </a:lnTo>
                      <a:lnTo>
                        <a:pt x="13" y="32"/>
                      </a:lnTo>
                      <a:lnTo>
                        <a:pt x="0" y="16"/>
                      </a:lnTo>
                      <a:lnTo>
                        <a:pt x="16" y="0"/>
                      </a:lnTo>
                      <a:close/>
                    </a:path>
                  </a:pathLst>
                </a:custGeom>
                <a:solidFill>
                  <a:srgbClr val="FFCC7F"/>
                </a:solidFill>
                <a:ln w="9525">
                  <a:noFill/>
                  <a:round/>
                  <a:headEnd/>
                  <a:tailEnd/>
                </a:ln>
              </p:spPr>
              <p:txBody>
                <a:bodyPr/>
                <a:lstStyle/>
                <a:p>
                  <a:endParaRPr lang="en-US" dirty="0"/>
                </a:p>
              </p:txBody>
            </p:sp>
            <p:sp>
              <p:nvSpPr>
                <p:cNvPr id="121979" name="Freeform 123"/>
                <p:cNvSpPr>
                  <a:spLocks/>
                </p:cNvSpPr>
                <p:nvPr/>
              </p:nvSpPr>
              <p:spPr bwMode="auto">
                <a:xfrm>
                  <a:off x="2769" y="3207"/>
                  <a:ext cx="45" cy="22"/>
                </a:xfrm>
                <a:custGeom>
                  <a:avLst/>
                  <a:gdLst>
                    <a:gd name="T0" fmla="*/ 0 w 179"/>
                    <a:gd name="T1" fmla="*/ 28 h 88"/>
                    <a:gd name="T2" fmla="*/ 116 w 179"/>
                    <a:gd name="T3" fmla="*/ 3 h 88"/>
                    <a:gd name="T4" fmla="*/ 177 w 179"/>
                    <a:gd name="T5" fmla="*/ 0 h 88"/>
                    <a:gd name="T6" fmla="*/ 179 w 179"/>
                    <a:gd name="T7" fmla="*/ 22 h 88"/>
                    <a:gd name="T8" fmla="*/ 11 w 179"/>
                    <a:gd name="T9" fmla="*/ 88 h 88"/>
                    <a:gd name="T10" fmla="*/ 19 w 179"/>
                    <a:gd name="T11" fmla="*/ 56 h 88"/>
                    <a:gd name="T12" fmla="*/ 0 w 179"/>
                    <a:gd name="T13" fmla="*/ 28 h 88"/>
                    <a:gd name="T14" fmla="*/ 0 w 179"/>
                    <a:gd name="T15" fmla="*/ 28 h 88"/>
                    <a:gd name="T16" fmla="*/ 0 60000 65536"/>
                    <a:gd name="T17" fmla="*/ 0 60000 65536"/>
                    <a:gd name="T18" fmla="*/ 0 60000 65536"/>
                    <a:gd name="T19" fmla="*/ 0 60000 65536"/>
                    <a:gd name="T20" fmla="*/ 0 60000 65536"/>
                    <a:gd name="T21" fmla="*/ 0 60000 65536"/>
                    <a:gd name="T22" fmla="*/ 0 60000 65536"/>
                    <a:gd name="T23" fmla="*/ 0 60000 65536"/>
                    <a:gd name="T24" fmla="*/ 0 w 179"/>
                    <a:gd name="T25" fmla="*/ 0 h 88"/>
                    <a:gd name="T26" fmla="*/ 179 w 179"/>
                    <a:gd name="T27" fmla="*/ 88 h 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9" h="88">
                      <a:moveTo>
                        <a:pt x="0" y="28"/>
                      </a:moveTo>
                      <a:lnTo>
                        <a:pt x="116" y="3"/>
                      </a:lnTo>
                      <a:lnTo>
                        <a:pt x="177" y="0"/>
                      </a:lnTo>
                      <a:lnTo>
                        <a:pt x="179" y="22"/>
                      </a:lnTo>
                      <a:lnTo>
                        <a:pt x="11" y="88"/>
                      </a:lnTo>
                      <a:lnTo>
                        <a:pt x="19" y="56"/>
                      </a:lnTo>
                      <a:lnTo>
                        <a:pt x="0" y="28"/>
                      </a:lnTo>
                      <a:close/>
                    </a:path>
                  </a:pathLst>
                </a:custGeom>
                <a:solidFill>
                  <a:srgbClr val="B8B8D9"/>
                </a:solidFill>
                <a:ln w="9525">
                  <a:noFill/>
                  <a:round/>
                  <a:headEnd/>
                  <a:tailEnd/>
                </a:ln>
              </p:spPr>
              <p:txBody>
                <a:bodyPr/>
                <a:lstStyle/>
                <a:p>
                  <a:endParaRPr lang="en-US" dirty="0"/>
                </a:p>
              </p:txBody>
            </p:sp>
            <p:sp>
              <p:nvSpPr>
                <p:cNvPr id="121980" name="Freeform 124"/>
                <p:cNvSpPr>
                  <a:spLocks/>
                </p:cNvSpPr>
                <p:nvPr/>
              </p:nvSpPr>
              <p:spPr bwMode="auto">
                <a:xfrm>
                  <a:off x="2754" y="3216"/>
                  <a:ext cx="20" cy="19"/>
                </a:xfrm>
                <a:custGeom>
                  <a:avLst/>
                  <a:gdLst>
                    <a:gd name="T0" fmla="*/ 5 w 78"/>
                    <a:gd name="T1" fmla="*/ 0 h 75"/>
                    <a:gd name="T2" fmla="*/ 58 w 78"/>
                    <a:gd name="T3" fmla="*/ 0 h 75"/>
                    <a:gd name="T4" fmla="*/ 78 w 78"/>
                    <a:gd name="T5" fmla="*/ 21 h 75"/>
                    <a:gd name="T6" fmla="*/ 75 w 78"/>
                    <a:gd name="T7" fmla="*/ 48 h 75"/>
                    <a:gd name="T8" fmla="*/ 46 w 78"/>
                    <a:gd name="T9" fmla="*/ 75 h 75"/>
                    <a:gd name="T10" fmla="*/ 46 w 78"/>
                    <a:gd name="T11" fmla="*/ 38 h 75"/>
                    <a:gd name="T12" fmla="*/ 29 w 78"/>
                    <a:gd name="T13" fmla="*/ 16 h 75"/>
                    <a:gd name="T14" fmla="*/ 0 w 78"/>
                    <a:gd name="T15" fmla="*/ 1 h 75"/>
                    <a:gd name="T16" fmla="*/ 5 w 78"/>
                    <a:gd name="T17" fmla="*/ 0 h 75"/>
                    <a:gd name="T18" fmla="*/ 5 w 78"/>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75"/>
                    <a:gd name="T32" fmla="*/ 78 w 78"/>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75">
                      <a:moveTo>
                        <a:pt x="5" y="0"/>
                      </a:moveTo>
                      <a:lnTo>
                        <a:pt x="58" y="0"/>
                      </a:lnTo>
                      <a:lnTo>
                        <a:pt x="78" y="21"/>
                      </a:lnTo>
                      <a:lnTo>
                        <a:pt x="75" y="48"/>
                      </a:lnTo>
                      <a:lnTo>
                        <a:pt x="46" y="75"/>
                      </a:lnTo>
                      <a:lnTo>
                        <a:pt x="46" y="38"/>
                      </a:lnTo>
                      <a:lnTo>
                        <a:pt x="29" y="16"/>
                      </a:lnTo>
                      <a:lnTo>
                        <a:pt x="0" y="1"/>
                      </a:lnTo>
                      <a:lnTo>
                        <a:pt x="5" y="0"/>
                      </a:lnTo>
                      <a:close/>
                    </a:path>
                  </a:pathLst>
                </a:custGeom>
                <a:solidFill>
                  <a:srgbClr val="8989A8"/>
                </a:solidFill>
                <a:ln w="9525">
                  <a:noFill/>
                  <a:round/>
                  <a:headEnd/>
                  <a:tailEnd/>
                </a:ln>
              </p:spPr>
              <p:txBody>
                <a:bodyPr/>
                <a:lstStyle/>
                <a:p>
                  <a:endParaRPr lang="en-US" dirty="0"/>
                </a:p>
              </p:txBody>
            </p:sp>
            <p:sp>
              <p:nvSpPr>
                <p:cNvPr id="121981" name="Freeform 125"/>
                <p:cNvSpPr>
                  <a:spLocks/>
                </p:cNvSpPr>
                <p:nvPr/>
              </p:nvSpPr>
              <p:spPr bwMode="auto">
                <a:xfrm>
                  <a:off x="2724" y="3077"/>
                  <a:ext cx="77" cy="72"/>
                </a:xfrm>
                <a:custGeom>
                  <a:avLst/>
                  <a:gdLst>
                    <a:gd name="T0" fmla="*/ 277 w 307"/>
                    <a:gd name="T1" fmla="*/ 127 h 288"/>
                    <a:gd name="T2" fmla="*/ 307 w 307"/>
                    <a:gd name="T3" fmla="*/ 103 h 288"/>
                    <a:gd name="T4" fmla="*/ 243 w 307"/>
                    <a:gd name="T5" fmla="*/ 92 h 288"/>
                    <a:gd name="T6" fmla="*/ 172 w 307"/>
                    <a:gd name="T7" fmla="*/ 53 h 288"/>
                    <a:gd name="T8" fmla="*/ 141 w 307"/>
                    <a:gd name="T9" fmla="*/ 0 h 288"/>
                    <a:gd name="T10" fmla="*/ 59 w 307"/>
                    <a:gd name="T11" fmla="*/ 13 h 288"/>
                    <a:gd name="T12" fmla="*/ 24 w 307"/>
                    <a:gd name="T13" fmla="*/ 118 h 288"/>
                    <a:gd name="T14" fmla="*/ 0 w 307"/>
                    <a:gd name="T15" fmla="*/ 285 h 288"/>
                    <a:gd name="T16" fmla="*/ 11 w 307"/>
                    <a:gd name="T17" fmla="*/ 288 h 288"/>
                    <a:gd name="T18" fmla="*/ 43 w 307"/>
                    <a:gd name="T19" fmla="*/ 243 h 288"/>
                    <a:gd name="T20" fmla="*/ 101 w 307"/>
                    <a:gd name="T21" fmla="*/ 175 h 288"/>
                    <a:gd name="T22" fmla="*/ 159 w 307"/>
                    <a:gd name="T23" fmla="*/ 132 h 288"/>
                    <a:gd name="T24" fmla="*/ 210 w 307"/>
                    <a:gd name="T25" fmla="*/ 122 h 288"/>
                    <a:gd name="T26" fmla="*/ 277 w 307"/>
                    <a:gd name="T27" fmla="*/ 127 h 288"/>
                    <a:gd name="T28" fmla="*/ 277 w 307"/>
                    <a:gd name="T29" fmla="*/ 127 h 2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7"/>
                    <a:gd name="T46" fmla="*/ 0 h 288"/>
                    <a:gd name="T47" fmla="*/ 307 w 307"/>
                    <a:gd name="T48" fmla="*/ 288 h 28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7" h="288">
                      <a:moveTo>
                        <a:pt x="277" y="127"/>
                      </a:moveTo>
                      <a:lnTo>
                        <a:pt x="307" y="103"/>
                      </a:lnTo>
                      <a:lnTo>
                        <a:pt x="243" y="92"/>
                      </a:lnTo>
                      <a:lnTo>
                        <a:pt x="172" y="53"/>
                      </a:lnTo>
                      <a:lnTo>
                        <a:pt x="141" y="0"/>
                      </a:lnTo>
                      <a:lnTo>
                        <a:pt x="59" y="13"/>
                      </a:lnTo>
                      <a:lnTo>
                        <a:pt x="24" y="118"/>
                      </a:lnTo>
                      <a:lnTo>
                        <a:pt x="0" y="285"/>
                      </a:lnTo>
                      <a:lnTo>
                        <a:pt x="11" y="288"/>
                      </a:lnTo>
                      <a:lnTo>
                        <a:pt x="43" y="243"/>
                      </a:lnTo>
                      <a:lnTo>
                        <a:pt x="101" y="175"/>
                      </a:lnTo>
                      <a:lnTo>
                        <a:pt x="159" y="132"/>
                      </a:lnTo>
                      <a:lnTo>
                        <a:pt x="210" y="122"/>
                      </a:lnTo>
                      <a:lnTo>
                        <a:pt x="277" y="127"/>
                      </a:lnTo>
                      <a:close/>
                    </a:path>
                  </a:pathLst>
                </a:custGeom>
                <a:solidFill>
                  <a:srgbClr val="8989A8"/>
                </a:solidFill>
                <a:ln w="9525">
                  <a:noFill/>
                  <a:round/>
                  <a:headEnd/>
                  <a:tailEnd/>
                </a:ln>
              </p:spPr>
              <p:txBody>
                <a:bodyPr/>
                <a:lstStyle/>
                <a:p>
                  <a:endParaRPr lang="en-US" dirty="0"/>
                </a:p>
              </p:txBody>
            </p:sp>
            <p:sp>
              <p:nvSpPr>
                <p:cNvPr id="121982" name="Freeform 126"/>
                <p:cNvSpPr>
                  <a:spLocks/>
                </p:cNvSpPr>
                <p:nvPr/>
              </p:nvSpPr>
              <p:spPr bwMode="auto">
                <a:xfrm>
                  <a:off x="2747" y="3070"/>
                  <a:ext cx="12" cy="9"/>
                </a:xfrm>
                <a:custGeom>
                  <a:avLst/>
                  <a:gdLst>
                    <a:gd name="T0" fmla="*/ 46 w 46"/>
                    <a:gd name="T1" fmla="*/ 0 h 37"/>
                    <a:gd name="T2" fmla="*/ 9 w 46"/>
                    <a:gd name="T3" fmla="*/ 3 h 37"/>
                    <a:gd name="T4" fmla="*/ 0 w 46"/>
                    <a:gd name="T5" fmla="*/ 36 h 37"/>
                    <a:gd name="T6" fmla="*/ 46 w 46"/>
                    <a:gd name="T7" fmla="*/ 37 h 37"/>
                    <a:gd name="T8" fmla="*/ 46 w 46"/>
                    <a:gd name="T9" fmla="*/ 0 h 37"/>
                    <a:gd name="T10" fmla="*/ 46 w 46"/>
                    <a:gd name="T11" fmla="*/ 0 h 37"/>
                    <a:gd name="T12" fmla="*/ 0 60000 65536"/>
                    <a:gd name="T13" fmla="*/ 0 60000 65536"/>
                    <a:gd name="T14" fmla="*/ 0 60000 65536"/>
                    <a:gd name="T15" fmla="*/ 0 60000 65536"/>
                    <a:gd name="T16" fmla="*/ 0 60000 65536"/>
                    <a:gd name="T17" fmla="*/ 0 60000 65536"/>
                    <a:gd name="T18" fmla="*/ 0 w 46"/>
                    <a:gd name="T19" fmla="*/ 0 h 37"/>
                    <a:gd name="T20" fmla="*/ 46 w 46"/>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46" h="37">
                      <a:moveTo>
                        <a:pt x="46" y="0"/>
                      </a:moveTo>
                      <a:lnTo>
                        <a:pt x="9" y="3"/>
                      </a:lnTo>
                      <a:lnTo>
                        <a:pt x="0" y="36"/>
                      </a:lnTo>
                      <a:lnTo>
                        <a:pt x="46" y="37"/>
                      </a:lnTo>
                      <a:lnTo>
                        <a:pt x="46" y="0"/>
                      </a:lnTo>
                      <a:close/>
                    </a:path>
                  </a:pathLst>
                </a:custGeom>
                <a:solidFill>
                  <a:srgbClr val="FFCC7F"/>
                </a:solidFill>
                <a:ln w="9525">
                  <a:noFill/>
                  <a:round/>
                  <a:headEnd/>
                  <a:tailEnd/>
                </a:ln>
              </p:spPr>
              <p:txBody>
                <a:bodyPr/>
                <a:lstStyle/>
                <a:p>
                  <a:endParaRPr lang="en-US" dirty="0"/>
                </a:p>
              </p:txBody>
            </p:sp>
            <p:sp>
              <p:nvSpPr>
                <p:cNvPr id="121983" name="Freeform 127"/>
                <p:cNvSpPr>
                  <a:spLocks/>
                </p:cNvSpPr>
                <p:nvPr/>
              </p:nvSpPr>
              <p:spPr bwMode="auto">
                <a:xfrm>
                  <a:off x="2770" y="3016"/>
                  <a:ext cx="73" cy="53"/>
                </a:xfrm>
                <a:custGeom>
                  <a:avLst/>
                  <a:gdLst>
                    <a:gd name="T0" fmla="*/ 263 w 290"/>
                    <a:gd name="T1" fmla="*/ 212 h 212"/>
                    <a:gd name="T2" fmla="*/ 239 w 290"/>
                    <a:gd name="T3" fmla="*/ 201 h 212"/>
                    <a:gd name="T4" fmla="*/ 181 w 290"/>
                    <a:gd name="T5" fmla="*/ 174 h 212"/>
                    <a:gd name="T6" fmla="*/ 172 w 290"/>
                    <a:gd name="T7" fmla="*/ 150 h 212"/>
                    <a:gd name="T8" fmla="*/ 151 w 290"/>
                    <a:gd name="T9" fmla="*/ 159 h 212"/>
                    <a:gd name="T10" fmla="*/ 83 w 290"/>
                    <a:gd name="T11" fmla="*/ 144 h 212"/>
                    <a:gd name="T12" fmla="*/ 76 w 290"/>
                    <a:gd name="T13" fmla="*/ 130 h 212"/>
                    <a:gd name="T14" fmla="*/ 50 w 290"/>
                    <a:gd name="T15" fmla="*/ 149 h 212"/>
                    <a:gd name="T16" fmla="*/ 0 w 290"/>
                    <a:gd name="T17" fmla="*/ 149 h 212"/>
                    <a:gd name="T18" fmla="*/ 61 w 290"/>
                    <a:gd name="T19" fmla="*/ 16 h 212"/>
                    <a:gd name="T20" fmla="*/ 107 w 290"/>
                    <a:gd name="T21" fmla="*/ 9 h 212"/>
                    <a:gd name="T22" fmla="*/ 113 w 290"/>
                    <a:gd name="T23" fmla="*/ 32 h 212"/>
                    <a:gd name="T24" fmla="*/ 141 w 290"/>
                    <a:gd name="T25" fmla="*/ 0 h 212"/>
                    <a:gd name="T26" fmla="*/ 197 w 290"/>
                    <a:gd name="T27" fmla="*/ 13 h 212"/>
                    <a:gd name="T28" fmla="*/ 195 w 290"/>
                    <a:gd name="T29" fmla="*/ 46 h 212"/>
                    <a:gd name="T30" fmla="*/ 217 w 290"/>
                    <a:gd name="T31" fmla="*/ 21 h 212"/>
                    <a:gd name="T32" fmla="*/ 264 w 290"/>
                    <a:gd name="T33" fmla="*/ 55 h 212"/>
                    <a:gd name="T34" fmla="*/ 290 w 290"/>
                    <a:gd name="T35" fmla="*/ 101 h 212"/>
                    <a:gd name="T36" fmla="*/ 263 w 290"/>
                    <a:gd name="T37" fmla="*/ 212 h 212"/>
                    <a:gd name="T38" fmla="*/ 263 w 290"/>
                    <a:gd name="T39" fmla="*/ 212 h 2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0"/>
                    <a:gd name="T61" fmla="*/ 0 h 212"/>
                    <a:gd name="T62" fmla="*/ 290 w 290"/>
                    <a:gd name="T63" fmla="*/ 212 h 2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0" h="212">
                      <a:moveTo>
                        <a:pt x="263" y="212"/>
                      </a:moveTo>
                      <a:lnTo>
                        <a:pt x="239" y="201"/>
                      </a:lnTo>
                      <a:lnTo>
                        <a:pt x="181" y="174"/>
                      </a:lnTo>
                      <a:lnTo>
                        <a:pt x="172" y="150"/>
                      </a:lnTo>
                      <a:lnTo>
                        <a:pt x="151" y="159"/>
                      </a:lnTo>
                      <a:lnTo>
                        <a:pt x="83" y="144"/>
                      </a:lnTo>
                      <a:lnTo>
                        <a:pt x="76" y="130"/>
                      </a:lnTo>
                      <a:lnTo>
                        <a:pt x="50" y="149"/>
                      </a:lnTo>
                      <a:lnTo>
                        <a:pt x="0" y="149"/>
                      </a:lnTo>
                      <a:lnTo>
                        <a:pt x="61" y="16"/>
                      </a:lnTo>
                      <a:lnTo>
                        <a:pt x="107" y="9"/>
                      </a:lnTo>
                      <a:lnTo>
                        <a:pt x="113" y="32"/>
                      </a:lnTo>
                      <a:lnTo>
                        <a:pt x="141" y="0"/>
                      </a:lnTo>
                      <a:lnTo>
                        <a:pt x="197" y="13"/>
                      </a:lnTo>
                      <a:lnTo>
                        <a:pt x="195" y="46"/>
                      </a:lnTo>
                      <a:lnTo>
                        <a:pt x="217" y="21"/>
                      </a:lnTo>
                      <a:lnTo>
                        <a:pt x="264" y="55"/>
                      </a:lnTo>
                      <a:lnTo>
                        <a:pt x="290" y="101"/>
                      </a:lnTo>
                      <a:lnTo>
                        <a:pt x="263" y="212"/>
                      </a:lnTo>
                      <a:close/>
                    </a:path>
                  </a:pathLst>
                </a:custGeom>
                <a:solidFill>
                  <a:srgbClr val="8989A8"/>
                </a:solidFill>
                <a:ln w="9525">
                  <a:noFill/>
                  <a:round/>
                  <a:headEnd/>
                  <a:tailEnd/>
                </a:ln>
              </p:spPr>
              <p:txBody>
                <a:bodyPr/>
                <a:lstStyle/>
                <a:p>
                  <a:endParaRPr lang="en-US" dirty="0"/>
                </a:p>
              </p:txBody>
            </p:sp>
            <p:sp>
              <p:nvSpPr>
                <p:cNvPr id="121984" name="Freeform 128"/>
                <p:cNvSpPr>
                  <a:spLocks/>
                </p:cNvSpPr>
                <p:nvPr/>
              </p:nvSpPr>
              <p:spPr bwMode="auto">
                <a:xfrm>
                  <a:off x="2828" y="3065"/>
                  <a:ext cx="6" cy="15"/>
                </a:xfrm>
                <a:custGeom>
                  <a:avLst/>
                  <a:gdLst>
                    <a:gd name="T0" fmla="*/ 25 w 25"/>
                    <a:gd name="T1" fmla="*/ 12 h 62"/>
                    <a:gd name="T2" fmla="*/ 17 w 25"/>
                    <a:gd name="T3" fmla="*/ 0 h 62"/>
                    <a:gd name="T4" fmla="*/ 5 w 25"/>
                    <a:gd name="T5" fmla="*/ 14 h 62"/>
                    <a:gd name="T6" fmla="*/ 0 w 25"/>
                    <a:gd name="T7" fmla="*/ 45 h 62"/>
                    <a:gd name="T8" fmla="*/ 20 w 25"/>
                    <a:gd name="T9" fmla="*/ 62 h 62"/>
                    <a:gd name="T10" fmla="*/ 25 w 25"/>
                    <a:gd name="T11" fmla="*/ 12 h 62"/>
                    <a:gd name="T12" fmla="*/ 25 w 25"/>
                    <a:gd name="T13" fmla="*/ 12 h 62"/>
                    <a:gd name="T14" fmla="*/ 0 60000 65536"/>
                    <a:gd name="T15" fmla="*/ 0 60000 65536"/>
                    <a:gd name="T16" fmla="*/ 0 60000 65536"/>
                    <a:gd name="T17" fmla="*/ 0 60000 65536"/>
                    <a:gd name="T18" fmla="*/ 0 60000 65536"/>
                    <a:gd name="T19" fmla="*/ 0 60000 65536"/>
                    <a:gd name="T20" fmla="*/ 0 60000 65536"/>
                    <a:gd name="T21" fmla="*/ 0 w 25"/>
                    <a:gd name="T22" fmla="*/ 0 h 62"/>
                    <a:gd name="T23" fmla="*/ 25 w 25"/>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62">
                      <a:moveTo>
                        <a:pt x="25" y="12"/>
                      </a:moveTo>
                      <a:lnTo>
                        <a:pt x="17" y="0"/>
                      </a:lnTo>
                      <a:lnTo>
                        <a:pt x="5" y="14"/>
                      </a:lnTo>
                      <a:lnTo>
                        <a:pt x="0" y="45"/>
                      </a:lnTo>
                      <a:lnTo>
                        <a:pt x="20" y="62"/>
                      </a:lnTo>
                      <a:lnTo>
                        <a:pt x="25" y="12"/>
                      </a:lnTo>
                      <a:close/>
                    </a:path>
                  </a:pathLst>
                </a:custGeom>
                <a:solidFill>
                  <a:srgbClr val="B8B8D9"/>
                </a:solidFill>
                <a:ln w="9525">
                  <a:noFill/>
                  <a:round/>
                  <a:headEnd/>
                  <a:tailEnd/>
                </a:ln>
              </p:spPr>
              <p:txBody>
                <a:bodyPr/>
                <a:lstStyle/>
                <a:p>
                  <a:endParaRPr lang="en-US" dirty="0"/>
                </a:p>
              </p:txBody>
            </p:sp>
            <p:sp>
              <p:nvSpPr>
                <p:cNvPr id="121985" name="Freeform 129"/>
                <p:cNvSpPr>
                  <a:spLocks/>
                </p:cNvSpPr>
                <p:nvPr/>
              </p:nvSpPr>
              <p:spPr bwMode="auto">
                <a:xfrm>
                  <a:off x="2807" y="3053"/>
                  <a:ext cx="8" cy="13"/>
                </a:xfrm>
                <a:custGeom>
                  <a:avLst/>
                  <a:gdLst>
                    <a:gd name="T0" fmla="*/ 22 w 32"/>
                    <a:gd name="T1" fmla="*/ 0 h 53"/>
                    <a:gd name="T2" fmla="*/ 0 w 32"/>
                    <a:gd name="T3" fmla="*/ 44 h 53"/>
                    <a:gd name="T4" fmla="*/ 29 w 32"/>
                    <a:gd name="T5" fmla="*/ 53 h 53"/>
                    <a:gd name="T6" fmla="*/ 32 w 32"/>
                    <a:gd name="T7" fmla="*/ 3 h 53"/>
                    <a:gd name="T8" fmla="*/ 22 w 32"/>
                    <a:gd name="T9" fmla="*/ 0 h 53"/>
                    <a:gd name="T10" fmla="*/ 22 w 32"/>
                    <a:gd name="T11" fmla="*/ 0 h 53"/>
                    <a:gd name="T12" fmla="*/ 0 60000 65536"/>
                    <a:gd name="T13" fmla="*/ 0 60000 65536"/>
                    <a:gd name="T14" fmla="*/ 0 60000 65536"/>
                    <a:gd name="T15" fmla="*/ 0 60000 65536"/>
                    <a:gd name="T16" fmla="*/ 0 60000 65536"/>
                    <a:gd name="T17" fmla="*/ 0 60000 65536"/>
                    <a:gd name="T18" fmla="*/ 0 w 32"/>
                    <a:gd name="T19" fmla="*/ 0 h 53"/>
                    <a:gd name="T20" fmla="*/ 32 w 32"/>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32" h="53">
                      <a:moveTo>
                        <a:pt x="22" y="0"/>
                      </a:moveTo>
                      <a:lnTo>
                        <a:pt x="0" y="44"/>
                      </a:lnTo>
                      <a:lnTo>
                        <a:pt x="29" y="53"/>
                      </a:lnTo>
                      <a:lnTo>
                        <a:pt x="32" y="3"/>
                      </a:lnTo>
                      <a:lnTo>
                        <a:pt x="22" y="0"/>
                      </a:lnTo>
                      <a:close/>
                    </a:path>
                  </a:pathLst>
                </a:custGeom>
                <a:solidFill>
                  <a:srgbClr val="B8B8D9"/>
                </a:solidFill>
                <a:ln w="9525">
                  <a:noFill/>
                  <a:round/>
                  <a:headEnd/>
                  <a:tailEnd/>
                </a:ln>
              </p:spPr>
              <p:txBody>
                <a:bodyPr/>
                <a:lstStyle/>
                <a:p>
                  <a:endParaRPr lang="en-US" dirty="0"/>
                </a:p>
              </p:txBody>
            </p:sp>
            <p:sp>
              <p:nvSpPr>
                <p:cNvPr id="121986" name="Freeform 130"/>
                <p:cNvSpPr>
                  <a:spLocks/>
                </p:cNvSpPr>
                <p:nvPr/>
              </p:nvSpPr>
              <p:spPr bwMode="auto">
                <a:xfrm>
                  <a:off x="2781" y="3048"/>
                  <a:ext cx="9" cy="13"/>
                </a:xfrm>
                <a:custGeom>
                  <a:avLst/>
                  <a:gdLst>
                    <a:gd name="T0" fmla="*/ 23 w 38"/>
                    <a:gd name="T1" fmla="*/ 0 h 54"/>
                    <a:gd name="T2" fmla="*/ 0 w 38"/>
                    <a:gd name="T3" fmla="*/ 54 h 54"/>
                    <a:gd name="T4" fmla="*/ 38 w 38"/>
                    <a:gd name="T5" fmla="*/ 49 h 54"/>
                    <a:gd name="T6" fmla="*/ 37 w 38"/>
                    <a:gd name="T7" fmla="*/ 3 h 54"/>
                    <a:gd name="T8" fmla="*/ 23 w 38"/>
                    <a:gd name="T9" fmla="*/ 0 h 54"/>
                    <a:gd name="T10" fmla="*/ 23 w 38"/>
                    <a:gd name="T11" fmla="*/ 0 h 54"/>
                    <a:gd name="T12" fmla="*/ 0 60000 65536"/>
                    <a:gd name="T13" fmla="*/ 0 60000 65536"/>
                    <a:gd name="T14" fmla="*/ 0 60000 65536"/>
                    <a:gd name="T15" fmla="*/ 0 60000 65536"/>
                    <a:gd name="T16" fmla="*/ 0 60000 65536"/>
                    <a:gd name="T17" fmla="*/ 0 60000 65536"/>
                    <a:gd name="T18" fmla="*/ 0 w 38"/>
                    <a:gd name="T19" fmla="*/ 0 h 54"/>
                    <a:gd name="T20" fmla="*/ 38 w 38"/>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38" h="54">
                      <a:moveTo>
                        <a:pt x="23" y="0"/>
                      </a:moveTo>
                      <a:lnTo>
                        <a:pt x="0" y="54"/>
                      </a:lnTo>
                      <a:lnTo>
                        <a:pt x="38" y="49"/>
                      </a:lnTo>
                      <a:lnTo>
                        <a:pt x="37" y="3"/>
                      </a:lnTo>
                      <a:lnTo>
                        <a:pt x="23" y="0"/>
                      </a:lnTo>
                      <a:close/>
                    </a:path>
                  </a:pathLst>
                </a:custGeom>
                <a:solidFill>
                  <a:srgbClr val="B8B8D9"/>
                </a:solidFill>
                <a:ln w="9525">
                  <a:noFill/>
                  <a:round/>
                  <a:headEnd/>
                  <a:tailEnd/>
                </a:ln>
              </p:spPr>
              <p:txBody>
                <a:bodyPr/>
                <a:lstStyle/>
                <a:p>
                  <a:endParaRPr lang="en-US" dirty="0"/>
                </a:p>
              </p:txBody>
            </p:sp>
            <p:sp>
              <p:nvSpPr>
                <p:cNvPr id="121987" name="Freeform 131"/>
                <p:cNvSpPr>
                  <a:spLocks/>
                </p:cNvSpPr>
                <p:nvPr/>
              </p:nvSpPr>
              <p:spPr bwMode="auto">
                <a:xfrm>
                  <a:off x="2872" y="3065"/>
                  <a:ext cx="63" cy="21"/>
                </a:xfrm>
                <a:custGeom>
                  <a:avLst/>
                  <a:gdLst>
                    <a:gd name="T0" fmla="*/ 0 w 254"/>
                    <a:gd name="T1" fmla="*/ 43 h 83"/>
                    <a:gd name="T2" fmla="*/ 38 w 254"/>
                    <a:gd name="T3" fmla="*/ 19 h 83"/>
                    <a:gd name="T4" fmla="*/ 89 w 254"/>
                    <a:gd name="T5" fmla="*/ 6 h 83"/>
                    <a:gd name="T6" fmla="*/ 150 w 254"/>
                    <a:gd name="T7" fmla="*/ 1 h 83"/>
                    <a:gd name="T8" fmla="*/ 175 w 254"/>
                    <a:gd name="T9" fmla="*/ 0 h 83"/>
                    <a:gd name="T10" fmla="*/ 254 w 254"/>
                    <a:gd name="T11" fmla="*/ 23 h 83"/>
                    <a:gd name="T12" fmla="*/ 253 w 254"/>
                    <a:gd name="T13" fmla="*/ 58 h 83"/>
                    <a:gd name="T14" fmla="*/ 198 w 254"/>
                    <a:gd name="T15" fmla="*/ 36 h 83"/>
                    <a:gd name="T16" fmla="*/ 106 w 254"/>
                    <a:gd name="T17" fmla="*/ 36 h 83"/>
                    <a:gd name="T18" fmla="*/ 25 w 254"/>
                    <a:gd name="T19" fmla="*/ 63 h 83"/>
                    <a:gd name="T20" fmla="*/ 3 w 254"/>
                    <a:gd name="T21" fmla="*/ 83 h 83"/>
                    <a:gd name="T22" fmla="*/ 0 w 254"/>
                    <a:gd name="T23" fmla="*/ 43 h 83"/>
                    <a:gd name="T24" fmla="*/ 0 w 254"/>
                    <a:gd name="T25" fmla="*/ 43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4"/>
                    <a:gd name="T40" fmla="*/ 0 h 83"/>
                    <a:gd name="T41" fmla="*/ 254 w 254"/>
                    <a:gd name="T42" fmla="*/ 83 h 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4" h="83">
                      <a:moveTo>
                        <a:pt x="0" y="43"/>
                      </a:moveTo>
                      <a:lnTo>
                        <a:pt x="38" y="19"/>
                      </a:lnTo>
                      <a:lnTo>
                        <a:pt x="89" y="6"/>
                      </a:lnTo>
                      <a:lnTo>
                        <a:pt x="150" y="1"/>
                      </a:lnTo>
                      <a:lnTo>
                        <a:pt x="175" y="0"/>
                      </a:lnTo>
                      <a:lnTo>
                        <a:pt x="254" y="23"/>
                      </a:lnTo>
                      <a:lnTo>
                        <a:pt x="253" y="58"/>
                      </a:lnTo>
                      <a:lnTo>
                        <a:pt x="198" y="36"/>
                      </a:lnTo>
                      <a:lnTo>
                        <a:pt x="106" y="36"/>
                      </a:lnTo>
                      <a:lnTo>
                        <a:pt x="25" y="63"/>
                      </a:lnTo>
                      <a:lnTo>
                        <a:pt x="3" y="83"/>
                      </a:lnTo>
                      <a:lnTo>
                        <a:pt x="0" y="43"/>
                      </a:lnTo>
                      <a:close/>
                    </a:path>
                  </a:pathLst>
                </a:custGeom>
                <a:solidFill>
                  <a:srgbClr val="FFA64D"/>
                </a:solidFill>
                <a:ln w="9525">
                  <a:noFill/>
                  <a:round/>
                  <a:headEnd/>
                  <a:tailEnd/>
                </a:ln>
              </p:spPr>
              <p:txBody>
                <a:bodyPr/>
                <a:lstStyle/>
                <a:p>
                  <a:endParaRPr lang="en-US" dirty="0"/>
                </a:p>
              </p:txBody>
            </p:sp>
            <p:sp>
              <p:nvSpPr>
                <p:cNvPr id="121988" name="Freeform 132"/>
                <p:cNvSpPr>
                  <a:spLocks/>
                </p:cNvSpPr>
                <p:nvPr/>
              </p:nvSpPr>
              <p:spPr bwMode="auto">
                <a:xfrm>
                  <a:off x="2919" y="3063"/>
                  <a:ext cx="7" cy="13"/>
                </a:xfrm>
                <a:custGeom>
                  <a:avLst/>
                  <a:gdLst>
                    <a:gd name="T0" fmla="*/ 0 w 28"/>
                    <a:gd name="T1" fmla="*/ 45 h 52"/>
                    <a:gd name="T2" fmla="*/ 7 w 28"/>
                    <a:gd name="T3" fmla="*/ 0 h 52"/>
                    <a:gd name="T4" fmla="*/ 24 w 28"/>
                    <a:gd name="T5" fmla="*/ 0 h 52"/>
                    <a:gd name="T6" fmla="*/ 28 w 28"/>
                    <a:gd name="T7" fmla="*/ 52 h 52"/>
                    <a:gd name="T8" fmla="*/ 0 w 28"/>
                    <a:gd name="T9" fmla="*/ 45 h 52"/>
                    <a:gd name="T10" fmla="*/ 0 w 28"/>
                    <a:gd name="T11" fmla="*/ 45 h 52"/>
                    <a:gd name="T12" fmla="*/ 0 60000 65536"/>
                    <a:gd name="T13" fmla="*/ 0 60000 65536"/>
                    <a:gd name="T14" fmla="*/ 0 60000 65536"/>
                    <a:gd name="T15" fmla="*/ 0 60000 65536"/>
                    <a:gd name="T16" fmla="*/ 0 60000 65536"/>
                    <a:gd name="T17" fmla="*/ 0 60000 65536"/>
                    <a:gd name="T18" fmla="*/ 0 w 28"/>
                    <a:gd name="T19" fmla="*/ 0 h 52"/>
                    <a:gd name="T20" fmla="*/ 28 w 28"/>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8" h="52">
                      <a:moveTo>
                        <a:pt x="0" y="45"/>
                      </a:moveTo>
                      <a:lnTo>
                        <a:pt x="7" y="0"/>
                      </a:lnTo>
                      <a:lnTo>
                        <a:pt x="24" y="0"/>
                      </a:lnTo>
                      <a:lnTo>
                        <a:pt x="28" y="52"/>
                      </a:lnTo>
                      <a:lnTo>
                        <a:pt x="0" y="45"/>
                      </a:lnTo>
                      <a:close/>
                    </a:path>
                  </a:pathLst>
                </a:custGeom>
                <a:solidFill>
                  <a:srgbClr val="B8B8D9"/>
                </a:solidFill>
                <a:ln w="9525">
                  <a:noFill/>
                  <a:round/>
                  <a:headEnd/>
                  <a:tailEnd/>
                </a:ln>
              </p:spPr>
              <p:txBody>
                <a:bodyPr/>
                <a:lstStyle/>
                <a:p>
                  <a:endParaRPr lang="en-US" dirty="0"/>
                </a:p>
              </p:txBody>
            </p:sp>
            <p:sp>
              <p:nvSpPr>
                <p:cNvPr id="121989" name="Freeform 133"/>
                <p:cNvSpPr>
                  <a:spLocks/>
                </p:cNvSpPr>
                <p:nvPr/>
              </p:nvSpPr>
              <p:spPr bwMode="auto">
                <a:xfrm>
                  <a:off x="2899" y="3061"/>
                  <a:ext cx="9" cy="12"/>
                </a:xfrm>
                <a:custGeom>
                  <a:avLst/>
                  <a:gdLst>
                    <a:gd name="T0" fmla="*/ 6 w 37"/>
                    <a:gd name="T1" fmla="*/ 50 h 50"/>
                    <a:gd name="T2" fmla="*/ 0 w 37"/>
                    <a:gd name="T3" fmla="*/ 5 h 50"/>
                    <a:gd name="T4" fmla="*/ 16 w 37"/>
                    <a:gd name="T5" fmla="*/ 0 h 50"/>
                    <a:gd name="T6" fmla="*/ 37 w 37"/>
                    <a:gd name="T7" fmla="*/ 50 h 50"/>
                    <a:gd name="T8" fmla="*/ 6 w 37"/>
                    <a:gd name="T9" fmla="*/ 50 h 50"/>
                    <a:gd name="T10" fmla="*/ 6 w 37"/>
                    <a:gd name="T11" fmla="*/ 50 h 50"/>
                    <a:gd name="T12" fmla="*/ 0 60000 65536"/>
                    <a:gd name="T13" fmla="*/ 0 60000 65536"/>
                    <a:gd name="T14" fmla="*/ 0 60000 65536"/>
                    <a:gd name="T15" fmla="*/ 0 60000 65536"/>
                    <a:gd name="T16" fmla="*/ 0 60000 65536"/>
                    <a:gd name="T17" fmla="*/ 0 60000 65536"/>
                    <a:gd name="T18" fmla="*/ 0 w 37"/>
                    <a:gd name="T19" fmla="*/ 0 h 50"/>
                    <a:gd name="T20" fmla="*/ 37 w 37"/>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37" h="50">
                      <a:moveTo>
                        <a:pt x="6" y="50"/>
                      </a:moveTo>
                      <a:lnTo>
                        <a:pt x="0" y="5"/>
                      </a:lnTo>
                      <a:lnTo>
                        <a:pt x="16" y="0"/>
                      </a:lnTo>
                      <a:lnTo>
                        <a:pt x="37" y="50"/>
                      </a:lnTo>
                      <a:lnTo>
                        <a:pt x="6" y="50"/>
                      </a:lnTo>
                      <a:close/>
                    </a:path>
                  </a:pathLst>
                </a:custGeom>
                <a:solidFill>
                  <a:srgbClr val="B8B8D9"/>
                </a:solidFill>
                <a:ln w="9525">
                  <a:noFill/>
                  <a:round/>
                  <a:headEnd/>
                  <a:tailEnd/>
                </a:ln>
              </p:spPr>
              <p:txBody>
                <a:bodyPr/>
                <a:lstStyle/>
                <a:p>
                  <a:endParaRPr lang="en-US" dirty="0"/>
                </a:p>
              </p:txBody>
            </p:sp>
            <p:sp>
              <p:nvSpPr>
                <p:cNvPr id="121990" name="Freeform 134"/>
                <p:cNvSpPr>
                  <a:spLocks/>
                </p:cNvSpPr>
                <p:nvPr/>
              </p:nvSpPr>
              <p:spPr bwMode="auto">
                <a:xfrm>
                  <a:off x="2877" y="3063"/>
                  <a:ext cx="12" cy="16"/>
                </a:xfrm>
                <a:custGeom>
                  <a:avLst/>
                  <a:gdLst>
                    <a:gd name="T0" fmla="*/ 12 w 45"/>
                    <a:gd name="T1" fmla="*/ 65 h 65"/>
                    <a:gd name="T2" fmla="*/ 0 w 45"/>
                    <a:gd name="T3" fmla="*/ 11 h 65"/>
                    <a:gd name="T4" fmla="*/ 10 w 45"/>
                    <a:gd name="T5" fmla="*/ 0 h 65"/>
                    <a:gd name="T6" fmla="*/ 45 w 45"/>
                    <a:gd name="T7" fmla="*/ 58 h 65"/>
                    <a:gd name="T8" fmla="*/ 12 w 45"/>
                    <a:gd name="T9" fmla="*/ 65 h 65"/>
                    <a:gd name="T10" fmla="*/ 12 w 45"/>
                    <a:gd name="T11" fmla="*/ 65 h 65"/>
                    <a:gd name="T12" fmla="*/ 0 60000 65536"/>
                    <a:gd name="T13" fmla="*/ 0 60000 65536"/>
                    <a:gd name="T14" fmla="*/ 0 60000 65536"/>
                    <a:gd name="T15" fmla="*/ 0 60000 65536"/>
                    <a:gd name="T16" fmla="*/ 0 60000 65536"/>
                    <a:gd name="T17" fmla="*/ 0 60000 65536"/>
                    <a:gd name="T18" fmla="*/ 0 w 45"/>
                    <a:gd name="T19" fmla="*/ 0 h 65"/>
                    <a:gd name="T20" fmla="*/ 45 w 45"/>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45" h="65">
                      <a:moveTo>
                        <a:pt x="12" y="65"/>
                      </a:moveTo>
                      <a:lnTo>
                        <a:pt x="0" y="11"/>
                      </a:lnTo>
                      <a:lnTo>
                        <a:pt x="10" y="0"/>
                      </a:lnTo>
                      <a:lnTo>
                        <a:pt x="45" y="58"/>
                      </a:lnTo>
                      <a:lnTo>
                        <a:pt x="12" y="65"/>
                      </a:lnTo>
                      <a:close/>
                    </a:path>
                  </a:pathLst>
                </a:custGeom>
                <a:solidFill>
                  <a:srgbClr val="B8B8D9"/>
                </a:solidFill>
                <a:ln w="9525">
                  <a:noFill/>
                  <a:round/>
                  <a:headEnd/>
                  <a:tailEnd/>
                </a:ln>
              </p:spPr>
              <p:txBody>
                <a:bodyPr/>
                <a:lstStyle/>
                <a:p>
                  <a:endParaRPr lang="en-US" dirty="0"/>
                </a:p>
              </p:txBody>
            </p:sp>
            <p:sp>
              <p:nvSpPr>
                <p:cNvPr id="121991" name="Freeform 135"/>
                <p:cNvSpPr>
                  <a:spLocks/>
                </p:cNvSpPr>
                <p:nvPr/>
              </p:nvSpPr>
              <p:spPr bwMode="auto">
                <a:xfrm>
                  <a:off x="2794" y="3100"/>
                  <a:ext cx="20" cy="13"/>
                </a:xfrm>
                <a:custGeom>
                  <a:avLst/>
                  <a:gdLst>
                    <a:gd name="T0" fmla="*/ 0 w 82"/>
                    <a:gd name="T1" fmla="*/ 31 h 51"/>
                    <a:gd name="T2" fmla="*/ 49 w 82"/>
                    <a:gd name="T3" fmla="*/ 1 h 51"/>
                    <a:gd name="T4" fmla="*/ 82 w 82"/>
                    <a:gd name="T5" fmla="*/ 0 h 51"/>
                    <a:gd name="T6" fmla="*/ 37 w 82"/>
                    <a:gd name="T7" fmla="*/ 51 h 51"/>
                    <a:gd name="T8" fmla="*/ 0 w 82"/>
                    <a:gd name="T9" fmla="*/ 31 h 51"/>
                    <a:gd name="T10" fmla="*/ 0 w 82"/>
                    <a:gd name="T11" fmla="*/ 31 h 51"/>
                    <a:gd name="T12" fmla="*/ 0 60000 65536"/>
                    <a:gd name="T13" fmla="*/ 0 60000 65536"/>
                    <a:gd name="T14" fmla="*/ 0 60000 65536"/>
                    <a:gd name="T15" fmla="*/ 0 60000 65536"/>
                    <a:gd name="T16" fmla="*/ 0 60000 65536"/>
                    <a:gd name="T17" fmla="*/ 0 60000 65536"/>
                    <a:gd name="T18" fmla="*/ 0 w 82"/>
                    <a:gd name="T19" fmla="*/ 0 h 51"/>
                    <a:gd name="T20" fmla="*/ 82 w 8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82" h="51">
                      <a:moveTo>
                        <a:pt x="0" y="31"/>
                      </a:moveTo>
                      <a:lnTo>
                        <a:pt x="49" y="1"/>
                      </a:lnTo>
                      <a:lnTo>
                        <a:pt x="82" y="0"/>
                      </a:lnTo>
                      <a:lnTo>
                        <a:pt x="37" y="51"/>
                      </a:lnTo>
                      <a:lnTo>
                        <a:pt x="0" y="31"/>
                      </a:lnTo>
                      <a:close/>
                    </a:path>
                  </a:pathLst>
                </a:custGeom>
                <a:solidFill>
                  <a:srgbClr val="FFA64D"/>
                </a:solidFill>
                <a:ln w="9525">
                  <a:noFill/>
                  <a:round/>
                  <a:headEnd/>
                  <a:tailEnd/>
                </a:ln>
              </p:spPr>
              <p:txBody>
                <a:bodyPr/>
                <a:lstStyle/>
                <a:p>
                  <a:endParaRPr lang="en-US" dirty="0"/>
                </a:p>
              </p:txBody>
            </p:sp>
            <p:sp>
              <p:nvSpPr>
                <p:cNvPr id="121992" name="Freeform 136"/>
                <p:cNvSpPr>
                  <a:spLocks/>
                </p:cNvSpPr>
                <p:nvPr/>
              </p:nvSpPr>
              <p:spPr bwMode="auto">
                <a:xfrm>
                  <a:off x="2897" y="3106"/>
                  <a:ext cx="24" cy="15"/>
                </a:xfrm>
                <a:custGeom>
                  <a:avLst/>
                  <a:gdLst>
                    <a:gd name="T0" fmla="*/ 0 w 97"/>
                    <a:gd name="T1" fmla="*/ 5 h 59"/>
                    <a:gd name="T2" fmla="*/ 44 w 97"/>
                    <a:gd name="T3" fmla="*/ 0 h 59"/>
                    <a:gd name="T4" fmla="*/ 97 w 97"/>
                    <a:gd name="T5" fmla="*/ 48 h 59"/>
                    <a:gd name="T6" fmla="*/ 36 w 97"/>
                    <a:gd name="T7" fmla="*/ 59 h 59"/>
                    <a:gd name="T8" fmla="*/ 0 w 97"/>
                    <a:gd name="T9" fmla="*/ 5 h 59"/>
                    <a:gd name="T10" fmla="*/ 0 w 97"/>
                    <a:gd name="T11" fmla="*/ 5 h 59"/>
                    <a:gd name="T12" fmla="*/ 0 60000 65536"/>
                    <a:gd name="T13" fmla="*/ 0 60000 65536"/>
                    <a:gd name="T14" fmla="*/ 0 60000 65536"/>
                    <a:gd name="T15" fmla="*/ 0 60000 65536"/>
                    <a:gd name="T16" fmla="*/ 0 60000 65536"/>
                    <a:gd name="T17" fmla="*/ 0 60000 65536"/>
                    <a:gd name="T18" fmla="*/ 0 w 97"/>
                    <a:gd name="T19" fmla="*/ 0 h 59"/>
                    <a:gd name="T20" fmla="*/ 97 w 97"/>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97" h="59">
                      <a:moveTo>
                        <a:pt x="0" y="5"/>
                      </a:moveTo>
                      <a:lnTo>
                        <a:pt x="44" y="0"/>
                      </a:lnTo>
                      <a:lnTo>
                        <a:pt x="97" y="48"/>
                      </a:lnTo>
                      <a:lnTo>
                        <a:pt x="36" y="59"/>
                      </a:lnTo>
                      <a:lnTo>
                        <a:pt x="0" y="5"/>
                      </a:lnTo>
                      <a:close/>
                    </a:path>
                  </a:pathLst>
                </a:custGeom>
                <a:solidFill>
                  <a:srgbClr val="FFA64D"/>
                </a:solidFill>
                <a:ln w="9525">
                  <a:noFill/>
                  <a:round/>
                  <a:headEnd/>
                  <a:tailEnd/>
                </a:ln>
              </p:spPr>
              <p:txBody>
                <a:bodyPr/>
                <a:lstStyle/>
                <a:p>
                  <a:endParaRPr lang="en-US" dirty="0"/>
                </a:p>
              </p:txBody>
            </p:sp>
            <p:sp>
              <p:nvSpPr>
                <p:cNvPr id="121993" name="Freeform 137"/>
                <p:cNvSpPr>
                  <a:spLocks/>
                </p:cNvSpPr>
                <p:nvPr/>
              </p:nvSpPr>
              <p:spPr bwMode="auto">
                <a:xfrm>
                  <a:off x="2803" y="3092"/>
                  <a:ext cx="102" cy="34"/>
                </a:xfrm>
                <a:custGeom>
                  <a:avLst/>
                  <a:gdLst>
                    <a:gd name="T0" fmla="*/ 0 w 409"/>
                    <a:gd name="T1" fmla="*/ 80 h 137"/>
                    <a:gd name="T2" fmla="*/ 43 w 409"/>
                    <a:gd name="T3" fmla="*/ 39 h 137"/>
                    <a:gd name="T4" fmla="*/ 98 w 409"/>
                    <a:gd name="T5" fmla="*/ 12 h 137"/>
                    <a:gd name="T6" fmla="*/ 169 w 409"/>
                    <a:gd name="T7" fmla="*/ 1 h 137"/>
                    <a:gd name="T8" fmla="*/ 235 w 409"/>
                    <a:gd name="T9" fmla="*/ 0 h 137"/>
                    <a:gd name="T10" fmla="*/ 271 w 409"/>
                    <a:gd name="T11" fmla="*/ 12 h 137"/>
                    <a:gd name="T12" fmla="*/ 330 w 409"/>
                    <a:gd name="T13" fmla="*/ 40 h 137"/>
                    <a:gd name="T14" fmla="*/ 386 w 409"/>
                    <a:gd name="T15" fmla="*/ 73 h 137"/>
                    <a:gd name="T16" fmla="*/ 409 w 409"/>
                    <a:gd name="T17" fmla="*/ 119 h 137"/>
                    <a:gd name="T18" fmla="*/ 306 w 409"/>
                    <a:gd name="T19" fmla="*/ 137 h 137"/>
                    <a:gd name="T20" fmla="*/ 279 w 409"/>
                    <a:gd name="T21" fmla="*/ 103 h 137"/>
                    <a:gd name="T22" fmla="*/ 233 w 409"/>
                    <a:gd name="T23" fmla="*/ 89 h 137"/>
                    <a:gd name="T24" fmla="*/ 159 w 409"/>
                    <a:gd name="T25" fmla="*/ 107 h 137"/>
                    <a:gd name="T26" fmla="*/ 103 w 409"/>
                    <a:gd name="T27" fmla="*/ 109 h 137"/>
                    <a:gd name="T28" fmla="*/ 62 w 409"/>
                    <a:gd name="T29" fmla="*/ 101 h 137"/>
                    <a:gd name="T30" fmla="*/ 0 w 409"/>
                    <a:gd name="T31" fmla="*/ 80 h 137"/>
                    <a:gd name="T32" fmla="*/ 0 w 409"/>
                    <a:gd name="T33" fmla="*/ 80 h 1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9"/>
                    <a:gd name="T52" fmla="*/ 0 h 137"/>
                    <a:gd name="T53" fmla="*/ 409 w 409"/>
                    <a:gd name="T54" fmla="*/ 137 h 1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9" h="137">
                      <a:moveTo>
                        <a:pt x="0" y="80"/>
                      </a:moveTo>
                      <a:lnTo>
                        <a:pt x="43" y="39"/>
                      </a:lnTo>
                      <a:lnTo>
                        <a:pt x="98" y="12"/>
                      </a:lnTo>
                      <a:lnTo>
                        <a:pt x="169" y="1"/>
                      </a:lnTo>
                      <a:lnTo>
                        <a:pt x="235" y="0"/>
                      </a:lnTo>
                      <a:lnTo>
                        <a:pt x="271" y="12"/>
                      </a:lnTo>
                      <a:lnTo>
                        <a:pt x="330" y="40"/>
                      </a:lnTo>
                      <a:lnTo>
                        <a:pt x="386" y="73"/>
                      </a:lnTo>
                      <a:lnTo>
                        <a:pt x="409" y="119"/>
                      </a:lnTo>
                      <a:lnTo>
                        <a:pt x="306" y="137"/>
                      </a:lnTo>
                      <a:lnTo>
                        <a:pt x="279" y="103"/>
                      </a:lnTo>
                      <a:lnTo>
                        <a:pt x="233" y="89"/>
                      </a:lnTo>
                      <a:lnTo>
                        <a:pt x="159" y="107"/>
                      </a:lnTo>
                      <a:lnTo>
                        <a:pt x="103" y="109"/>
                      </a:lnTo>
                      <a:lnTo>
                        <a:pt x="62" y="101"/>
                      </a:lnTo>
                      <a:lnTo>
                        <a:pt x="0" y="80"/>
                      </a:lnTo>
                      <a:close/>
                    </a:path>
                  </a:pathLst>
                </a:custGeom>
                <a:solidFill>
                  <a:srgbClr val="FFCC7F"/>
                </a:solidFill>
                <a:ln w="9525">
                  <a:noFill/>
                  <a:round/>
                  <a:headEnd/>
                  <a:tailEnd/>
                </a:ln>
              </p:spPr>
              <p:txBody>
                <a:bodyPr/>
                <a:lstStyle/>
                <a:p>
                  <a:endParaRPr lang="en-US" dirty="0"/>
                </a:p>
              </p:txBody>
            </p:sp>
            <p:sp>
              <p:nvSpPr>
                <p:cNvPr id="121994" name="Freeform 138"/>
                <p:cNvSpPr>
                  <a:spLocks/>
                </p:cNvSpPr>
                <p:nvPr/>
              </p:nvSpPr>
              <p:spPr bwMode="auto">
                <a:xfrm>
                  <a:off x="2827" y="3083"/>
                  <a:ext cx="45" cy="12"/>
                </a:xfrm>
                <a:custGeom>
                  <a:avLst/>
                  <a:gdLst>
                    <a:gd name="T0" fmla="*/ 27 w 180"/>
                    <a:gd name="T1" fmla="*/ 11 h 46"/>
                    <a:gd name="T2" fmla="*/ 105 w 180"/>
                    <a:gd name="T3" fmla="*/ 0 h 46"/>
                    <a:gd name="T4" fmla="*/ 180 w 180"/>
                    <a:gd name="T5" fmla="*/ 16 h 46"/>
                    <a:gd name="T6" fmla="*/ 180 w 180"/>
                    <a:gd name="T7" fmla="*/ 46 h 46"/>
                    <a:gd name="T8" fmla="*/ 128 w 180"/>
                    <a:gd name="T9" fmla="*/ 36 h 46"/>
                    <a:gd name="T10" fmla="*/ 21 w 180"/>
                    <a:gd name="T11" fmla="*/ 41 h 46"/>
                    <a:gd name="T12" fmla="*/ 0 w 180"/>
                    <a:gd name="T13" fmla="*/ 45 h 46"/>
                    <a:gd name="T14" fmla="*/ 27 w 180"/>
                    <a:gd name="T15" fmla="*/ 11 h 46"/>
                    <a:gd name="T16" fmla="*/ 27 w 180"/>
                    <a:gd name="T17" fmla="*/ 11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0"/>
                    <a:gd name="T28" fmla="*/ 0 h 46"/>
                    <a:gd name="T29" fmla="*/ 180 w 180"/>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0" h="46">
                      <a:moveTo>
                        <a:pt x="27" y="11"/>
                      </a:moveTo>
                      <a:lnTo>
                        <a:pt x="105" y="0"/>
                      </a:lnTo>
                      <a:lnTo>
                        <a:pt x="180" y="16"/>
                      </a:lnTo>
                      <a:lnTo>
                        <a:pt x="180" y="46"/>
                      </a:lnTo>
                      <a:lnTo>
                        <a:pt x="128" y="36"/>
                      </a:lnTo>
                      <a:lnTo>
                        <a:pt x="21" y="41"/>
                      </a:lnTo>
                      <a:lnTo>
                        <a:pt x="0" y="45"/>
                      </a:lnTo>
                      <a:lnTo>
                        <a:pt x="27" y="11"/>
                      </a:lnTo>
                      <a:close/>
                    </a:path>
                  </a:pathLst>
                </a:custGeom>
                <a:solidFill>
                  <a:srgbClr val="FFA64D"/>
                </a:solidFill>
                <a:ln w="9525">
                  <a:noFill/>
                  <a:round/>
                  <a:headEnd/>
                  <a:tailEnd/>
                </a:ln>
              </p:spPr>
              <p:txBody>
                <a:bodyPr/>
                <a:lstStyle/>
                <a:p>
                  <a:endParaRPr lang="en-US" dirty="0"/>
                </a:p>
              </p:txBody>
            </p:sp>
            <p:sp>
              <p:nvSpPr>
                <p:cNvPr id="121995" name="Freeform 139"/>
                <p:cNvSpPr>
                  <a:spLocks/>
                </p:cNvSpPr>
                <p:nvPr/>
              </p:nvSpPr>
              <p:spPr bwMode="auto">
                <a:xfrm>
                  <a:off x="3015" y="3178"/>
                  <a:ext cx="22" cy="10"/>
                </a:xfrm>
                <a:custGeom>
                  <a:avLst/>
                  <a:gdLst>
                    <a:gd name="T0" fmla="*/ 0 w 87"/>
                    <a:gd name="T1" fmla="*/ 31 h 41"/>
                    <a:gd name="T2" fmla="*/ 47 w 87"/>
                    <a:gd name="T3" fmla="*/ 0 h 41"/>
                    <a:gd name="T4" fmla="*/ 79 w 87"/>
                    <a:gd name="T5" fmla="*/ 10 h 41"/>
                    <a:gd name="T6" fmla="*/ 87 w 87"/>
                    <a:gd name="T7" fmla="*/ 41 h 41"/>
                    <a:gd name="T8" fmla="*/ 53 w 87"/>
                    <a:gd name="T9" fmla="*/ 24 h 41"/>
                    <a:gd name="T10" fmla="*/ 0 w 87"/>
                    <a:gd name="T11" fmla="*/ 31 h 41"/>
                    <a:gd name="T12" fmla="*/ 0 w 87"/>
                    <a:gd name="T13" fmla="*/ 31 h 41"/>
                    <a:gd name="T14" fmla="*/ 0 60000 65536"/>
                    <a:gd name="T15" fmla="*/ 0 60000 65536"/>
                    <a:gd name="T16" fmla="*/ 0 60000 65536"/>
                    <a:gd name="T17" fmla="*/ 0 60000 65536"/>
                    <a:gd name="T18" fmla="*/ 0 60000 65536"/>
                    <a:gd name="T19" fmla="*/ 0 60000 65536"/>
                    <a:gd name="T20" fmla="*/ 0 60000 65536"/>
                    <a:gd name="T21" fmla="*/ 0 w 87"/>
                    <a:gd name="T22" fmla="*/ 0 h 41"/>
                    <a:gd name="T23" fmla="*/ 87 w 8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 h="41">
                      <a:moveTo>
                        <a:pt x="0" y="31"/>
                      </a:moveTo>
                      <a:lnTo>
                        <a:pt x="47" y="0"/>
                      </a:lnTo>
                      <a:lnTo>
                        <a:pt x="79" y="10"/>
                      </a:lnTo>
                      <a:lnTo>
                        <a:pt x="87" y="41"/>
                      </a:lnTo>
                      <a:lnTo>
                        <a:pt x="53" y="24"/>
                      </a:lnTo>
                      <a:lnTo>
                        <a:pt x="0" y="31"/>
                      </a:lnTo>
                      <a:close/>
                    </a:path>
                  </a:pathLst>
                </a:custGeom>
                <a:solidFill>
                  <a:srgbClr val="7F0000"/>
                </a:solidFill>
                <a:ln w="9525">
                  <a:noFill/>
                  <a:round/>
                  <a:headEnd/>
                  <a:tailEnd/>
                </a:ln>
              </p:spPr>
              <p:txBody>
                <a:bodyPr/>
                <a:lstStyle/>
                <a:p>
                  <a:endParaRPr lang="en-US" dirty="0"/>
                </a:p>
              </p:txBody>
            </p:sp>
            <p:sp>
              <p:nvSpPr>
                <p:cNvPr id="121996" name="Freeform 140"/>
                <p:cNvSpPr>
                  <a:spLocks/>
                </p:cNvSpPr>
                <p:nvPr/>
              </p:nvSpPr>
              <p:spPr bwMode="auto">
                <a:xfrm>
                  <a:off x="2983" y="3159"/>
                  <a:ext cx="70" cy="30"/>
                </a:xfrm>
                <a:custGeom>
                  <a:avLst/>
                  <a:gdLst>
                    <a:gd name="T0" fmla="*/ 43 w 281"/>
                    <a:gd name="T1" fmla="*/ 0 h 121"/>
                    <a:gd name="T2" fmla="*/ 172 w 281"/>
                    <a:gd name="T3" fmla="*/ 10 h 121"/>
                    <a:gd name="T4" fmla="*/ 245 w 281"/>
                    <a:gd name="T5" fmla="*/ 24 h 121"/>
                    <a:gd name="T6" fmla="*/ 281 w 281"/>
                    <a:gd name="T7" fmla="*/ 58 h 121"/>
                    <a:gd name="T8" fmla="*/ 279 w 281"/>
                    <a:gd name="T9" fmla="*/ 110 h 121"/>
                    <a:gd name="T10" fmla="*/ 236 w 281"/>
                    <a:gd name="T11" fmla="*/ 121 h 121"/>
                    <a:gd name="T12" fmla="*/ 198 w 281"/>
                    <a:gd name="T13" fmla="*/ 81 h 121"/>
                    <a:gd name="T14" fmla="*/ 164 w 281"/>
                    <a:gd name="T15" fmla="*/ 82 h 121"/>
                    <a:gd name="T16" fmla="*/ 126 w 281"/>
                    <a:gd name="T17" fmla="*/ 102 h 121"/>
                    <a:gd name="T18" fmla="*/ 75 w 281"/>
                    <a:gd name="T19" fmla="*/ 103 h 121"/>
                    <a:gd name="T20" fmla="*/ 34 w 281"/>
                    <a:gd name="T21" fmla="*/ 61 h 121"/>
                    <a:gd name="T22" fmla="*/ 0 w 281"/>
                    <a:gd name="T23" fmla="*/ 58 h 121"/>
                    <a:gd name="T24" fmla="*/ 43 w 281"/>
                    <a:gd name="T25" fmla="*/ 0 h 121"/>
                    <a:gd name="T26" fmla="*/ 43 w 281"/>
                    <a:gd name="T27" fmla="*/ 0 h 1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1"/>
                    <a:gd name="T43" fmla="*/ 0 h 121"/>
                    <a:gd name="T44" fmla="*/ 281 w 281"/>
                    <a:gd name="T45" fmla="*/ 121 h 1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1" h="121">
                      <a:moveTo>
                        <a:pt x="43" y="0"/>
                      </a:moveTo>
                      <a:lnTo>
                        <a:pt x="172" y="10"/>
                      </a:lnTo>
                      <a:lnTo>
                        <a:pt x="245" y="24"/>
                      </a:lnTo>
                      <a:lnTo>
                        <a:pt x="281" y="58"/>
                      </a:lnTo>
                      <a:lnTo>
                        <a:pt x="279" y="110"/>
                      </a:lnTo>
                      <a:lnTo>
                        <a:pt x="236" y="121"/>
                      </a:lnTo>
                      <a:lnTo>
                        <a:pt x="198" y="81"/>
                      </a:lnTo>
                      <a:lnTo>
                        <a:pt x="164" y="82"/>
                      </a:lnTo>
                      <a:lnTo>
                        <a:pt x="126" y="102"/>
                      </a:lnTo>
                      <a:lnTo>
                        <a:pt x="75" y="103"/>
                      </a:lnTo>
                      <a:lnTo>
                        <a:pt x="34" y="61"/>
                      </a:lnTo>
                      <a:lnTo>
                        <a:pt x="0" y="58"/>
                      </a:lnTo>
                      <a:lnTo>
                        <a:pt x="43" y="0"/>
                      </a:lnTo>
                      <a:close/>
                    </a:path>
                  </a:pathLst>
                </a:custGeom>
                <a:solidFill>
                  <a:srgbClr val="F02424"/>
                </a:solidFill>
                <a:ln w="9525">
                  <a:noFill/>
                  <a:round/>
                  <a:headEnd/>
                  <a:tailEnd/>
                </a:ln>
              </p:spPr>
              <p:txBody>
                <a:bodyPr/>
                <a:lstStyle/>
                <a:p>
                  <a:endParaRPr lang="en-US" dirty="0"/>
                </a:p>
              </p:txBody>
            </p:sp>
            <p:sp>
              <p:nvSpPr>
                <p:cNvPr id="121997" name="Freeform 141"/>
                <p:cNvSpPr>
                  <a:spLocks/>
                </p:cNvSpPr>
                <p:nvPr/>
              </p:nvSpPr>
              <p:spPr bwMode="auto">
                <a:xfrm>
                  <a:off x="2922" y="3121"/>
                  <a:ext cx="95" cy="28"/>
                </a:xfrm>
                <a:custGeom>
                  <a:avLst/>
                  <a:gdLst>
                    <a:gd name="T0" fmla="*/ 0 w 380"/>
                    <a:gd name="T1" fmla="*/ 103 h 113"/>
                    <a:gd name="T2" fmla="*/ 372 w 380"/>
                    <a:gd name="T3" fmla="*/ 0 h 113"/>
                    <a:gd name="T4" fmla="*/ 380 w 380"/>
                    <a:gd name="T5" fmla="*/ 19 h 113"/>
                    <a:gd name="T6" fmla="*/ 28 w 380"/>
                    <a:gd name="T7" fmla="*/ 113 h 113"/>
                    <a:gd name="T8" fmla="*/ 0 w 380"/>
                    <a:gd name="T9" fmla="*/ 103 h 113"/>
                    <a:gd name="T10" fmla="*/ 0 w 380"/>
                    <a:gd name="T11" fmla="*/ 103 h 113"/>
                    <a:gd name="T12" fmla="*/ 0 60000 65536"/>
                    <a:gd name="T13" fmla="*/ 0 60000 65536"/>
                    <a:gd name="T14" fmla="*/ 0 60000 65536"/>
                    <a:gd name="T15" fmla="*/ 0 60000 65536"/>
                    <a:gd name="T16" fmla="*/ 0 60000 65536"/>
                    <a:gd name="T17" fmla="*/ 0 60000 65536"/>
                    <a:gd name="T18" fmla="*/ 0 w 380"/>
                    <a:gd name="T19" fmla="*/ 0 h 113"/>
                    <a:gd name="T20" fmla="*/ 380 w 380"/>
                    <a:gd name="T21" fmla="*/ 113 h 113"/>
                  </a:gdLst>
                  <a:ahLst/>
                  <a:cxnLst>
                    <a:cxn ang="T12">
                      <a:pos x="T0" y="T1"/>
                    </a:cxn>
                    <a:cxn ang="T13">
                      <a:pos x="T2" y="T3"/>
                    </a:cxn>
                    <a:cxn ang="T14">
                      <a:pos x="T4" y="T5"/>
                    </a:cxn>
                    <a:cxn ang="T15">
                      <a:pos x="T6" y="T7"/>
                    </a:cxn>
                    <a:cxn ang="T16">
                      <a:pos x="T8" y="T9"/>
                    </a:cxn>
                    <a:cxn ang="T17">
                      <a:pos x="T10" y="T11"/>
                    </a:cxn>
                  </a:cxnLst>
                  <a:rect l="T18" t="T19" r="T20" b="T21"/>
                  <a:pathLst>
                    <a:path w="380" h="113">
                      <a:moveTo>
                        <a:pt x="0" y="103"/>
                      </a:moveTo>
                      <a:lnTo>
                        <a:pt x="372" y="0"/>
                      </a:lnTo>
                      <a:lnTo>
                        <a:pt x="380" y="19"/>
                      </a:lnTo>
                      <a:lnTo>
                        <a:pt x="28" y="113"/>
                      </a:lnTo>
                      <a:lnTo>
                        <a:pt x="0" y="103"/>
                      </a:lnTo>
                      <a:close/>
                    </a:path>
                  </a:pathLst>
                </a:custGeom>
                <a:solidFill>
                  <a:srgbClr val="5C5C73"/>
                </a:solidFill>
                <a:ln w="9525">
                  <a:noFill/>
                  <a:round/>
                  <a:headEnd/>
                  <a:tailEnd/>
                </a:ln>
              </p:spPr>
              <p:txBody>
                <a:bodyPr/>
                <a:lstStyle/>
                <a:p>
                  <a:endParaRPr lang="en-US" dirty="0"/>
                </a:p>
              </p:txBody>
            </p:sp>
            <p:sp>
              <p:nvSpPr>
                <p:cNvPr id="121998" name="Freeform 142"/>
                <p:cNvSpPr>
                  <a:spLocks/>
                </p:cNvSpPr>
                <p:nvPr/>
              </p:nvSpPr>
              <p:spPr bwMode="auto">
                <a:xfrm>
                  <a:off x="2855" y="3104"/>
                  <a:ext cx="158" cy="43"/>
                </a:xfrm>
                <a:custGeom>
                  <a:avLst/>
                  <a:gdLst>
                    <a:gd name="T0" fmla="*/ 97 w 632"/>
                    <a:gd name="T1" fmla="*/ 89 h 173"/>
                    <a:gd name="T2" fmla="*/ 486 w 632"/>
                    <a:gd name="T3" fmla="*/ 0 h 173"/>
                    <a:gd name="T4" fmla="*/ 632 w 632"/>
                    <a:gd name="T5" fmla="*/ 70 h 173"/>
                    <a:gd name="T6" fmla="*/ 245 w 632"/>
                    <a:gd name="T7" fmla="*/ 173 h 173"/>
                    <a:gd name="T8" fmla="*/ 0 w 632"/>
                    <a:gd name="T9" fmla="*/ 146 h 173"/>
                    <a:gd name="T10" fmla="*/ 7 w 632"/>
                    <a:gd name="T11" fmla="*/ 118 h 173"/>
                    <a:gd name="T12" fmla="*/ 73 w 632"/>
                    <a:gd name="T13" fmla="*/ 107 h 173"/>
                    <a:gd name="T14" fmla="*/ 97 w 632"/>
                    <a:gd name="T15" fmla="*/ 89 h 173"/>
                    <a:gd name="T16" fmla="*/ 97 w 632"/>
                    <a:gd name="T17" fmla="*/ 89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2"/>
                    <a:gd name="T28" fmla="*/ 0 h 173"/>
                    <a:gd name="T29" fmla="*/ 632 w 632"/>
                    <a:gd name="T30" fmla="*/ 173 h 1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2" h="173">
                      <a:moveTo>
                        <a:pt x="97" y="89"/>
                      </a:moveTo>
                      <a:lnTo>
                        <a:pt x="486" y="0"/>
                      </a:lnTo>
                      <a:lnTo>
                        <a:pt x="632" y="70"/>
                      </a:lnTo>
                      <a:lnTo>
                        <a:pt x="245" y="173"/>
                      </a:lnTo>
                      <a:lnTo>
                        <a:pt x="0" y="146"/>
                      </a:lnTo>
                      <a:lnTo>
                        <a:pt x="7" y="118"/>
                      </a:lnTo>
                      <a:lnTo>
                        <a:pt x="73" y="107"/>
                      </a:lnTo>
                      <a:lnTo>
                        <a:pt x="97" y="89"/>
                      </a:lnTo>
                      <a:close/>
                    </a:path>
                  </a:pathLst>
                </a:custGeom>
                <a:solidFill>
                  <a:srgbClr val="8989A8"/>
                </a:solidFill>
                <a:ln w="9525">
                  <a:noFill/>
                  <a:round/>
                  <a:headEnd/>
                  <a:tailEnd/>
                </a:ln>
              </p:spPr>
              <p:txBody>
                <a:bodyPr/>
                <a:lstStyle/>
                <a:p>
                  <a:endParaRPr lang="en-US" dirty="0"/>
                </a:p>
              </p:txBody>
            </p:sp>
            <p:sp>
              <p:nvSpPr>
                <p:cNvPr id="121999" name="Freeform 143"/>
                <p:cNvSpPr>
                  <a:spLocks/>
                </p:cNvSpPr>
                <p:nvPr/>
              </p:nvSpPr>
              <p:spPr bwMode="auto">
                <a:xfrm>
                  <a:off x="2895" y="3121"/>
                  <a:ext cx="55" cy="17"/>
                </a:xfrm>
                <a:custGeom>
                  <a:avLst/>
                  <a:gdLst>
                    <a:gd name="T0" fmla="*/ 0 w 220"/>
                    <a:gd name="T1" fmla="*/ 42 h 68"/>
                    <a:gd name="T2" fmla="*/ 40 w 220"/>
                    <a:gd name="T3" fmla="*/ 68 h 68"/>
                    <a:gd name="T4" fmla="*/ 220 w 220"/>
                    <a:gd name="T5" fmla="*/ 19 h 68"/>
                    <a:gd name="T6" fmla="*/ 192 w 220"/>
                    <a:gd name="T7" fmla="*/ 0 h 68"/>
                    <a:gd name="T8" fmla="*/ 161 w 220"/>
                    <a:gd name="T9" fmla="*/ 0 h 68"/>
                    <a:gd name="T10" fmla="*/ 0 w 220"/>
                    <a:gd name="T11" fmla="*/ 42 h 68"/>
                    <a:gd name="T12" fmla="*/ 0 w 220"/>
                    <a:gd name="T13" fmla="*/ 42 h 68"/>
                    <a:gd name="T14" fmla="*/ 0 60000 65536"/>
                    <a:gd name="T15" fmla="*/ 0 60000 65536"/>
                    <a:gd name="T16" fmla="*/ 0 60000 65536"/>
                    <a:gd name="T17" fmla="*/ 0 60000 65536"/>
                    <a:gd name="T18" fmla="*/ 0 60000 65536"/>
                    <a:gd name="T19" fmla="*/ 0 60000 65536"/>
                    <a:gd name="T20" fmla="*/ 0 60000 65536"/>
                    <a:gd name="T21" fmla="*/ 0 w 220"/>
                    <a:gd name="T22" fmla="*/ 0 h 68"/>
                    <a:gd name="T23" fmla="*/ 220 w 220"/>
                    <a:gd name="T24" fmla="*/ 68 h 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 h="68">
                      <a:moveTo>
                        <a:pt x="0" y="42"/>
                      </a:moveTo>
                      <a:lnTo>
                        <a:pt x="40" y="68"/>
                      </a:lnTo>
                      <a:lnTo>
                        <a:pt x="220" y="19"/>
                      </a:lnTo>
                      <a:lnTo>
                        <a:pt x="192" y="0"/>
                      </a:lnTo>
                      <a:lnTo>
                        <a:pt x="161" y="0"/>
                      </a:lnTo>
                      <a:lnTo>
                        <a:pt x="0" y="42"/>
                      </a:lnTo>
                      <a:close/>
                    </a:path>
                  </a:pathLst>
                </a:custGeom>
                <a:solidFill>
                  <a:srgbClr val="FFCC7F"/>
                </a:solidFill>
                <a:ln w="9525">
                  <a:noFill/>
                  <a:round/>
                  <a:headEnd/>
                  <a:tailEnd/>
                </a:ln>
              </p:spPr>
              <p:txBody>
                <a:bodyPr/>
                <a:lstStyle/>
                <a:p>
                  <a:endParaRPr lang="en-US" dirty="0"/>
                </a:p>
              </p:txBody>
            </p:sp>
            <p:sp>
              <p:nvSpPr>
                <p:cNvPr id="122000" name="Freeform 144"/>
                <p:cNvSpPr>
                  <a:spLocks/>
                </p:cNvSpPr>
                <p:nvPr/>
              </p:nvSpPr>
              <p:spPr bwMode="auto">
                <a:xfrm>
                  <a:off x="2902" y="3176"/>
                  <a:ext cx="50" cy="22"/>
                </a:xfrm>
                <a:custGeom>
                  <a:avLst/>
                  <a:gdLst>
                    <a:gd name="T0" fmla="*/ 0 w 201"/>
                    <a:gd name="T1" fmla="*/ 50 h 89"/>
                    <a:gd name="T2" fmla="*/ 181 w 201"/>
                    <a:gd name="T3" fmla="*/ 0 h 89"/>
                    <a:gd name="T4" fmla="*/ 201 w 201"/>
                    <a:gd name="T5" fmla="*/ 36 h 89"/>
                    <a:gd name="T6" fmla="*/ 4 w 201"/>
                    <a:gd name="T7" fmla="*/ 89 h 89"/>
                    <a:gd name="T8" fmla="*/ 0 w 201"/>
                    <a:gd name="T9" fmla="*/ 50 h 89"/>
                    <a:gd name="T10" fmla="*/ 0 w 201"/>
                    <a:gd name="T11" fmla="*/ 50 h 89"/>
                    <a:gd name="T12" fmla="*/ 0 60000 65536"/>
                    <a:gd name="T13" fmla="*/ 0 60000 65536"/>
                    <a:gd name="T14" fmla="*/ 0 60000 65536"/>
                    <a:gd name="T15" fmla="*/ 0 60000 65536"/>
                    <a:gd name="T16" fmla="*/ 0 60000 65536"/>
                    <a:gd name="T17" fmla="*/ 0 60000 65536"/>
                    <a:gd name="T18" fmla="*/ 0 w 201"/>
                    <a:gd name="T19" fmla="*/ 0 h 89"/>
                    <a:gd name="T20" fmla="*/ 201 w 201"/>
                    <a:gd name="T21" fmla="*/ 89 h 89"/>
                  </a:gdLst>
                  <a:ahLst/>
                  <a:cxnLst>
                    <a:cxn ang="T12">
                      <a:pos x="T0" y="T1"/>
                    </a:cxn>
                    <a:cxn ang="T13">
                      <a:pos x="T2" y="T3"/>
                    </a:cxn>
                    <a:cxn ang="T14">
                      <a:pos x="T4" y="T5"/>
                    </a:cxn>
                    <a:cxn ang="T15">
                      <a:pos x="T6" y="T7"/>
                    </a:cxn>
                    <a:cxn ang="T16">
                      <a:pos x="T8" y="T9"/>
                    </a:cxn>
                    <a:cxn ang="T17">
                      <a:pos x="T10" y="T11"/>
                    </a:cxn>
                  </a:cxnLst>
                  <a:rect l="T18" t="T19" r="T20" b="T21"/>
                  <a:pathLst>
                    <a:path w="201" h="89">
                      <a:moveTo>
                        <a:pt x="0" y="50"/>
                      </a:moveTo>
                      <a:lnTo>
                        <a:pt x="181" y="0"/>
                      </a:lnTo>
                      <a:lnTo>
                        <a:pt x="201" y="36"/>
                      </a:lnTo>
                      <a:lnTo>
                        <a:pt x="4" y="89"/>
                      </a:lnTo>
                      <a:lnTo>
                        <a:pt x="0" y="50"/>
                      </a:lnTo>
                      <a:close/>
                    </a:path>
                  </a:pathLst>
                </a:custGeom>
                <a:solidFill>
                  <a:srgbClr val="5C5C73"/>
                </a:solidFill>
                <a:ln w="9525">
                  <a:noFill/>
                  <a:round/>
                  <a:headEnd/>
                  <a:tailEnd/>
                </a:ln>
              </p:spPr>
              <p:txBody>
                <a:bodyPr/>
                <a:lstStyle/>
                <a:p>
                  <a:endParaRPr lang="en-US" dirty="0"/>
                </a:p>
              </p:txBody>
            </p:sp>
            <p:sp>
              <p:nvSpPr>
                <p:cNvPr id="122001" name="Freeform 145"/>
                <p:cNvSpPr>
                  <a:spLocks/>
                </p:cNvSpPr>
                <p:nvPr/>
              </p:nvSpPr>
              <p:spPr bwMode="auto">
                <a:xfrm>
                  <a:off x="2840" y="3170"/>
                  <a:ext cx="63" cy="28"/>
                </a:xfrm>
                <a:custGeom>
                  <a:avLst/>
                  <a:gdLst>
                    <a:gd name="T0" fmla="*/ 0 w 253"/>
                    <a:gd name="T1" fmla="*/ 0 h 114"/>
                    <a:gd name="T2" fmla="*/ 249 w 253"/>
                    <a:gd name="T3" fmla="*/ 73 h 114"/>
                    <a:gd name="T4" fmla="*/ 253 w 253"/>
                    <a:gd name="T5" fmla="*/ 114 h 114"/>
                    <a:gd name="T6" fmla="*/ 23 w 253"/>
                    <a:gd name="T7" fmla="*/ 57 h 114"/>
                    <a:gd name="T8" fmla="*/ 0 w 253"/>
                    <a:gd name="T9" fmla="*/ 0 h 114"/>
                    <a:gd name="T10" fmla="*/ 0 w 253"/>
                    <a:gd name="T11" fmla="*/ 0 h 114"/>
                    <a:gd name="T12" fmla="*/ 0 60000 65536"/>
                    <a:gd name="T13" fmla="*/ 0 60000 65536"/>
                    <a:gd name="T14" fmla="*/ 0 60000 65536"/>
                    <a:gd name="T15" fmla="*/ 0 60000 65536"/>
                    <a:gd name="T16" fmla="*/ 0 60000 65536"/>
                    <a:gd name="T17" fmla="*/ 0 60000 65536"/>
                    <a:gd name="T18" fmla="*/ 0 w 253"/>
                    <a:gd name="T19" fmla="*/ 0 h 114"/>
                    <a:gd name="T20" fmla="*/ 253 w 253"/>
                    <a:gd name="T21" fmla="*/ 114 h 114"/>
                  </a:gdLst>
                  <a:ahLst/>
                  <a:cxnLst>
                    <a:cxn ang="T12">
                      <a:pos x="T0" y="T1"/>
                    </a:cxn>
                    <a:cxn ang="T13">
                      <a:pos x="T2" y="T3"/>
                    </a:cxn>
                    <a:cxn ang="T14">
                      <a:pos x="T4" y="T5"/>
                    </a:cxn>
                    <a:cxn ang="T15">
                      <a:pos x="T6" y="T7"/>
                    </a:cxn>
                    <a:cxn ang="T16">
                      <a:pos x="T8" y="T9"/>
                    </a:cxn>
                    <a:cxn ang="T17">
                      <a:pos x="T10" y="T11"/>
                    </a:cxn>
                  </a:cxnLst>
                  <a:rect l="T18" t="T19" r="T20" b="T21"/>
                  <a:pathLst>
                    <a:path w="253" h="114">
                      <a:moveTo>
                        <a:pt x="0" y="0"/>
                      </a:moveTo>
                      <a:lnTo>
                        <a:pt x="249" y="73"/>
                      </a:lnTo>
                      <a:lnTo>
                        <a:pt x="253" y="114"/>
                      </a:lnTo>
                      <a:lnTo>
                        <a:pt x="23" y="57"/>
                      </a:lnTo>
                      <a:lnTo>
                        <a:pt x="0" y="0"/>
                      </a:lnTo>
                      <a:close/>
                    </a:path>
                  </a:pathLst>
                </a:custGeom>
                <a:solidFill>
                  <a:srgbClr val="8989A8"/>
                </a:solidFill>
                <a:ln w="9525">
                  <a:noFill/>
                  <a:round/>
                  <a:headEnd/>
                  <a:tailEnd/>
                </a:ln>
              </p:spPr>
              <p:txBody>
                <a:bodyPr/>
                <a:lstStyle/>
                <a:p>
                  <a:endParaRPr lang="en-US" dirty="0"/>
                </a:p>
              </p:txBody>
            </p:sp>
            <p:sp>
              <p:nvSpPr>
                <p:cNvPr id="122002" name="Freeform 146"/>
                <p:cNvSpPr>
                  <a:spLocks/>
                </p:cNvSpPr>
                <p:nvPr/>
              </p:nvSpPr>
              <p:spPr bwMode="auto">
                <a:xfrm>
                  <a:off x="2837" y="3154"/>
                  <a:ext cx="144" cy="21"/>
                </a:xfrm>
                <a:custGeom>
                  <a:avLst/>
                  <a:gdLst>
                    <a:gd name="T0" fmla="*/ 6 w 575"/>
                    <a:gd name="T1" fmla="*/ 0 h 86"/>
                    <a:gd name="T2" fmla="*/ 575 w 575"/>
                    <a:gd name="T3" fmla="*/ 63 h 86"/>
                    <a:gd name="T4" fmla="*/ 570 w 575"/>
                    <a:gd name="T5" fmla="*/ 86 h 86"/>
                    <a:gd name="T6" fmla="*/ 0 w 575"/>
                    <a:gd name="T7" fmla="*/ 36 h 86"/>
                    <a:gd name="T8" fmla="*/ 6 w 575"/>
                    <a:gd name="T9" fmla="*/ 0 h 86"/>
                    <a:gd name="T10" fmla="*/ 6 w 575"/>
                    <a:gd name="T11" fmla="*/ 0 h 86"/>
                    <a:gd name="T12" fmla="*/ 0 60000 65536"/>
                    <a:gd name="T13" fmla="*/ 0 60000 65536"/>
                    <a:gd name="T14" fmla="*/ 0 60000 65536"/>
                    <a:gd name="T15" fmla="*/ 0 60000 65536"/>
                    <a:gd name="T16" fmla="*/ 0 60000 65536"/>
                    <a:gd name="T17" fmla="*/ 0 60000 65536"/>
                    <a:gd name="T18" fmla="*/ 0 w 575"/>
                    <a:gd name="T19" fmla="*/ 0 h 86"/>
                    <a:gd name="T20" fmla="*/ 575 w 575"/>
                    <a:gd name="T21" fmla="*/ 86 h 86"/>
                  </a:gdLst>
                  <a:ahLst/>
                  <a:cxnLst>
                    <a:cxn ang="T12">
                      <a:pos x="T0" y="T1"/>
                    </a:cxn>
                    <a:cxn ang="T13">
                      <a:pos x="T2" y="T3"/>
                    </a:cxn>
                    <a:cxn ang="T14">
                      <a:pos x="T4" y="T5"/>
                    </a:cxn>
                    <a:cxn ang="T15">
                      <a:pos x="T6" y="T7"/>
                    </a:cxn>
                    <a:cxn ang="T16">
                      <a:pos x="T8" y="T9"/>
                    </a:cxn>
                    <a:cxn ang="T17">
                      <a:pos x="T10" y="T11"/>
                    </a:cxn>
                  </a:cxnLst>
                  <a:rect l="T18" t="T19" r="T20" b="T21"/>
                  <a:pathLst>
                    <a:path w="575" h="86">
                      <a:moveTo>
                        <a:pt x="6" y="0"/>
                      </a:moveTo>
                      <a:lnTo>
                        <a:pt x="575" y="63"/>
                      </a:lnTo>
                      <a:lnTo>
                        <a:pt x="570" y="86"/>
                      </a:lnTo>
                      <a:lnTo>
                        <a:pt x="0" y="36"/>
                      </a:lnTo>
                      <a:lnTo>
                        <a:pt x="6" y="0"/>
                      </a:lnTo>
                      <a:close/>
                    </a:path>
                  </a:pathLst>
                </a:custGeom>
                <a:solidFill>
                  <a:srgbClr val="D90000"/>
                </a:solidFill>
                <a:ln w="9525">
                  <a:noFill/>
                  <a:round/>
                  <a:headEnd/>
                  <a:tailEnd/>
                </a:ln>
              </p:spPr>
              <p:txBody>
                <a:bodyPr/>
                <a:lstStyle/>
                <a:p>
                  <a:endParaRPr lang="en-US" dirty="0"/>
                </a:p>
              </p:txBody>
            </p:sp>
            <p:sp>
              <p:nvSpPr>
                <p:cNvPr id="122003" name="Freeform 147"/>
                <p:cNvSpPr>
                  <a:spLocks/>
                </p:cNvSpPr>
                <p:nvPr/>
              </p:nvSpPr>
              <p:spPr bwMode="auto">
                <a:xfrm>
                  <a:off x="2838" y="3140"/>
                  <a:ext cx="157" cy="30"/>
                </a:xfrm>
                <a:custGeom>
                  <a:avLst/>
                  <a:gdLst>
                    <a:gd name="T0" fmla="*/ 42 w 631"/>
                    <a:gd name="T1" fmla="*/ 0 h 122"/>
                    <a:gd name="T2" fmla="*/ 631 w 631"/>
                    <a:gd name="T3" fmla="*/ 77 h 122"/>
                    <a:gd name="T4" fmla="*/ 591 w 631"/>
                    <a:gd name="T5" fmla="*/ 122 h 122"/>
                    <a:gd name="T6" fmla="*/ 24 w 631"/>
                    <a:gd name="T7" fmla="*/ 58 h 122"/>
                    <a:gd name="T8" fmla="*/ 0 w 631"/>
                    <a:gd name="T9" fmla="*/ 52 h 122"/>
                    <a:gd name="T10" fmla="*/ 42 w 631"/>
                    <a:gd name="T11" fmla="*/ 0 h 122"/>
                    <a:gd name="T12" fmla="*/ 42 w 631"/>
                    <a:gd name="T13" fmla="*/ 0 h 122"/>
                    <a:gd name="T14" fmla="*/ 0 60000 65536"/>
                    <a:gd name="T15" fmla="*/ 0 60000 65536"/>
                    <a:gd name="T16" fmla="*/ 0 60000 65536"/>
                    <a:gd name="T17" fmla="*/ 0 60000 65536"/>
                    <a:gd name="T18" fmla="*/ 0 60000 65536"/>
                    <a:gd name="T19" fmla="*/ 0 60000 65536"/>
                    <a:gd name="T20" fmla="*/ 0 60000 65536"/>
                    <a:gd name="T21" fmla="*/ 0 w 631"/>
                    <a:gd name="T22" fmla="*/ 0 h 122"/>
                    <a:gd name="T23" fmla="*/ 631 w 631"/>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1" h="122">
                      <a:moveTo>
                        <a:pt x="42" y="0"/>
                      </a:moveTo>
                      <a:lnTo>
                        <a:pt x="631" y="77"/>
                      </a:lnTo>
                      <a:lnTo>
                        <a:pt x="591" y="122"/>
                      </a:lnTo>
                      <a:lnTo>
                        <a:pt x="24" y="58"/>
                      </a:lnTo>
                      <a:lnTo>
                        <a:pt x="0" y="52"/>
                      </a:lnTo>
                      <a:lnTo>
                        <a:pt x="42" y="0"/>
                      </a:lnTo>
                      <a:close/>
                    </a:path>
                  </a:pathLst>
                </a:custGeom>
                <a:solidFill>
                  <a:srgbClr val="FFCC7F"/>
                </a:solidFill>
                <a:ln w="9525">
                  <a:noFill/>
                  <a:round/>
                  <a:headEnd/>
                  <a:tailEnd/>
                </a:ln>
              </p:spPr>
              <p:txBody>
                <a:bodyPr/>
                <a:lstStyle/>
                <a:p>
                  <a:endParaRPr lang="en-US" dirty="0"/>
                </a:p>
              </p:txBody>
            </p:sp>
            <p:sp>
              <p:nvSpPr>
                <p:cNvPr id="122004" name="Freeform 148"/>
                <p:cNvSpPr>
                  <a:spLocks/>
                </p:cNvSpPr>
                <p:nvPr/>
              </p:nvSpPr>
              <p:spPr bwMode="auto">
                <a:xfrm>
                  <a:off x="2741" y="3165"/>
                  <a:ext cx="10" cy="8"/>
                </a:xfrm>
                <a:custGeom>
                  <a:avLst/>
                  <a:gdLst>
                    <a:gd name="T0" fmla="*/ 20 w 39"/>
                    <a:gd name="T1" fmla="*/ 34 h 34"/>
                    <a:gd name="T2" fmla="*/ 34 w 39"/>
                    <a:gd name="T3" fmla="*/ 29 h 34"/>
                    <a:gd name="T4" fmla="*/ 39 w 39"/>
                    <a:gd name="T5" fmla="*/ 16 h 34"/>
                    <a:gd name="T6" fmla="*/ 34 w 39"/>
                    <a:gd name="T7" fmla="*/ 5 h 34"/>
                    <a:gd name="T8" fmla="*/ 20 w 39"/>
                    <a:gd name="T9" fmla="*/ 0 h 34"/>
                    <a:gd name="T10" fmla="*/ 6 w 39"/>
                    <a:gd name="T11" fmla="*/ 5 h 34"/>
                    <a:gd name="T12" fmla="*/ 0 w 39"/>
                    <a:gd name="T13" fmla="*/ 16 h 34"/>
                    <a:gd name="T14" fmla="*/ 6 w 39"/>
                    <a:gd name="T15" fmla="*/ 29 h 34"/>
                    <a:gd name="T16" fmla="*/ 20 w 39"/>
                    <a:gd name="T17" fmla="*/ 34 h 34"/>
                    <a:gd name="T18" fmla="*/ 20 w 39"/>
                    <a:gd name="T19" fmla="*/ 34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34"/>
                    <a:gd name="T32" fmla="*/ 39 w 39"/>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34">
                      <a:moveTo>
                        <a:pt x="20" y="34"/>
                      </a:moveTo>
                      <a:lnTo>
                        <a:pt x="34" y="29"/>
                      </a:lnTo>
                      <a:lnTo>
                        <a:pt x="39" y="16"/>
                      </a:lnTo>
                      <a:lnTo>
                        <a:pt x="34" y="5"/>
                      </a:lnTo>
                      <a:lnTo>
                        <a:pt x="20" y="0"/>
                      </a:lnTo>
                      <a:lnTo>
                        <a:pt x="6" y="5"/>
                      </a:lnTo>
                      <a:lnTo>
                        <a:pt x="0" y="16"/>
                      </a:lnTo>
                      <a:lnTo>
                        <a:pt x="6" y="29"/>
                      </a:lnTo>
                      <a:lnTo>
                        <a:pt x="20" y="34"/>
                      </a:lnTo>
                      <a:close/>
                    </a:path>
                  </a:pathLst>
                </a:custGeom>
                <a:solidFill>
                  <a:srgbClr val="FFFF00"/>
                </a:solidFill>
                <a:ln w="9525">
                  <a:noFill/>
                  <a:round/>
                  <a:headEnd/>
                  <a:tailEnd/>
                </a:ln>
              </p:spPr>
              <p:txBody>
                <a:bodyPr/>
                <a:lstStyle/>
                <a:p>
                  <a:endParaRPr lang="en-US" dirty="0"/>
                </a:p>
              </p:txBody>
            </p:sp>
            <p:sp>
              <p:nvSpPr>
                <p:cNvPr id="122005" name="Freeform 149"/>
                <p:cNvSpPr>
                  <a:spLocks/>
                </p:cNvSpPr>
                <p:nvPr/>
              </p:nvSpPr>
              <p:spPr bwMode="auto">
                <a:xfrm>
                  <a:off x="2761" y="3163"/>
                  <a:ext cx="8" cy="9"/>
                </a:xfrm>
                <a:custGeom>
                  <a:avLst/>
                  <a:gdLst>
                    <a:gd name="T0" fmla="*/ 17 w 33"/>
                    <a:gd name="T1" fmla="*/ 32 h 32"/>
                    <a:gd name="T2" fmla="*/ 28 w 33"/>
                    <a:gd name="T3" fmla="*/ 27 h 32"/>
                    <a:gd name="T4" fmla="*/ 33 w 33"/>
                    <a:gd name="T5" fmla="*/ 16 h 32"/>
                    <a:gd name="T6" fmla="*/ 28 w 33"/>
                    <a:gd name="T7" fmla="*/ 5 h 32"/>
                    <a:gd name="T8" fmla="*/ 17 w 33"/>
                    <a:gd name="T9" fmla="*/ 0 h 32"/>
                    <a:gd name="T10" fmla="*/ 5 w 33"/>
                    <a:gd name="T11" fmla="*/ 5 h 32"/>
                    <a:gd name="T12" fmla="*/ 0 w 33"/>
                    <a:gd name="T13" fmla="*/ 16 h 32"/>
                    <a:gd name="T14" fmla="*/ 5 w 33"/>
                    <a:gd name="T15" fmla="*/ 27 h 32"/>
                    <a:gd name="T16" fmla="*/ 17 w 33"/>
                    <a:gd name="T17" fmla="*/ 32 h 32"/>
                    <a:gd name="T18" fmla="*/ 17 w 33"/>
                    <a:gd name="T19" fmla="*/ 32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32"/>
                    <a:gd name="T32" fmla="*/ 33 w 33"/>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32">
                      <a:moveTo>
                        <a:pt x="17" y="32"/>
                      </a:moveTo>
                      <a:lnTo>
                        <a:pt x="28" y="27"/>
                      </a:lnTo>
                      <a:lnTo>
                        <a:pt x="33" y="16"/>
                      </a:lnTo>
                      <a:lnTo>
                        <a:pt x="28" y="5"/>
                      </a:lnTo>
                      <a:lnTo>
                        <a:pt x="17" y="0"/>
                      </a:lnTo>
                      <a:lnTo>
                        <a:pt x="5" y="5"/>
                      </a:lnTo>
                      <a:lnTo>
                        <a:pt x="0" y="16"/>
                      </a:lnTo>
                      <a:lnTo>
                        <a:pt x="5" y="27"/>
                      </a:lnTo>
                      <a:lnTo>
                        <a:pt x="17" y="32"/>
                      </a:lnTo>
                      <a:close/>
                    </a:path>
                  </a:pathLst>
                </a:custGeom>
                <a:solidFill>
                  <a:srgbClr val="FFFF00"/>
                </a:solidFill>
                <a:ln w="9525">
                  <a:noFill/>
                  <a:round/>
                  <a:headEnd/>
                  <a:tailEnd/>
                </a:ln>
              </p:spPr>
              <p:txBody>
                <a:bodyPr/>
                <a:lstStyle/>
                <a:p>
                  <a:endParaRPr lang="en-US" dirty="0"/>
                </a:p>
              </p:txBody>
            </p:sp>
            <p:sp>
              <p:nvSpPr>
                <p:cNvPr id="122006" name="Freeform 150"/>
                <p:cNvSpPr>
                  <a:spLocks/>
                </p:cNvSpPr>
                <p:nvPr/>
              </p:nvSpPr>
              <p:spPr bwMode="auto">
                <a:xfrm>
                  <a:off x="2751" y="3151"/>
                  <a:ext cx="10" cy="11"/>
                </a:xfrm>
                <a:custGeom>
                  <a:avLst/>
                  <a:gdLst>
                    <a:gd name="T0" fmla="*/ 20 w 41"/>
                    <a:gd name="T1" fmla="*/ 40 h 40"/>
                    <a:gd name="T2" fmla="*/ 35 w 41"/>
                    <a:gd name="T3" fmla="*/ 35 h 40"/>
                    <a:gd name="T4" fmla="*/ 41 w 41"/>
                    <a:gd name="T5" fmla="*/ 20 h 40"/>
                    <a:gd name="T6" fmla="*/ 35 w 41"/>
                    <a:gd name="T7" fmla="*/ 6 h 40"/>
                    <a:gd name="T8" fmla="*/ 20 w 41"/>
                    <a:gd name="T9" fmla="*/ 0 h 40"/>
                    <a:gd name="T10" fmla="*/ 6 w 41"/>
                    <a:gd name="T11" fmla="*/ 6 h 40"/>
                    <a:gd name="T12" fmla="*/ 0 w 41"/>
                    <a:gd name="T13" fmla="*/ 20 h 40"/>
                    <a:gd name="T14" fmla="*/ 6 w 41"/>
                    <a:gd name="T15" fmla="*/ 35 h 40"/>
                    <a:gd name="T16" fmla="*/ 20 w 41"/>
                    <a:gd name="T17" fmla="*/ 40 h 40"/>
                    <a:gd name="T18" fmla="*/ 20 w 41"/>
                    <a:gd name="T19" fmla="*/ 4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40"/>
                    <a:gd name="T32" fmla="*/ 41 w 41"/>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40">
                      <a:moveTo>
                        <a:pt x="20" y="40"/>
                      </a:moveTo>
                      <a:lnTo>
                        <a:pt x="35" y="35"/>
                      </a:lnTo>
                      <a:lnTo>
                        <a:pt x="41" y="20"/>
                      </a:lnTo>
                      <a:lnTo>
                        <a:pt x="35" y="6"/>
                      </a:lnTo>
                      <a:lnTo>
                        <a:pt x="20" y="0"/>
                      </a:lnTo>
                      <a:lnTo>
                        <a:pt x="6" y="6"/>
                      </a:lnTo>
                      <a:lnTo>
                        <a:pt x="0" y="20"/>
                      </a:lnTo>
                      <a:lnTo>
                        <a:pt x="6" y="35"/>
                      </a:lnTo>
                      <a:lnTo>
                        <a:pt x="20" y="40"/>
                      </a:lnTo>
                      <a:close/>
                    </a:path>
                  </a:pathLst>
                </a:custGeom>
                <a:solidFill>
                  <a:srgbClr val="FFFF00"/>
                </a:solidFill>
                <a:ln w="9525">
                  <a:noFill/>
                  <a:round/>
                  <a:headEnd/>
                  <a:tailEnd/>
                </a:ln>
              </p:spPr>
              <p:txBody>
                <a:bodyPr/>
                <a:lstStyle/>
                <a:p>
                  <a:endParaRPr lang="en-US" dirty="0"/>
                </a:p>
              </p:txBody>
            </p:sp>
            <p:sp>
              <p:nvSpPr>
                <p:cNvPr id="122007" name="Freeform 151"/>
                <p:cNvSpPr>
                  <a:spLocks/>
                </p:cNvSpPr>
                <p:nvPr/>
              </p:nvSpPr>
              <p:spPr bwMode="auto">
                <a:xfrm>
                  <a:off x="2768" y="3125"/>
                  <a:ext cx="20" cy="21"/>
                </a:xfrm>
                <a:custGeom>
                  <a:avLst/>
                  <a:gdLst>
                    <a:gd name="T0" fmla="*/ 28 w 79"/>
                    <a:gd name="T1" fmla="*/ 83 h 83"/>
                    <a:gd name="T2" fmla="*/ 79 w 79"/>
                    <a:gd name="T3" fmla="*/ 0 h 83"/>
                    <a:gd name="T4" fmla="*/ 58 w 79"/>
                    <a:gd name="T5" fmla="*/ 0 h 83"/>
                    <a:gd name="T6" fmla="*/ 20 w 79"/>
                    <a:gd name="T7" fmla="*/ 16 h 83"/>
                    <a:gd name="T8" fmla="*/ 0 w 79"/>
                    <a:gd name="T9" fmla="*/ 44 h 83"/>
                    <a:gd name="T10" fmla="*/ 4 w 79"/>
                    <a:gd name="T11" fmla="*/ 67 h 83"/>
                    <a:gd name="T12" fmla="*/ 28 w 79"/>
                    <a:gd name="T13" fmla="*/ 83 h 83"/>
                    <a:gd name="T14" fmla="*/ 28 w 79"/>
                    <a:gd name="T15" fmla="*/ 83 h 83"/>
                    <a:gd name="T16" fmla="*/ 0 60000 65536"/>
                    <a:gd name="T17" fmla="*/ 0 60000 65536"/>
                    <a:gd name="T18" fmla="*/ 0 60000 65536"/>
                    <a:gd name="T19" fmla="*/ 0 60000 65536"/>
                    <a:gd name="T20" fmla="*/ 0 60000 65536"/>
                    <a:gd name="T21" fmla="*/ 0 60000 65536"/>
                    <a:gd name="T22" fmla="*/ 0 60000 65536"/>
                    <a:gd name="T23" fmla="*/ 0 60000 65536"/>
                    <a:gd name="T24" fmla="*/ 0 w 79"/>
                    <a:gd name="T25" fmla="*/ 0 h 83"/>
                    <a:gd name="T26" fmla="*/ 79 w 79"/>
                    <a:gd name="T27" fmla="*/ 83 h 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 h="83">
                      <a:moveTo>
                        <a:pt x="28" y="83"/>
                      </a:moveTo>
                      <a:lnTo>
                        <a:pt x="79" y="0"/>
                      </a:lnTo>
                      <a:lnTo>
                        <a:pt x="58" y="0"/>
                      </a:lnTo>
                      <a:lnTo>
                        <a:pt x="20" y="16"/>
                      </a:lnTo>
                      <a:lnTo>
                        <a:pt x="0" y="44"/>
                      </a:lnTo>
                      <a:lnTo>
                        <a:pt x="4" y="67"/>
                      </a:lnTo>
                      <a:lnTo>
                        <a:pt x="28" y="83"/>
                      </a:lnTo>
                      <a:close/>
                    </a:path>
                  </a:pathLst>
                </a:custGeom>
                <a:solidFill>
                  <a:srgbClr val="FFFF00"/>
                </a:solidFill>
                <a:ln w="9525">
                  <a:noFill/>
                  <a:round/>
                  <a:headEnd/>
                  <a:tailEnd/>
                </a:ln>
              </p:spPr>
              <p:txBody>
                <a:bodyPr/>
                <a:lstStyle/>
                <a:p>
                  <a:endParaRPr lang="en-US" dirty="0"/>
                </a:p>
              </p:txBody>
            </p:sp>
            <p:sp>
              <p:nvSpPr>
                <p:cNvPr id="122008" name="Freeform 152"/>
                <p:cNvSpPr>
                  <a:spLocks/>
                </p:cNvSpPr>
                <p:nvPr/>
              </p:nvSpPr>
              <p:spPr bwMode="auto">
                <a:xfrm>
                  <a:off x="2813" y="3135"/>
                  <a:ext cx="21" cy="19"/>
                </a:xfrm>
                <a:custGeom>
                  <a:avLst/>
                  <a:gdLst>
                    <a:gd name="T0" fmla="*/ 0 w 84"/>
                    <a:gd name="T1" fmla="*/ 67 h 77"/>
                    <a:gd name="T2" fmla="*/ 47 w 84"/>
                    <a:gd name="T3" fmla="*/ 0 h 77"/>
                    <a:gd name="T4" fmla="*/ 84 w 84"/>
                    <a:gd name="T5" fmla="*/ 3 h 77"/>
                    <a:gd name="T6" fmla="*/ 39 w 84"/>
                    <a:gd name="T7" fmla="*/ 77 h 77"/>
                    <a:gd name="T8" fmla="*/ 0 w 84"/>
                    <a:gd name="T9" fmla="*/ 67 h 77"/>
                    <a:gd name="T10" fmla="*/ 0 w 84"/>
                    <a:gd name="T11" fmla="*/ 67 h 77"/>
                    <a:gd name="T12" fmla="*/ 0 60000 65536"/>
                    <a:gd name="T13" fmla="*/ 0 60000 65536"/>
                    <a:gd name="T14" fmla="*/ 0 60000 65536"/>
                    <a:gd name="T15" fmla="*/ 0 60000 65536"/>
                    <a:gd name="T16" fmla="*/ 0 60000 65536"/>
                    <a:gd name="T17" fmla="*/ 0 60000 65536"/>
                    <a:gd name="T18" fmla="*/ 0 w 84"/>
                    <a:gd name="T19" fmla="*/ 0 h 77"/>
                    <a:gd name="T20" fmla="*/ 84 w 84"/>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84" h="77">
                      <a:moveTo>
                        <a:pt x="0" y="67"/>
                      </a:moveTo>
                      <a:lnTo>
                        <a:pt x="47" y="0"/>
                      </a:lnTo>
                      <a:lnTo>
                        <a:pt x="84" y="3"/>
                      </a:lnTo>
                      <a:lnTo>
                        <a:pt x="39" y="77"/>
                      </a:lnTo>
                      <a:lnTo>
                        <a:pt x="0" y="67"/>
                      </a:lnTo>
                      <a:close/>
                    </a:path>
                  </a:pathLst>
                </a:custGeom>
                <a:solidFill>
                  <a:srgbClr val="FFFF00"/>
                </a:solidFill>
                <a:ln w="9525">
                  <a:noFill/>
                  <a:round/>
                  <a:headEnd/>
                  <a:tailEnd/>
                </a:ln>
              </p:spPr>
              <p:txBody>
                <a:bodyPr/>
                <a:lstStyle/>
                <a:p>
                  <a:endParaRPr lang="en-US" dirty="0"/>
                </a:p>
              </p:txBody>
            </p:sp>
            <p:sp>
              <p:nvSpPr>
                <p:cNvPr id="122009" name="Freeform 153"/>
                <p:cNvSpPr>
                  <a:spLocks/>
                </p:cNvSpPr>
                <p:nvPr/>
              </p:nvSpPr>
              <p:spPr bwMode="auto">
                <a:xfrm>
                  <a:off x="2793" y="3131"/>
                  <a:ext cx="22" cy="18"/>
                </a:xfrm>
                <a:custGeom>
                  <a:avLst/>
                  <a:gdLst>
                    <a:gd name="T0" fmla="*/ 0 w 87"/>
                    <a:gd name="T1" fmla="*/ 60 h 70"/>
                    <a:gd name="T2" fmla="*/ 50 w 87"/>
                    <a:gd name="T3" fmla="*/ 0 h 70"/>
                    <a:gd name="T4" fmla="*/ 87 w 87"/>
                    <a:gd name="T5" fmla="*/ 1 h 70"/>
                    <a:gd name="T6" fmla="*/ 40 w 87"/>
                    <a:gd name="T7" fmla="*/ 70 h 70"/>
                    <a:gd name="T8" fmla="*/ 0 w 87"/>
                    <a:gd name="T9" fmla="*/ 60 h 70"/>
                    <a:gd name="T10" fmla="*/ 0 w 87"/>
                    <a:gd name="T11" fmla="*/ 60 h 70"/>
                    <a:gd name="T12" fmla="*/ 0 60000 65536"/>
                    <a:gd name="T13" fmla="*/ 0 60000 65536"/>
                    <a:gd name="T14" fmla="*/ 0 60000 65536"/>
                    <a:gd name="T15" fmla="*/ 0 60000 65536"/>
                    <a:gd name="T16" fmla="*/ 0 60000 65536"/>
                    <a:gd name="T17" fmla="*/ 0 60000 65536"/>
                    <a:gd name="T18" fmla="*/ 0 w 87"/>
                    <a:gd name="T19" fmla="*/ 0 h 70"/>
                    <a:gd name="T20" fmla="*/ 87 w 87"/>
                    <a:gd name="T21" fmla="*/ 70 h 70"/>
                  </a:gdLst>
                  <a:ahLst/>
                  <a:cxnLst>
                    <a:cxn ang="T12">
                      <a:pos x="T0" y="T1"/>
                    </a:cxn>
                    <a:cxn ang="T13">
                      <a:pos x="T2" y="T3"/>
                    </a:cxn>
                    <a:cxn ang="T14">
                      <a:pos x="T4" y="T5"/>
                    </a:cxn>
                    <a:cxn ang="T15">
                      <a:pos x="T6" y="T7"/>
                    </a:cxn>
                    <a:cxn ang="T16">
                      <a:pos x="T8" y="T9"/>
                    </a:cxn>
                    <a:cxn ang="T17">
                      <a:pos x="T10" y="T11"/>
                    </a:cxn>
                  </a:cxnLst>
                  <a:rect l="T18" t="T19" r="T20" b="T21"/>
                  <a:pathLst>
                    <a:path w="87" h="70">
                      <a:moveTo>
                        <a:pt x="0" y="60"/>
                      </a:moveTo>
                      <a:lnTo>
                        <a:pt x="50" y="0"/>
                      </a:lnTo>
                      <a:lnTo>
                        <a:pt x="87" y="1"/>
                      </a:lnTo>
                      <a:lnTo>
                        <a:pt x="40" y="70"/>
                      </a:lnTo>
                      <a:lnTo>
                        <a:pt x="0" y="60"/>
                      </a:lnTo>
                      <a:close/>
                    </a:path>
                  </a:pathLst>
                </a:custGeom>
                <a:solidFill>
                  <a:srgbClr val="FFFF00"/>
                </a:solidFill>
                <a:ln w="9525">
                  <a:noFill/>
                  <a:round/>
                  <a:headEnd/>
                  <a:tailEnd/>
                </a:ln>
              </p:spPr>
              <p:txBody>
                <a:bodyPr/>
                <a:lstStyle/>
                <a:p>
                  <a:endParaRPr lang="en-US" dirty="0"/>
                </a:p>
              </p:txBody>
            </p:sp>
            <p:sp>
              <p:nvSpPr>
                <p:cNvPr id="122010" name="Freeform 154"/>
                <p:cNvSpPr>
                  <a:spLocks/>
                </p:cNvSpPr>
                <p:nvPr/>
              </p:nvSpPr>
              <p:spPr bwMode="auto">
                <a:xfrm>
                  <a:off x="2770" y="3179"/>
                  <a:ext cx="61" cy="14"/>
                </a:xfrm>
                <a:custGeom>
                  <a:avLst/>
                  <a:gdLst>
                    <a:gd name="T0" fmla="*/ 0 w 245"/>
                    <a:gd name="T1" fmla="*/ 23 h 57"/>
                    <a:gd name="T2" fmla="*/ 92 w 245"/>
                    <a:gd name="T3" fmla="*/ 0 h 57"/>
                    <a:gd name="T4" fmla="*/ 143 w 245"/>
                    <a:gd name="T5" fmla="*/ 0 h 57"/>
                    <a:gd name="T6" fmla="*/ 211 w 245"/>
                    <a:gd name="T7" fmla="*/ 24 h 57"/>
                    <a:gd name="T8" fmla="*/ 245 w 245"/>
                    <a:gd name="T9" fmla="*/ 57 h 57"/>
                    <a:gd name="T10" fmla="*/ 144 w 245"/>
                    <a:gd name="T11" fmla="*/ 32 h 57"/>
                    <a:gd name="T12" fmla="*/ 106 w 245"/>
                    <a:gd name="T13" fmla="*/ 27 h 57"/>
                    <a:gd name="T14" fmla="*/ 9 w 245"/>
                    <a:gd name="T15" fmla="*/ 33 h 57"/>
                    <a:gd name="T16" fmla="*/ 0 w 245"/>
                    <a:gd name="T17" fmla="*/ 23 h 57"/>
                    <a:gd name="T18" fmla="*/ 0 w 245"/>
                    <a:gd name="T19" fmla="*/ 23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5"/>
                    <a:gd name="T31" fmla="*/ 0 h 57"/>
                    <a:gd name="T32" fmla="*/ 245 w 245"/>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5" h="57">
                      <a:moveTo>
                        <a:pt x="0" y="23"/>
                      </a:moveTo>
                      <a:lnTo>
                        <a:pt x="92" y="0"/>
                      </a:lnTo>
                      <a:lnTo>
                        <a:pt x="143" y="0"/>
                      </a:lnTo>
                      <a:lnTo>
                        <a:pt x="211" y="24"/>
                      </a:lnTo>
                      <a:lnTo>
                        <a:pt x="245" y="57"/>
                      </a:lnTo>
                      <a:lnTo>
                        <a:pt x="144" y="32"/>
                      </a:lnTo>
                      <a:lnTo>
                        <a:pt x="106" y="27"/>
                      </a:lnTo>
                      <a:lnTo>
                        <a:pt x="9" y="33"/>
                      </a:lnTo>
                      <a:lnTo>
                        <a:pt x="0" y="23"/>
                      </a:lnTo>
                      <a:close/>
                    </a:path>
                  </a:pathLst>
                </a:custGeom>
                <a:solidFill>
                  <a:srgbClr val="7F0000"/>
                </a:solidFill>
                <a:ln w="9525">
                  <a:noFill/>
                  <a:round/>
                  <a:headEnd/>
                  <a:tailEnd/>
                </a:ln>
              </p:spPr>
              <p:txBody>
                <a:bodyPr/>
                <a:lstStyle/>
                <a:p>
                  <a:endParaRPr lang="en-US" dirty="0"/>
                </a:p>
              </p:txBody>
            </p:sp>
            <p:sp>
              <p:nvSpPr>
                <p:cNvPr id="122011" name="Freeform 155"/>
                <p:cNvSpPr>
                  <a:spLocks/>
                </p:cNvSpPr>
                <p:nvPr/>
              </p:nvSpPr>
              <p:spPr bwMode="auto">
                <a:xfrm>
                  <a:off x="2872" y="3073"/>
                  <a:ext cx="65" cy="34"/>
                </a:xfrm>
                <a:custGeom>
                  <a:avLst/>
                  <a:gdLst>
                    <a:gd name="T0" fmla="*/ 96 w 262"/>
                    <a:gd name="T1" fmla="*/ 8 h 136"/>
                    <a:gd name="T2" fmla="*/ 179 w 262"/>
                    <a:gd name="T3" fmla="*/ 0 h 136"/>
                    <a:gd name="T4" fmla="*/ 262 w 262"/>
                    <a:gd name="T5" fmla="*/ 31 h 136"/>
                    <a:gd name="T6" fmla="*/ 257 w 262"/>
                    <a:gd name="T7" fmla="*/ 75 h 136"/>
                    <a:gd name="T8" fmla="*/ 206 w 262"/>
                    <a:gd name="T9" fmla="*/ 116 h 136"/>
                    <a:gd name="T10" fmla="*/ 113 w 262"/>
                    <a:gd name="T11" fmla="*/ 136 h 136"/>
                    <a:gd name="T12" fmla="*/ 18 w 262"/>
                    <a:gd name="T13" fmla="*/ 105 h 136"/>
                    <a:gd name="T14" fmla="*/ 0 w 262"/>
                    <a:gd name="T15" fmla="*/ 61 h 136"/>
                    <a:gd name="T16" fmla="*/ 40 w 262"/>
                    <a:gd name="T17" fmla="*/ 21 h 136"/>
                    <a:gd name="T18" fmla="*/ 96 w 262"/>
                    <a:gd name="T19" fmla="*/ 8 h 136"/>
                    <a:gd name="T20" fmla="*/ 96 w 262"/>
                    <a:gd name="T21" fmla="*/ 8 h 1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2"/>
                    <a:gd name="T34" fmla="*/ 0 h 136"/>
                    <a:gd name="T35" fmla="*/ 262 w 262"/>
                    <a:gd name="T36" fmla="*/ 136 h 1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2" h="136">
                      <a:moveTo>
                        <a:pt x="96" y="8"/>
                      </a:moveTo>
                      <a:lnTo>
                        <a:pt x="179" y="0"/>
                      </a:lnTo>
                      <a:lnTo>
                        <a:pt x="262" y="31"/>
                      </a:lnTo>
                      <a:lnTo>
                        <a:pt x="257" y="75"/>
                      </a:lnTo>
                      <a:lnTo>
                        <a:pt x="206" y="116"/>
                      </a:lnTo>
                      <a:lnTo>
                        <a:pt x="113" y="136"/>
                      </a:lnTo>
                      <a:lnTo>
                        <a:pt x="18" y="105"/>
                      </a:lnTo>
                      <a:lnTo>
                        <a:pt x="0" y="61"/>
                      </a:lnTo>
                      <a:lnTo>
                        <a:pt x="40" y="21"/>
                      </a:lnTo>
                      <a:lnTo>
                        <a:pt x="96" y="8"/>
                      </a:lnTo>
                      <a:close/>
                    </a:path>
                  </a:pathLst>
                </a:custGeom>
                <a:solidFill>
                  <a:srgbClr val="FFCC7F"/>
                </a:solidFill>
                <a:ln w="9525">
                  <a:noFill/>
                  <a:round/>
                  <a:headEnd/>
                  <a:tailEnd/>
                </a:ln>
              </p:spPr>
              <p:txBody>
                <a:bodyPr/>
                <a:lstStyle/>
                <a:p>
                  <a:endParaRPr lang="en-US" dirty="0"/>
                </a:p>
              </p:txBody>
            </p:sp>
            <p:sp>
              <p:nvSpPr>
                <p:cNvPr id="122012" name="Freeform 156"/>
                <p:cNvSpPr>
                  <a:spLocks/>
                </p:cNvSpPr>
                <p:nvPr/>
              </p:nvSpPr>
              <p:spPr bwMode="auto">
                <a:xfrm>
                  <a:off x="2758" y="3061"/>
                  <a:ext cx="75" cy="41"/>
                </a:xfrm>
                <a:custGeom>
                  <a:avLst/>
                  <a:gdLst>
                    <a:gd name="T0" fmla="*/ 2 w 302"/>
                    <a:gd name="T1" fmla="*/ 48 h 164"/>
                    <a:gd name="T2" fmla="*/ 23 w 302"/>
                    <a:gd name="T3" fmla="*/ 9 h 164"/>
                    <a:gd name="T4" fmla="*/ 68 w 302"/>
                    <a:gd name="T5" fmla="*/ 0 h 164"/>
                    <a:gd name="T6" fmla="*/ 176 w 302"/>
                    <a:gd name="T7" fmla="*/ 0 h 164"/>
                    <a:gd name="T8" fmla="*/ 255 w 302"/>
                    <a:gd name="T9" fmla="*/ 43 h 164"/>
                    <a:gd name="T10" fmla="*/ 302 w 302"/>
                    <a:gd name="T11" fmla="*/ 91 h 164"/>
                    <a:gd name="T12" fmla="*/ 274 w 302"/>
                    <a:gd name="T13" fmla="*/ 130 h 164"/>
                    <a:gd name="T14" fmla="*/ 213 w 302"/>
                    <a:gd name="T15" fmla="*/ 164 h 164"/>
                    <a:gd name="T16" fmla="*/ 117 w 302"/>
                    <a:gd name="T17" fmla="*/ 152 h 164"/>
                    <a:gd name="T18" fmla="*/ 36 w 302"/>
                    <a:gd name="T19" fmla="*/ 125 h 164"/>
                    <a:gd name="T20" fmla="*/ 0 w 302"/>
                    <a:gd name="T21" fmla="*/ 76 h 164"/>
                    <a:gd name="T22" fmla="*/ 2 w 302"/>
                    <a:gd name="T23" fmla="*/ 48 h 164"/>
                    <a:gd name="T24" fmla="*/ 2 w 302"/>
                    <a:gd name="T25" fmla="*/ 48 h 1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2"/>
                    <a:gd name="T40" fmla="*/ 0 h 164"/>
                    <a:gd name="T41" fmla="*/ 302 w 302"/>
                    <a:gd name="T42" fmla="*/ 164 h 1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2" h="164">
                      <a:moveTo>
                        <a:pt x="2" y="48"/>
                      </a:moveTo>
                      <a:lnTo>
                        <a:pt x="23" y="9"/>
                      </a:lnTo>
                      <a:lnTo>
                        <a:pt x="68" y="0"/>
                      </a:lnTo>
                      <a:lnTo>
                        <a:pt x="176" y="0"/>
                      </a:lnTo>
                      <a:lnTo>
                        <a:pt x="255" y="43"/>
                      </a:lnTo>
                      <a:lnTo>
                        <a:pt x="302" y="91"/>
                      </a:lnTo>
                      <a:lnTo>
                        <a:pt x="274" y="130"/>
                      </a:lnTo>
                      <a:lnTo>
                        <a:pt x="213" y="164"/>
                      </a:lnTo>
                      <a:lnTo>
                        <a:pt x="117" y="152"/>
                      </a:lnTo>
                      <a:lnTo>
                        <a:pt x="36" y="125"/>
                      </a:lnTo>
                      <a:lnTo>
                        <a:pt x="0" y="76"/>
                      </a:lnTo>
                      <a:lnTo>
                        <a:pt x="2" y="48"/>
                      </a:lnTo>
                      <a:close/>
                    </a:path>
                  </a:pathLst>
                </a:custGeom>
                <a:solidFill>
                  <a:srgbClr val="FFCC7F"/>
                </a:solidFill>
                <a:ln w="9525">
                  <a:noFill/>
                  <a:round/>
                  <a:headEnd/>
                  <a:tailEnd/>
                </a:ln>
              </p:spPr>
              <p:txBody>
                <a:bodyPr/>
                <a:lstStyle/>
                <a:p>
                  <a:endParaRPr lang="en-US" dirty="0"/>
                </a:p>
              </p:txBody>
            </p:sp>
            <p:sp>
              <p:nvSpPr>
                <p:cNvPr id="122013" name="Freeform 157"/>
                <p:cNvSpPr>
                  <a:spLocks/>
                </p:cNvSpPr>
                <p:nvPr/>
              </p:nvSpPr>
              <p:spPr bwMode="auto">
                <a:xfrm>
                  <a:off x="2840" y="3037"/>
                  <a:ext cx="29" cy="47"/>
                </a:xfrm>
                <a:custGeom>
                  <a:avLst/>
                  <a:gdLst>
                    <a:gd name="T0" fmla="*/ 35 w 116"/>
                    <a:gd name="T1" fmla="*/ 185 h 189"/>
                    <a:gd name="T2" fmla="*/ 35 w 116"/>
                    <a:gd name="T3" fmla="*/ 47 h 189"/>
                    <a:gd name="T4" fmla="*/ 0 w 116"/>
                    <a:gd name="T5" fmla="*/ 51 h 189"/>
                    <a:gd name="T6" fmla="*/ 10 w 116"/>
                    <a:gd name="T7" fmla="*/ 29 h 189"/>
                    <a:gd name="T8" fmla="*/ 38 w 116"/>
                    <a:gd name="T9" fmla="*/ 24 h 189"/>
                    <a:gd name="T10" fmla="*/ 48 w 116"/>
                    <a:gd name="T11" fmla="*/ 5 h 189"/>
                    <a:gd name="T12" fmla="*/ 68 w 116"/>
                    <a:gd name="T13" fmla="*/ 0 h 189"/>
                    <a:gd name="T14" fmla="*/ 72 w 116"/>
                    <a:gd name="T15" fmla="*/ 29 h 189"/>
                    <a:gd name="T16" fmla="*/ 116 w 116"/>
                    <a:gd name="T17" fmla="*/ 29 h 189"/>
                    <a:gd name="T18" fmla="*/ 111 w 116"/>
                    <a:gd name="T19" fmla="*/ 46 h 189"/>
                    <a:gd name="T20" fmla="*/ 73 w 116"/>
                    <a:gd name="T21" fmla="*/ 51 h 189"/>
                    <a:gd name="T22" fmla="*/ 68 w 116"/>
                    <a:gd name="T23" fmla="*/ 189 h 189"/>
                    <a:gd name="T24" fmla="*/ 35 w 116"/>
                    <a:gd name="T25" fmla="*/ 185 h 189"/>
                    <a:gd name="T26" fmla="*/ 35 w 116"/>
                    <a:gd name="T27" fmla="*/ 185 h 1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6"/>
                    <a:gd name="T43" fmla="*/ 0 h 189"/>
                    <a:gd name="T44" fmla="*/ 116 w 116"/>
                    <a:gd name="T45" fmla="*/ 189 h 18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6" h="189">
                      <a:moveTo>
                        <a:pt x="35" y="185"/>
                      </a:moveTo>
                      <a:lnTo>
                        <a:pt x="35" y="47"/>
                      </a:lnTo>
                      <a:lnTo>
                        <a:pt x="0" y="51"/>
                      </a:lnTo>
                      <a:lnTo>
                        <a:pt x="10" y="29"/>
                      </a:lnTo>
                      <a:lnTo>
                        <a:pt x="38" y="24"/>
                      </a:lnTo>
                      <a:lnTo>
                        <a:pt x="48" y="5"/>
                      </a:lnTo>
                      <a:lnTo>
                        <a:pt x="68" y="0"/>
                      </a:lnTo>
                      <a:lnTo>
                        <a:pt x="72" y="29"/>
                      </a:lnTo>
                      <a:lnTo>
                        <a:pt x="116" y="29"/>
                      </a:lnTo>
                      <a:lnTo>
                        <a:pt x="111" y="46"/>
                      </a:lnTo>
                      <a:lnTo>
                        <a:pt x="73" y="51"/>
                      </a:lnTo>
                      <a:lnTo>
                        <a:pt x="68" y="189"/>
                      </a:lnTo>
                      <a:lnTo>
                        <a:pt x="35" y="185"/>
                      </a:lnTo>
                      <a:close/>
                    </a:path>
                  </a:pathLst>
                </a:custGeom>
                <a:solidFill>
                  <a:srgbClr val="8989A8"/>
                </a:solidFill>
                <a:ln w="9525">
                  <a:noFill/>
                  <a:round/>
                  <a:headEnd/>
                  <a:tailEnd/>
                </a:ln>
              </p:spPr>
              <p:txBody>
                <a:bodyPr/>
                <a:lstStyle/>
                <a:p>
                  <a:endParaRPr lang="en-US" dirty="0"/>
                </a:p>
              </p:txBody>
            </p:sp>
            <p:sp>
              <p:nvSpPr>
                <p:cNvPr id="122014" name="Freeform 158"/>
                <p:cNvSpPr>
                  <a:spLocks/>
                </p:cNvSpPr>
                <p:nvPr/>
              </p:nvSpPr>
              <p:spPr bwMode="auto">
                <a:xfrm>
                  <a:off x="2864" y="3016"/>
                  <a:ext cx="70" cy="60"/>
                </a:xfrm>
                <a:custGeom>
                  <a:avLst/>
                  <a:gdLst>
                    <a:gd name="T0" fmla="*/ 25 w 281"/>
                    <a:gd name="T1" fmla="*/ 239 h 239"/>
                    <a:gd name="T2" fmla="*/ 0 w 281"/>
                    <a:gd name="T3" fmla="*/ 71 h 239"/>
                    <a:gd name="T4" fmla="*/ 28 w 281"/>
                    <a:gd name="T5" fmla="*/ 46 h 239"/>
                    <a:gd name="T6" fmla="*/ 52 w 281"/>
                    <a:gd name="T7" fmla="*/ 67 h 239"/>
                    <a:gd name="T8" fmla="*/ 64 w 281"/>
                    <a:gd name="T9" fmla="*/ 23 h 239"/>
                    <a:gd name="T10" fmla="*/ 105 w 281"/>
                    <a:gd name="T11" fmla="*/ 9 h 239"/>
                    <a:gd name="T12" fmla="*/ 122 w 281"/>
                    <a:gd name="T13" fmla="*/ 41 h 239"/>
                    <a:gd name="T14" fmla="*/ 131 w 281"/>
                    <a:gd name="T15" fmla="*/ 0 h 239"/>
                    <a:gd name="T16" fmla="*/ 189 w 281"/>
                    <a:gd name="T17" fmla="*/ 8 h 239"/>
                    <a:gd name="T18" fmla="*/ 199 w 281"/>
                    <a:gd name="T19" fmla="*/ 36 h 239"/>
                    <a:gd name="T20" fmla="*/ 214 w 281"/>
                    <a:gd name="T21" fmla="*/ 13 h 239"/>
                    <a:gd name="T22" fmla="*/ 254 w 281"/>
                    <a:gd name="T23" fmla="*/ 31 h 239"/>
                    <a:gd name="T24" fmla="*/ 281 w 281"/>
                    <a:gd name="T25" fmla="*/ 221 h 239"/>
                    <a:gd name="T26" fmla="*/ 243 w 281"/>
                    <a:gd name="T27" fmla="*/ 202 h 239"/>
                    <a:gd name="T28" fmla="*/ 229 w 281"/>
                    <a:gd name="T29" fmla="*/ 186 h 239"/>
                    <a:gd name="T30" fmla="*/ 218 w 281"/>
                    <a:gd name="T31" fmla="*/ 202 h 239"/>
                    <a:gd name="T32" fmla="*/ 164 w 281"/>
                    <a:gd name="T33" fmla="*/ 196 h 239"/>
                    <a:gd name="T34" fmla="*/ 142 w 281"/>
                    <a:gd name="T35" fmla="*/ 173 h 239"/>
                    <a:gd name="T36" fmla="*/ 131 w 281"/>
                    <a:gd name="T37" fmla="*/ 197 h 239"/>
                    <a:gd name="T38" fmla="*/ 84 w 281"/>
                    <a:gd name="T39" fmla="*/ 207 h 239"/>
                    <a:gd name="T40" fmla="*/ 58 w 281"/>
                    <a:gd name="T41" fmla="*/ 187 h 239"/>
                    <a:gd name="T42" fmla="*/ 58 w 281"/>
                    <a:gd name="T43" fmla="*/ 217 h 239"/>
                    <a:gd name="T44" fmla="*/ 25 w 281"/>
                    <a:gd name="T45" fmla="*/ 239 h 239"/>
                    <a:gd name="T46" fmla="*/ 25 w 281"/>
                    <a:gd name="T47" fmla="*/ 239 h 23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1"/>
                    <a:gd name="T73" fmla="*/ 0 h 239"/>
                    <a:gd name="T74" fmla="*/ 281 w 281"/>
                    <a:gd name="T75" fmla="*/ 239 h 23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1" h="239">
                      <a:moveTo>
                        <a:pt x="25" y="239"/>
                      </a:moveTo>
                      <a:lnTo>
                        <a:pt x="0" y="71"/>
                      </a:lnTo>
                      <a:lnTo>
                        <a:pt x="28" y="46"/>
                      </a:lnTo>
                      <a:lnTo>
                        <a:pt x="52" y="67"/>
                      </a:lnTo>
                      <a:lnTo>
                        <a:pt x="64" y="23"/>
                      </a:lnTo>
                      <a:lnTo>
                        <a:pt x="105" y="9"/>
                      </a:lnTo>
                      <a:lnTo>
                        <a:pt x="122" y="41"/>
                      </a:lnTo>
                      <a:lnTo>
                        <a:pt x="131" y="0"/>
                      </a:lnTo>
                      <a:lnTo>
                        <a:pt x="189" y="8"/>
                      </a:lnTo>
                      <a:lnTo>
                        <a:pt x="199" y="36"/>
                      </a:lnTo>
                      <a:lnTo>
                        <a:pt x="214" y="13"/>
                      </a:lnTo>
                      <a:lnTo>
                        <a:pt x="254" y="31"/>
                      </a:lnTo>
                      <a:lnTo>
                        <a:pt x="281" y="221"/>
                      </a:lnTo>
                      <a:lnTo>
                        <a:pt x="243" y="202"/>
                      </a:lnTo>
                      <a:lnTo>
                        <a:pt x="229" y="186"/>
                      </a:lnTo>
                      <a:lnTo>
                        <a:pt x="218" y="202"/>
                      </a:lnTo>
                      <a:lnTo>
                        <a:pt x="164" y="196"/>
                      </a:lnTo>
                      <a:lnTo>
                        <a:pt x="142" y="173"/>
                      </a:lnTo>
                      <a:lnTo>
                        <a:pt x="131" y="197"/>
                      </a:lnTo>
                      <a:lnTo>
                        <a:pt x="84" y="207"/>
                      </a:lnTo>
                      <a:lnTo>
                        <a:pt x="58" y="187"/>
                      </a:lnTo>
                      <a:lnTo>
                        <a:pt x="58" y="217"/>
                      </a:lnTo>
                      <a:lnTo>
                        <a:pt x="25" y="239"/>
                      </a:lnTo>
                      <a:close/>
                    </a:path>
                  </a:pathLst>
                </a:custGeom>
                <a:solidFill>
                  <a:srgbClr val="8989A8"/>
                </a:solidFill>
                <a:ln w="9525">
                  <a:noFill/>
                  <a:round/>
                  <a:headEnd/>
                  <a:tailEnd/>
                </a:ln>
              </p:spPr>
              <p:txBody>
                <a:bodyPr/>
                <a:lstStyle/>
                <a:p>
                  <a:endParaRPr lang="en-US" dirty="0"/>
                </a:p>
              </p:txBody>
            </p:sp>
            <p:sp>
              <p:nvSpPr>
                <p:cNvPr id="122015" name="Freeform 159"/>
                <p:cNvSpPr>
                  <a:spLocks/>
                </p:cNvSpPr>
                <p:nvPr/>
              </p:nvSpPr>
              <p:spPr bwMode="auto">
                <a:xfrm>
                  <a:off x="2872" y="2951"/>
                  <a:ext cx="79" cy="55"/>
                </a:xfrm>
                <a:custGeom>
                  <a:avLst/>
                  <a:gdLst>
                    <a:gd name="T0" fmla="*/ 188 w 317"/>
                    <a:gd name="T1" fmla="*/ 155 h 218"/>
                    <a:gd name="T2" fmla="*/ 100 w 317"/>
                    <a:gd name="T3" fmla="*/ 202 h 218"/>
                    <a:gd name="T4" fmla="*/ 34 w 317"/>
                    <a:gd name="T5" fmla="*/ 218 h 218"/>
                    <a:gd name="T6" fmla="*/ 0 w 317"/>
                    <a:gd name="T7" fmla="*/ 196 h 218"/>
                    <a:gd name="T8" fmla="*/ 26 w 317"/>
                    <a:gd name="T9" fmla="*/ 135 h 218"/>
                    <a:gd name="T10" fmla="*/ 120 w 317"/>
                    <a:gd name="T11" fmla="*/ 60 h 218"/>
                    <a:gd name="T12" fmla="*/ 216 w 317"/>
                    <a:gd name="T13" fmla="*/ 15 h 218"/>
                    <a:gd name="T14" fmla="*/ 281 w 317"/>
                    <a:gd name="T15" fmla="*/ 0 h 218"/>
                    <a:gd name="T16" fmla="*/ 317 w 317"/>
                    <a:gd name="T17" fmla="*/ 14 h 218"/>
                    <a:gd name="T18" fmla="*/ 310 w 317"/>
                    <a:gd name="T19" fmla="*/ 47 h 218"/>
                    <a:gd name="T20" fmla="*/ 255 w 317"/>
                    <a:gd name="T21" fmla="*/ 112 h 218"/>
                    <a:gd name="T22" fmla="*/ 188 w 317"/>
                    <a:gd name="T23" fmla="*/ 155 h 218"/>
                    <a:gd name="T24" fmla="*/ 188 w 317"/>
                    <a:gd name="T25" fmla="*/ 155 h 2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7"/>
                    <a:gd name="T40" fmla="*/ 0 h 218"/>
                    <a:gd name="T41" fmla="*/ 317 w 317"/>
                    <a:gd name="T42" fmla="*/ 218 h 2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7" h="218">
                      <a:moveTo>
                        <a:pt x="188" y="155"/>
                      </a:moveTo>
                      <a:lnTo>
                        <a:pt x="100" y="202"/>
                      </a:lnTo>
                      <a:lnTo>
                        <a:pt x="34" y="218"/>
                      </a:lnTo>
                      <a:lnTo>
                        <a:pt x="0" y="196"/>
                      </a:lnTo>
                      <a:lnTo>
                        <a:pt x="26" y="135"/>
                      </a:lnTo>
                      <a:lnTo>
                        <a:pt x="120" y="60"/>
                      </a:lnTo>
                      <a:lnTo>
                        <a:pt x="216" y="15"/>
                      </a:lnTo>
                      <a:lnTo>
                        <a:pt x="281" y="0"/>
                      </a:lnTo>
                      <a:lnTo>
                        <a:pt x="317" y="14"/>
                      </a:lnTo>
                      <a:lnTo>
                        <a:pt x="310" y="47"/>
                      </a:lnTo>
                      <a:lnTo>
                        <a:pt x="255" y="112"/>
                      </a:lnTo>
                      <a:lnTo>
                        <a:pt x="188" y="155"/>
                      </a:lnTo>
                      <a:close/>
                    </a:path>
                  </a:pathLst>
                </a:custGeom>
                <a:solidFill>
                  <a:srgbClr val="FFCC7F"/>
                </a:solidFill>
                <a:ln w="9525">
                  <a:noFill/>
                  <a:round/>
                  <a:headEnd/>
                  <a:tailEnd/>
                </a:ln>
              </p:spPr>
              <p:txBody>
                <a:bodyPr/>
                <a:lstStyle/>
                <a:p>
                  <a:endParaRPr lang="en-US" dirty="0"/>
                </a:p>
              </p:txBody>
            </p:sp>
            <p:sp>
              <p:nvSpPr>
                <p:cNvPr id="122016" name="Freeform 160"/>
                <p:cNvSpPr>
                  <a:spLocks/>
                </p:cNvSpPr>
                <p:nvPr/>
              </p:nvSpPr>
              <p:spPr bwMode="auto">
                <a:xfrm>
                  <a:off x="2754" y="2942"/>
                  <a:ext cx="63" cy="53"/>
                </a:xfrm>
                <a:custGeom>
                  <a:avLst/>
                  <a:gdLst>
                    <a:gd name="T0" fmla="*/ 86 w 253"/>
                    <a:gd name="T1" fmla="*/ 131 h 213"/>
                    <a:gd name="T2" fmla="*/ 19 w 253"/>
                    <a:gd name="T3" fmla="*/ 73 h 213"/>
                    <a:gd name="T4" fmla="*/ 0 w 253"/>
                    <a:gd name="T5" fmla="*/ 16 h 213"/>
                    <a:gd name="T6" fmla="*/ 20 w 253"/>
                    <a:gd name="T7" fmla="*/ 1 h 213"/>
                    <a:gd name="T8" fmla="*/ 74 w 253"/>
                    <a:gd name="T9" fmla="*/ 0 h 213"/>
                    <a:gd name="T10" fmla="*/ 135 w 253"/>
                    <a:gd name="T11" fmla="*/ 42 h 213"/>
                    <a:gd name="T12" fmla="*/ 237 w 253"/>
                    <a:gd name="T13" fmla="*/ 130 h 213"/>
                    <a:gd name="T14" fmla="*/ 253 w 253"/>
                    <a:gd name="T15" fmla="*/ 186 h 213"/>
                    <a:gd name="T16" fmla="*/ 242 w 253"/>
                    <a:gd name="T17" fmla="*/ 213 h 213"/>
                    <a:gd name="T18" fmla="*/ 160 w 253"/>
                    <a:gd name="T19" fmla="*/ 188 h 213"/>
                    <a:gd name="T20" fmla="*/ 86 w 253"/>
                    <a:gd name="T21" fmla="*/ 131 h 213"/>
                    <a:gd name="T22" fmla="*/ 86 w 253"/>
                    <a:gd name="T23" fmla="*/ 131 h 2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3"/>
                    <a:gd name="T37" fmla="*/ 0 h 213"/>
                    <a:gd name="T38" fmla="*/ 253 w 253"/>
                    <a:gd name="T39" fmla="*/ 213 h 2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3" h="213">
                      <a:moveTo>
                        <a:pt x="86" y="131"/>
                      </a:moveTo>
                      <a:lnTo>
                        <a:pt x="19" y="73"/>
                      </a:lnTo>
                      <a:lnTo>
                        <a:pt x="0" y="16"/>
                      </a:lnTo>
                      <a:lnTo>
                        <a:pt x="20" y="1"/>
                      </a:lnTo>
                      <a:lnTo>
                        <a:pt x="74" y="0"/>
                      </a:lnTo>
                      <a:lnTo>
                        <a:pt x="135" y="42"/>
                      </a:lnTo>
                      <a:lnTo>
                        <a:pt x="237" y="130"/>
                      </a:lnTo>
                      <a:lnTo>
                        <a:pt x="253" y="186"/>
                      </a:lnTo>
                      <a:lnTo>
                        <a:pt x="242" y="213"/>
                      </a:lnTo>
                      <a:lnTo>
                        <a:pt x="160" y="188"/>
                      </a:lnTo>
                      <a:lnTo>
                        <a:pt x="86" y="131"/>
                      </a:lnTo>
                      <a:close/>
                    </a:path>
                  </a:pathLst>
                </a:custGeom>
                <a:solidFill>
                  <a:srgbClr val="FFCC7F"/>
                </a:solidFill>
                <a:ln w="9525">
                  <a:noFill/>
                  <a:round/>
                  <a:headEnd/>
                  <a:tailEnd/>
                </a:ln>
              </p:spPr>
              <p:txBody>
                <a:bodyPr/>
                <a:lstStyle/>
                <a:p>
                  <a:endParaRPr lang="en-US" dirty="0"/>
                </a:p>
              </p:txBody>
            </p:sp>
            <p:sp>
              <p:nvSpPr>
                <p:cNvPr id="122017" name="Freeform 161"/>
                <p:cNvSpPr>
                  <a:spLocks/>
                </p:cNvSpPr>
                <p:nvPr/>
              </p:nvSpPr>
              <p:spPr bwMode="auto">
                <a:xfrm>
                  <a:off x="2744" y="3203"/>
                  <a:ext cx="140" cy="79"/>
                </a:xfrm>
                <a:custGeom>
                  <a:avLst/>
                  <a:gdLst>
                    <a:gd name="T0" fmla="*/ 466 w 561"/>
                    <a:gd name="T1" fmla="*/ 296 h 315"/>
                    <a:gd name="T2" fmla="*/ 400 w 561"/>
                    <a:gd name="T3" fmla="*/ 266 h 315"/>
                    <a:gd name="T4" fmla="*/ 361 w 561"/>
                    <a:gd name="T5" fmla="*/ 212 h 315"/>
                    <a:gd name="T6" fmla="*/ 372 w 561"/>
                    <a:gd name="T7" fmla="*/ 173 h 315"/>
                    <a:gd name="T8" fmla="*/ 388 w 561"/>
                    <a:gd name="T9" fmla="*/ 150 h 315"/>
                    <a:gd name="T10" fmla="*/ 418 w 561"/>
                    <a:gd name="T11" fmla="*/ 125 h 315"/>
                    <a:gd name="T12" fmla="*/ 452 w 561"/>
                    <a:gd name="T13" fmla="*/ 103 h 315"/>
                    <a:gd name="T14" fmla="*/ 486 w 561"/>
                    <a:gd name="T15" fmla="*/ 48 h 315"/>
                    <a:gd name="T16" fmla="*/ 452 w 561"/>
                    <a:gd name="T17" fmla="*/ 27 h 315"/>
                    <a:gd name="T18" fmla="*/ 376 w 561"/>
                    <a:gd name="T19" fmla="*/ 18 h 315"/>
                    <a:gd name="T20" fmla="*/ 236 w 561"/>
                    <a:gd name="T21" fmla="*/ 67 h 315"/>
                    <a:gd name="T22" fmla="*/ 168 w 561"/>
                    <a:gd name="T23" fmla="*/ 95 h 315"/>
                    <a:gd name="T24" fmla="*/ 103 w 561"/>
                    <a:gd name="T25" fmla="*/ 126 h 315"/>
                    <a:gd name="T26" fmla="*/ 72 w 561"/>
                    <a:gd name="T27" fmla="*/ 144 h 315"/>
                    <a:gd name="T28" fmla="*/ 12 w 561"/>
                    <a:gd name="T29" fmla="*/ 131 h 315"/>
                    <a:gd name="T30" fmla="*/ 12 w 561"/>
                    <a:gd name="T31" fmla="*/ 106 h 315"/>
                    <a:gd name="T32" fmla="*/ 33 w 561"/>
                    <a:gd name="T33" fmla="*/ 134 h 315"/>
                    <a:gd name="T34" fmla="*/ 79 w 561"/>
                    <a:gd name="T35" fmla="*/ 120 h 315"/>
                    <a:gd name="T36" fmla="*/ 89 w 561"/>
                    <a:gd name="T37" fmla="*/ 85 h 315"/>
                    <a:gd name="T38" fmla="*/ 111 w 561"/>
                    <a:gd name="T39" fmla="*/ 77 h 315"/>
                    <a:gd name="T40" fmla="*/ 125 w 561"/>
                    <a:gd name="T41" fmla="*/ 88 h 315"/>
                    <a:gd name="T42" fmla="*/ 196 w 561"/>
                    <a:gd name="T43" fmla="*/ 67 h 315"/>
                    <a:gd name="T44" fmla="*/ 264 w 561"/>
                    <a:gd name="T45" fmla="*/ 35 h 315"/>
                    <a:gd name="T46" fmla="*/ 278 w 561"/>
                    <a:gd name="T47" fmla="*/ 13 h 315"/>
                    <a:gd name="T48" fmla="*/ 299 w 561"/>
                    <a:gd name="T49" fmla="*/ 32 h 315"/>
                    <a:gd name="T50" fmla="*/ 291 w 561"/>
                    <a:gd name="T51" fmla="*/ 9 h 315"/>
                    <a:gd name="T52" fmla="*/ 421 w 561"/>
                    <a:gd name="T53" fmla="*/ 5 h 315"/>
                    <a:gd name="T54" fmla="*/ 499 w 561"/>
                    <a:gd name="T55" fmla="*/ 51 h 315"/>
                    <a:gd name="T56" fmla="*/ 486 w 561"/>
                    <a:gd name="T57" fmla="*/ 97 h 315"/>
                    <a:gd name="T58" fmla="*/ 466 w 561"/>
                    <a:gd name="T59" fmla="*/ 112 h 315"/>
                    <a:gd name="T60" fmla="*/ 424 w 561"/>
                    <a:gd name="T61" fmla="*/ 137 h 315"/>
                    <a:gd name="T62" fmla="*/ 377 w 561"/>
                    <a:gd name="T63" fmla="*/ 189 h 315"/>
                    <a:gd name="T64" fmla="*/ 381 w 561"/>
                    <a:gd name="T65" fmla="*/ 229 h 315"/>
                    <a:gd name="T66" fmla="*/ 411 w 561"/>
                    <a:gd name="T67" fmla="*/ 260 h 315"/>
                    <a:gd name="T68" fmla="*/ 439 w 561"/>
                    <a:gd name="T69" fmla="*/ 275 h 315"/>
                    <a:gd name="T70" fmla="*/ 509 w 561"/>
                    <a:gd name="T71" fmla="*/ 300 h 315"/>
                    <a:gd name="T72" fmla="*/ 559 w 561"/>
                    <a:gd name="T73" fmla="*/ 311 h 315"/>
                    <a:gd name="T74" fmla="*/ 535 w 561"/>
                    <a:gd name="T75" fmla="*/ 315 h 31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61"/>
                    <a:gd name="T115" fmla="*/ 0 h 315"/>
                    <a:gd name="T116" fmla="*/ 561 w 561"/>
                    <a:gd name="T117" fmla="*/ 315 h 31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61" h="315">
                      <a:moveTo>
                        <a:pt x="535" y="315"/>
                      </a:moveTo>
                      <a:lnTo>
                        <a:pt x="466" y="296"/>
                      </a:lnTo>
                      <a:lnTo>
                        <a:pt x="432" y="282"/>
                      </a:lnTo>
                      <a:lnTo>
                        <a:pt x="400" y="266"/>
                      </a:lnTo>
                      <a:lnTo>
                        <a:pt x="362" y="226"/>
                      </a:lnTo>
                      <a:lnTo>
                        <a:pt x="361" y="212"/>
                      </a:lnTo>
                      <a:lnTo>
                        <a:pt x="362" y="198"/>
                      </a:lnTo>
                      <a:lnTo>
                        <a:pt x="372" y="173"/>
                      </a:lnTo>
                      <a:lnTo>
                        <a:pt x="379" y="161"/>
                      </a:lnTo>
                      <a:lnTo>
                        <a:pt x="388" y="150"/>
                      </a:lnTo>
                      <a:lnTo>
                        <a:pt x="407" y="132"/>
                      </a:lnTo>
                      <a:lnTo>
                        <a:pt x="418" y="125"/>
                      </a:lnTo>
                      <a:lnTo>
                        <a:pt x="430" y="117"/>
                      </a:lnTo>
                      <a:lnTo>
                        <a:pt x="452" y="103"/>
                      </a:lnTo>
                      <a:lnTo>
                        <a:pt x="488" y="66"/>
                      </a:lnTo>
                      <a:lnTo>
                        <a:pt x="486" y="48"/>
                      </a:lnTo>
                      <a:lnTo>
                        <a:pt x="473" y="35"/>
                      </a:lnTo>
                      <a:lnTo>
                        <a:pt x="452" y="27"/>
                      </a:lnTo>
                      <a:lnTo>
                        <a:pt x="429" y="22"/>
                      </a:lnTo>
                      <a:lnTo>
                        <a:pt x="376" y="18"/>
                      </a:lnTo>
                      <a:lnTo>
                        <a:pt x="339" y="22"/>
                      </a:lnTo>
                      <a:lnTo>
                        <a:pt x="236" y="67"/>
                      </a:lnTo>
                      <a:lnTo>
                        <a:pt x="203" y="81"/>
                      </a:lnTo>
                      <a:lnTo>
                        <a:pt x="168" y="95"/>
                      </a:lnTo>
                      <a:lnTo>
                        <a:pt x="134" y="110"/>
                      </a:lnTo>
                      <a:lnTo>
                        <a:pt x="103" y="126"/>
                      </a:lnTo>
                      <a:lnTo>
                        <a:pt x="89" y="137"/>
                      </a:lnTo>
                      <a:lnTo>
                        <a:pt x="72" y="144"/>
                      </a:lnTo>
                      <a:lnTo>
                        <a:pt x="36" y="146"/>
                      </a:lnTo>
                      <a:lnTo>
                        <a:pt x="12" y="131"/>
                      </a:lnTo>
                      <a:lnTo>
                        <a:pt x="0" y="110"/>
                      </a:lnTo>
                      <a:lnTo>
                        <a:pt x="12" y="106"/>
                      </a:lnTo>
                      <a:lnTo>
                        <a:pt x="22" y="124"/>
                      </a:lnTo>
                      <a:lnTo>
                        <a:pt x="33" y="134"/>
                      </a:lnTo>
                      <a:lnTo>
                        <a:pt x="60" y="136"/>
                      </a:lnTo>
                      <a:lnTo>
                        <a:pt x="79" y="120"/>
                      </a:lnTo>
                      <a:lnTo>
                        <a:pt x="79" y="88"/>
                      </a:lnTo>
                      <a:lnTo>
                        <a:pt x="89" y="85"/>
                      </a:lnTo>
                      <a:lnTo>
                        <a:pt x="91" y="116"/>
                      </a:lnTo>
                      <a:lnTo>
                        <a:pt x="111" y="77"/>
                      </a:lnTo>
                      <a:lnTo>
                        <a:pt x="129" y="68"/>
                      </a:lnTo>
                      <a:lnTo>
                        <a:pt x="125" y="88"/>
                      </a:lnTo>
                      <a:lnTo>
                        <a:pt x="159" y="78"/>
                      </a:lnTo>
                      <a:lnTo>
                        <a:pt x="196" y="67"/>
                      </a:lnTo>
                      <a:lnTo>
                        <a:pt x="231" y="53"/>
                      </a:lnTo>
                      <a:lnTo>
                        <a:pt x="264" y="35"/>
                      </a:lnTo>
                      <a:lnTo>
                        <a:pt x="261" y="18"/>
                      </a:lnTo>
                      <a:lnTo>
                        <a:pt x="278" y="13"/>
                      </a:lnTo>
                      <a:lnTo>
                        <a:pt x="286" y="34"/>
                      </a:lnTo>
                      <a:lnTo>
                        <a:pt x="299" y="32"/>
                      </a:lnTo>
                      <a:lnTo>
                        <a:pt x="300" y="23"/>
                      </a:lnTo>
                      <a:lnTo>
                        <a:pt x="291" y="9"/>
                      </a:lnTo>
                      <a:lnTo>
                        <a:pt x="347" y="0"/>
                      </a:lnTo>
                      <a:lnTo>
                        <a:pt x="421" y="5"/>
                      </a:lnTo>
                      <a:lnTo>
                        <a:pt x="483" y="29"/>
                      </a:lnTo>
                      <a:lnTo>
                        <a:pt x="499" y="51"/>
                      </a:lnTo>
                      <a:lnTo>
                        <a:pt x="502" y="81"/>
                      </a:lnTo>
                      <a:lnTo>
                        <a:pt x="486" y="97"/>
                      </a:lnTo>
                      <a:lnTo>
                        <a:pt x="476" y="105"/>
                      </a:lnTo>
                      <a:lnTo>
                        <a:pt x="466" y="112"/>
                      </a:lnTo>
                      <a:lnTo>
                        <a:pt x="445" y="125"/>
                      </a:lnTo>
                      <a:lnTo>
                        <a:pt x="424" y="137"/>
                      </a:lnTo>
                      <a:lnTo>
                        <a:pt x="388" y="169"/>
                      </a:lnTo>
                      <a:lnTo>
                        <a:pt x="377" y="189"/>
                      </a:lnTo>
                      <a:lnTo>
                        <a:pt x="374" y="216"/>
                      </a:lnTo>
                      <a:lnTo>
                        <a:pt x="381" y="229"/>
                      </a:lnTo>
                      <a:lnTo>
                        <a:pt x="388" y="241"/>
                      </a:lnTo>
                      <a:lnTo>
                        <a:pt x="411" y="260"/>
                      </a:lnTo>
                      <a:lnTo>
                        <a:pt x="425" y="267"/>
                      </a:lnTo>
                      <a:lnTo>
                        <a:pt x="439" y="275"/>
                      </a:lnTo>
                      <a:lnTo>
                        <a:pt x="466" y="287"/>
                      </a:lnTo>
                      <a:lnTo>
                        <a:pt x="509" y="300"/>
                      </a:lnTo>
                      <a:lnTo>
                        <a:pt x="551" y="309"/>
                      </a:lnTo>
                      <a:lnTo>
                        <a:pt x="559" y="311"/>
                      </a:lnTo>
                      <a:lnTo>
                        <a:pt x="561" y="315"/>
                      </a:lnTo>
                      <a:lnTo>
                        <a:pt x="535" y="315"/>
                      </a:lnTo>
                      <a:close/>
                    </a:path>
                  </a:pathLst>
                </a:custGeom>
                <a:solidFill>
                  <a:srgbClr val="000000"/>
                </a:solidFill>
                <a:ln w="9525">
                  <a:noFill/>
                  <a:round/>
                  <a:headEnd/>
                  <a:tailEnd/>
                </a:ln>
              </p:spPr>
              <p:txBody>
                <a:bodyPr/>
                <a:lstStyle/>
                <a:p>
                  <a:endParaRPr lang="en-US" dirty="0"/>
                </a:p>
              </p:txBody>
            </p:sp>
            <p:sp>
              <p:nvSpPr>
                <p:cNvPr id="122018" name="Freeform 162"/>
                <p:cNvSpPr>
                  <a:spLocks/>
                </p:cNvSpPr>
                <p:nvPr/>
              </p:nvSpPr>
              <p:spPr bwMode="auto">
                <a:xfrm>
                  <a:off x="2836" y="3214"/>
                  <a:ext cx="120" cy="60"/>
                </a:xfrm>
                <a:custGeom>
                  <a:avLst/>
                  <a:gdLst>
                    <a:gd name="T0" fmla="*/ 312 w 481"/>
                    <a:gd name="T1" fmla="*/ 194 h 238"/>
                    <a:gd name="T2" fmla="*/ 285 w 481"/>
                    <a:gd name="T3" fmla="*/ 145 h 238"/>
                    <a:gd name="T4" fmla="*/ 233 w 481"/>
                    <a:gd name="T5" fmla="*/ 136 h 238"/>
                    <a:gd name="T6" fmla="*/ 166 w 481"/>
                    <a:gd name="T7" fmla="*/ 158 h 238"/>
                    <a:gd name="T8" fmla="*/ 73 w 481"/>
                    <a:gd name="T9" fmla="*/ 175 h 238"/>
                    <a:gd name="T10" fmla="*/ 0 w 481"/>
                    <a:gd name="T11" fmla="*/ 169 h 238"/>
                    <a:gd name="T12" fmla="*/ 198 w 481"/>
                    <a:gd name="T13" fmla="*/ 135 h 238"/>
                    <a:gd name="T14" fmla="*/ 257 w 481"/>
                    <a:gd name="T15" fmla="*/ 102 h 238"/>
                    <a:gd name="T16" fmla="*/ 233 w 481"/>
                    <a:gd name="T17" fmla="*/ 39 h 238"/>
                    <a:gd name="T18" fmla="*/ 259 w 481"/>
                    <a:gd name="T19" fmla="*/ 79 h 238"/>
                    <a:gd name="T20" fmla="*/ 285 w 481"/>
                    <a:gd name="T21" fmla="*/ 122 h 238"/>
                    <a:gd name="T22" fmla="*/ 308 w 481"/>
                    <a:gd name="T23" fmla="*/ 165 h 238"/>
                    <a:gd name="T24" fmla="*/ 332 w 481"/>
                    <a:gd name="T25" fmla="*/ 213 h 238"/>
                    <a:gd name="T26" fmla="*/ 347 w 481"/>
                    <a:gd name="T27" fmla="*/ 225 h 238"/>
                    <a:gd name="T28" fmla="*/ 345 w 481"/>
                    <a:gd name="T29" fmla="*/ 205 h 238"/>
                    <a:gd name="T30" fmla="*/ 318 w 481"/>
                    <a:gd name="T31" fmla="*/ 163 h 238"/>
                    <a:gd name="T32" fmla="*/ 295 w 481"/>
                    <a:gd name="T33" fmla="*/ 118 h 238"/>
                    <a:gd name="T34" fmla="*/ 268 w 481"/>
                    <a:gd name="T35" fmla="*/ 73 h 238"/>
                    <a:gd name="T36" fmla="*/ 238 w 481"/>
                    <a:gd name="T37" fmla="*/ 34 h 238"/>
                    <a:gd name="T38" fmla="*/ 271 w 481"/>
                    <a:gd name="T39" fmla="*/ 40 h 238"/>
                    <a:gd name="T40" fmla="*/ 322 w 481"/>
                    <a:gd name="T41" fmla="*/ 73 h 238"/>
                    <a:gd name="T42" fmla="*/ 349 w 481"/>
                    <a:gd name="T43" fmla="*/ 89 h 238"/>
                    <a:gd name="T44" fmla="*/ 374 w 481"/>
                    <a:gd name="T45" fmla="*/ 107 h 238"/>
                    <a:gd name="T46" fmla="*/ 399 w 481"/>
                    <a:gd name="T47" fmla="*/ 124 h 238"/>
                    <a:gd name="T48" fmla="*/ 423 w 481"/>
                    <a:gd name="T49" fmla="*/ 142 h 238"/>
                    <a:gd name="T50" fmla="*/ 463 w 481"/>
                    <a:gd name="T51" fmla="*/ 165 h 238"/>
                    <a:gd name="T52" fmla="*/ 424 w 481"/>
                    <a:gd name="T53" fmla="*/ 135 h 238"/>
                    <a:gd name="T54" fmla="*/ 261 w 481"/>
                    <a:gd name="T55" fmla="*/ 0 h 238"/>
                    <a:gd name="T56" fmla="*/ 298 w 481"/>
                    <a:gd name="T57" fmla="*/ 27 h 238"/>
                    <a:gd name="T58" fmla="*/ 339 w 481"/>
                    <a:gd name="T59" fmla="*/ 56 h 238"/>
                    <a:gd name="T60" fmla="*/ 379 w 481"/>
                    <a:gd name="T61" fmla="*/ 87 h 238"/>
                    <a:gd name="T62" fmla="*/ 415 w 481"/>
                    <a:gd name="T63" fmla="*/ 117 h 238"/>
                    <a:gd name="T64" fmla="*/ 474 w 481"/>
                    <a:gd name="T65" fmla="*/ 177 h 238"/>
                    <a:gd name="T66" fmla="*/ 438 w 481"/>
                    <a:gd name="T67" fmla="*/ 172 h 238"/>
                    <a:gd name="T68" fmla="*/ 402 w 481"/>
                    <a:gd name="T69" fmla="*/ 142 h 238"/>
                    <a:gd name="T70" fmla="*/ 364 w 481"/>
                    <a:gd name="T71" fmla="*/ 114 h 238"/>
                    <a:gd name="T72" fmla="*/ 325 w 481"/>
                    <a:gd name="T73" fmla="*/ 89 h 238"/>
                    <a:gd name="T74" fmla="*/ 283 w 481"/>
                    <a:gd name="T75" fmla="*/ 65 h 238"/>
                    <a:gd name="T76" fmla="*/ 307 w 481"/>
                    <a:gd name="T77" fmla="*/ 124 h 238"/>
                    <a:gd name="T78" fmla="*/ 331 w 481"/>
                    <a:gd name="T79" fmla="*/ 169 h 238"/>
                    <a:gd name="T80" fmla="*/ 361 w 481"/>
                    <a:gd name="T81" fmla="*/ 215 h 238"/>
                    <a:gd name="T82" fmla="*/ 345 w 481"/>
                    <a:gd name="T83" fmla="*/ 238 h 238"/>
                    <a:gd name="T84" fmla="*/ 320 w 481"/>
                    <a:gd name="T85" fmla="*/ 219 h 2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81"/>
                    <a:gd name="T130" fmla="*/ 0 h 238"/>
                    <a:gd name="T131" fmla="*/ 481 w 481"/>
                    <a:gd name="T132" fmla="*/ 238 h 2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81" h="238">
                      <a:moveTo>
                        <a:pt x="320" y="219"/>
                      </a:moveTo>
                      <a:lnTo>
                        <a:pt x="312" y="194"/>
                      </a:lnTo>
                      <a:lnTo>
                        <a:pt x="300" y="169"/>
                      </a:lnTo>
                      <a:lnTo>
                        <a:pt x="285" y="145"/>
                      </a:lnTo>
                      <a:lnTo>
                        <a:pt x="269" y="121"/>
                      </a:lnTo>
                      <a:lnTo>
                        <a:pt x="233" y="136"/>
                      </a:lnTo>
                      <a:lnTo>
                        <a:pt x="199" y="148"/>
                      </a:lnTo>
                      <a:lnTo>
                        <a:pt x="166" y="158"/>
                      </a:lnTo>
                      <a:lnTo>
                        <a:pt x="135" y="166"/>
                      </a:lnTo>
                      <a:lnTo>
                        <a:pt x="73" y="175"/>
                      </a:lnTo>
                      <a:lnTo>
                        <a:pt x="5" y="179"/>
                      </a:lnTo>
                      <a:lnTo>
                        <a:pt x="0" y="169"/>
                      </a:lnTo>
                      <a:lnTo>
                        <a:pt x="131" y="153"/>
                      </a:lnTo>
                      <a:lnTo>
                        <a:pt x="198" y="135"/>
                      </a:lnTo>
                      <a:lnTo>
                        <a:pt x="228" y="119"/>
                      </a:lnTo>
                      <a:lnTo>
                        <a:pt x="257" y="102"/>
                      </a:lnTo>
                      <a:lnTo>
                        <a:pt x="227" y="51"/>
                      </a:lnTo>
                      <a:lnTo>
                        <a:pt x="233" y="39"/>
                      </a:lnTo>
                      <a:lnTo>
                        <a:pt x="246" y="59"/>
                      </a:lnTo>
                      <a:lnTo>
                        <a:pt x="259" y="79"/>
                      </a:lnTo>
                      <a:lnTo>
                        <a:pt x="272" y="101"/>
                      </a:lnTo>
                      <a:lnTo>
                        <a:pt x="285" y="122"/>
                      </a:lnTo>
                      <a:lnTo>
                        <a:pt x="296" y="143"/>
                      </a:lnTo>
                      <a:lnTo>
                        <a:pt x="308" y="165"/>
                      </a:lnTo>
                      <a:lnTo>
                        <a:pt x="320" y="189"/>
                      </a:lnTo>
                      <a:lnTo>
                        <a:pt x="332" y="213"/>
                      </a:lnTo>
                      <a:lnTo>
                        <a:pt x="339" y="225"/>
                      </a:lnTo>
                      <a:lnTo>
                        <a:pt x="347" y="225"/>
                      </a:lnTo>
                      <a:lnTo>
                        <a:pt x="351" y="216"/>
                      </a:lnTo>
                      <a:lnTo>
                        <a:pt x="345" y="205"/>
                      </a:lnTo>
                      <a:lnTo>
                        <a:pt x="332" y="186"/>
                      </a:lnTo>
                      <a:lnTo>
                        <a:pt x="318" y="163"/>
                      </a:lnTo>
                      <a:lnTo>
                        <a:pt x="306" y="141"/>
                      </a:lnTo>
                      <a:lnTo>
                        <a:pt x="295" y="118"/>
                      </a:lnTo>
                      <a:lnTo>
                        <a:pt x="281" y="95"/>
                      </a:lnTo>
                      <a:lnTo>
                        <a:pt x="268" y="73"/>
                      </a:lnTo>
                      <a:lnTo>
                        <a:pt x="253" y="51"/>
                      </a:lnTo>
                      <a:lnTo>
                        <a:pt x="238" y="34"/>
                      </a:lnTo>
                      <a:lnTo>
                        <a:pt x="244" y="25"/>
                      </a:lnTo>
                      <a:lnTo>
                        <a:pt x="271" y="40"/>
                      </a:lnTo>
                      <a:lnTo>
                        <a:pt x="296" y="56"/>
                      </a:lnTo>
                      <a:lnTo>
                        <a:pt x="322" y="73"/>
                      </a:lnTo>
                      <a:lnTo>
                        <a:pt x="335" y="80"/>
                      </a:lnTo>
                      <a:lnTo>
                        <a:pt x="349" y="89"/>
                      </a:lnTo>
                      <a:lnTo>
                        <a:pt x="361" y="98"/>
                      </a:lnTo>
                      <a:lnTo>
                        <a:pt x="374" y="107"/>
                      </a:lnTo>
                      <a:lnTo>
                        <a:pt x="386" y="116"/>
                      </a:lnTo>
                      <a:lnTo>
                        <a:pt x="399" y="124"/>
                      </a:lnTo>
                      <a:lnTo>
                        <a:pt x="412" y="133"/>
                      </a:lnTo>
                      <a:lnTo>
                        <a:pt x="423" y="142"/>
                      </a:lnTo>
                      <a:lnTo>
                        <a:pt x="447" y="161"/>
                      </a:lnTo>
                      <a:lnTo>
                        <a:pt x="463" y="165"/>
                      </a:lnTo>
                      <a:lnTo>
                        <a:pt x="459" y="153"/>
                      </a:lnTo>
                      <a:lnTo>
                        <a:pt x="424" y="135"/>
                      </a:lnTo>
                      <a:lnTo>
                        <a:pt x="252" y="12"/>
                      </a:lnTo>
                      <a:lnTo>
                        <a:pt x="261" y="0"/>
                      </a:lnTo>
                      <a:lnTo>
                        <a:pt x="278" y="14"/>
                      </a:lnTo>
                      <a:lnTo>
                        <a:pt x="298" y="27"/>
                      </a:lnTo>
                      <a:lnTo>
                        <a:pt x="318" y="41"/>
                      </a:lnTo>
                      <a:lnTo>
                        <a:pt x="339" y="56"/>
                      </a:lnTo>
                      <a:lnTo>
                        <a:pt x="360" y="72"/>
                      </a:lnTo>
                      <a:lnTo>
                        <a:pt x="379" y="87"/>
                      </a:lnTo>
                      <a:lnTo>
                        <a:pt x="398" y="102"/>
                      </a:lnTo>
                      <a:lnTo>
                        <a:pt x="415" y="117"/>
                      </a:lnTo>
                      <a:lnTo>
                        <a:pt x="481" y="167"/>
                      </a:lnTo>
                      <a:lnTo>
                        <a:pt x="474" y="177"/>
                      </a:lnTo>
                      <a:lnTo>
                        <a:pt x="462" y="181"/>
                      </a:lnTo>
                      <a:lnTo>
                        <a:pt x="438" y="172"/>
                      </a:lnTo>
                      <a:lnTo>
                        <a:pt x="420" y="157"/>
                      </a:lnTo>
                      <a:lnTo>
                        <a:pt x="402" y="142"/>
                      </a:lnTo>
                      <a:lnTo>
                        <a:pt x="384" y="128"/>
                      </a:lnTo>
                      <a:lnTo>
                        <a:pt x="364" y="114"/>
                      </a:lnTo>
                      <a:lnTo>
                        <a:pt x="345" y="102"/>
                      </a:lnTo>
                      <a:lnTo>
                        <a:pt x="325" y="89"/>
                      </a:lnTo>
                      <a:lnTo>
                        <a:pt x="305" y="77"/>
                      </a:lnTo>
                      <a:lnTo>
                        <a:pt x="283" y="65"/>
                      </a:lnTo>
                      <a:lnTo>
                        <a:pt x="298" y="106"/>
                      </a:lnTo>
                      <a:lnTo>
                        <a:pt x="307" y="124"/>
                      </a:lnTo>
                      <a:lnTo>
                        <a:pt x="315" y="141"/>
                      </a:lnTo>
                      <a:lnTo>
                        <a:pt x="331" y="169"/>
                      </a:lnTo>
                      <a:lnTo>
                        <a:pt x="344" y="189"/>
                      </a:lnTo>
                      <a:lnTo>
                        <a:pt x="361" y="215"/>
                      </a:lnTo>
                      <a:lnTo>
                        <a:pt x="356" y="231"/>
                      </a:lnTo>
                      <a:lnTo>
                        <a:pt x="345" y="238"/>
                      </a:lnTo>
                      <a:lnTo>
                        <a:pt x="335" y="235"/>
                      </a:lnTo>
                      <a:lnTo>
                        <a:pt x="320" y="219"/>
                      </a:lnTo>
                      <a:close/>
                    </a:path>
                  </a:pathLst>
                </a:custGeom>
                <a:solidFill>
                  <a:srgbClr val="000000"/>
                </a:solidFill>
                <a:ln w="9525">
                  <a:noFill/>
                  <a:round/>
                  <a:headEnd/>
                  <a:tailEnd/>
                </a:ln>
              </p:spPr>
              <p:txBody>
                <a:bodyPr/>
                <a:lstStyle/>
                <a:p>
                  <a:endParaRPr lang="en-US" dirty="0"/>
                </a:p>
              </p:txBody>
            </p:sp>
            <p:sp>
              <p:nvSpPr>
                <p:cNvPr id="122019" name="Freeform 163"/>
                <p:cNvSpPr>
                  <a:spLocks/>
                </p:cNvSpPr>
                <p:nvPr/>
              </p:nvSpPr>
              <p:spPr bwMode="auto">
                <a:xfrm>
                  <a:off x="2765" y="3232"/>
                  <a:ext cx="71" cy="27"/>
                </a:xfrm>
                <a:custGeom>
                  <a:avLst/>
                  <a:gdLst>
                    <a:gd name="T0" fmla="*/ 0 w 287"/>
                    <a:gd name="T1" fmla="*/ 23 h 111"/>
                    <a:gd name="T2" fmla="*/ 28 w 287"/>
                    <a:gd name="T3" fmla="*/ 0 h 111"/>
                    <a:gd name="T4" fmla="*/ 53 w 287"/>
                    <a:gd name="T5" fmla="*/ 21 h 111"/>
                    <a:gd name="T6" fmla="*/ 67 w 287"/>
                    <a:gd name="T7" fmla="*/ 32 h 111"/>
                    <a:gd name="T8" fmla="*/ 82 w 287"/>
                    <a:gd name="T9" fmla="*/ 42 h 111"/>
                    <a:gd name="T10" fmla="*/ 98 w 287"/>
                    <a:gd name="T11" fmla="*/ 49 h 111"/>
                    <a:gd name="T12" fmla="*/ 115 w 287"/>
                    <a:gd name="T13" fmla="*/ 58 h 111"/>
                    <a:gd name="T14" fmla="*/ 149 w 287"/>
                    <a:gd name="T15" fmla="*/ 72 h 111"/>
                    <a:gd name="T16" fmla="*/ 184 w 287"/>
                    <a:gd name="T17" fmla="*/ 83 h 111"/>
                    <a:gd name="T18" fmla="*/ 219 w 287"/>
                    <a:gd name="T19" fmla="*/ 91 h 111"/>
                    <a:gd name="T20" fmla="*/ 287 w 287"/>
                    <a:gd name="T21" fmla="*/ 101 h 111"/>
                    <a:gd name="T22" fmla="*/ 287 w 287"/>
                    <a:gd name="T23" fmla="*/ 111 h 111"/>
                    <a:gd name="T24" fmla="*/ 179 w 287"/>
                    <a:gd name="T25" fmla="*/ 96 h 111"/>
                    <a:gd name="T26" fmla="*/ 135 w 287"/>
                    <a:gd name="T27" fmla="*/ 86 h 111"/>
                    <a:gd name="T28" fmla="*/ 98 w 287"/>
                    <a:gd name="T29" fmla="*/ 73 h 111"/>
                    <a:gd name="T30" fmla="*/ 67 w 287"/>
                    <a:gd name="T31" fmla="*/ 60 h 111"/>
                    <a:gd name="T32" fmla="*/ 41 w 287"/>
                    <a:gd name="T33" fmla="*/ 47 h 111"/>
                    <a:gd name="T34" fmla="*/ 18 w 287"/>
                    <a:gd name="T35" fmla="*/ 34 h 111"/>
                    <a:gd name="T36" fmla="*/ 0 w 287"/>
                    <a:gd name="T37" fmla="*/ 23 h 111"/>
                    <a:gd name="T38" fmla="*/ 0 w 287"/>
                    <a:gd name="T39" fmla="*/ 23 h 1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7"/>
                    <a:gd name="T61" fmla="*/ 0 h 111"/>
                    <a:gd name="T62" fmla="*/ 287 w 287"/>
                    <a:gd name="T63" fmla="*/ 111 h 1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7" h="111">
                      <a:moveTo>
                        <a:pt x="0" y="23"/>
                      </a:moveTo>
                      <a:lnTo>
                        <a:pt x="28" y="0"/>
                      </a:lnTo>
                      <a:lnTo>
                        <a:pt x="53" y="21"/>
                      </a:lnTo>
                      <a:lnTo>
                        <a:pt x="67" y="32"/>
                      </a:lnTo>
                      <a:lnTo>
                        <a:pt x="82" y="42"/>
                      </a:lnTo>
                      <a:lnTo>
                        <a:pt x="98" y="49"/>
                      </a:lnTo>
                      <a:lnTo>
                        <a:pt x="115" y="58"/>
                      </a:lnTo>
                      <a:lnTo>
                        <a:pt x="149" y="72"/>
                      </a:lnTo>
                      <a:lnTo>
                        <a:pt x="184" y="83"/>
                      </a:lnTo>
                      <a:lnTo>
                        <a:pt x="219" y="91"/>
                      </a:lnTo>
                      <a:lnTo>
                        <a:pt x="287" y="101"/>
                      </a:lnTo>
                      <a:lnTo>
                        <a:pt x="287" y="111"/>
                      </a:lnTo>
                      <a:lnTo>
                        <a:pt x="179" y="96"/>
                      </a:lnTo>
                      <a:lnTo>
                        <a:pt x="135" y="86"/>
                      </a:lnTo>
                      <a:lnTo>
                        <a:pt x="98" y="73"/>
                      </a:lnTo>
                      <a:lnTo>
                        <a:pt x="67" y="60"/>
                      </a:lnTo>
                      <a:lnTo>
                        <a:pt x="41" y="47"/>
                      </a:lnTo>
                      <a:lnTo>
                        <a:pt x="18" y="34"/>
                      </a:lnTo>
                      <a:lnTo>
                        <a:pt x="0" y="23"/>
                      </a:lnTo>
                      <a:close/>
                    </a:path>
                  </a:pathLst>
                </a:custGeom>
                <a:solidFill>
                  <a:srgbClr val="000000"/>
                </a:solidFill>
                <a:ln w="9525">
                  <a:noFill/>
                  <a:round/>
                  <a:headEnd/>
                  <a:tailEnd/>
                </a:ln>
              </p:spPr>
              <p:txBody>
                <a:bodyPr/>
                <a:lstStyle/>
                <a:p>
                  <a:endParaRPr lang="en-US" dirty="0"/>
                </a:p>
              </p:txBody>
            </p:sp>
            <p:sp>
              <p:nvSpPr>
                <p:cNvPr id="122020" name="Freeform 164"/>
                <p:cNvSpPr>
                  <a:spLocks/>
                </p:cNvSpPr>
                <p:nvPr/>
              </p:nvSpPr>
              <p:spPr bwMode="auto">
                <a:xfrm>
                  <a:off x="2909" y="3234"/>
                  <a:ext cx="9" cy="8"/>
                </a:xfrm>
                <a:custGeom>
                  <a:avLst/>
                  <a:gdLst>
                    <a:gd name="T0" fmla="*/ 3 w 36"/>
                    <a:gd name="T1" fmla="*/ 31 h 31"/>
                    <a:gd name="T2" fmla="*/ 0 w 36"/>
                    <a:gd name="T3" fmla="*/ 15 h 31"/>
                    <a:gd name="T4" fmla="*/ 25 w 36"/>
                    <a:gd name="T5" fmla="*/ 0 h 31"/>
                    <a:gd name="T6" fmla="*/ 36 w 36"/>
                    <a:gd name="T7" fmla="*/ 10 h 31"/>
                    <a:gd name="T8" fmla="*/ 22 w 36"/>
                    <a:gd name="T9" fmla="*/ 20 h 31"/>
                    <a:gd name="T10" fmla="*/ 3 w 36"/>
                    <a:gd name="T11" fmla="*/ 31 h 31"/>
                    <a:gd name="T12" fmla="*/ 3 w 36"/>
                    <a:gd name="T13" fmla="*/ 31 h 31"/>
                    <a:gd name="T14" fmla="*/ 0 60000 65536"/>
                    <a:gd name="T15" fmla="*/ 0 60000 65536"/>
                    <a:gd name="T16" fmla="*/ 0 60000 65536"/>
                    <a:gd name="T17" fmla="*/ 0 60000 65536"/>
                    <a:gd name="T18" fmla="*/ 0 60000 65536"/>
                    <a:gd name="T19" fmla="*/ 0 60000 65536"/>
                    <a:gd name="T20" fmla="*/ 0 60000 65536"/>
                    <a:gd name="T21" fmla="*/ 0 w 36"/>
                    <a:gd name="T22" fmla="*/ 0 h 31"/>
                    <a:gd name="T23" fmla="*/ 36 w 36"/>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1">
                      <a:moveTo>
                        <a:pt x="3" y="31"/>
                      </a:moveTo>
                      <a:lnTo>
                        <a:pt x="0" y="15"/>
                      </a:lnTo>
                      <a:lnTo>
                        <a:pt x="25" y="0"/>
                      </a:lnTo>
                      <a:lnTo>
                        <a:pt x="36" y="10"/>
                      </a:lnTo>
                      <a:lnTo>
                        <a:pt x="22" y="20"/>
                      </a:lnTo>
                      <a:lnTo>
                        <a:pt x="3" y="31"/>
                      </a:lnTo>
                      <a:close/>
                    </a:path>
                  </a:pathLst>
                </a:custGeom>
                <a:solidFill>
                  <a:srgbClr val="000000"/>
                </a:solidFill>
                <a:ln w="9525">
                  <a:noFill/>
                  <a:round/>
                  <a:headEnd/>
                  <a:tailEnd/>
                </a:ln>
              </p:spPr>
              <p:txBody>
                <a:bodyPr/>
                <a:lstStyle/>
                <a:p>
                  <a:endParaRPr lang="en-US" dirty="0"/>
                </a:p>
              </p:txBody>
            </p:sp>
            <p:sp>
              <p:nvSpPr>
                <p:cNvPr id="122021" name="Freeform 165"/>
                <p:cNvSpPr>
                  <a:spLocks/>
                </p:cNvSpPr>
                <p:nvPr/>
              </p:nvSpPr>
              <p:spPr bwMode="auto">
                <a:xfrm>
                  <a:off x="2921" y="3180"/>
                  <a:ext cx="40" cy="52"/>
                </a:xfrm>
                <a:custGeom>
                  <a:avLst/>
                  <a:gdLst>
                    <a:gd name="T0" fmla="*/ 12 w 164"/>
                    <a:gd name="T1" fmla="*/ 210 h 210"/>
                    <a:gd name="T2" fmla="*/ 0 w 164"/>
                    <a:gd name="T3" fmla="*/ 198 h 210"/>
                    <a:gd name="T4" fmla="*/ 17 w 164"/>
                    <a:gd name="T5" fmla="*/ 188 h 210"/>
                    <a:gd name="T6" fmla="*/ 34 w 164"/>
                    <a:gd name="T7" fmla="*/ 176 h 210"/>
                    <a:gd name="T8" fmla="*/ 53 w 164"/>
                    <a:gd name="T9" fmla="*/ 159 h 210"/>
                    <a:gd name="T10" fmla="*/ 70 w 164"/>
                    <a:gd name="T11" fmla="*/ 139 h 210"/>
                    <a:gd name="T12" fmla="*/ 97 w 164"/>
                    <a:gd name="T13" fmla="*/ 87 h 210"/>
                    <a:gd name="T14" fmla="*/ 111 w 164"/>
                    <a:gd name="T15" fmla="*/ 18 h 210"/>
                    <a:gd name="T16" fmla="*/ 124 w 164"/>
                    <a:gd name="T17" fmla="*/ 12 h 210"/>
                    <a:gd name="T18" fmla="*/ 136 w 164"/>
                    <a:gd name="T19" fmla="*/ 7 h 210"/>
                    <a:gd name="T20" fmla="*/ 164 w 164"/>
                    <a:gd name="T21" fmla="*/ 0 h 210"/>
                    <a:gd name="T22" fmla="*/ 153 w 164"/>
                    <a:gd name="T23" fmla="*/ 34 h 210"/>
                    <a:gd name="T24" fmla="*/ 140 w 164"/>
                    <a:gd name="T25" fmla="*/ 66 h 210"/>
                    <a:gd name="T26" fmla="*/ 125 w 164"/>
                    <a:gd name="T27" fmla="*/ 95 h 210"/>
                    <a:gd name="T28" fmla="*/ 117 w 164"/>
                    <a:gd name="T29" fmla="*/ 108 h 210"/>
                    <a:gd name="T30" fmla="*/ 107 w 164"/>
                    <a:gd name="T31" fmla="*/ 120 h 210"/>
                    <a:gd name="T32" fmla="*/ 88 w 164"/>
                    <a:gd name="T33" fmla="*/ 145 h 210"/>
                    <a:gd name="T34" fmla="*/ 66 w 164"/>
                    <a:gd name="T35" fmla="*/ 168 h 210"/>
                    <a:gd name="T36" fmla="*/ 39 w 164"/>
                    <a:gd name="T37" fmla="*/ 189 h 210"/>
                    <a:gd name="T38" fmla="*/ 27 w 164"/>
                    <a:gd name="T39" fmla="*/ 199 h 210"/>
                    <a:gd name="T40" fmla="*/ 12 w 164"/>
                    <a:gd name="T41" fmla="*/ 210 h 210"/>
                    <a:gd name="T42" fmla="*/ 12 w 164"/>
                    <a:gd name="T43" fmla="*/ 210 h 2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4"/>
                    <a:gd name="T67" fmla="*/ 0 h 210"/>
                    <a:gd name="T68" fmla="*/ 164 w 164"/>
                    <a:gd name="T69" fmla="*/ 210 h 2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4" h="210">
                      <a:moveTo>
                        <a:pt x="12" y="210"/>
                      </a:moveTo>
                      <a:lnTo>
                        <a:pt x="0" y="198"/>
                      </a:lnTo>
                      <a:lnTo>
                        <a:pt x="17" y="188"/>
                      </a:lnTo>
                      <a:lnTo>
                        <a:pt x="34" y="176"/>
                      </a:lnTo>
                      <a:lnTo>
                        <a:pt x="53" y="159"/>
                      </a:lnTo>
                      <a:lnTo>
                        <a:pt x="70" y="139"/>
                      </a:lnTo>
                      <a:lnTo>
                        <a:pt x="97" y="87"/>
                      </a:lnTo>
                      <a:lnTo>
                        <a:pt x="111" y="18"/>
                      </a:lnTo>
                      <a:lnTo>
                        <a:pt x="124" y="12"/>
                      </a:lnTo>
                      <a:lnTo>
                        <a:pt x="136" y="7"/>
                      </a:lnTo>
                      <a:lnTo>
                        <a:pt x="164" y="0"/>
                      </a:lnTo>
                      <a:lnTo>
                        <a:pt x="153" y="34"/>
                      </a:lnTo>
                      <a:lnTo>
                        <a:pt x="140" y="66"/>
                      </a:lnTo>
                      <a:lnTo>
                        <a:pt x="125" y="95"/>
                      </a:lnTo>
                      <a:lnTo>
                        <a:pt x="117" y="108"/>
                      </a:lnTo>
                      <a:lnTo>
                        <a:pt x="107" y="120"/>
                      </a:lnTo>
                      <a:lnTo>
                        <a:pt x="88" y="145"/>
                      </a:lnTo>
                      <a:lnTo>
                        <a:pt x="66" y="168"/>
                      </a:lnTo>
                      <a:lnTo>
                        <a:pt x="39" y="189"/>
                      </a:lnTo>
                      <a:lnTo>
                        <a:pt x="27" y="199"/>
                      </a:lnTo>
                      <a:lnTo>
                        <a:pt x="12" y="210"/>
                      </a:lnTo>
                      <a:close/>
                    </a:path>
                  </a:pathLst>
                </a:custGeom>
                <a:solidFill>
                  <a:srgbClr val="000000"/>
                </a:solidFill>
                <a:ln w="9525">
                  <a:noFill/>
                  <a:round/>
                  <a:headEnd/>
                  <a:tailEnd/>
                </a:ln>
              </p:spPr>
              <p:txBody>
                <a:bodyPr/>
                <a:lstStyle/>
                <a:p>
                  <a:endParaRPr lang="en-US" dirty="0"/>
                </a:p>
              </p:txBody>
            </p:sp>
            <p:sp>
              <p:nvSpPr>
                <p:cNvPr id="122022" name="Freeform 166"/>
                <p:cNvSpPr>
                  <a:spLocks/>
                </p:cNvSpPr>
                <p:nvPr/>
              </p:nvSpPr>
              <p:spPr bwMode="auto">
                <a:xfrm>
                  <a:off x="2744" y="3202"/>
                  <a:ext cx="78" cy="28"/>
                </a:xfrm>
                <a:custGeom>
                  <a:avLst/>
                  <a:gdLst>
                    <a:gd name="T0" fmla="*/ 0 w 309"/>
                    <a:gd name="T1" fmla="*/ 115 h 115"/>
                    <a:gd name="T2" fmla="*/ 0 w 309"/>
                    <a:gd name="T3" fmla="*/ 94 h 115"/>
                    <a:gd name="T4" fmla="*/ 5 w 309"/>
                    <a:gd name="T5" fmla="*/ 77 h 115"/>
                    <a:gd name="T6" fmla="*/ 15 w 309"/>
                    <a:gd name="T7" fmla="*/ 63 h 115"/>
                    <a:gd name="T8" fmla="*/ 26 w 309"/>
                    <a:gd name="T9" fmla="*/ 55 h 115"/>
                    <a:gd name="T10" fmla="*/ 93 w 309"/>
                    <a:gd name="T11" fmla="*/ 44 h 115"/>
                    <a:gd name="T12" fmla="*/ 160 w 309"/>
                    <a:gd name="T13" fmla="*/ 31 h 115"/>
                    <a:gd name="T14" fmla="*/ 227 w 309"/>
                    <a:gd name="T15" fmla="*/ 15 h 115"/>
                    <a:gd name="T16" fmla="*/ 294 w 309"/>
                    <a:gd name="T17" fmla="*/ 0 h 115"/>
                    <a:gd name="T18" fmla="*/ 309 w 309"/>
                    <a:gd name="T19" fmla="*/ 8 h 115"/>
                    <a:gd name="T20" fmla="*/ 295 w 309"/>
                    <a:gd name="T21" fmla="*/ 14 h 115"/>
                    <a:gd name="T22" fmla="*/ 273 w 309"/>
                    <a:gd name="T23" fmla="*/ 19 h 115"/>
                    <a:gd name="T24" fmla="*/ 214 w 309"/>
                    <a:gd name="T25" fmla="*/ 32 h 115"/>
                    <a:gd name="T26" fmla="*/ 153 w 309"/>
                    <a:gd name="T27" fmla="*/ 43 h 115"/>
                    <a:gd name="T28" fmla="*/ 116 w 309"/>
                    <a:gd name="T29" fmla="*/ 56 h 115"/>
                    <a:gd name="T30" fmla="*/ 128 w 309"/>
                    <a:gd name="T31" fmla="*/ 78 h 115"/>
                    <a:gd name="T32" fmla="*/ 110 w 309"/>
                    <a:gd name="T33" fmla="*/ 82 h 115"/>
                    <a:gd name="T34" fmla="*/ 103 w 309"/>
                    <a:gd name="T35" fmla="*/ 70 h 115"/>
                    <a:gd name="T36" fmla="*/ 92 w 309"/>
                    <a:gd name="T37" fmla="*/ 60 h 115"/>
                    <a:gd name="T38" fmla="*/ 63 w 309"/>
                    <a:gd name="T39" fmla="*/ 61 h 115"/>
                    <a:gd name="T40" fmla="*/ 80 w 309"/>
                    <a:gd name="T41" fmla="*/ 73 h 115"/>
                    <a:gd name="T42" fmla="*/ 89 w 309"/>
                    <a:gd name="T43" fmla="*/ 91 h 115"/>
                    <a:gd name="T44" fmla="*/ 79 w 309"/>
                    <a:gd name="T45" fmla="*/ 96 h 115"/>
                    <a:gd name="T46" fmla="*/ 69 w 309"/>
                    <a:gd name="T47" fmla="*/ 77 h 115"/>
                    <a:gd name="T48" fmla="*/ 59 w 309"/>
                    <a:gd name="T49" fmla="*/ 68 h 115"/>
                    <a:gd name="T50" fmla="*/ 43 w 309"/>
                    <a:gd name="T51" fmla="*/ 66 h 115"/>
                    <a:gd name="T52" fmla="*/ 16 w 309"/>
                    <a:gd name="T53" fmla="*/ 81 h 115"/>
                    <a:gd name="T54" fmla="*/ 12 w 309"/>
                    <a:gd name="T55" fmla="*/ 112 h 115"/>
                    <a:gd name="T56" fmla="*/ 0 w 309"/>
                    <a:gd name="T57" fmla="*/ 115 h 115"/>
                    <a:gd name="T58" fmla="*/ 0 w 309"/>
                    <a:gd name="T59" fmla="*/ 115 h 1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9"/>
                    <a:gd name="T91" fmla="*/ 0 h 115"/>
                    <a:gd name="T92" fmla="*/ 309 w 309"/>
                    <a:gd name="T93" fmla="*/ 115 h 1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9" h="115">
                      <a:moveTo>
                        <a:pt x="0" y="115"/>
                      </a:moveTo>
                      <a:lnTo>
                        <a:pt x="0" y="94"/>
                      </a:lnTo>
                      <a:lnTo>
                        <a:pt x="5" y="77"/>
                      </a:lnTo>
                      <a:lnTo>
                        <a:pt x="15" y="63"/>
                      </a:lnTo>
                      <a:lnTo>
                        <a:pt x="26" y="55"/>
                      </a:lnTo>
                      <a:lnTo>
                        <a:pt x="93" y="44"/>
                      </a:lnTo>
                      <a:lnTo>
                        <a:pt x="160" y="31"/>
                      </a:lnTo>
                      <a:lnTo>
                        <a:pt x="227" y="15"/>
                      </a:lnTo>
                      <a:lnTo>
                        <a:pt x="294" y="0"/>
                      </a:lnTo>
                      <a:lnTo>
                        <a:pt x="309" y="8"/>
                      </a:lnTo>
                      <a:lnTo>
                        <a:pt x="295" y="14"/>
                      </a:lnTo>
                      <a:lnTo>
                        <a:pt x="273" y="19"/>
                      </a:lnTo>
                      <a:lnTo>
                        <a:pt x="214" y="32"/>
                      </a:lnTo>
                      <a:lnTo>
                        <a:pt x="153" y="43"/>
                      </a:lnTo>
                      <a:lnTo>
                        <a:pt x="116" y="56"/>
                      </a:lnTo>
                      <a:lnTo>
                        <a:pt x="128" y="78"/>
                      </a:lnTo>
                      <a:lnTo>
                        <a:pt x="110" y="82"/>
                      </a:lnTo>
                      <a:lnTo>
                        <a:pt x="103" y="70"/>
                      </a:lnTo>
                      <a:lnTo>
                        <a:pt x="92" y="60"/>
                      </a:lnTo>
                      <a:lnTo>
                        <a:pt x="63" y="61"/>
                      </a:lnTo>
                      <a:lnTo>
                        <a:pt x="80" y="73"/>
                      </a:lnTo>
                      <a:lnTo>
                        <a:pt x="89" y="91"/>
                      </a:lnTo>
                      <a:lnTo>
                        <a:pt x="79" y="96"/>
                      </a:lnTo>
                      <a:lnTo>
                        <a:pt x="69" y="77"/>
                      </a:lnTo>
                      <a:lnTo>
                        <a:pt x="59" y="68"/>
                      </a:lnTo>
                      <a:lnTo>
                        <a:pt x="43" y="66"/>
                      </a:lnTo>
                      <a:lnTo>
                        <a:pt x="16" y="81"/>
                      </a:lnTo>
                      <a:lnTo>
                        <a:pt x="12" y="112"/>
                      </a:lnTo>
                      <a:lnTo>
                        <a:pt x="0" y="115"/>
                      </a:lnTo>
                      <a:close/>
                    </a:path>
                  </a:pathLst>
                </a:custGeom>
                <a:solidFill>
                  <a:srgbClr val="000000"/>
                </a:solidFill>
                <a:ln w="9525">
                  <a:noFill/>
                  <a:round/>
                  <a:headEnd/>
                  <a:tailEnd/>
                </a:ln>
              </p:spPr>
              <p:txBody>
                <a:bodyPr/>
                <a:lstStyle/>
                <a:p>
                  <a:endParaRPr lang="en-US" dirty="0"/>
                </a:p>
              </p:txBody>
            </p:sp>
            <p:sp>
              <p:nvSpPr>
                <p:cNvPr id="122023" name="Freeform 167"/>
                <p:cNvSpPr>
                  <a:spLocks/>
                </p:cNvSpPr>
                <p:nvPr/>
              </p:nvSpPr>
              <p:spPr bwMode="auto">
                <a:xfrm>
                  <a:off x="2869" y="3200"/>
                  <a:ext cx="33" cy="28"/>
                </a:xfrm>
                <a:custGeom>
                  <a:avLst/>
                  <a:gdLst>
                    <a:gd name="T0" fmla="*/ 96 w 130"/>
                    <a:gd name="T1" fmla="*/ 113 h 113"/>
                    <a:gd name="T2" fmla="*/ 87 w 130"/>
                    <a:gd name="T3" fmla="*/ 99 h 113"/>
                    <a:gd name="T4" fmla="*/ 78 w 130"/>
                    <a:gd name="T5" fmla="*/ 85 h 113"/>
                    <a:gd name="T6" fmla="*/ 68 w 130"/>
                    <a:gd name="T7" fmla="*/ 74 h 113"/>
                    <a:gd name="T8" fmla="*/ 56 w 130"/>
                    <a:gd name="T9" fmla="*/ 64 h 113"/>
                    <a:gd name="T10" fmla="*/ 0 w 130"/>
                    <a:gd name="T11" fmla="*/ 23 h 113"/>
                    <a:gd name="T12" fmla="*/ 0 w 130"/>
                    <a:gd name="T13" fmla="*/ 11 h 113"/>
                    <a:gd name="T14" fmla="*/ 8 w 130"/>
                    <a:gd name="T15" fmla="*/ 2 h 113"/>
                    <a:gd name="T16" fmla="*/ 30 w 130"/>
                    <a:gd name="T17" fmla="*/ 0 h 113"/>
                    <a:gd name="T18" fmla="*/ 56 w 130"/>
                    <a:gd name="T19" fmla="*/ 15 h 113"/>
                    <a:gd name="T20" fmla="*/ 82 w 130"/>
                    <a:gd name="T21" fmla="*/ 30 h 113"/>
                    <a:gd name="T22" fmla="*/ 107 w 130"/>
                    <a:gd name="T23" fmla="*/ 46 h 113"/>
                    <a:gd name="T24" fmla="*/ 130 w 130"/>
                    <a:gd name="T25" fmla="*/ 60 h 113"/>
                    <a:gd name="T26" fmla="*/ 122 w 130"/>
                    <a:gd name="T27" fmla="*/ 71 h 113"/>
                    <a:gd name="T28" fmla="*/ 97 w 130"/>
                    <a:gd name="T29" fmla="*/ 56 h 113"/>
                    <a:gd name="T30" fmla="*/ 86 w 130"/>
                    <a:gd name="T31" fmla="*/ 47 h 113"/>
                    <a:gd name="T32" fmla="*/ 72 w 130"/>
                    <a:gd name="T33" fmla="*/ 39 h 113"/>
                    <a:gd name="T34" fmla="*/ 59 w 130"/>
                    <a:gd name="T35" fmla="*/ 30 h 113"/>
                    <a:gd name="T36" fmla="*/ 46 w 130"/>
                    <a:gd name="T37" fmla="*/ 22 h 113"/>
                    <a:gd name="T38" fmla="*/ 18 w 130"/>
                    <a:gd name="T39" fmla="*/ 10 h 113"/>
                    <a:gd name="T40" fmla="*/ 10 w 130"/>
                    <a:gd name="T41" fmla="*/ 16 h 113"/>
                    <a:gd name="T42" fmla="*/ 14 w 130"/>
                    <a:gd name="T43" fmla="*/ 27 h 113"/>
                    <a:gd name="T44" fmla="*/ 114 w 130"/>
                    <a:gd name="T45" fmla="*/ 85 h 113"/>
                    <a:gd name="T46" fmla="*/ 107 w 130"/>
                    <a:gd name="T47" fmla="*/ 94 h 113"/>
                    <a:gd name="T48" fmla="*/ 98 w 130"/>
                    <a:gd name="T49" fmla="*/ 88 h 113"/>
                    <a:gd name="T50" fmla="*/ 96 w 130"/>
                    <a:gd name="T51" fmla="*/ 113 h 113"/>
                    <a:gd name="T52" fmla="*/ 96 w 130"/>
                    <a:gd name="T53" fmla="*/ 113 h 113"/>
                    <a:gd name="T54" fmla="*/ 96 w 130"/>
                    <a:gd name="T55" fmla="*/ 113 h 1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0"/>
                    <a:gd name="T85" fmla="*/ 0 h 113"/>
                    <a:gd name="T86" fmla="*/ 130 w 130"/>
                    <a:gd name="T87" fmla="*/ 113 h 1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0" h="113">
                      <a:moveTo>
                        <a:pt x="96" y="113"/>
                      </a:moveTo>
                      <a:lnTo>
                        <a:pt x="87" y="99"/>
                      </a:lnTo>
                      <a:lnTo>
                        <a:pt x="78" y="85"/>
                      </a:lnTo>
                      <a:lnTo>
                        <a:pt x="68" y="74"/>
                      </a:lnTo>
                      <a:lnTo>
                        <a:pt x="56" y="64"/>
                      </a:lnTo>
                      <a:lnTo>
                        <a:pt x="0" y="23"/>
                      </a:lnTo>
                      <a:lnTo>
                        <a:pt x="0" y="11"/>
                      </a:lnTo>
                      <a:lnTo>
                        <a:pt x="8" y="2"/>
                      </a:lnTo>
                      <a:lnTo>
                        <a:pt x="30" y="0"/>
                      </a:lnTo>
                      <a:lnTo>
                        <a:pt x="56" y="15"/>
                      </a:lnTo>
                      <a:lnTo>
                        <a:pt x="82" y="30"/>
                      </a:lnTo>
                      <a:lnTo>
                        <a:pt x="107" y="46"/>
                      </a:lnTo>
                      <a:lnTo>
                        <a:pt x="130" y="60"/>
                      </a:lnTo>
                      <a:lnTo>
                        <a:pt x="122" y="71"/>
                      </a:lnTo>
                      <a:lnTo>
                        <a:pt x="97" y="56"/>
                      </a:lnTo>
                      <a:lnTo>
                        <a:pt x="86" y="47"/>
                      </a:lnTo>
                      <a:lnTo>
                        <a:pt x="72" y="39"/>
                      </a:lnTo>
                      <a:lnTo>
                        <a:pt x="59" y="30"/>
                      </a:lnTo>
                      <a:lnTo>
                        <a:pt x="46" y="22"/>
                      </a:lnTo>
                      <a:lnTo>
                        <a:pt x="18" y="10"/>
                      </a:lnTo>
                      <a:lnTo>
                        <a:pt x="10" y="16"/>
                      </a:lnTo>
                      <a:lnTo>
                        <a:pt x="14" y="27"/>
                      </a:lnTo>
                      <a:lnTo>
                        <a:pt x="114" y="85"/>
                      </a:lnTo>
                      <a:lnTo>
                        <a:pt x="107" y="94"/>
                      </a:lnTo>
                      <a:lnTo>
                        <a:pt x="98" y="88"/>
                      </a:lnTo>
                      <a:lnTo>
                        <a:pt x="96" y="113"/>
                      </a:lnTo>
                      <a:close/>
                    </a:path>
                  </a:pathLst>
                </a:custGeom>
                <a:solidFill>
                  <a:srgbClr val="000000"/>
                </a:solidFill>
                <a:ln w="9525">
                  <a:noFill/>
                  <a:round/>
                  <a:headEnd/>
                  <a:tailEnd/>
                </a:ln>
              </p:spPr>
              <p:txBody>
                <a:bodyPr/>
                <a:lstStyle/>
                <a:p>
                  <a:endParaRPr lang="en-US" dirty="0"/>
                </a:p>
              </p:txBody>
            </p:sp>
            <p:sp>
              <p:nvSpPr>
                <p:cNvPr id="122024" name="Freeform 168"/>
                <p:cNvSpPr>
                  <a:spLocks/>
                </p:cNvSpPr>
                <p:nvPr/>
              </p:nvSpPr>
              <p:spPr bwMode="auto">
                <a:xfrm>
                  <a:off x="2741" y="3191"/>
                  <a:ext cx="22" cy="26"/>
                </a:xfrm>
                <a:custGeom>
                  <a:avLst/>
                  <a:gdLst>
                    <a:gd name="T0" fmla="*/ 0 w 88"/>
                    <a:gd name="T1" fmla="*/ 0 h 102"/>
                    <a:gd name="T2" fmla="*/ 67 w 88"/>
                    <a:gd name="T3" fmla="*/ 0 h 102"/>
                    <a:gd name="T4" fmla="*/ 69 w 88"/>
                    <a:gd name="T5" fmla="*/ 47 h 102"/>
                    <a:gd name="T6" fmla="*/ 77 w 88"/>
                    <a:gd name="T7" fmla="*/ 73 h 102"/>
                    <a:gd name="T8" fmla="*/ 88 w 88"/>
                    <a:gd name="T9" fmla="*/ 91 h 102"/>
                    <a:gd name="T10" fmla="*/ 44 w 88"/>
                    <a:gd name="T11" fmla="*/ 102 h 102"/>
                    <a:gd name="T12" fmla="*/ 18 w 88"/>
                    <a:gd name="T13" fmla="*/ 56 h 102"/>
                    <a:gd name="T14" fmla="*/ 0 w 88"/>
                    <a:gd name="T15" fmla="*/ 0 h 102"/>
                    <a:gd name="T16" fmla="*/ 0 w 88"/>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8"/>
                    <a:gd name="T28" fmla="*/ 0 h 102"/>
                    <a:gd name="T29" fmla="*/ 88 w 88"/>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8" h="102">
                      <a:moveTo>
                        <a:pt x="0" y="0"/>
                      </a:moveTo>
                      <a:lnTo>
                        <a:pt x="67" y="0"/>
                      </a:lnTo>
                      <a:lnTo>
                        <a:pt x="69" y="47"/>
                      </a:lnTo>
                      <a:lnTo>
                        <a:pt x="77" y="73"/>
                      </a:lnTo>
                      <a:lnTo>
                        <a:pt x="88" y="91"/>
                      </a:lnTo>
                      <a:lnTo>
                        <a:pt x="44" y="102"/>
                      </a:lnTo>
                      <a:lnTo>
                        <a:pt x="18" y="56"/>
                      </a:lnTo>
                      <a:lnTo>
                        <a:pt x="0" y="0"/>
                      </a:lnTo>
                      <a:close/>
                    </a:path>
                  </a:pathLst>
                </a:custGeom>
                <a:solidFill>
                  <a:srgbClr val="000000"/>
                </a:solidFill>
                <a:ln w="9525">
                  <a:noFill/>
                  <a:round/>
                  <a:headEnd/>
                  <a:tailEnd/>
                </a:ln>
              </p:spPr>
              <p:txBody>
                <a:bodyPr/>
                <a:lstStyle/>
                <a:p>
                  <a:endParaRPr lang="en-US" dirty="0"/>
                </a:p>
              </p:txBody>
            </p:sp>
            <p:sp>
              <p:nvSpPr>
                <p:cNvPr id="122025" name="Freeform 169"/>
                <p:cNvSpPr>
                  <a:spLocks/>
                </p:cNvSpPr>
                <p:nvPr/>
              </p:nvSpPr>
              <p:spPr bwMode="auto">
                <a:xfrm>
                  <a:off x="2881" y="3197"/>
                  <a:ext cx="17" cy="16"/>
                </a:xfrm>
                <a:custGeom>
                  <a:avLst/>
                  <a:gdLst>
                    <a:gd name="T0" fmla="*/ 63 w 66"/>
                    <a:gd name="T1" fmla="*/ 61 h 61"/>
                    <a:gd name="T2" fmla="*/ 49 w 66"/>
                    <a:gd name="T3" fmla="*/ 49 h 61"/>
                    <a:gd name="T4" fmla="*/ 35 w 66"/>
                    <a:gd name="T5" fmla="*/ 29 h 61"/>
                    <a:gd name="T6" fmla="*/ 23 w 66"/>
                    <a:gd name="T7" fmla="*/ 14 h 61"/>
                    <a:gd name="T8" fmla="*/ 13 w 66"/>
                    <a:gd name="T9" fmla="*/ 10 h 61"/>
                    <a:gd name="T10" fmla="*/ 10 w 66"/>
                    <a:gd name="T11" fmla="*/ 25 h 61"/>
                    <a:gd name="T12" fmla="*/ 0 w 66"/>
                    <a:gd name="T13" fmla="*/ 21 h 61"/>
                    <a:gd name="T14" fmla="*/ 1 w 66"/>
                    <a:gd name="T15" fmla="*/ 1 h 61"/>
                    <a:gd name="T16" fmla="*/ 20 w 66"/>
                    <a:gd name="T17" fmla="*/ 0 h 61"/>
                    <a:gd name="T18" fmla="*/ 45 w 66"/>
                    <a:gd name="T19" fmla="*/ 26 h 61"/>
                    <a:gd name="T20" fmla="*/ 66 w 66"/>
                    <a:gd name="T21" fmla="*/ 60 h 61"/>
                    <a:gd name="T22" fmla="*/ 63 w 66"/>
                    <a:gd name="T23" fmla="*/ 61 h 61"/>
                    <a:gd name="T24" fmla="*/ 63 w 66"/>
                    <a:gd name="T25" fmla="*/ 61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6"/>
                    <a:gd name="T40" fmla="*/ 0 h 61"/>
                    <a:gd name="T41" fmla="*/ 66 w 66"/>
                    <a:gd name="T42" fmla="*/ 61 h 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6" h="61">
                      <a:moveTo>
                        <a:pt x="63" y="61"/>
                      </a:moveTo>
                      <a:lnTo>
                        <a:pt x="49" y="49"/>
                      </a:lnTo>
                      <a:lnTo>
                        <a:pt x="35" y="29"/>
                      </a:lnTo>
                      <a:lnTo>
                        <a:pt x="23" y="14"/>
                      </a:lnTo>
                      <a:lnTo>
                        <a:pt x="13" y="10"/>
                      </a:lnTo>
                      <a:lnTo>
                        <a:pt x="10" y="25"/>
                      </a:lnTo>
                      <a:lnTo>
                        <a:pt x="0" y="21"/>
                      </a:lnTo>
                      <a:lnTo>
                        <a:pt x="1" y="1"/>
                      </a:lnTo>
                      <a:lnTo>
                        <a:pt x="20" y="0"/>
                      </a:lnTo>
                      <a:lnTo>
                        <a:pt x="45" y="26"/>
                      </a:lnTo>
                      <a:lnTo>
                        <a:pt x="66" y="60"/>
                      </a:lnTo>
                      <a:lnTo>
                        <a:pt x="63" y="61"/>
                      </a:lnTo>
                      <a:close/>
                    </a:path>
                  </a:pathLst>
                </a:custGeom>
                <a:solidFill>
                  <a:srgbClr val="000000"/>
                </a:solidFill>
                <a:ln w="9525">
                  <a:noFill/>
                  <a:round/>
                  <a:headEnd/>
                  <a:tailEnd/>
                </a:ln>
              </p:spPr>
              <p:txBody>
                <a:bodyPr/>
                <a:lstStyle/>
                <a:p>
                  <a:endParaRPr lang="en-US" dirty="0"/>
                </a:p>
              </p:txBody>
            </p:sp>
            <p:sp>
              <p:nvSpPr>
                <p:cNvPr id="122026" name="Freeform 170"/>
                <p:cNvSpPr>
                  <a:spLocks/>
                </p:cNvSpPr>
                <p:nvPr/>
              </p:nvSpPr>
              <p:spPr bwMode="auto">
                <a:xfrm>
                  <a:off x="2796" y="3113"/>
                  <a:ext cx="84" cy="89"/>
                </a:xfrm>
                <a:custGeom>
                  <a:avLst/>
                  <a:gdLst>
                    <a:gd name="T0" fmla="*/ 0 w 336"/>
                    <a:gd name="T1" fmla="*/ 284 h 356"/>
                    <a:gd name="T2" fmla="*/ 107 w 336"/>
                    <a:gd name="T3" fmla="*/ 298 h 356"/>
                    <a:gd name="T4" fmla="*/ 58 w 336"/>
                    <a:gd name="T5" fmla="*/ 278 h 356"/>
                    <a:gd name="T6" fmla="*/ 12 w 336"/>
                    <a:gd name="T7" fmla="*/ 254 h 356"/>
                    <a:gd name="T8" fmla="*/ 83 w 336"/>
                    <a:gd name="T9" fmla="*/ 267 h 356"/>
                    <a:gd name="T10" fmla="*/ 133 w 336"/>
                    <a:gd name="T11" fmla="*/ 294 h 356"/>
                    <a:gd name="T12" fmla="*/ 163 w 336"/>
                    <a:gd name="T13" fmla="*/ 314 h 356"/>
                    <a:gd name="T14" fmla="*/ 195 w 336"/>
                    <a:gd name="T15" fmla="*/ 328 h 356"/>
                    <a:gd name="T16" fmla="*/ 211 w 336"/>
                    <a:gd name="T17" fmla="*/ 312 h 356"/>
                    <a:gd name="T18" fmla="*/ 189 w 336"/>
                    <a:gd name="T19" fmla="*/ 279 h 356"/>
                    <a:gd name="T20" fmla="*/ 156 w 336"/>
                    <a:gd name="T21" fmla="*/ 208 h 356"/>
                    <a:gd name="T22" fmla="*/ 162 w 336"/>
                    <a:gd name="T23" fmla="*/ 148 h 356"/>
                    <a:gd name="T24" fmla="*/ 191 w 336"/>
                    <a:gd name="T25" fmla="*/ 109 h 356"/>
                    <a:gd name="T26" fmla="*/ 225 w 336"/>
                    <a:gd name="T27" fmla="*/ 77 h 356"/>
                    <a:gd name="T28" fmla="*/ 265 w 336"/>
                    <a:gd name="T29" fmla="*/ 61 h 356"/>
                    <a:gd name="T30" fmla="*/ 321 w 336"/>
                    <a:gd name="T31" fmla="*/ 46 h 356"/>
                    <a:gd name="T32" fmla="*/ 289 w 336"/>
                    <a:gd name="T33" fmla="*/ 19 h 356"/>
                    <a:gd name="T34" fmla="*/ 202 w 336"/>
                    <a:gd name="T35" fmla="*/ 26 h 356"/>
                    <a:gd name="T36" fmla="*/ 129 w 336"/>
                    <a:gd name="T37" fmla="*/ 29 h 356"/>
                    <a:gd name="T38" fmla="*/ 80 w 336"/>
                    <a:gd name="T39" fmla="*/ 12 h 356"/>
                    <a:gd name="T40" fmla="*/ 194 w 336"/>
                    <a:gd name="T41" fmla="*/ 10 h 356"/>
                    <a:gd name="T42" fmla="*/ 244 w 336"/>
                    <a:gd name="T43" fmla="*/ 0 h 356"/>
                    <a:gd name="T44" fmla="*/ 314 w 336"/>
                    <a:gd name="T45" fmla="*/ 10 h 356"/>
                    <a:gd name="T46" fmla="*/ 336 w 336"/>
                    <a:gd name="T47" fmla="*/ 47 h 356"/>
                    <a:gd name="T48" fmla="*/ 239 w 336"/>
                    <a:gd name="T49" fmla="*/ 102 h 356"/>
                    <a:gd name="T50" fmla="*/ 196 w 336"/>
                    <a:gd name="T51" fmla="*/ 140 h 356"/>
                    <a:gd name="T52" fmla="*/ 172 w 336"/>
                    <a:gd name="T53" fmla="*/ 192 h 356"/>
                    <a:gd name="T54" fmla="*/ 189 w 336"/>
                    <a:gd name="T55" fmla="*/ 240 h 356"/>
                    <a:gd name="T56" fmla="*/ 224 w 336"/>
                    <a:gd name="T57" fmla="*/ 303 h 356"/>
                    <a:gd name="T58" fmla="*/ 215 w 336"/>
                    <a:gd name="T59" fmla="*/ 356 h 356"/>
                    <a:gd name="T60" fmla="*/ 172 w 336"/>
                    <a:gd name="T61" fmla="*/ 347 h 356"/>
                    <a:gd name="T62" fmla="*/ 112 w 336"/>
                    <a:gd name="T63" fmla="*/ 320 h 356"/>
                    <a:gd name="T64" fmla="*/ 41 w 336"/>
                    <a:gd name="T65" fmla="*/ 298 h 356"/>
                    <a:gd name="T66" fmla="*/ 2 w 336"/>
                    <a:gd name="T67" fmla="*/ 294 h 3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6"/>
                    <a:gd name="T103" fmla="*/ 0 h 356"/>
                    <a:gd name="T104" fmla="*/ 336 w 336"/>
                    <a:gd name="T105" fmla="*/ 356 h 35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6" h="356">
                      <a:moveTo>
                        <a:pt x="2" y="294"/>
                      </a:moveTo>
                      <a:lnTo>
                        <a:pt x="0" y="284"/>
                      </a:lnTo>
                      <a:lnTo>
                        <a:pt x="54" y="288"/>
                      </a:lnTo>
                      <a:lnTo>
                        <a:pt x="107" y="298"/>
                      </a:lnTo>
                      <a:lnTo>
                        <a:pt x="84" y="286"/>
                      </a:lnTo>
                      <a:lnTo>
                        <a:pt x="58" y="278"/>
                      </a:lnTo>
                      <a:lnTo>
                        <a:pt x="7" y="271"/>
                      </a:lnTo>
                      <a:lnTo>
                        <a:pt x="12" y="254"/>
                      </a:lnTo>
                      <a:lnTo>
                        <a:pt x="46" y="256"/>
                      </a:lnTo>
                      <a:lnTo>
                        <a:pt x="83" y="267"/>
                      </a:lnTo>
                      <a:lnTo>
                        <a:pt x="118" y="285"/>
                      </a:lnTo>
                      <a:lnTo>
                        <a:pt x="133" y="294"/>
                      </a:lnTo>
                      <a:lnTo>
                        <a:pt x="147" y="303"/>
                      </a:lnTo>
                      <a:lnTo>
                        <a:pt x="163" y="314"/>
                      </a:lnTo>
                      <a:lnTo>
                        <a:pt x="180" y="323"/>
                      </a:lnTo>
                      <a:lnTo>
                        <a:pt x="195" y="328"/>
                      </a:lnTo>
                      <a:lnTo>
                        <a:pt x="211" y="324"/>
                      </a:lnTo>
                      <a:lnTo>
                        <a:pt x="211" y="312"/>
                      </a:lnTo>
                      <a:lnTo>
                        <a:pt x="201" y="295"/>
                      </a:lnTo>
                      <a:lnTo>
                        <a:pt x="189" y="279"/>
                      </a:lnTo>
                      <a:lnTo>
                        <a:pt x="179" y="269"/>
                      </a:lnTo>
                      <a:lnTo>
                        <a:pt x="156" y="208"/>
                      </a:lnTo>
                      <a:lnTo>
                        <a:pt x="156" y="178"/>
                      </a:lnTo>
                      <a:lnTo>
                        <a:pt x="162" y="148"/>
                      </a:lnTo>
                      <a:lnTo>
                        <a:pt x="177" y="126"/>
                      </a:lnTo>
                      <a:lnTo>
                        <a:pt x="191" y="109"/>
                      </a:lnTo>
                      <a:lnTo>
                        <a:pt x="207" y="91"/>
                      </a:lnTo>
                      <a:lnTo>
                        <a:pt x="225" y="77"/>
                      </a:lnTo>
                      <a:lnTo>
                        <a:pt x="244" y="67"/>
                      </a:lnTo>
                      <a:lnTo>
                        <a:pt x="265" y="61"/>
                      </a:lnTo>
                      <a:lnTo>
                        <a:pt x="317" y="61"/>
                      </a:lnTo>
                      <a:lnTo>
                        <a:pt x="321" y="46"/>
                      </a:lnTo>
                      <a:lnTo>
                        <a:pt x="308" y="31"/>
                      </a:lnTo>
                      <a:lnTo>
                        <a:pt x="289" y="19"/>
                      </a:lnTo>
                      <a:lnTo>
                        <a:pt x="275" y="13"/>
                      </a:lnTo>
                      <a:lnTo>
                        <a:pt x="202" y="26"/>
                      </a:lnTo>
                      <a:lnTo>
                        <a:pt x="166" y="33"/>
                      </a:lnTo>
                      <a:lnTo>
                        <a:pt x="129" y="29"/>
                      </a:lnTo>
                      <a:lnTo>
                        <a:pt x="78" y="19"/>
                      </a:lnTo>
                      <a:lnTo>
                        <a:pt x="80" y="12"/>
                      </a:lnTo>
                      <a:lnTo>
                        <a:pt x="124" y="17"/>
                      </a:lnTo>
                      <a:lnTo>
                        <a:pt x="194" y="10"/>
                      </a:lnTo>
                      <a:lnTo>
                        <a:pt x="218" y="4"/>
                      </a:lnTo>
                      <a:lnTo>
                        <a:pt x="244" y="0"/>
                      </a:lnTo>
                      <a:lnTo>
                        <a:pt x="294" y="3"/>
                      </a:lnTo>
                      <a:lnTo>
                        <a:pt x="314" y="10"/>
                      </a:lnTo>
                      <a:lnTo>
                        <a:pt x="329" y="26"/>
                      </a:lnTo>
                      <a:lnTo>
                        <a:pt x="336" y="47"/>
                      </a:lnTo>
                      <a:lnTo>
                        <a:pt x="332" y="76"/>
                      </a:lnTo>
                      <a:lnTo>
                        <a:pt x="239" y="102"/>
                      </a:lnTo>
                      <a:lnTo>
                        <a:pt x="212" y="121"/>
                      </a:lnTo>
                      <a:lnTo>
                        <a:pt x="196" y="140"/>
                      </a:lnTo>
                      <a:lnTo>
                        <a:pt x="172" y="169"/>
                      </a:lnTo>
                      <a:lnTo>
                        <a:pt x="172" y="192"/>
                      </a:lnTo>
                      <a:lnTo>
                        <a:pt x="179" y="216"/>
                      </a:lnTo>
                      <a:lnTo>
                        <a:pt x="189" y="240"/>
                      </a:lnTo>
                      <a:lnTo>
                        <a:pt x="200" y="264"/>
                      </a:lnTo>
                      <a:lnTo>
                        <a:pt x="224" y="303"/>
                      </a:lnTo>
                      <a:lnTo>
                        <a:pt x="228" y="348"/>
                      </a:lnTo>
                      <a:lnTo>
                        <a:pt x="215" y="356"/>
                      </a:lnTo>
                      <a:lnTo>
                        <a:pt x="196" y="356"/>
                      </a:lnTo>
                      <a:lnTo>
                        <a:pt x="172" y="347"/>
                      </a:lnTo>
                      <a:lnTo>
                        <a:pt x="145" y="334"/>
                      </a:lnTo>
                      <a:lnTo>
                        <a:pt x="112" y="320"/>
                      </a:lnTo>
                      <a:lnTo>
                        <a:pt x="78" y="306"/>
                      </a:lnTo>
                      <a:lnTo>
                        <a:pt x="41" y="298"/>
                      </a:lnTo>
                      <a:lnTo>
                        <a:pt x="2" y="294"/>
                      </a:lnTo>
                      <a:close/>
                    </a:path>
                  </a:pathLst>
                </a:custGeom>
                <a:solidFill>
                  <a:srgbClr val="000000"/>
                </a:solidFill>
                <a:ln w="9525">
                  <a:noFill/>
                  <a:round/>
                  <a:headEnd/>
                  <a:tailEnd/>
                </a:ln>
              </p:spPr>
              <p:txBody>
                <a:bodyPr/>
                <a:lstStyle/>
                <a:p>
                  <a:endParaRPr lang="en-US" dirty="0"/>
                </a:p>
              </p:txBody>
            </p:sp>
            <p:sp>
              <p:nvSpPr>
                <p:cNvPr id="122027" name="Freeform 171"/>
                <p:cNvSpPr>
                  <a:spLocks/>
                </p:cNvSpPr>
                <p:nvPr/>
              </p:nvSpPr>
              <p:spPr bwMode="auto">
                <a:xfrm>
                  <a:off x="2994" y="3155"/>
                  <a:ext cx="62" cy="37"/>
                </a:xfrm>
                <a:custGeom>
                  <a:avLst/>
                  <a:gdLst>
                    <a:gd name="T0" fmla="*/ 189 w 246"/>
                    <a:gd name="T1" fmla="*/ 147 h 147"/>
                    <a:gd name="T2" fmla="*/ 173 w 246"/>
                    <a:gd name="T3" fmla="*/ 138 h 147"/>
                    <a:gd name="T4" fmla="*/ 163 w 246"/>
                    <a:gd name="T5" fmla="*/ 130 h 147"/>
                    <a:gd name="T6" fmla="*/ 151 w 246"/>
                    <a:gd name="T7" fmla="*/ 125 h 147"/>
                    <a:gd name="T8" fmla="*/ 123 w 246"/>
                    <a:gd name="T9" fmla="*/ 126 h 147"/>
                    <a:gd name="T10" fmla="*/ 126 w 246"/>
                    <a:gd name="T11" fmla="*/ 110 h 147"/>
                    <a:gd name="T12" fmla="*/ 158 w 246"/>
                    <a:gd name="T13" fmla="*/ 117 h 147"/>
                    <a:gd name="T14" fmla="*/ 155 w 246"/>
                    <a:gd name="T15" fmla="*/ 110 h 147"/>
                    <a:gd name="T16" fmla="*/ 147 w 246"/>
                    <a:gd name="T17" fmla="*/ 103 h 147"/>
                    <a:gd name="T18" fmla="*/ 124 w 246"/>
                    <a:gd name="T19" fmla="*/ 99 h 147"/>
                    <a:gd name="T20" fmla="*/ 124 w 246"/>
                    <a:gd name="T21" fmla="*/ 86 h 147"/>
                    <a:gd name="T22" fmla="*/ 162 w 246"/>
                    <a:gd name="T23" fmla="*/ 92 h 147"/>
                    <a:gd name="T24" fmla="*/ 173 w 246"/>
                    <a:gd name="T25" fmla="*/ 112 h 147"/>
                    <a:gd name="T26" fmla="*/ 181 w 246"/>
                    <a:gd name="T27" fmla="*/ 120 h 147"/>
                    <a:gd name="T28" fmla="*/ 191 w 246"/>
                    <a:gd name="T29" fmla="*/ 123 h 147"/>
                    <a:gd name="T30" fmla="*/ 209 w 246"/>
                    <a:gd name="T31" fmla="*/ 121 h 147"/>
                    <a:gd name="T32" fmla="*/ 220 w 246"/>
                    <a:gd name="T33" fmla="*/ 107 h 147"/>
                    <a:gd name="T34" fmla="*/ 225 w 246"/>
                    <a:gd name="T35" fmla="*/ 69 h 147"/>
                    <a:gd name="T36" fmla="*/ 214 w 246"/>
                    <a:gd name="T37" fmla="*/ 62 h 147"/>
                    <a:gd name="T38" fmla="*/ 201 w 246"/>
                    <a:gd name="T39" fmla="*/ 55 h 147"/>
                    <a:gd name="T40" fmla="*/ 175 w 246"/>
                    <a:gd name="T41" fmla="*/ 44 h 147"/>
                    <a:gd name="T42" fmla="*/ 147 w 246"/>
                    <a:gd name="T43" fmla="*/ 36 h 147"/>
                    <a:gd name="T44" fmla="*/ 117 w 246"/>
                    <a:gd name="T45" fmla="*/ 31 h 147"/>
                    <a:gd name="T46" fmla="*/ 0 w 246"/>
                    <a:gd name="T47" fmla="*/ 23 h 147"/>
                    <a:gd name="T48" fmla="*/ 9 w 246"/>
                    <a:gd name="T49" fmla="*/ 7 h 147"/>
                    <a:gd name="T50" fmla="*/ 75 w 246"/>
                    <a:gd name="T51" fmla="*/ 15 h 147"/>
                    <a:gd name="T52" fmla="*/ 137 w 246"/>
                    <a:gd name="T53" fmla="*/ 20 h 147"/>
                    <a:gd name="T54" fmla="*/ 147 w 246"/>
                    <a:gd name="T55" fmla="*/ 11 h 147"/>
                    <a:gd name="T56" fmla="*/ 146 w 246"/>
                    <a:gd name="T57" fmla="*/ 4 h 147"/>
                    <a:gd name="T58" fmla="*/ 151 w 246"/>
                    <a:gd name="T59" fmla="*/ 0 h 147"/>
                    <a:gd name="T60" fmla="*/ 165 w 246"/>
                    <a:gd name="T61" fmla="*/ 1 h 147"/>
                    <a:gd name="T62" fmla="*/ 168 w 246"/>
                    <a:gd name="T63" fmla="*/ 10 h 147"/>
                    <a:gd name="T64" fmla="*/ 156 w 246"/>
                    <a:gd name="T65" fmla="*/ 15 h 147"/>
                    <a:gd name="T66" fmla="*/ 147 w 246"/>
                    <a:gd name="T67" fmla="*/ 21 h 147"/>
                    <a:gd name="T68" fmla="*/ 168 w 246"/>
                    <a:gd name="T69" fmla="*/ 24 h 147"/>
                    <a:gd name="T70" fmla="*/ 180 w 246"/>
                    <a:gd name="T71" fmla="*/ 14 h 147"/>
                    <a:gd name="T72" fmla="*/ 183 w 246"/>
                    <a:gd name="T73" fmla="*/ 6 h 147"/>
                    <a:gd name="T74" fmla="*/ 191 w 246"/>
                    <a:gd name="T75" fmla="*/ 2 h 147"/>
                    <a:gd name="T76" fmla="*/ 202 w 246"/>
                    <a:gd name="T77" fmla="*/ 13 h 147"/>
                    <a:gd name="T78" fmla="*/ 197 w 246"/>
                    <a:gd name="T79" fmla="*/ 19 h 147"/>
                    <a:gd name="T80" fmla="*/ 187 w 246"/>
                    <a:gd name="T81" fmla="*/ 19 h 147"/>
                    <a:gd name="T82" fmla="*/ 178 w 246"/>
                    <a:gd name="T83" fmla="*/ 26 h 147"/>
                    <a:gd name="T84" fmla="*/ 202 w 246"/>
                    <a:gd name="T85" fmla="*/ 31 h 147"/>
                    <a:gd name="T86" fmla="*/ 211 w 246"/>
                    <a:gd name="T87" fmla="*/ 23 h 147"/>
                    <a:gd name="T88" fmla="*/ 212 w 246"/>
                    <a:gd name="T89" fmla="*/ 10 h 147"/>
                    <a:gd name="T90" fmla="*/ 225 w 246"/>
                    <a:gd name="T91" fmla="*/ 10 h 147"/>
                    <a:gd name="T92" fmla="*/ 229 w 246"/>
                    <a:gd name="T93" fmla="*/ 23 h 147"/>
                    <a:gd name="T94" fmla="*/ 216 w 246"/>
                    <a:gd name="T95" fmla="*/ 28 h 147"/>
                    <a:gd name="T96" fmla="*/ 209 w 246"/>
                    <a:gd name="T97" fmla="*/ 35 h 147"/>
                    <a:gd name="T98" fmla="*/ 236 w 246"/>
                    <a:gd name="T99" fmla="*/ 64 h 147"/>
                    <a:gd name="T100" fmla="*/ 246 w 246"/>
                    <a:gd name="T101" fmla="*/ 102 h 147"/>
                    <a:gd name="T102" fmla="*/ 241 w 246"/>
                    <a:gd name="T103" fmla="*/ 122 h 147"/>
                    <a:gd name="T104" fmla="*/ 231 w 246"/>
                    <a:gd name="T105" fmla="*/ 138 h 147"/>
                    <a:gd name="T106" fmla="*/ 214 w 246"/>
                    <a:gd name="T107" fmla="*/ 147 h 147"/>
                    <a:gd name="T108" fmla="*/ 189 w 246"/>
                    <a:gd name="T109" fmla="*/ 147 h 147"/>
                    <a:gd name="T110" fmla="*/ 189 w 246"/>
                    <a:gd name="T111" fmla="*/ 147 h 14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6"/>
                    <a:gd name="T169" fmla="*/ 0 h 147"/>
                    <a:gd name="T170" fmla="*/ 246 w 246"/>
                    <a:gd name="T171" fmla="*/ 147 h 14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6" h="147">
                      <a:moveTo>
                        <a:pt x="189" y="147"/>
                      </a:moveTo>
                      <a:lnTo>
                        <a:pt x="173" y="138"/>
                      </a:lnTo>
                      <a:lnTo>
                        <a:pt x="163" y="130"/>
                      </a:lnTo>
                      <a:lnTo>
                        <a:pt x="151" y="125"/>
                      </a:lnTo>
                      <a:lnTo>
                        <a:pt x="123" y="126"/>
                      </a:lnTo>
                      <a:lnTo>
                        <a:pt x="126" y="110"/>
                      </a:lnTo>
                      <a:lnTo>
                        <a:pt x="158" y="117"/>
                      </a:lnTo>
                      <a:lnTo>
                        <a:pt x="155" y="110"/>
                      </a:lnTo>
                      <a:lnTo>
                        <a:pt x="147" y="103"/>
                      </a:lnTo>
                      <a:lnTo>
                        <a:pt x="124" y="99"/>
                      </a:lnTo>
                      <a:lnTo>
                        <a:pt x="124" y="86"/>
                      </a:lnTo>
                      <a:lnTo>
                        <a:pt x="162" y="92"/>
                      </a:lnTo>
                      <a:lnTo>
                        <a:pt x="173" y="112"/>
                      </a:lnTo>
                      <a:lnTo>
                        <a:pt x="181" y="120"/>
                      </a:lnTo>
                      <a:lnTo>
                        <a:pt x="191" y="123"/>
                      </a:lnTo>
                      <a:lnTo>
                        <a:pt x="209" y="121"/>
                      </a:lnTo>
                      <a:lnTo>
                        <a:pt x="220" y="107"/>
                      </a:lnTo>
                      <a:lnTo>
                        <a:pt x="225" y="69"/>
                      </a:lnTo>
                      <a:lnTo>
                        <a:pt x="214" y="62"/>
                      </a:lnTo>
                      <a:lnTo>
                        <a:pt x="201" y="55"/>
                      </a:lnTo>
                      <a:lnTo>
                        <a:pt x="175" y="44"/>
                      </a:lnTo>
                      <a:lnTo>
                        <a:pt x="147" y="36"/>
                      </a:lnTo>
                      <a:lnTo>
                        <a:pt x="117" y="31"/>
                      </a:lnTo>
                      <a:lnTo>
                        <a:pt x="0" y="23"/>
                      </a:lnTo>
                      <a:lnTo>
                        <a:pt x="9" y="7"/>
                      </a:lnTo>
                      <a:lnTo>
                        <a:pt x="75" y="15"/>
                      </a:lnTo>
                      <a:lnTo>
                        <a:pt x="137" y="20"/>
                      </a:lnTo>
                      <a:lnTo>
                        <a:pt x="147" y="11"/>
                      </a:lnTo>
                      <a:lnTo>
                        <a:pt x="146" y="4"/>
                      </a:lnTo>
                      <a:lnTo>
                        <a:pt x="151" y="0"/>
                      </a:lnTo>
                      <a:lnTo>
                        <a:pt x="165" y="1"/>
                      </a:lnTo>
                      <a:lnTo>
                        <a:pt x="168" y="10"/>
                      </a:lnTo>
                      <a:lnTo>
                        <a:pt x="156" y="15"/>
                      </a:lnTo>
                      <a:lnTo>
                        <a:pt x="147" y="21"/>
                      </a:lnTo>
                      <a:lnTo>
                        <a:pt x="168" y="24"/>
                      </a:lnTo>
                      <a:lnTo>
                        <a:pt x="180" y="14"/>
                      </a:lnTo>
                      <a:lnTo>
                        <a:pt x="183" y="6"/>
                      </a:lnTo>
                      <a:lnTo>
                        <a:pt x="191" y="2"/>
                      </a:lnTo>
                      <a:lnTo>
                        <a:pt x="202" y="13"/>
                      </a:lnTo>
                      <a:lnTo>
                        <a:pt x="197" y="19"/>
                      </a:lnTo>
                      <a:lnTo>
                        <a:pt x="187" y="19"/>
                      </a:lnTo>
                      <a:lnTo>
                        <a:pt x="178" y="26"/>
                      </a:lnTo>
                      <a:lnTo>
                        <a:pt x="202" y="31"/>
                      </a:lnTo>
                      <a:lnTo>
                        <a:pt x="211" y="23"/>
                      </a:lnTo>
                      <a:lnTo>
                        <a:pt x="212" y="10"/>
                      </a:lnTo>
                      <a:lnTo>
                        <a:pt x="225" y="10"/>
                      </a:lnTo>
                      <a:lnTo>
                        <a:pt x="229" y="23"/>
                      </a:lnTo>
                      <a:lnTo>
                        <a:pt x="216" y="28"/>
                      </a:lnTo>
                      <a:lnTo>
                        <a:pt x="209" y="35"/>
                      </a:lnTo>
                      <a:lnTo>
                        <a:pt x="236" y="64"/>
                      </a:lnTo>
                      <a:lnTo>
                        <a:pt x="246" y="102"/>
                      </a:lnTo>
                      <a:lnTo>
                        <a:pt x="241" y="122"/>
                      </a:lnTo>
                      <a:lnTo>
                        <a:pt x="231" y="138"/>
                      </a:lnTo>
                      <a:lnTo>
                        <a:pt x="214" y="147"/>
                      </a:lnTo>
                      <a:lnTo>
                        <a:pt x="189" y="147"/>
                      </a:lnTo>
                      <a:close/>
                    </a:path>
                  </a:pathLst>
                </a:custGeom>
                <a:solidFill>
                  <a:srgbClr val="000000"/>
                </a:solidFill>
                <a:ln w="9525">
                  <a:noFill/>
                  <a:round/>
                  <a:headEnd/>
                  <a:tailEnd/>
                </a:ln>
              </p:spPr>
              <p:txBody>
                <a:bodyPr/>
                <a:lstStyle/>
                <a:p>
                  <a:endParaRPr lang="en-US" dirty="0"/>
                </a:p>
              </p:txBody>
            </p:sp>
            <p:sp>
              <p:nvSpPr>
                <p:cNvPr id="122028" name="Freeform 172"/>
                <p:cNvSpPr>
                  <a:spLocks/>
                </p:cNvSpPr>
                <p:nvPr/>
              </p:nvSpPr>
              <p:spPr bwMode="auto">
                <a:xfrm>
                  <a:off x="2721" y="3104"/>
                  <a:ext cx="96" cy="88"/>
                </a:xfrm>
                <a:custGeom>
                  <a:avLst/>
                  <a:gdLst>
                    <a:gd name="T0" fmla="*/ 14 w 386"/>
                    <a:gd name="T1" fmla="*/ 317 h 354"/>
                    <a:gd name="T2" fmla="*/ 1 w 386"/>
                    <a:gd name="T3" fmla="*/ 277 h 354"/>
                    <a:gd name="T4" fmla="*/ 0 w 386"/>
                    <a:gd name="T5" fmla="*/ 239 h 354"/>
                    <a:gd name="T6" fmla="*/ 8 w 386"/>
                    <a:gd name="T7" fmla="*/ 204 h 354"/>
                    <a:gd name="T8" fmla="*/ 23 w 386"/>
                    <a:gd name="T9" fmla="*/ 166 h 354"/>
                    <a:gd name="T10" fmla="*/ 37 w 386"/>
                    <a:gd name="T11" fmla="*/ 143 h 354"/>
                    <a:gd name="T12" fmla="*/ 52 w 386"/>
                    <a:gd name="T13" fmla="*/ 122 h 354"/>
                    <a:gd name="T14" fmla="*/ 67 w 386"/>
                    <a:gd name="T15" fmla="*/ 102 h 354"/>
                    <a:gd name="T16" fmla="*/ 83 w 386"/>
                    <a:gd name="T17" fmla="*/ 83 h 354"/>
                    <a:gd name="T18" fmla="*/ 100 w 386"/>
                    <a:gd name="T19" fmla="*/ 64 h 354"/>
                    <a:gd name="T20" fmla="*/ 118 w 386"/>
                    <a:gd name="T21" fmla="*/ 47 h 354"/>
                    <a:gd name="T22" fmla="*/ 139 w 386"/>
                    <a:gd name="T23" fmla="*/ 31 h 354"/>
                    <a:gd name="T24" fmla="*/ 159 w 386"/>
                    <a:gd name="T25" fmla="*/ 17 h 354"/>
                    <a:gd name="T26" fmla="*/ 183 w 386"/>
                    <a:gd name="T27" fmla="*/ 8 h 354"/>
                    <a:gd name="T28" fmla="*/ 206 w 386"/>
                    <a:gd name="T29" fmla="*/ 3 h 354"/>
                    <a:gd name="T30" fmla="*/ 254 w 386"/>
                    <a:gd name="T31" fmla="*/ 0 h 354"/>
                    <a:gd name="T32" fmla="*/ 301 w 386"/>
                    <a:gd name="T33" fmla="*/ 10 h 354"/>
                    <a:gd name="T34" fmla="*/ 345 w 386"/>
                    <a:gd name="T35" fmla="*/ 35 h 354"/>
                    <a:gd name="T36" fmla="*/ 364 w 386"/>
                    <a:gd name="T37" fmla="*/ 44 h 354"/>
                    <a:gd name="T38" fmla="*/ 386 w 386"/>
                    <a:gd name="T39" fmla="*/ 50 h 354"/>
                    <a:gd name="T40" fmla="*/ 381 w 386"/>
                    <a:gd name="T41" fmla="*/ 56 h 354"/>
                    <a:gd name="T42" fmla="*/ 352 w 386"/>
                    <a:gd name="T43" fmla="*/ 49 h 354"/>
                    <a:gd name="T44" fmla="*/ 321 w 386"/>
                    <a:gd name="T45" fmla="*/ 40 h 354"/>
                    <a:gd name="T46" fmla="*/ 290 w 386"/>
                    <a:gd name="T47" fmla="*/ 32 h 354"/>
                    <a:gd name="T48" fmla="*/ 258 w 386"/>
                    <a:gd name="T49" fmla="*/ 27 h 354"/>
                    <a:gd name="T50" fmla="*/ 196 w 386"/>
                    <a:gd name="T51" fmla="*/ 27 h 354"/>
                    <a:gd name="T52" fmla="*/ 139 w 386"/>
                    <a:gd name="T53" fmla="*/ 53 h 354"/>
                    <a:gd name="T54" fmla="*/ 112 w 386"/>
                    <a:gd name="T55" fmla="*/ 78 h 354"/>
                    <a:gd name="T56" fmla="*/ 86 w 386"/>
                    <a:gd name="T57" fmla="*/ 105 h 354"/>
                    <a:gd name="T58" fmla="*/ 62 w 386"/>
                    <a:gd name="T59" fmla="*/ 136 h 354"/>
                    <a:gd name="T60" fmla="*/ 52 w 386"/>
                    <a:gd name="T61" fmla="*/ 151 h 354"/>
                    <a:gd name="T62" fmla="*/ 42 w 386"/>
                    <a:gd name="T63" fmla="*/ 166 h 354"/>
                    <a:gd name="T64" fmla="*/ 20 w 386"/>
                    <a:gd name="T65" fmla="*/ 214 h 354"/>
                    <a:gd name="T66" fmla="*/ 15 w 386"/>
                    <a:gd name="T67" fmla="*/ 253 h 354"/>
                    <a:gd name="T68" fmla="*/ 24 w 386"/>
                    <a:gd name="T69" fmla="*/ 281 h 354"/>
                    <a:gd name="T70" fmla="*/ 33 w 386"/>
                    <a:gd name="T71" fmla="*/ 292 h 354"/>
                    <a:gd name="T72" fmla="*/ 45 w 386"/>
                    <a:gd name="T73" fmla="*/ 301 h 354"/>
                    <a:gd name="T74" fmla="*/ 59 w 386"/>
                    <a:gd name="T75" fmla="*/ 307 h 354"/>
                    <a:gd name="T76" fmla="*/ 77 w 386"/>
                    <a:gd name="T77" fmla="*/ 312 h 354"/>
                    <a:gd name="T78" fmla="*/ 115 w 386"/>
                    <a:gd name="T79" fmla="*/ 317 h 354"/>
                    <a:gd name="T80" fmla="*/ 205 w 386"/>
                    <a:gd name="T81" fmla="*/ 309 h 354"/>
                    <a:gd name="T82" fmla="*/ 317 w 386"/>
                    <a:gd name="T83" fmla="*/ 291 h 354"/>
                    <a:gd name="T84" fmla="*/ 312 w 386"/>
                    <a:gd name="T85" fmla="*/ 308 h 354"/>
                    <a:gd name="T86" fmla="*/ 227 w 386"/>
                    <a:gd name="T87" fmla="*/ 323 h 354"/>
                    <a:gd name="T88" fmla="*/ 310 w 386"/>
                    <a:gd name="T89" fmla="*/ 320 h 354"/>
                    <a:gd name="T90" fmla="*/ 308 w 386"/>
                    <a:gd name="T91" fmla="*/ 330 h 354"/>
                    <a:gd name="T92" fmla="*/ 199 w 386"/>
                    <a:gd name="T93" fmla="*/ 346 h 354"/>
                    <a:gd name="T94" fmla="*/ 154 w 386"/>
                    <a:gd name="T95" fmla="*/ 351 h 354"/>
                    <a:gd name="T96" fmla="*/ 100 w 386"/>
                    <a:gd name="T97" fmla="*/ 354 h 354"/>
                    <a:gd name="T98" fmla="*/ 48 w 386"/>
                    <a:gd name="T99" fmla="*/ 345 h 354"/>
                    <a:gd name="T100" fmla="*/ 14 w 386"/>
                    <a:gd name="T101" fmla="*/ 317 h 354"/>
                    <a:gd name="T102" fmla="*/ 14 w 386"/>
                    <a:gd name="T103" fmla="*/ 317 h 35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86"/>
                    <a:gd name="T157" fmla="*/ 0 h 354"/>
                    <a:gd name="T158" fmla="*/ 386 w 386"/>
                    <a:gd name="T159" fmla="*/ 354 h 35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86" h="354">
                      <a:moveTo>
                        <a:pt x="14" y="317"/>
                      </a:moveTo>
                      <a:lnTo>
                        <a:pt x="1" y="277"/>
                      </a:lnTo>
                      <a:lnTo>
                        <a:pt x="0" y="239"/>
                      </a:lnTo>
                      <a:lnTo>
                        <a:pt x="8" y="204"/>
                      </a:lnTo>
                      <a:lnTo>
                        <a:pt x="23" y="166"/>
                      </a:lnTo>
                      <a:lnTo>
                        <a:pt x="37" y="143"/>
                      </a:lnTo>
                      <a:lnTo>
                        <a:pt x="52" y="122"/>
                      </a:lnTo>
                      <a:lnTo>
                        <a:pt x="67" y="102"/>
                      </a:lnTo>
                      <a:lnTo>
                        <a:pt x="83" y="83"/>
                      </a:lnTo>
                      <a:lnTo>
                        <a:pt x="100" y="64"/>
                      </a:lnTo>
                      <a:lnTo>
                        <a:pt x="118" y="47"/>
                      </a:lnTo>
                      <a:lnTo>
                        <a:pt x="139" y="31"/>
                      </a:lnTo>
                      <a:lnTo>
                        <a:pt x="159" y="17"/>
                      </a:lnTo>
                      <a:lnTo>
                        <a:pt x="183" y="8"/>
                      </a:lnTo>
                      <a:lnTo>
                        <a:pt x="206" y="3"/>
                      </a:lnTo>
                      <a:lnTo>
                        <a:pt x="254" y="0"/>
                      </a:lnTo>
                      <a:lnTo>
                        <a:pt x="301" y="10"/>
                      </a:lnTo>
                      <a:lnTo>
                        <a:pt x="345" y="35"/>
                      </a:lnTo>
                      <a:lnTo>
                        <a:pt x="364" y="44"/>
                      </a:lnTo>
                      <a:lnTo>
                        <a:pt x="386" y="50"/>
                      </a:lnTo>
                      <a:lnTo>
                        <a:pt x="381" y="56"/>
                      </a:lnTo>
                      <a:lnTo>
                        <a:pt x="352" y="49"/>
                      </a:lnTo>
                      <a:lnTo>
                        <a:pt x="321" y="40"/>
                      </a:lnTo>
                      <a:lnTo>
                        <a:pt x="290" y="32"/>
                      </a:lnTo>
                      <a:lnTo>
                        <a:pt x="258" y="27"/>
                      </a:lnTo>
                      <a:lnTo>
                        <a:pt x="196" y="27"/>
                      </a:lnTo>
                      <a:lnTo>
                        <a:pt x="139" y="53"/>
                      </a:lnTo>
                      <a:lnTo>
                        <a:pt x="112" y="78"/>
                      </a:lnTo>
                      <a:lnTo>
                        <a:pt x="86" y="105"/>
                      </a:lnTo>
                      <a:lnTo>
                        <a:pt x="62" y="136"/>
                      </a:lnTo>
                      <a:lnTo>
                        <a:pt x="52" y="151"/>
                      </a:lnTo>
                      <a:lnTo>
                        <a:pt x="42" y="166"/>
                      </a:lnTo>
                      <a:lnTo>
                        <a:pt x="20" y="214"/>
                      </a:lnTo>
                      <a:lnTo>
                        <a:pt x="15" y="253"/>
                      </a:lnTo>
                      <a:lnTo>
                        <a:pt x="24" y="281"/>
                      </a:lnTo>
                      <a:lnTo>
                        <a:pt x="33" y="292"/>
                      </a:lnTo>
                      <a:lnTo>
                        <a:pt x="45" y="301"/>
                      </a:lnTo>
                      <a:lnTo>
                        <a:pt x="59" y="307"/>
                      </a:lnTo>
                      <a:lnTo>
                        <a:pt x="77" y="312"/>
                      </a:lnTo>
                      <a:lnTo>
                        <a:pt x="115" y="317"/>
                      </a:lnTo>
                      <a:lnTo>
                        <a:pt x="205" y="309"/>
                      </a:lnTo>
                      <a:lnTo>
                        <a:pt x="317" y="291"/>
                      </a:lnTo>
                      <a:lnTo>
                        <a:pt x="312" y="308"/>
                      </a:lnTo>
                      <a:lnTo>
                        <a:pt x="227" y="323"/>
                      </a:lnTo>
                      <a:lnTo>
                        <a:pt x="310" y="320"/>
                      </a:lnTo>
                      <a:lnTo>
                        <a:pt x="308" y="330"/>
                      </a:lnTo>
                      <a:lnTo>
                        <a:pt x="199" y="346"/>
                      </a:lnTo>
                      <a:lnTo>
                        <a:pt x="154" y="351"/>
                      </a:lnTo>
                      <a:lnTo>
                        <a:pt x="100" y="354"/>
                      </a:lnTo>
                      <a:lnTo>
                        <a:pt x="48" y="345"/>
                      </a:lnTo>
                      <a:lnTo>
                        <a:pt x="14" y="317"/>
                      </a:lnTo>
                      <a:close/>
                    </a:path>
                  </a:pathLst>
                </a:custGeom>
                <a:solidFill>
                  <a:srgbClr val="000000"/>
                </a:solidFill>
                <a:ln w="9525">
                  <a:noFill/>
                  <a:round/>
                  <a:headEnd/>
                  <a:tailEnd/>
                </a:ln>
              </p:spPr>
              <p:txBody>
                <a:bodyPr/>
                <a:lstStyle/>
                <a:p>
                  <a:endParaRPr lang="en-US" dirty="0"/>
                </a:p>
              </p:txBody>
            </p:sp>
            <p:sp>
              <p:nvSpPr>
                <p:cNvPr id="122029" name="Freeform 173"/>
                <p:cNvSpPr>
                  <a:spLocks/>
                </p:cNvSpPr>
                <p:nvPr/>
              </p:nvSpPr>
              <p:spPr bwMode="auto">
                <a:xfrm>
                  <a:off x="2981" y="3172"/>
                  <a:ext cx="45" cy="19"/>
                </a:xfrm>
                <a:custGeom>
                  <a:avLst/>
                  <a:gdLst>
                    <a:gd name="T0" fmla="*/ 113 w 180"/>
                    <a:gd name="T1" fmla="*/ 76 h 76"/>
                    <a:gd name="T2" fmla="*/ 78 w 180"/>
                    <a:gd name="T3" fmla="*/ 66 h 76"/>
                    <a:gd name="T4" fmla="*/ 67 w 180"/>
                    <a:gd name="T5" fmla="*/ 47 h 76"/>
                    <a:gd name="T6" fmla="*/ 60 w 180"/>
                    <a:gd name="T7" fmla="*/ 37 h 76"/>
                    <a:gd name="T8" fmla="*/ 49 w 180"/>
                    <a:gd name="T9" fmla="*/ 28 h 76"/>
                    <a:gd name="T10" fmla="*/ 30 w 180"/>
                    <a:gd name="T11" fmla="*/ 23 h 76"/>
                    <a:gd name="T12" fmla="*/ 0 w 180"/>
                    <a:gd name="T13" fmla="*/ 22 h 76"/>
                    <a:gd name="T14" fmla="*/ 7 w 180"/>
                    <a:gd name="T15" fmla="*/ 11 h 76"/>
                    <a:gd name="T16" fmla="*/ 16 w 180"/>
                    <a:gd name="T17" fmla="*/ 0 h 76"/>
                    <a:gd name="T18" fmla="*/ 65 w 180"/>
                    <a:gd name="T19" fmla="*/ 14 h 76"/>
                    <a:gd name="T20" fmla="*/ 77 w 180"/>
                    <a:gd name="T21" fmla="*/ 29 h 76"/>
                    <a:gd name="T22" fmla="*/ 89 w 180"/>
                    <a:gd name="T23" fmla="*/ 39 h 76"/>
                    <a:gd name="T24" fmla="*/ 118 w 180"/>
                    <a:gd name="T25" fmla="*/ 46 h 76"/>
                    <a:gd name="T26" fmla="*/ 148 w 180"/>
                    <a:gd name="T27" fmla="*/ 38 h 76"/>
                    <a:gd name="T28" fmla="*/ 179 w 180"/>
                    <a:gd name="T29" fmla="*/ 21 h 76"/>
                    <a:gd name="T30" fmla="*/ 180 w 180"/>
                    <a:gd name="T31" fmla="*/ 34 h 76"/>
                    <a:gd name="T32" fmla="*/ 161 w 180"/>
                    <a:gd name="T33" fmla="*/ 45 h 76"/>
                    <a:gd name="T34" fmla="*/ 179 w 180"/>
                    <a:gd name="T35" fmla="*/ 45 h 76"/>
                    <a:gd name="T36" fmla="*/ 180 w 180"/>
                    <a:gd name="T37" fmla="*/ 61 h 76"/>
                    <a:gd name="T38" fmla="*/ 113 w 180"/>
                    <a:gd name="T39" fmla="*/ 76 h 76"/>
                    <a:gd name="T40" fmla="*/ 113 w 180"/>
                    <a:gd name="T41" fmla="*/ 76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0"/>
                    <a:gd name="T64" fmla="*/ 0 h 76"/>
                    <a:gd name="T65" fmla="*/ 180 w 180"/>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0" h="76">
                      <a:moveTo>
                        <a:pt x="113" y="76"/>
                      </a:moveTo>
                      <a:lnTo>
                        <a:pt x="78" y="66"/>
                      </a:lnTo>
                      <a:lnTo>
                        <a:pt x="67" y="47"/>
                      </a:lnTo>
                      <a:lnTo>
                        <a:pt x="60" y="37"/>
                      </a:lnTo>
                      <a:lnTo>
                        <a:pt x="49" y="28"/>
                      </a:lnTo>
                      <a:lnTo>
                        <a:pt x="30" y="23"/>
                      </a:lnTo>
                      <a:lnTo>
                        <a:pt x="0" y="22"/>
                      </a:lnTo>
                      <a:lnTo>
                        <a:pt x="7" y="11"/>
                      </a:lnTo>
                      <a:lnTo>
                        <a:pt x="16" y="0"/>
                      </a:lnTo>
                      <a:lnTo>
                        <a:pt x="65" y="14"/>
                      </a:lnTo>
                      <a:lnTo>
                        <a:pt x="77" y="29"/>
                      </a:lnTo>
                      <a:lnTo>
                        <a:pt x="89" y="39"/>
                      </a:lnTo>
                      <a:lnTo>
                        <a:pt x="118" y="46"/>
                      </a:lnTo>
                      <a:lnTo>
                        <a:pt x="148" y="38"/>
                      </a:lnTo>
                      <a:lnTo>
                        <a:pt x="179" y="21"/>
                      </a:lnTo>
                      <a:lnTo>
                        <a:pt x="180" y="34"/>
                      </a:lnTo>
                      <a:lnTo>
                        <a:pt x="161" y="45"/>
                      </a:lnTo>
                      <a:lnTo>
                        <a:pt x="179" y="45"/>
                      </a:lnTo>
                      <a:lnTo>
                        <a:pt x="180" y="61"/>
                      </a:lnTo>
                      <a:lnTo>
                        <a:pt x="113" y="76"/>
                      </a:lnTo>
                      <a:close/>
                    </a:path>
                  </a:pathLst>
                </a:custGeom>
                <a:solidFill>
                  <a:srgbClr val="000000"/>
                </a:solidFill>
                <a:ln w="9525">
                  <a:noFill/>
                  <a:round/>
                  <a:headEnd/>
                  <a:tailEnd/>
                </a:ln>
              </p:spPr>
              <p:txBody>
                <a:bodyPr/>
                <a:lstStyle/>
                <a:p>
                  <a:endParaRPr lang="en-US" dirty="0"/>
                </a:p>
              </p:txBody>
            </p:sp>
            <p:sp>
              <p:nvSpPr>
                <p:cNvPr id="122030" name="Freeform 174"/>
                <p:cNvSpPr>
                  <a:spLocks/>
                </p:cNvSpPr>
                <p:nvPr/>
              </p:nvSpPr>
              <p:spPr bwMode="auto">
                <a:xfrm>
                  <a:off x="2847" y="3138"/>
                  <a:ext cx="150" cy="39"/>
                </a:xfrm>
                <a:custGeom>
                  <a:avLst/>
                  <a:gdLst>
                    <a:gd name="T0" fmla="*/ 517 w 602"/>
                    <a:gd name="T1" fmla="*/ 154 h 158"/>
                    <a:gd name="T2" fmla="*/ 523 w 602"/>
                    <a:gd name="T3" fmla="*/ 120 h 158"/>
                    <a:gd name="T4" fmla="*/ 551 w 602"/>
                    <a:gd name="T5" fmla="*/ 123 h 158"/>
                    <a:gd name="T6" fmla="*/ 582 w 602"/>
                    <a:gd name="T7" fmla="*/ 92 h 158"/>
                    <a:gd name="T8" fmla="*/ 511 w 602"/>
                    <a:gd name="T9" fmla="*/ 80 h 158"/>
                    <a:gd name="T10" fmla="*/ 438 w 602"/>
                    <a:gd name="T11" fmla="*/ 68 h 158"/>
                    <a:gd name="T12" fmla="*/ 365 w 602"/>
                    <a:gd name="T13" fmla="*/ 57 h 158"/>
                    <a:gd name="T14" fmla="*/ 292 w 602"/>
                    <a:gd name="T15" fmla="*/ 47 h 158"/>
                    <a:gd name="T16" fmla="*/ 219 w 602"/>
                    <a:gd name="T17" fmla="*/ 38 h 158"/>
                    <a:gd name="T18" fmla="*/ 146 w 602"/>
                    <a:gd name="T19" fmla="*/ 29 h 158"/>
                    <a:gd name="T20" fmla="*/ 0 w 602"/>
                    <a:gd name="T21" fmla="*/ 18 h 158"/>
                    <a:gd name="T22" fmla="*/ 10 w 602"/>
                    <a:gd name="T23" fmla="*/ 10 h 158"/>
                    <a:gd name="T24" fmla="*/ 31 w 602"/>
                    <a:gd name="T25" fmla="*/ 0 h 158"/>
                    <a:gd name="T26" fmla="*/ 148 w 602"/>
                    <a:gd name="T27" fmla="*/ 16 h 158"/>
                    <a:gd name="T28" fmla="*/ 227 w 602"/>
                    <a:gd name="T29" fmla="*/ 26 h 158"/>
                    <a:gd name="T30" fmla="*/ 313 w 602"/>
                    <a:gd name="T31" fmla="*/ 38 h 158"/>
                    <a:gd name="T32" fmla="*/ 399 w 602"/>
                    <a:gd name="T33" fmla="*/ 50 h 158"/>
                    <a:gd name="T34" fmla="*/ 479 w 602"/>
                    <a:gd name="T35" fmla="*/ 61 h 158"/>
                    <a:gd name="T36" fmla="*/ 548 w 602"/>
                    <a:gd name="T37" fmla="*/ 71 h 158"/>
                    <a:gd name="T38" fmla="*/ 602 w 602"/>
                    <a:gd name="T39" fmla="*/ 80 h 158"/>
                    <a:gd name="T40" fmla="*/ 595 w 602"/>
                    <a:gd name="T41" fmla="*/ 95 h 158"/>
                    <a:gd name="T42" fmla="*/ 576 w 602"/>
                    <a:gd name="T43" fmla="*/ 118 h 158"/>
                    <a:gd name="T44" fmla="*/ 556 w 602"/>
                    <a:gd name="T45" fmla="*/ 141 h 158"/>
                    <a:gd name="T46" fmla="*/ 541 w 602"/>
                    <a:gd name="T47" fmla="*/ 158 h 158"/>
                    <a:gd name="T48" fmla="*/ 517 w 602"/>
                    <a:gd name="T49" fmla="*/ 154 h 158"/>
                    <a:gd name="T50" fmla="*/ 517 w 602"/>
                    <a:gd name="T51" fmla="*/ 154 h 1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02"/>
                    <a:gd name="T79" fmla="*/ 0 h 158"/>
                    <a:gd name="T80" fmla="*/ 602 w 602"/>
                    <a:gd name="T81" fmla="*/ 158 h 1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02" h="158">
                      <a:moveTo>
                        <a:pt x="517" y="154"/>
                      </a:moveTo>
                      <a:lnTo>
                        <a:pt x="523" y="120"/>
                      </a:lnTo>
                      <a:lnTo>
                        <a:pt x="551" y="123"/>
                      </a:lnTo>
                      <a:lnTo>
                        <a:pt x="582" y="92"/>
                      </a:lnTo>
                      <a:lnTo>
                        <a:pt x="511" y="80"/>
                      </a:lnTo>
                      <a:lnTo>
                        <a:pt x="438" y="68"/>
                      </a:lnTo>
                      <a:lnTo>
                        <a:pt x="365" y="57"/>
                      </a:lnTo>
                      <a:lnTo>
                        <a:pt x="292" y="47"/>
                      </a:lnTo>
                      <a:lnTo>
                        <a:pt x="219" y="38"/>
                      </a:lnTo>
                      <a:lnTo>
                        <a:pt x="146" y="29"/>
                      </a:lnTo>
                      <a:lnTo>
                        <a:pt x="0" y="18"/>
                      </a:lnTo>
                      <a:lnTo>
                        <a:pt x="10" y="10"/>
                      </a:lnTo>
                      <a:lnTo>
                        <a:pt x="31" y="0"/>
                      </a:lnTo>
                      <a:lnTo>
                        <a:pt x="148" y="16"/>
                      </a:lnTo>
                      <a:lnTo>
                        <a:pt x="227" y="26"/>
                      </a:lnTo>
                      <a:lnTo>
                        <a:pt x="313" y="38"/>
                      </a:lnTo>
                      <a:lnTo>
                        <a:pt x="399" y="50"/>
                      </a:lnTo>
                      <a:lnTo>
                        <a:pt x="479" y="61"/>
                      </a:lnTo>
                      <a:lnTo>
                        <a:pt x="548" y="71"/>
                      </a:lnTo>
                      <a:lnTo>
                        <a:pt x="602" y="80"/>
                      </a:lnTo>
                      <a:lnTo>
                        <a:pt x="595" y="95"/>
                      </a:lnTo>
                      <a:lnTo>
                        <a:pt x="576" y="118"/>
                      </a:lnTo>
                      <a:lnTo>
                        <a:pt x="556" y="141"/>
                      </a:lnTo>
                      <a:lnTo>
                        <a:pt x="541" y="158"/>
                      </a:lnTo>
                      <a:lnTo>
                        <a:pt x="517" y="154"/>
                      </a:lnTo>
                      <a:close/>
                    </a:path>
                  </a:pathLst>
                </a:custGeom>
                <a:solidFill>
                  <a:srgbClr val="000000"/>
                </a:solidFill>
                <a:ln w="9525">
                  <a:noFill/>
                  <a:round/>
                  <a:headEnd/>
                  <a:tailEnd/>
                </a:ln>
              </p:spPr>
              <p:txBody>
                <a:bodyPr/>
                <a:lstStyle/>
                <a:p>
                  <a:endParaRPr lang="en-US" dirty="0"/>
                </a:p>
              </p:txBody>
            </p:sp>
            <p:sp>
              <p:nvSpPr>
                <p:cNvPr id="122031" name="Freeform 175"/>
                <p:cNvSpPr>
                  <a:spLocks/>
                </p:cNvSpPr>
                <p:nvPr/>
              </p:nvSpPr>
              <p:spPr bwMode="auto">
                <a:xfrm>
                  <a:off x="2837" y="3160"/>
                  <a:ext cx="141" cy="17"/>
                </a:xfrm>
                <a:custGeom>
                  <a:avLst/>
                  <a:gdLst>
                    <a:gd name="T0" fmla="*/ 561 w 563"/>
                    <a:gd name="T1" fmla="*/ 68 h 68"/>
                    <a:gd name="T2" fmla="*/ 443 w 563"/>
                    <a:gd name="T3" fmla="*/ 54 h 68"/>
                    <a:gd name="T4" fmla="*/ 327 w 563"/>
                    <a:gd name="T5" fmla="*/ 45 h 68"/>
                    <a:gd name="T6" fmla="*/ 88 w 563"/>
                    <a:gd name="T7" fmla="*/ 26 h 68"/>
                    <a:gd name="T8" fmla="*/ 54 w 563"/>
                    <a:gd name="T9" fmla="*/ 36 h 68"/>
                    <a:gd name="T10" fmla="*/ 20 w 563"/>
                    <a:gd name="T11" fmla="*/ 45 h 68"/>
                    <a:gd name="T12" fmla="*/ 10 w 563"/>
                    <a:gd name="T13" fmla="*/ 34 h 68"/>
                    <a:gd name="T14" fmla="*/ 1 w 563"/>
                    <a:gd name="T15" fmla="*/ 21 h 68"/>
                    <a:gd name="T16" fmla="*/ 0 w 563"/>
                    <a:gd name="T17" fmla="*/ 0 h 68"/>
                    <a:gd name="T18" fmla="*/ 563 w 563"/>
                    <a:gd name="T19" fmla="*/ 50 h 68"/>
                    <a:gd name="T20" fmla="*/ 561 w 563"/>
                    <a:gd name="T21" fmla="*/ 68 h 68"/>
                    <a:gd name="T22" fmla="*/ 561 w 563"/>
                    <a:gd name="T23" fmla="*/ 68 h 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63"/>
                    <a:gd name="T37" fmla="*/ 0 h 68"/>
                    <a:gd name="T38" fmla="*/ 563 w 563"/>
                    <a:gd name="T39" fmla="*/ 68 h 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63" h="68">
                      <a:moveTo>
                        <a:pt x="561" y="68"/>
                      </a:moveTo>
                      <a:lnTo>
                        <a:pt x="443" y="54"/>
                      </a:lnTo>
                      <a:lnTo>
                        <a:pt x="327" y="45"/>
                      </a:lnTo>
                      <a:lnTo>
                        <a:pt x="88" y="26"/>
                      </a:lnTo>
                      <a:lnTo>
                        <a:pt x="54" y="36"/>
                      </a:lnTo>
                      <a:lnTo>
                        <a:pt x="20" y="45"/>
                      </a:lnTo>
                      <a:lnTo>
                        <a:pt x="10" y="34"/>
                      </a:lnTo>
                      <a:lnTo>
                        <a:pt x="1" y="21"/>
                      </a:lnTo>
                      <a:lnTo>
                        <a:pt x="0" y="0"/>
                      </a:lnTo>
                      <a:lnTo>
                        <a:pt x="563" y="50"/>
                      </a:lnTo>
                      <a:lnTo>
                        <a:pt x="561" y="68"/>
                      </a:lnTo>
                      <a:close/>
                    </a:path>
                  </a:pathLst>
                </a:custGeom>
                <a:solidFill>
                  <a:srgbClr val="000000"/>
                </a:solidFill>
                <a:ln w="9525">
                  <a:noFill/>
                  <a:round/>
                  <a:headEnd/>
                  <a:tailEnd/>
                </a:ln>
              </p:spPr>
              <p:txBody>
                <a:bodyPr/>
                <a:lstStyle/>
                <a:p>
                  <a:endParaRPr lang="en-US" dirty="0"/>
                </a:p>
              </p:txBody>
            </p:sp>
            <p:sp>
              <p:nvSpPr>
                <p:cNvPr id="122032" name="Freeform 176"/>
                <p:cNvSpPr>
                  <a:spLocks/>
                </p:cNvSpPr>
                <p:nvPr/>
              </p:nvSpPr>
              <p:spPr bwMode="auto">
                <a:xfrm>
                  <a:off x="2837" y="3151"/>
                  <a:ext cx="143" cy="20"/>
                </a:xfrm>
                <a:custGeom>
                  <a:avLst/>
                  <a:gdLst>
                    <a:gd name="T0" fmla="*/ 0 w 573"/>
                    <a:gd name="T1" fmla="*/ 22 h 78"/>
                    <a:gd name="T2" fmla="*/ 12 w 573"/>
                    <a:gd name="T3" fmla="*/ 0 h 78"/>
                    <a:gd name="T4" fmla="*/ 112 w 573"/>
                    <a:gd name="T5" fmla="*/ 15 h 78"/>
                    <a:gd name="T6" fmla="*/ 168 w 573"/>
                    <a:gd name="T7" fmla="*/ 22 h 78"/>
                    <a:gd name="T8" fmla="*/ 226 w 573"/>
                    <a:gd name="T9" fmla="*/ 30 h 78"/>
                    <a:gd name="T10" fmla="*/ 343 w 573"/>
                    <a:gd name="T11" fmla="*/ 42 h 78"/>
                    <a:gd name="T12" fmla="*/ 460 w 573"/>
                    <a:gd name="T13" fmla="*/ 55 h 78"/>
                    <a:gd name="T14" fmla="*/ 573 w 573"/>
                    <a:gd name="T15" fmla="*/ 65 h 78"/>
                    <a:gd name="T16" fmla="*/ 571 w 573"/>
                    <a:gd name="T17" fmla="*/ 78 h 78"/>
                    <a:gd name="T18" fmla="*/ 0 w 573"/>
                    <a:gd name="T19" fmla="*/ 22 h 78"/>
                    <a:gd name="T20" fmla="*/ 0 w 573"/>
                    <a:gd name="T21" fmla="*/ 22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3"/>
                    <a:gd name="T34" fmla="*/ 0 h 78"/>
                    <a:gd name="T35" fmla="*/ 573 w 573"/>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3" h="78">
                      <a:moveTo>
                        <a:pt x="0" y="22"/>
                      </a:moveTo>
                      <a:lnTo>
                        <a:pt x="12" y="0"/>
                      </a:lnTo>
                      <a:lnTo>
                        <a:pt x="112" y="15"/>
                      </a:lnTo>
                      <a:lnTo>
                        <a:pt x="168" y="22"/>
                      </a:lnTo>
                      <a:lnTo>
                        <a:pt x="226" y="30"/>
                      </a:lnTo>
                      <a:lnTo>
                        <a:pt x="343" y="42"/>
                      </a:lnTo>
                      <a:lnTo>
                        <a:pt x="460" y="55"/>
                      </a:lnTo>
                      <a:lnTo>
                        <a:pt x="573" y="65"/>
                      </a:lnTo>
                      <a:lnTo>
                        <a:pt x="571" y="78"/>
                      </a:lnTo>
                      <a:lnTo>
                        <a:pt x="0" y="22"/>
                      </a:lnTo>
                      <a:close/>
                    </a:path>
                  </a:pathLst>
                </a:custGeom>
                <a:solidFill>
                  <a:srgbClr val="000000"/>
                </a:solidFill>
                <a:ln w="9525">
                  <a:noFill/>
                  <a:round/>
                  <a:headEnd/>
                  <a:tailEnd/>
                </a:ln>
              </p:spPr>
              <p:txBody>
                <a:bodyPr/>
                <a:lstStyle/>
                <a:p>
                  <a:endParaRPr lang="en-US" dirty="0"/>
                </a:p>
              </p:txBody>
            </p:sp>
            <p:sp>
              <p:nvSpPr>
                <p:cNvPr id="122033" name="Freeform 177"/>
                <p:cNvSpPr>
                  <a:spLocks/>
                </p:cNvSpPr>
                <p:nvPr/>
              </p:nvSpPr>
              <p:spPr bwMode="auto">
                <a:xfrm>
                  <a:off x="2752" y="3151"/>
                  <a:ext cx="9" cy="11"/>
                </a:xfrm>
                <a:custGeom>
                  <a:avLst/>
                  <a:gdLst>
                    <a:gd name="T0" fmla="*/ 0 w 35"/>
                    <a:gd name="T1" fmla="*/ 41 h 45"/>
                    <a:gd name="T2" fmla="*/ 4 w 35"/>
                    <a:gd name="T3" fmla="*/ 34 h 45"/>
                    <a:gd name="T4" fmla="*/ 8 w 35"/>
                    <a:gd name="T5" fmla="*/ 30 h 45"/>
                    <a:gd name="T6" fmla="*/ 23 w 35"/>
                    <a:gd name="T7" fmla="*/ 27 h 45"/>
                    <a:gd name="T8" fmla="*/ 24 w 35"/>
                    <a:gd name="T9" fmla="*/ 18 h 45"/>
                    <a:gd name="T10" fmla="*/ 14 w 35"/>
                    <a:gd name="T11" fmla="*/ 10 h 45"/>
                    <a:gd name="T12" fmla="*/ 17 w 35"/>
                    <a:gd name="T13" fmla="*/ 0 h 45"/>
                    <a:gd name="T14" fmla="*/ 34 w 35"/>
                    <a:gd name="T15" fmla="*/ 15 h 45"/>
                    <a:gd name="T16" fmla="*/ 35 w 35"/>
                    <a:gd name="T17" fmla="*/ 29 h 45"/>
                    <a:gd name="T18" fmla="*/ 27 w 35"/>
                    <a:gd name="T19" fmla="*/ 41 h 45"/>
                    <a:gd name="T20" fmla="*/ 13 w 35"/>
                    <a:gd name="T21" fmla="*/ 45 h 45"/>
                    <a:gd name="T22" fmla="*/ 0 w 35"/>
                    <a:gd name="T23" fmla="*/ 41 h 45"/>
                    <a:gd name="T24" fmla="*/ 0 w 35"/>
                    <a:gd name="T25" fmla="*/ 41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45"/>
                    <a:gd name="T41" fmla="*/ 35 w 35"/>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45">
                      <a:moveTo>
                        <a:pt x="0" y="41"/>
                      </a:moveTo>
                      <a:lnTo>
                        <a:pt x="4" y="34"/>
                      </a:lnTo>
                      <a:lnTo>
                        <a:pt x="8" y="30"/>
                      </a:lnTo>
                      <a:lnTo>
                        <a:pt x="23" y="27"/>
                      </a:lnTo>
                      <a:lnTo>
                        <a:pt x="24" y="18"/>
                      </a:lnTo>
                      <a:lnTo>
                        <a:pt x="14" y="10"/>
                      </a:lnTo>
                      <a:lnTo>
                        <a:pt x="17" y="0"/>
                      </a:lnTo>
                      <a:lnTo>
                        <a:pt x="34" y="15"/>
                      </a:lnTo>
                      <a:lnTo>
                        <a:pt x="35" y="29"/>
                      </a:lnTo>
                      <a:lnTo>
                        <a:pt x="27" y="41"/>
                      </a:lnTo>
                      <a:lnTo>
                        <a:pt x="13" y="45"/>
                      </a:lnTo>
                      <a:lnTo>
                        <a:pt x="0" y="41"/>
                      </a:lnTo>
                      <a:close/>
                    </a:path>
                  </a:pathLst>
                </a:custGeom>
                <a:solidFill>
                  <a:srgbClr val="000000"/>
                </a:solidFill>
                <a:ln w="9525">
                  <a:noFill/>
                  <a:round/>
                  <a:headEnd/>
                  <a:tailEnd/>
                </a:ln>
              </p:spPr>
              <p:txBody>
                <a:bodyPr/>
                <a:lstStyle/>
                <a:p>
                  <a:endParaRPr lang="en-US" dirty="0"/>
                </a:p>
              </p:txBody>
            </p:sp>
            <p:sp>
              <p:nvSpPr>
                <p:cNvPr id="122034" name="Freeform 178"/>
                <p:cNvSpPr>
                  <a:spLocks/>
                </p:cNvSpPr>
                <p:nvPr/>
              </p:nvSpPr>
              <p:spPr bwMode="auto">
                <a:xfrm>
                  <a:off x="2762" y="3162"/>
                  <a:ext cx="9" cy="12"/>
                </a:xfrm>
                <a:custGeom>
                  <a:avLst/>
                  <a:gdLst>
                    <a:gd name="T0" fmla="*/ 0 w 34"/>
                    <a:gd name="T1" fmla="*/ 41 h 46"/>
                    <a:gd name="T2" fmla="*/ 8 w 34"/>
                    <a:gd name="T3" fmla="*/ 30 h 46"/>
                    <a:gd name="T4" fmla="*/ 23 w 34"/>
                    <a:gd name="T5" fmla="*/ 27 h 46"/>
                    <a:gd name="T6" fmla="*/ 24 w 34"/>
                    <a:gd name="T7" fmla="*/ 20 h 46"/>
                    <a:gd name="T8" fmla="*/ 14 w 34"/>
                    <a:gd name="T9" fmla="*/ 11 h 46"/>
                    <a:gd name="T10" fmla="*/ 17 w 34"/>
                    <a:gd name="T11" fmla="*/ 0 h 46"/>
                    <a:gd name="T12" fmla="*/ 34 w 34"/>
                    <a:gd name="T13" fmla="*/ 15 h 46"/>
                    <a:gd name="T14" fmla="*/ 34 w 34"/>
                    <a:gd name="T15" fmla="*/ 29 h 46"/>
                    <a:gd name="T16" fmla="*/ 27 w 34"/>
                    <a:gd name="T17" fmla="*/ 42 h 46"/>
                    <a:gd name="T18" fmla="*/ 13 w 34"/>
                    <a:gd name="T19" fmla="*/ 46 h 46"/>
                    <a:gd name="T20" fmla="*/ 0 w 34"/>
                    <a:gd name="T21" fmla="*/ 41 h 46"/>
                    <a:gd name="T22" fmla="*/ 0 w 34"/>
                    <a:gd name="T23" fmla="*/ 41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
                    <a:gd name="T37" fmla="*/ 0 h 46"/>
                    <a:gd name="T38" fmla="*/ 34 w 34"/>
                    <a:gd name="T39" fmla="*/ 46 h 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 h="46">
                      <a:moveTo>
                        <a:pt x="0" y="41"/>
                      </a:moveTo>
                      <a:lnTo>
                        <a:pt x="8" y="30"/>
                      </a:lnTo>
                      <a:lnTo>
                        <a:pt x="23" y="27"/>
                      </a:lnTo>
                      <a:lnTo>
                        <a:pt x="24" y="20"/>
                      </a:lnTo>
                      <a:lnTo>
                        <a:pt x="14" y="11"/>
                      </a:lnTo>
                      <a:lnTo>
                        <a:pt x="17" y="0"/>
                      </a:lnTo>
                      <a:lnTo>
                        <a:pt x="34" y="15"/>
                      </a:lnTo>
                      <a:lnTo>
                        <a:pt x="34" y="29"/>
                      </a:lnTo>
                      <a:lnTo>
                        <a:pt x="27" y="42"/>
                      </a:lnTo>
                      <a:lnTo>
                        <a:pt x="13" y="46"/>
                      </a:lnTo>
                      <a:lnTo>
                        <a:pt x="0" y="41"/>
                      </a:lnTo>
                      <a:close/>
                    </a:path>
                  </a:pathLst>
                </a:custGeom>
                <a:solidFill>
                  <a:srgbClr val="000000"/>
                </a:solidFill>
                <a:ln w="9525">
                  <a:noFill/>
                  <a:round/>
                  <a:headEnd/>
                  <a:tailEnd/>
                </a:ln>
              </p:spPr>
              <p:txBody>
                <a:bodyPr/>
                <a:lstStyle/>
                <a:p>
                  <a:endParaRPr lang="en-US" dirty="0"/>
                </a:p>
              </p:txBody>
            </p:sp>
            <p:sp>
              <p:nvSpPr>
                <p:cNvPr id="122035" name="Freeform 179"/>
                <p:cNvSpPr>
                  <a:spLocks/>
                </p:cNvSpPr>
                <p:nvPr/>
              </p:nvSpPr>
              <p:spPr bwMode="auto">
                <a:xfrm>
                  <a:off x="2742" y="3163"/>
                  <a:ext cx="9" cy="11"/>
                </a:xfrm>
                <a:custGeom>
                  <a:avLst/>
                  <a:gdLst>
                    <a:gd name="T0" fmla="*/ 0 w 35"/>
                    <a:gd name="T1" fmla="*/ 42 h 46"/>
                    <a:gd name="T2" fmla="*/ 4 w 35"/>
                    <a:gd name="T3" fmla="*/ 34 h 46"/>
                    <a:gd name="T4" fmla="*/ 9 w 35"/>
                    <a:gd name="T5" fmla="*/ 30 h 46"/>
                    <a:gd name="T6" fmla="*/ 24 w 35"/>
                    <a:gd name="T7" fmla="*/ 28 h 46"/>
                    <a:gd name="T8" fmla="*/ 25 w 35"/>
                    <a:gd name="T9" fmla="*/ 19 h 46"/>
                    <a:gd name="T10" fmla="*/ 15 w 35"/>
                    <a:gd name="T11" fmla="*/ 10 h 46"/>
                    <a:gd name="T12" fmla="*/ 18 w 35"/>
                    <a:gd name="T13" fmla="*/ 0 h 46"/>
                    <a:gd name="T14" fmla="*/ 35 w 35"/>
                    <a:gd name="T15" fmla="*/ 15 h 46"/>
                    <a:gd name="T16" fmla="*/ 35 w 35"/>
                    <a:gd name="T17" fmla="*/ 29 h 46"/>
                    <a:gd name="T18" fmla="*/ 28 w 35"/>
                    <a:gd name="T19" fmla="*/ 42 h 46"/>
                    <a:gd name="T20" fmla="*/ 14 w 35"/>
                    <a:gd name="T21" fmla="*/ 46 h 46"/>
                    <a:gd name="T22" fmla="*/ 0 w 35"/>
                    <a:gd name="T23" fmla="*/ 42 h 46"/>
                    <a:gd name="T24" fmla="*/ 0 w 35"/>
                    <a:gd name="T25" fmla="*/ 42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46"/>
                    <a:gd name="T41" fmla="*/ 35 w 35"/>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46">
                      <a:moveTo>
                        <a:pt x="0" y="42"/>
                      </a:moveTo>
                      <a:lnTo>
                        <a:pt x="4" y="34"/>
                      </a:lnTo>
                      <a:lnTo>
                        <a:pt x="9" y="30"/>
                      </a:lnTo>
                      <a:lnTo>
                        <a:pt x="24" y="28"/>
                      </a:lnTo>
                      <a:lnTo>
                        <a:pt x="25" y="19"/>
                      </a:lnTo>
                      <a:lnTo>
                        <a:pt x="15" y="10"/>
                      </a:lnTo>
                      <a:lnTo>
                        <a:pt x="18" y="0"/>
                      </a:lnTo>
                      <a:lnTo>
                        <a:pt x="35" y="15"/>
                      </a:lnTo>
                      <a:lnTo>
                        <a:pt x="35" y="29"/>
                      </a:lnTo>
                      <a:lnTo>
                        <a:pt x="28" y="42"/>
                      </a:lnTo>
                      <a:lnTo>
                        <a:pt x="14" y="46"/>
                      </a:lnTo>
                      <a:lnTo>
                        <a:pt x="0" y="42"/>
                      </a:lnTo>
                      <a:close/>
                    </a:path>
                  </a:pathLst>
                </a:custGeom>
                <a:solidFill>
                  <a:srgbClr val="000000"/>
                </a:solidFill>
                <a:ln w="9525">
                  <a:noFill/>
                  <a:round/>
                  <a:headEnd/>
                  <a:tailEnd/>
                </a:ln>
              </p:spPr>
              <p:txBody>
                <a:bodyPr/>
                <a:lstStyle/>
                <a:p>
                  <a:endParaRPr lang="en-US" dirty="0"/>
                </a:p>
              </p:txBody>
            </p:sp>
            <p:sp>
              <p:nvSpPr>
                <p:cNvPr id="122036" name="Freeform 180"/>
                <p:cNvSpPr>
                  <a:spLocks/>
                </p:cNvSpPr>
                <p:nvPr/>
              </p:nvSpPr>
              <p:spPr bwMode="auto">
                <a:xfrm>
                  <a:off x="2750" y="3151"/>
                  <a:ext cx="7" cy="11"/>
                </a:xfrm>
                <a:custGeom>
                  <a:avLst/>
                  <a:gdLst>
                    <a:gd name="T0" fmla="*/ 10 w 27"/>
                    <a:gd name="T1" fmla="*/ 41 h 41"/>
                    <a:gd name="T2" fmla="*/ 0 w 27"/>
                    <a:gd name="T3" fmla="*/ 29 h 41"/>
                    <a:gd name="T4" fmla="*/ 2 w 27"/>
                    <a:gd name="T5" fmla="*/ 13 h 41"/>
                    <a:gd name="T6" fmla="*/ 10 w 27"/>
                    <a:gd name="T7" fmla="*/ 3 h 41"/>
                    <a:gd name="T8" fmla="*/ 27 w 27"/>
                    <a:gd name="T9" fmla="*/ 0 h 41"/>
                    <a:gd name="T10" fmla="*/ 26 w 27"/>
                    <a:gd name="T11" fmla="*/ 10 h 41"/>
                    <a:gd name="T12" fmla="*/ 14 w 27"/>
                    <a:gd name="T13" fmla="*/ 17 h 41"/>
                    <a:gd name="T14" fmla="*/ 18 w 27"/>
                    <a:gd name="T15" fmla="*/ 30 h 41"/>
                    <a:gd name="T16" fmla="*/ 10 w 27"/>
                    <a:gd name="T17" fmla="*/ 41 h 41"/>
                    <a:gd name="T18" fmla="*/ 10 w 27"/>
                    <a:gd name="T19" fmla="*/ 41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41"/>
                    <a:gd name="T32" fmla="*/ 27 w 27"/>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41">
                      <a:moveTo>
                        <a:pt x="10" y="41"/>
                      </a:moveTo>
                      <a:lnTo>
                        <a:pt x="0" y="29"/>
                      </a:lnTo>
                      <a:lnTo>
                        <a:pt x="2" y="13"/>
                      </a:lnTo>
                      <a:lnTo>
                        <a:pt x="10" y="3"/>
                      </a:lnTo>
                      <a:lnTo>
                        <a:pt x="27" y="0"/>
                      </a:lnTo>
                      <a:lnTo>
                        <a:pt x="26" y="10"/>
                      </a:lnTo>
                      <a:lnTo>
                        <a:pt x="14" y="17"/>
                      </a:lnTo>
                      <a:lnTo>
                        <a:pt x="18" y="30"/>
                      </a:lnTo>
                      <a:lnTo>
                        <a:pt x="10" y="41"/>
                      </a:lnTo>
                      <a:close/>
                    </a:path>
                  </a:pathLst>
                </a:custGeom>
                <a:solidFill>
                  <a:srgbClr val="000000"/>
                </a:solidFill>
                <a:ln w="9525">
                  <a:noFill/>
                  <a:round/>
                  <a:headEnd/>
                  <a:tailEnd/>
                </a:ln>
              </p:spPr>
              <p:txBody>
                <a:bodyPr/>
                <a:lstStyle/>
                <a:p>
                  <a:endParaRPr lang="en-US" dirty="0"/>
                </a:p>
              </p:txBody>
            </p:sp>
            <p:sp>
              <p:nvSpPr>
                <p:cNvPr id="122037" name="Freeform 181"/>
                <p:cNvSpPr>
                  <a:spLocks/>
                </p:cNvSpPr>
                <p:nvPr/>
              </p:nvSpPr>
              <p:spPr bwMode="auto">
                <a:xfrm>
                  <a:off x="2760" y="3162"/>
                  <a:ext cx="7" cy="11"/>
                </a:xfrm>
                <a:custGeom>
                  <a:avLst/>
                  <a:gdLst>
                    <a:gd name="T0" fmla="*/ 10 w 26"/>
                    <a:gd name="T1" fmla="*/ 42 h 42"/>
                    <a:gd name="T2" fmla="*/ 0 w 26"/>
                    <a:gd name="T3" fmla="*/ 29 h 42"/>
                    <a:gd name="T4" fmla="*/ 1 w 26"/>
                    <a:gd name="T5" fmla="*/ 15 h 42"/>
                    <a:gd name="T6" fmla="*/ 10 w 26"/>
                    <a:gd name="T7" fmla="*/ 5 h 42"/>
                    <a:gd name="T8" fmla="*/ 26 w 26"/>
                    <a:gd name="T9" fmla="*/ 0 h 42"/>
                    <a:gd name="T10" fmla="*/ 24 w 26"/>
                    <a:gd name="T11" fmla="*/ 11 h 42"/>
                    <a:gd name="T12" fmla="*/ 14 w 26"/>
                    <a:gd name="T13" fmla="*/ 17 h 42"/>
                    <a:gd name="T14" fmla="*/ 17 w 26"/>
                    <a:gd name="T15" fmla="*/ 31 h 42"/>
                    <a:gd name="T16" fmla="*/ 10 w 26"/>
                    <a:gd name="T17" fmla="*/ 42 h 42"/>
                    <a:gd name="T18" fmla="*/ 10 w 26"/>
                    <a:gd name="T19" fmla="*/ 42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42"/>
                    <a:gd name="T32" fmla="*/ 26 w 26"/>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42">
                      <a:moveTo>
                        <a:pt x="10" y="42"/>
                      </a:moveTo>
                      <a:lnTo>
                        <a:pt x="0" y="29"/>
                      </a:lnTo>
                      <a:lnTo>
                        <a:pt x="1" y="15"/>
                      </a:lnTo>
                      <a:lnTo>
                        <a:pt x="10" y="5"/>
                      </a:lnTo>
                      <a:lnTo>
                        <a:pt x="26" y="0"/>
                      </a:lnTo>
                      <a:lnTo>
                        <a:pt x="24" y="11"/>
                      </a:lnTo>
                      <a:lnTo>
                        <a:pt x="14" y="17"/>
                      </a:lnTo>
                      <a:lnTo>
                        <a:pt x="17" y="31"/>
                      </a:lnTo>
                      <a:lnTo>
                        <a:pt x="10" y="42"/>
                      </a:lnTo>
                      <a:close/>
                    </a:path>
                  </a:pathLst>
                </a:custGeom>
                <a:solidFill>
                  <a:srgbClr val="000000"/>
                </a:solidFill>
                <a:ln w="9525">
                  <a:noFill/>
                  <a:round/>
                  <a:headEnd/>
                  <a:tailEnd/>
                </a:ln>
              </p:spPr>
              <p:txBody>
                <a:bodyPr/>
                <a:lstStyle/>
                <a:p>
                  <a:endParaRPr lang="en-US" dirty="0"/>
                </a:p>
              </p:txBody>
            </p:sp>
            <p:sp>
              <p:nvSpPr>
                <p:cNvPr id="122038" name="Freeform 182"/>
                <p:cNvSpPr>
                  <a:spLocks/>
                </p:cNvSpPr>
                <p:nvPr/>
              </p:nvSpPr>
              <p:spPr bwMode="auto">
                <a:xfrm>
                  <a:off x="2740" y="3163"/>
                  <a:ext cx="7" cy="10"/>
                </a:xfrm>
                <a:custGeom>
                  <a:avLst/>
                  <a:gdLst>
                    <a:gd name="T0" fmla="*/ 10 w 27"/>
                    <a:gd name="T1" fmla="*/ 43 h 43"/>
                    <a:gd name="T2" fmla="*/ 0 w 27"/>
                    <a:gd name="T3" fmla="*/ 29 h 43"/>
                    <a:gd name="T4" fmla="*/ 2 w 27"/>
                    <a:gd name="T5" fmla="*/ 15 h 43"/>
                    <a:gd name="T6" fmla="*/ 10 w 27"/>
                    <a:gd name="T7" fmla="*/ 4 h 43"/>
                    <a:gd name="T8" fmla="*/ 27 w 27"/>
                    <a:gd name="T9" fmla="*/ 0 h 43"/>
                    <a:gd name="T10" fmla="*/ 24 w 27"/>
                    <a:gd name="T11" fmla="*/ 12 h 43"/>
                    <a:gd name="T12" fmla="*/ 13 w 27"/>
                    <a:gd name="T13" fmla="*/ 18 h 43"/>
                    <a:gd name="T14" fmla="*/ 18 w 27"/>
                    <a:gd name="T15" fmla="*/ 30 h 43"/>
                    <a:gd name="T16" fmla="*/ 10 w 27"/>
                    <a:gd name="T17" fmla="*/ 43 h 43"/>
                    <a:gd name="T18" fmla="*/ 10 w 27"/>
                    <a:gd name="T19" fmla="*/ 43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43"/>
                    <a:gd name="T32" fmla="*/ 27 w 27"/>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43">
                      <a:moveTo>
                        <a:pt x="10" y="43"/>
                      </a:moveTo>
                      <a:lnTo>
                        <a:pt x="0" y="29"/>
                      </a:lnTo>
                      <a:lnTo>
                        <a:pt x="2" y="15"/>
                      </a:lnTo>
                      <a:lnTo>
                        <a:pt x="10" y="4"/>
                      </a:lnTo>
                      <a:lnTo>
                        <a:pt x="27" y="0"/>
                      </a:lnTo>
                      <a:lnTo>
                        <a:pt x="24" y="12"/>
                      </a:lnTo>
                      <a:lnTo>
                        <a:pt x="13" y="18"/>
                      </a:lnTo>
                      <a:lnTo>
                        <a:pt x="18" y="30"/>
                      </a:lnTo>
                      <a:lnTo>
                        <a:pt x="10" y="43"/>
                      </a:lnTo>
                      <a:close/>
                    </a:path>
                  </a:pathLst>
                </a:custGeom>
                <a:solidFill>
                  <a:srgbClr val="000000"/>
                </a:solidFill>
                <a:ln w="9525">
                  <a:noFill/>
                  <a:round/>
                  <a:headEnd/>
                  <a:tailEnd/>
                </a:ln>
              </p:spPr>
              <p:txBody>
                <a:bodyPr/>
                <a:lstStyle/>
                <a:p>
                  <a:endParaRPr lang="en-US" dirty="0"/>
                </a:p>
              </p:txBody>
            </p:sp>
            <p:sp>
              <p:nvSpPr>
                <p:cNvPr id="122039" name="Freeform 183"/>
                <p:cNvSpPr>
                  <a:spLocks/>
                </p:cNvSpPr>
                <p:nvPr/>
              </p:nvSpPr>
              <p:spPr bwMode="auto">
                <a:xfrm>
                  <a:off x="2961" y="3126"/>
                  <a:ext cx="91" cy="34"/>
                </a:xfrm>
                <a:custGeom>
                  <a:avLst/>
                  <a:gdLst>
                    <a:gd name="T0" fmla="*/ 202 w 363"/>
                    <a:gd name="T1" fmla="*/ 137 h 137"/>
                    <a:gd name="T2" fmla="*/ 85 w 363"/>
                    <a:gd name="T3" fmla="*/ 123 h 137"/>
                    <a:gd name="T4" fmla="*/ 117 w 363"/>
                    <a:gd name="T5" fmla="*/ 118 h 137"/>
                    <a:gd name="T6" fmla="*/ 0 w 363"/>
                    <a:gd name="T7" fmla="*/ 55 h 137"/>
                    <a:gd name="T8" fmla="*/ 10 w 363"/>
                    <a:gd name="T9" fmla="*/ 54 h 137"/>
                    <a:gd name="T10" fmla="*/ 124 w 363"/>
                    <a:gd name="T11" fmla="*/ 113 h 137"/>
                    <a:gd name="T12" fmla="*/ 148 w 363"/>
                    <a:gd name="T13" fmla="*/ 107 h 137"/>
                    <a:gd name="T14" fmla="*/ 26 w 363"/>
                    <a:gd name="T15" fmla="*/ 48 h 137"/>
                    <a:gd name="T16" fmla="*/ 51 w 363"/>
                    <a:gd name="T17" fmla="*/ 41 h 137"/>
                    <a:gd name="T18" fmla="*/ 109 w 363"/>
                    <a:gd name="T19" fmla="*/ 69 h 137"/>
                    <a:gd name="T20" fmla="*/ 100 w 363"/>
                    <a:gd name="T21" fmla="*/ 74 h 137"/>
                    <a:gd name="T22" fmla="*/ 158 w 363"/>
                    <a:gd name="T23" fmla="*/ 104 h 137"/>
                    <a:gd name="T24" fmla="*/ 185 w 363"/>
                    <a:gd name="T25" fmla="*/ 98 h 137"/>
                    <a:gd name="T26" fmla="*/ 70 w 363"/>
                    <a:gd name="T27" fmla="*/ 36 h 137"/>
                    <a:gd name="T28" fmla="*/ 83 w 363"/>
                    <a:gd name="T29" fmla="*/ 34 h 137"/>
                    <a:gd name="T30" fmla="*/ 195 w 363"/>
                    <a:gd name="T31" fmla="*/ 94 h 137"/>
                    <a:gd name="T32" fmla="*/ 225 w 363"/>
                    <a:gd name="T33" fmla="*/ 87 h 137"/>
                    <a:gd name="T34" fmla="*/ 102 w 363"/>
                    <a:gd name="T35" fmla="*/ 28 h 137"/>
                    <a:gd name="T36" fmla="*/ 129 w 363"/>
                    <a:gd name="T37" fmla="*/ 21 h 137"/>
                    <a:gd name="T38" fmla="*/ 196 w 363"/>
                    <a:gd name="T39" fmla="*/ 53 h 137"/>
                    <a:gd name="T40" fmla="*/ 186 w 363"/>
                    <a:gd name="T41" fmla="*/ 55 h 137"/>
                    <a:gd name="T42" fmla="*/ 241 w 363"/>
                    <a:gd name="T43" fmla="*/ 84 h 137"/>
                    <a:gd name="T44" fmla="*/ 254 w 363"/>
                    <a:gd name="T45" fmla="*/ 80 h 137"/>
                    <a:gd name="T46" fmla="*/ 268 w 363"/>
                    <a:gd name="T47" fmla="*/ 77 h 137"/>
                    <a:gd name="T48" fmla="*/ 151 w 363"/>
                    <a:gd name="T49" fmla="*/ 16 h 137"/>
                    <a:gd name="T50" fmla="*/ 158 w 363"/>
                    <a:gd name="T51" fmla="*/ 14 h 137"/>
                    <a:gd name="T52" fmla="*/ 278 w 363"/>
                    <a:gd name="T53" fmla="*/ 75 h 137"/>
                    <a:gd name="T54" fmla="*/ 288 w 363"/>
                    <a:gd name="T55" fmla="*/ 73 h 137"/>
                    <a:gd name="T56" fmla="*/ 172 w 363"/>
                    <a:gd name="T57" fmla="*/ 9 h 137"/>
                    <a:gd name="T58" fmla="*/ 198 w 363"/>
                    <a:gd name="T59" fmla="*/ 4 h 137"/>
                    <a:gd name="T60" fmla="*/ 261 w 363"/>
                    <a:gd name="T61" fmla="*/ 35 h 137"/>
                    <a:gd name="T62" fmla="*/ 250 w 363"/>
                    <a:gd name="T63" fmla="*/ 39 h 137"/>
                    <a:gd name="T64" fmla="*/ 299 w 363"/>
                    <a:gd name="T65" fmla="*/ 67 h 137"/>
                    <a:gd name="T66" fmla="*/ 331 w 363"/>
                    <a:gd name="T67" fmla="*/ 58 h 137"/>
                    <a:gd name="T68" fmla="*/ 230 w 363"/>
                    <a:gd name="T69" fmla="*/ 0 h 137"/>
                    <a:gd name="T70" fmla="*/ 264 w 363"/>
                    <a:gd name="T71" fmla="*/ 4 h 137"/>
                    <a:gd name="T72" fmla="*/ 298 w 363"/>
                    <a:gd name="T73" fmla="*/ 19 h 137"/>
                    <a:gd name="T74" fmla="*/ 313 w 363"/>
                    <a:gd name="T75" fmla="*/ 29 h 137"/>
                    <a:gd name="T76" fmla="*/ 331 w 363"/>
                    <a:gd name="T77" fmla="*/ 38 h 137"/>
                    <a:gd name="T78" fmla="*/ 347 w 363"/>
                    <a:gd name="T79" fmla="*/ 46 h 137"/>
                    <a:gd name="T80" fmla="*/ 363 w 363"/>
                    <a:gd name="T81" fmla="*/ 54 h 137"/>
                    <a:gd name="T82" fmla="*/ 349 w 363"/>
                    <a:gd name="T83" fmla="*/ 94 h 137"/>
                    <a:gd name="T84" fmla="*/ 313 w 363"/>
                    <a:gd name="T85" fmla="*/ 106 h 137"/>
                    <a:gd name="T86" fmla="*/ 276 w 363"/>
                    <a:gd name="T87" fmla="*/ 117 h 137"/>
                    <a:gd name="T88" fmla="*/ 239 w 363"/>
                    <a:gd name="T89" fmla="*/ 127 h 137"/>
                    <a:gd name="T90" fmla="*/ 202 w 363"/>
                    <a:gd name="T91" fmla="*/ 137 h 137"/>
                    <a:gd name="T92" fmla="*/ 202 w 363"/>
                    <a:gd name="T93" fmla="*/ 137 h 1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63"/>
                    <a:gd name="T142" fmla="*/ 0 h 137"/>
                    <a:gd name="T143" fmla="*/ 363 w 363"/>
                    <a:gd name="T144" fmla="*/ 137 h 13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63" h="137">
                      <a:moveTo>
                        <a:pt x="202" y="137"/>
                      </a:moveTo>
                      <a:lnTo>
                        <a:pt x="85" y="123"/>
                      </a:lnTo>
                      <a:lnTo>
                        <a:pt x="117" y="118"/>
                      </a:lnTo>
                      <a:lnTo>
                        <a:pt x="0" y="55"/>
                      </a:lnTo>
                      <a:lnTo>
                        <a:pt x="10" y="54"/>
                      </a:lnTo>
                      <a:lnTo>
                        <a:pt x="124" y="113"/>
                      </a:lnTo>
                      <a:lnTo>
                        <a:pt x="148" y="107"/>
                      </a:lnTo>
                      <a:lnTo>
                        <a:pt x="26" y="48"/>
                      </a:lnTo>
                      <a:lnTo>
                        <a:pt x="51" y="41"/>
                      </a:lnTo>
                      <a:lnTo>
                        <a:pt x="109" y="69"/>
                      </a:lnTo>
                      <a:lnTo>
                        <a:pt x="100" y="74"/>
                      </a:lnTo>
                      <a:lnTo>
                        <a:pt x="158" y="104"/>
                      </a:lnTo>
                      <a:lnTo>
                        <a:pt x="185" y="98"/>
                      </a:lnTo>
                      <a:lnTo>
                        <a:pt x="70" y="36"/>
                      </a:lnTo>
                      <a:lnTo>
                        <a:pt x="83" y="34"/>
                      </a:lnTo>
                      <a:lnTo>
                        <a:pt x="195" y="94"/>
                      </a:lnTo>
                      <a:lnTo>
                        <a:pt x="225" y="87"/>
                      </a:lnTo>
                      <a:lnTo>
                        <a:pt x="102" y="28"/>
                      </a:lnTo>
                      <a:lnTo>
                        <a:pt x="129" y="21"/>
                      </a:lnTo>
                      <a:lnTo>
                        <a:pt x="196" y="53"/>
                      </a:lnTo>
                      <a:lnTo>
                        <a:pt x="186" y="55"/>
                      </a:lnTo>
                      <a:lnTo>
                        <a:pt x="241" y="84"/>
                      </a:lnTo>
                      <a:lnTo>
                        <a:pt x="254" y="80"/>
                      </a:lnTo>
                      <a:lnTo>
                        <a:pt x="268" y="77"/>
                      </a:lnTo>
                      <a:lnTo>
                        <a:pt x="151" y="16"/>
                      </a:lnTo>
                      <a:lnTo>
                        <a:pt x="158" y="14"/>
                      </a:lnTo>
                      <a:lnTo>
                        <a:pt x="278" y="75"/>
                      </a:lnTo>
                      <a:lnTo>
                        <a:pt x="288" y="73"/>
                      </a:lnTo>
                      <a:lnTo>
                        <a:pt x="172" y="9"/>
                      </a:lnTo>
                      <a:lnTo>
                        <a:pt x="198" y="4"/>
                      </a:lnTo>
                      <a:lnTo>
                        <a:pt x="261" y="35"/>
                      </a:lnTo>
                      <a:lnTo>
                        <a:pt x="250" y="39"/>
                      </a:lnTo>
                      <a:lnTo>
                        <a:pt x="299" y="67"/>
                      </a:lnTo>
                      <a:lnTo>
                        <a:pt x="331" y="58"/>
                      </a:lnTo>
                      <a:lnTo>
                        <a:pt x="230" y="0"/>
                      </a:lnTo>
                      <a:lnTo>
                        <a:pt x="264" y="4"/>
                      </a:lnTo>
                      <a:lnTo>
                        <a:pt x="298" y="19"/>
                      </a:lnTo>
                      <a:lnTo>
                        <a:pt x="313" y="29"/>
                      </a:lnTo>
                      <a:lnTo>
                        <a:pt x="331" y="38"/>
                      </a:lnTo>
                      <a:lnTo>
                        <a:pt x="347" y="46"/>
                      </a:lnTo>
                      <a:lnTo>
                        <a:pt x="363" y="54"/>
                      </a:lnTo>
                      <a:lnTo>
                        <a:pt x="349" y="94"/>
                      </a:lnTo>
                      <a:lnTo>
                        <a:pt x="313" y="106"/>
                      </a:lnTo>
                      <a:lnTo>
                        <a:pt x="276" y="117"/>
                      </a:lnTo>
                      <a:lnTo>
                        <a:pt x="239" y="127"/>
                      </a:lnTo>
                      <a:lnTo>
                        <a:pt x="202" y="137"/>
                      </a:lnTo>
                      <a:close/>
                    </a:path>
                  </a:pathLst>
                </a:custGeom>
                <a:solidFill>
                  <a:srgbClr val="000000"/>
                </a:solidFill>
                <a:ln w="9525">
                  <a:noFill/>
                  <a:round/>
                  <a:headEnd/>
                  <a:tailEnd/>
                </a:ln>
              </p:spPr>
              <p:txBody>
                <a:bodyPr/>
                <a:lstStyle/>
                <a:p>
                  <a:endParaRPr lang="en-US" dirty="0"/>
                </a:p>
              </p:txBody>
            </p:sp>
            <p:sp>
              <p:nvSpPr>
                <p:cNvPr id="122040" name="Freeform 184"/>
                <p:cNvSpPr>
                  <a:spLocks/>
                </p:cNvSpPr>
                <p:nvPr/>
              </p:nvSpPr>
              <p:spPr bwMode="auto">
                <a:xfrm>
                  <a:off x="2811" y="3132"/>
                  <a:ext cx="14" cy="23"/>
                </a:xfrm>
                <a:custGeom>
                  <a:avLst/>
                  <a:gdLst>
                    <a:gd name="T0" fmla="*/ 0 w 56"/>
                    <a:gd name="T1" fmla="*/ 83 h 91"/>
                    <a:gd name="T2" fmla="*/ 13 w 56"/>
                    <a:gd name="T3" fmla="*/ 58 h 91"/>
                    <a:gd name="T4" fmla="*/ 27 w 56"/>
                    <a:gd name="T5" fmla="*/ 37 h 91"/>
                    <a:gd name="T6" fmla="*/ 41 w 56"/>
                    <a:gd name="T7" fmla="*/ 16 h 91"/>
                    <a:gd name="T8" fmla="*/ 51 w 56"/>
                    <a:gd name="T9" fmla="*/ 0 h 91"/>
                    <a:gd name="T10" fmla="*/ 56 w 56"/>
                    <a:gd name="T11" fmla="*/ 13 h 91"/>
                    <a:gd name="T12" fmla="*/ 46 w 56"/>
                    <a:gd name="T13" fmla="*/ 30 h 91"/>
                    <a:gd name="T14" fmla="*/ 36 w 56"/>
                    <a:gd name="T15" fmla="*/ 45 h 91"/>
                    <a:gd name="T16" fmla="*/ 16 w 56"/>
                    <a:gd name="T17" fmla="*/ 73 h 91"/>
                    <a:gd name="T18" fmla="*/ 45 w 56"/>
                    <a:gd name="T19" fmla="*/ 78 h 91"/>
                    <a:gd name="T20" fmla="*/ 52 w 56"/>
                    <a:gd name="T21" fmla="*/ 91 h 91"/>
                    <a:gd name="T22" fmla="*/ 0 w 56"/>
                    <a:gd name="T23" fmla="*/ 83 h 91"/>
                    <a:gd name="T24" fmla="*/ 0 w 56"/>
                    <a:gd name="T25" fmla="*/ 83 h 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91"/>
                    <a:gd name="T41" fmla="*/ 56 w 56"/>
                    <a:gd name="T42" fmla="*/ 91 h 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91">
                      <a:moveTo>
                        <a:pt x="0" y="83"/>
                      </a:moveTo>
                      <a:lnTo>
                        <a:pt x="13" y="58"/>
                      </a:lnTo>
                      <a:lnTo>
                        <a:pt x="27" y="37"/>
                      </a:lnTo>
                      <a:lnTo>
                        <a:pt x="41" y="16"/>
                      </a:lnTo>
                      <a:lnTo>
                        <a:pt x="51" y="0"/>
                      </a:lnTo>
                      <a:lnTo>
                        <a:pt x="56" y="13"/>
                      </a:lnTo>
                      <a:lnTo>
                        <a:pt x="46" y="30"/>
                      </a:lnTo>
                      <a:lnTo>
                        <a:pt x="36" y="45"/>
                      </a:lnTo>
                      <a:lnTo>
                        <a:pt x="16" y="73"/>
                      </a:lnTo>
                      <a:lnTo>
                        <a:pt x="45" y="78"/>
                      </a:lnTo>
                      <a:lnTo>
                        <a:pt x="52" y="91"/>
                      </a:lnTo>
                      <a:lnTo>
                        <a:pt x="0" y="83"/>
                      </a:lnTo>
                      <a:close/>
                    </a:path>
                  </a:pathLst>
                </a:custGeom>
                <a:solidFill>
                  <a:srgbClr val="000000"/>
                </a:solidFill>
                <a:ln w="9525">
                  <a:noFill/>
                  <a:round/>
                  <a:headEnd/>
                  <a:tailEnd/>
                </a:ln>
              </p:spPr>
              <p:txBody>
                <a:bodyPr/>
                <a:lstStyle/>
                <a:p>
                  <a:endParaRPr lang="en-US" dirty="0"/>
                </a:p>
              </p:txBody>
            </p:sp>
            <p:sp>
              <p:nvSpPr>
                <p:cNvPr id="122041" name="Freeform 185"/>
                <p:cNvSpPr>
                  <a:spLocks/>
                </p:cNvSpPr>
                <p:nvPr/>
              </p:nvSpPr>
              <p:spPr bwMode="auto">
                <a:xfrm>
                  <a:off x="2821" y="3132"/>
                  <a:ext cx="16" cy="23"/>
                </a:xfrm>
                <a:custGeom>
                  <a:avLst/>
                  <a:gdLst>
                    <a:gd name="T0" fmla="*/ 0 w 63"/>
                    <a:gd name="T1" fmla="*/ 79 h 91"/>
                    <a:gd name="T2" fmla="*/ 11 w 63"/>
                    <a:gd name="T3" fmla="*/ 65 h 91"/>
                    <a:gd name="T4" fmla="*/ 25 w 63"/>
                    <a:gd name="T5" fmla="*/ 45 h 91"/>
                    <a:gd name="T6" fmla="*/ 44 w 63"/>
                    <a:gd name="T7" fmla="*/ 15 h 91"/>
                    <a:gd name="T8" fmla="*/ 14 w 63"/>
                    <a:gd name="T9" fmla="*/ 18 h 91"/>
                    <a:gd name="T10" fmla="*/ 10 w 63"/>
                    <a:gd name="T11" fmla="*/ 0 h 91"/>
                    <a:gd name="T12" fmla="*/ 63 w 63"/>
                    <a:gd name="T13" fmla="*/ 5 h 91"/>
                    <a:gd name="T14" fmla="*/ 58 w 63"/>
                    <a:gd name="T15" fmla="*/ 18 h 91"/>
                    <a:gd name="T16" fmla="*/ 40 w 63"/>
                    <a:gd name="T17" fmla="*/ 44 h 91"/>
                    <a:gd name="T18" fmla="*/ 31 w 63"/>
                    <a:gd name="T19" fmla="*/ 59 h 91"/>
                    <a:gd name="T20" fmla="*/ 22 w 63"/>
                    <a:gd name="T21" fmla="*/ 72 h 91"/>
                    <a:gd name="T22" fmla="*/ 12 w 63"/>
                    <a:gd name="T23" fmla="*/ 91 h 91"/>
                    <a:gd name="T24" fmla="*/ 0 w 63"/>
                    <a:gd name="T25" fmla="*/ 79 h 91"/>
                    <a:gd name="T26" fmla="*/ 0 w 63"/>
                    <a:gd name="T27" fmla="*/ 79 h 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3"/>
                    <a:gd name="T43" fmla="*/ 0 h 91"/>
                    <a:gd name="T44" fmla="*/ 63 w 63"/>
                    <a:gd name="T45" fmla="*/ 91 h 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3" h="91">
                      <a:moveTo>
                        <a:pt x="0" y="79"/>
                      </a:moveTo>
                      <a:lnTo>
                        <a:pt x="11" y="65"/>
                      </a:lnTo>
                      <a:lnTo>
                        <a:pt x="25" y="45"/>
                      </a:lnTo>
                      <a:lnTo>
                        <a:pt x="44" y="15"/>
                      </a:lnTo>
                      <a:lnTo>
                        <a:pt x="14" y="18"/>
                      </a:lnTo>
                      <a:lnTo>
                        <a:pt x="10" y="0"/>
                      </a:lnTo>
                      <a:lnTo>
                        <a:pt x="63" y="5"/>
                      </a:lnTo>
                      <a:lnTo>
                        <a:pt x="58" y="18"/>
                      </a:lnTo>
                      <a:lnTo>
                        <a:pt x="40" y="44"/>
                      </a:lnTo>
                      <a:lnTo>
                        <a:pt x="31" y="59"/>
                      </a:lnTo>
                      <a:lnTo>
                        <a:pt x="22" y="72"/>
                      </a:lnTo>
                      <a:lnTo>
                        <a:pt x="12" y="91"/>
                      </a:lnTo>
                      <a:lnTo>
                        <a:pt x="0" y="79"/>
                      </a:lnTo>
                      <a:close/>
                    </a:path>
                  </a:pathLst>
                </a:custGeom>
                <a:solidFill>
                  <a:srgbClr val="000000"/>
                </a:solidFill>
                <a:ln w="9525">
                  <a:noFill/>
                  <a:round/>
                  <a:headEnd/>
                  <a:tailEnd/>
                </a:ln>
              </p:spPr>
              <p:txBody>
                <a:bodyPr/>
                <a:lstStyle/>
                <a:p>
                  <a:endParaRPr lang="en-US" dirty="0"/>
                </a:p>
              </p:txBody>
            </p:sp>
            <p:sp>
              <p:nvSpPr>
                <p:cNvPr id="122042" name="Freeform 186"/>
                <p:cNvSpPr>
                  <a:spLocks/>
                </p:cNvSpPr>
                <p:nvPr/>
              </p:nvSpPr>
              <p:spPr bwMode="auto">
                <a:xfrm>
                  <a:off x="2949" y="3142"/>
                  <a:ext cx="34" cy="14"/>
                </a:xfrm>
                <a:custGeom>
                  <a:avLst/>
                  <a:gdLst>
                    <a:gd name="T0" fmla="*/ 127 w 139"/>
                    <a:gd name="T1" fmla="*/ 57 h 57"/>
                    <a:gd name="T2" fmla="*/ 0 w 139"/>
                    <a:gd name="T3" fmla="*/ 6 h 57"/>
                    <a:gd name="T4" fmla="*/ 29 w 139"/>
                    <a:gd name="T5" fmla="*/ 0 h 57"/>
                    <a:gd name="T6" fmla="*/ 83 w 139"/>
                    <a:gd name="T7" fmla="*/ 23 h 57"/>
                    <a:gd name="T8" fmla="*/ 75 w 139"/>
                    <a:gd name="T9" fmla="*/ 26 h 57"/>
                    <a:gd name="T10" fmla="*/ 139 w 139"/>
                    <a:gd name="T11" fmla="*/ 55 h 57"/>
                    <a:gd name="T12" fmla="*/ 127 w 139"/>
                    <a:gd name="T13" fmla="*/ 57 h 57"/>
                    <a:gd name="T14" fmla="*/ 127 w 139"/>
                    <a:gd name="T15" fmla="*/ 57 h 57"/>
                    <a:gd name="T16" fmla="*/ 0 60000 65536"/>
                    <a:gd name="T17" fmla="*/ 0 60000 65536"/>
                    <a:gd name="T18" fmla="*/ 0 60000 65536"/>
                    <a:gd name="T19" fmla="*/ 0 60000 65536"/>
                    <a:gd name="T20" fmla="*/ 0 60000 65536"/>
                    <a:gd name="T21" fmla="*/ 0 60000 65536"/>
                    <a:gd name="T22" fmla="*/ 0 60000 65536"/>
                    <a:gd name="T23" fmla="*/ 0 60000 65536"/>
                    <a:gd name="T24" fmla="*/ 0 w 139"/>
                    <a:gd name="T25" fmla="*/ 0 h 57"/>
                    <a:gd name="T26" fmla="*/ 139 w 139"/>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9" h="57">
                      <a:moveTo>
                        <a:pt x="127" y="57"/>
                      </a:moveTo>
                      <a:lnTo>
                        <a:pt x="0" y="6"/>
                      </a:lnTo>
                      <a:lnTo>
                        <a:pt x="29" y="0"/>
                      </a:lnTo>
                      <a:lnTo>
                        <a:pt x="83" y="23"/>
                      </a:lnTo>
                      <a:lnTo>
                        <a:pt x="75" y="26"/>
                      </a:lnTo>
                      <a:lnTo>
                        <a:pt x="139" y="55"/>
                      </a:lnTo>
                      <a:lnTo>
                        <a:pt x="127" y="57"/>
                      </a:lnTo>
                      <a:close/>
                    </a:path>
                  </a:pathLst>
                </a:custGeom>
                <a:solidFill>
                  <a:srgbClr val="000000"/>
                </a:solidFill>
                <a:ln w="9525">
                  <a:noFill/>
                  <a:round/>
                  <a:headEnd/>
                  <a:tailEnd/>
                </a:ln>
              </p:spPr>
              <p:txBody>
                <a:bodyPr/>
                <a:lstStyle/>
                <a:p>
                  <a:endParaRPr lang="en-US" dirty="0"/>
                </a:p>
              </p:txBody>
            </p:sp>
            <p:sp>
              <p:nvSpPr>
                <p:cNvPr id="122043" name="Freeform 187"/>
                <p:cNvSpPr>
                  <a:spLocks/>
                </p:cNvSpPr>
                <p:nvPr/>
              </p:nvSpPr>
              <p:spPr bwMode="auto">
                <a:xfrm>
                  <a:off x="2940" y="3145"/>
                  <a:ext cx="23" cy="8"/>
                </a:xfrm>
                <a:custGeom>
                  <a:avLst/>
                  <a:gdLst>
                    <a:gd name="T0" fmla="*/ 78 w 92"/>
                    <a:gd name="T1" fmla="*/ 30 h 30"/>
                    <a:gd name="T2" fmla="*/ 0 w 92"/>
                    <a:gd name="T3" fmla="*/ 2 h 30"/>
                    <a:gd name="T4" fmla="*/ 15 w 92"/>
                    <a:gd name="T5" fmla="*/ 0 h 30"/>
                    <a:gd name="T6" fmla="*/ 92 w 92"/>
                    <a:gd name="T7" fmla="*/ 28 h 30"/>
                    <a:gd name="T8" fmla="*/ 78 w 92"/>
                    <a:gd name="T9" fmla="*/ 30 h 30"/>
                    <a:gd name="T10" fmla="*/ 78 w 92"/>
                    <a:gd name="T11" fmla="*/ 30 h 30"/>
                    <a:gd name="T12" fmla="*/ 0 60000 65536"/>
                    <a:gd name="T13" fmla="*/ 0 60000 65536"/>
                    <a:gd name="T14" fmla="*/ 0 60000 65536"/>
                    <a:gd name="T15" fmla="*/ 0 60000 65536"/>
                    <a:gd name="T16" fmla="*/ 0 60000 65536"/>
                    <a:gd name="T17" fmla="*/ 0 60000 65536"/>
                    <a:gd name="T18" fmla="*/ 0 w 92"/>
                    <a:gd name="T19" fmla="*/ 0 h 30"/>
                    <a:gd name="T20" fmla="*/ 92 w 92"/>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92" h="30">
                      <a:moveTo>
                        <a:pt x="78" y="30"/>
                      </a:moveTo>
                      <a:lnTo>
                        <a:pt x="0" y="2"/>
                      </a:lnTo>
                      <a:lnTo>
                        <a:pt x="15" y="0"/>
                      </a:lnTo>
                      <a:lnTo>
                        <a:pt x="92" y="28"/>
                      </a:lnTo>
                      <a:lnTo>
                        <a:pt x="78" y="30"/>
                      </a:lnTo>
                      <a:close/>
                    </a:path>
                  </a:pathLst>
                </a:custGeom>
                <a:solidFill>
                  <a:srgbClr val="000000"/>
                </a:solidFill>
                <a:ln w="9525">
                  <a:noFill/>
                  <a:round/>
                  <a:headEnd/>
                  <a:tailEnd/>
                </a:ln>
              </p:spPr>
              <p:txBody>
                <a:bodyPr/>
                <a:lstStyle/>
                <a:p>
                  <a:endParaRPr lang="en-US" dirty="0"/>
                </a:p>
              </p:txBody>
            </p:sp>
            <p:sp>
              <p:nvSpPr>
                <p:cNvPr id="122044" name="Freeform 188"/>
                <p:cNvSpPr>
                  <a:spLocks/>
                </p:cNvSpPr>
                <p:nvPr/>
              </p:nvSpPr>
              <p:spPr bwMode="auto">
                <a:xfrm>
                  <a:off x="2721" y="3068"/>
                  <a:ext cx="39" cy="91"/>
                </a:xfrm>
                <a:custGeom>
                  <a:avLst/>
                  <a:gdLst>
                    <a:gd name="T0" fmla="*/ 0 w 158"/>
                    <a:gd name="T1" fmla="*/ 365 h 365"/>
                    <a:gd name="T2" fmla="*/ 5 w 158"/>
                    <a:gd name="T3" fmla="*/ 280 h 365"/>
                    <a:gd name="T4" fmla="*/ 12 w 158"/>
                    <a:gd name="T5" fmla="*/ 231 h 365"/>
                    <a:gd name="T6" fmla="*/ 19 w 158"/>
                    <a:gd name="T7" fmla="*/ 179 h 365"/>
                    <a:gd name="T8" fmla="*/ 29 w 158"/>
                    <a:gd name="T9" fmla="*/ 130 h 365"/>
                    <a:gd name="T10" fmla="*/ 42 w 158"/>
                    <a:gd name="T11" fmla="*/ 82 h 365"/>
                    <a:gd name="T12" fmla="*/ 57 w 158"/>
                    <a:gd name="T13" fmla="*/ 40 h 365"/>
                    <a:gd name="T14" fmla="*/ 66 w 158"/>
                    <a:gd name="T15" fmla="*/ 21 h 365"/>
                    <a:gd name="T16" fmla="*/ 75 w 158"/>
                    <a:gd name="T17" fmla="*/ 6 h 365"/>
                    <a:gd name="T18" fmla="*/ 116 w 158"/>
                    <a:gd name="T19" fmla="*/ 0 h 365"/>
                    <a:gd name="T20" fmla="*/ 158 w 158"/>
                    <a:gd name="T21" fmla="*/ 3 h 365"/>
                    <a:gd name="T22" fmla="*/ 149 w 158"/>
                    <a:gd name="T23" fmla="*/ 11 h 365"/>
                    <a:gd name="T24" fmla="*/ 136 w 158"/>
                    <a:gd name="T25" fmla="*/ 14 h 365"/>
                    <a:gd name="T26" fmla="*/ 116 w 158"/>
                    <a:gd name="T27" fmla="*/ 30 h 365"/>
                    <a:gd name="T28" fmla="*/ 154 w 158"/>
                    <a:gd name="T29" fmla="*/ 33 h 365"/>
                    <a:gd name="T30" fmla="*/ 154 w 158"/>
                    <a:gd name="T31" fmla="*/ 49 h 365"/>
                    <a:gd name="T32" fmla="*/ 114 w 158"/>
                    <a:gd name="T33" fmla="*/ 50 h 365"/>
                    <a:gd name="T34" fmla="*/ 106 w 158"/>
                    <a:gd name="T35" fmla="*/ 79 h 365"/>
                    <a:gd name="T36" fmla="*/ 95 w 158"/>
                    <a:gd name="T37" fmla="*/ 83 h 365"/>
                    <a:gd name="T38" fmla="*/ 88 w 158"/>
                    <a:gd name="T39" fmla="*/ 77 h 365"/>
                    <a:gd name="T40" fmla="*/ 80 w 158"/>
                    <a:gd name="T41" fmla="*/ 53 h 365"/>
                    <a:gd name="T42" fmla="*/ 60 w 158"/>
                    <a:gd name="T43" fmla="*/ 101 h 365"/>
                    <a:gd name="T44" fmla="*/ 41 w 158"/>
                    <a:gd name="T45" fmla="*/ 194 h 365"/>
                    <a:gd name="T46" fmla="*/ 24 w 158"/>
                    <a:gd name="T47" fmla="*/ 291 h 365"/>
                    <a:gd name="T48" fmla="*/ 12 w 158"/>
                    <a:gd name="T49" fmla="*/ 353 h 365"/>
                    <a:gd name="T50" fmla="*/ 0 w 158"/>
                    <a:gd name="T51" fmla="*/ 365 h 365"/>
                    <a:gd name="T52" fmla="*/ 0 w 158"/>
                    <a:gd name="T53" fmla="*/ 365 h 36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8"/>
                    <a:gd name="T82" fmla="*/ 0 h 365"/>
                    <a:gd name="T83" fmla="*/ 158 w 158"/>
                    <a:gd name="T84" fmla="*/ 365 h 36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8" h="365">
                      <a:moveTo>
                        <a:pt x="0" y="365"/>
                      </a:moveTo>
                      <a:lnTo>
                        <a:pt x="5" y="280"/>
                      </a:lnTo>
                      <a:lnTo>
                        <a:pt x="12" y="231"/>
                      </a:lnTo>
                      <a:lnTo>
                        <a:pt x="19" y="179"/>
                      </a:lnTo>
                      <a:lnTo>
                        <a:pt x="29" y="130"/>
                      </a:lnTo>
                      <a:lnTo>
                        <a:pt x="42" y="82"/>
                      </a:lnTo>
                      <a:lnTo>
                        <a:pt x="57" y="40"/>
                      </a:lnTo>
                      <a:lnTo>
                        <a:pt x="66" y="21"/>
                      </a:lnTo>
                      <a:lnTo>
                        <a:pt x="75" y="6"/>
                      </a:lnTo>
                      <a:lnTo>
                        <a:pt x="116" y="0"/>
                      </a:lnTo>
                      <a:lnTo>
                        <a:pt x="158" y="3"/>
                      </a:lnTo>
                      <a:lnTo>
                        <a:pt x="149" y="11"/>
                      </a:lnTo>
                      <a:lnTo>
                        <a:pt x="136" y="14"/>
                      </a:lnTo>
                      <a:lnTo>
                        <a:pt x="116" y="30"/>
                      </a:lnTo>
                      <a:lnTo>
                        <a:pt x="154" y="33"/>
                      </a:lnTo>
                      <a:lnTo>
                        <a:pt x="154" y="49"/>
                      </a:lnTo>
                      <a:lnTo>
                        <a:pt x="114" y="50"/>
                      </a:lnTo>
                      <a:lnTo>
                        <a:pt x="106" y="79"/>
                      </a:lnTo>
                      <a:lnTo>
                        <a:pt x="95" y="83"/>
                      </a:lnTo>
                      <a:lnTo>
                        <a:pt x="88" y="77"/>
                      </a:lnTo>
                      <a:lnTo>
                        <a:pt x="80" y="53"/>
                      </a:lnTo>
                      <a:lnTo>
                        <a:pt x="60" y="101"/>
                      </a:lnTo>
                      <a:lnTo>
                        <a:pt x="41" y="194"/>
                      </a:lnTo>
                      <a:lnTo>
                        <a:pt x="24" y="291"/>
                      </a:lnTo>
                      <a:lnTo>
                        <a:pt x="12" y="353"/>
                      </a:lnTo>
                      <a:lnTo>
                        <a:pt x="0" y="365"/>
                      </a:lnTo>
                      <a:close/>
                    </a:path>
                  </a:pathLst>
                </a:custGeom>
                <a:solidFill>
                  <a:srgbClr val="000000"/>
                </a:solidFill>
                <a:ln w="9525">
                  <a:noFill/>
                  <a:round/>
                  <a:headEnd/>
                  <a:tailEnd/>
                </a:ln>
              </p:spPr>
              <p:txBody>
                <a:bodyPr/>
                <a:lstStyle/>
                <a:p>
                  <a:endParaRPr lang="en-US" dirty="0"/>
                </a:p>
              </p:txBody>
            </p:sp>
            <p:sp>
              <p:nvSpPr>
                <p:cNvPr id="122045" name="Freeform 189"/>
                <p:cNvSpPr>
                  <a:spLocks/>
                </p:cNvSpPr>
                <p:nvPr/>
              </p:nvSpPr>
              <p:spPr bwMode="auto">
                <a:xfrm>
                  <a:off x="2791" y="3129"/>
                  <a:ext cx="14" cy="21"/>
                </a:xfrm>
                <a:custGeom>
                  <a:avLst/>
                  <a:gdLst>
                    <a:gd name="T0" fmla="*/ 0 w 58"/>
                    <a:gd name="T1" fmla="*/ 77 h 85"/>
                    <a:gd name="T2" fmla="*/ 15 w 58"/>
                    <a:gd name="T3" fmla="*/ 53 h 85"/>
                    <a:gd name="T4" fmla="*/ 31 w 58"/>
                    <a:gd name="T5" fmla="*/ 33 h 85"/>
                    <a:gd name="T6" fmla="*/ 57 w 58"/>
                    <a:gd name="T7" fmla="*/ 0 h 85"/>
                    <a:gd name="T8" fmla="*/ 58 w 58"/>
                    <a:gd name="T9" fmla="*/ 14 h 85"/>
                    <a:gd name="T10" fmla="*/ 20 w 58"/>
                    <a:gd name="T11" fmla="*/ 63 h 85"/>
                    <a:gd name="T12" fmla="*/ 52 w 58"/>
                    <a:gd name="T13" fmla="*/ 72 h 85"/>
                    <a:gd name="T14" fmla="*/ 52 w 58"/>
                    <a:gd name="T15" fmla="*/ 85 h 85"/>
                    <a:gd name="T16" fmla="*/ 0 w 58"/>
                    <a:gd name="T17" fmla="*/ 77 h 85"/>
                    <a:gd name="T18" fmla="*/ 0 w 58"/>
                    <a:gd name="T19" fmla="*/ 77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
                    <a:gd name="T31" fmla="*/ 0 h 85"/>
                    <a:gd name="T32" fmla="*/ 58 w 58"/>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 h="85">
                      <a:moveTo>
                        <a:pt x="0" y="77"/>
                      </a:moveTo>
                      <a:lnTo>
                        <a:pt x="15" y="53"/>
                      </a:lnTo>
                      <a:lnTo>
                        <a:pt x="31" y="33"/>
                      </a:lnTo>
                      <a:lnTo>
                        <a:pt x="57" y="0"/>
                      </a:lnTo>
                      <a:lnTo>
                        <a:pt x="58" y="14"/>
                      </a:lnTo>
                      <a:lnTo>
                        <a:pt x="20" y="63"/>
                      </a:lnTo>
                      <a:lnTo>
                        <a:pt x="52" y="72"/>
                      </a:lnTo>
                      <a:lnTo>
                        <a:pt x="52" y="85"/>
                      </a:lnTo>
                      <a:lnTo>
                        <a:pt x="0" y="77"/>
                      </a:lnTo>
                      <a:close/>
                    </a:path>
                  </a:pathLst>
                </a:custGeom>
                <a:solidFill>
                  <a:srgbClr val="000000"/>
                </a:solidFill>
                <a:ln w="9525">
                  <a:noFill/>
                  <a:round/>
                  <a:headEnd/>
                  <a:tailEnd/>
                </a:ln>
              </p:spPr>
              <p:txBody>
                <a:bodyPr/>
                <a:lstStyle/>
                <a:p>
                  <a:endParaRPr lang="en-US" dirty="0"/>
                </a:p>
              </p:txBody>
            </p:sp>
            <p:sp>
              <p:nvSpPr>
                <p:cNvPr id="122046" name="Freeform 190"/>
                <p:cNvSpPr>
                  <a:spLocks/>
                </p:cNvSpPr>
                <p:nvPr/>
              </p:nvSpPr>
              <p:spPr bwMode="auto">
                <a:xfrm>
                  <a:off x="2803" y="3129"/>
                  <a:ext cx="13" cy="21"/>
                </a:xfrm>
                <a:custGeom>
                  <a:avLst/>
                  <a:gdLst>
                    <a:gd name="T0" fmla="*/ 3 w 53"/>
                    <a:gd name="T1" fmla="*/ 84 h 84"/>
                    <a:gd name="T2" fmla="*/ 0 w 53"/>
                    <a:gd name="T3" fmla="*/ 75 h 84"/>
                    <a:gd name="T4" fmla="*/ 38 w 53"/>
                    <a:gd name="T5" fmla="*/ 16 h 84"/>
                    <a:gd name="T6" fmla="*/ 8 w 53"/>
                    <a:gd name="T7" fmla="*/ 13 h 84"/>
                    <a:gd name="T8" fmla="*/ 8 w 53"/>
                    <a:gd name="T9" fmla="*/ 0 h 84"/>
                    <a:gd name="T10" fmla="*/ 53 w 53"/>
                    <a:gd name="T11" fmla="*/ 5 h 84"/>
                    <a:gd name="T12" fmla="*/ 44 w 53"/>
                    <a:gd name="T13" fmla="*/ 26 h 84"/>
                    <a:gd name="T14" fmla="*/ 37 w 53"/>
                    <a:gd name="T15" fmla="*/ 37 h 84"/>
                    <a:gd name="T16" fmla="*/ 28 w 53"/>
                    <a:gd name="T17" fmla="*/ 50 h 84"/>
                    <a:gd name="T18" fmla="*/ 13 w 53"/>
                    <a:gd name="T19" fmla="*/ 71 h 84"/>
                    <a:gd name="T20" fmla="*/ 3 w 53"/>
                    <a:gd name="T21" fmla="*/ 84 h 84"/>
                    <a:gd name="T22" fmla="*/ 3 w 53"/>
                    <a:gd name="T23" fmla="*/ 84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3"/>
                    <a:gd name="T37" fmla="*/ 0 h 84"/>
                    <a:gd name="T38" fmla="*/ 53 w 53"/>
                    <a:gd name="T39" fmla="*/ 84 h 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3" h="84">
                      <a:moveTo>
                        <a:pt x="3" y="84"/>
                      </a:moveTo>
                      <a:lnTo>
                        <a:pt x="0" y="75"/>
                      </a:lnTo>
                      <a:lnTo>
                        <a:pt x="38" y="16"/>
                      </a:lnTo>
                      <a:lnTo>
                        <a:pt x="8" y="13"/>
                      </a:lnTo>
                      <a:lnTo>
                        <a:pt x="8" y="0"/>
                      </a:lnTo>
                      <a:lnTo>
                        <a:pt x="53" y="5"/>
                      </a:lnTo>
                      <a:lnTo>
                        <a:pt x="44" y="26"/>
                      </a:lnTo>
                      <a:lnTo>
                        <a:pt x="37" y="37"/>
                      </a:lnTo>
                      <a:lnTo>
                        <a:pt x="28" y="50"/>
                      </a:lnTo>
                      <a:lnTo>
                        <a:pt x="13" y="71"/>
                      </a:lnTo>
                      <a:lnTo>
                        <a:pt x="3" y="84"/>
                      </a:lnTo>
                      <a:close/>
                    </a:path>
                  </a:pathLst>
                </a:custGeom>
                <a:solidFill>
                  <a:srgbClr val="000000"/>
                </a:solidFill>
                <a:ln w="9525">
                  <a:noFill/>
                  <a:round/>
                  <a:headEnd/>
                  <a:tailEnd/>
                </a:ln>
              </p:spPr>
              <p:txBody>
                <a:bodyPr/>
                <a:lstStyle/>
                <a:p>
                  <a:endParaRPr lang="en-US" dirty="0"/>
                </a:p>
              </p:txBody>
            </p:sp>
            <p:sp>
              <p:nvSpPr>
                <p:cNvPr id="122047" name="Freeform 191"/>
                <p:cNvSpPr>
                  <a:spLocks/>
                </p:cNvSpPr>
                <p:nvPr/>
              </p:nvSpPr>
              <p:spPr bwMode="auto">
                <a:xfrm>
                  <a:off x="2771" y="3124"/>
                  <a:ext cx="20" cy="25"/>
                </a:xfrm>
                <a:custGeom>
                  <a:avLst/>
                  <a:gdLst>
                    <a:gd name="T0" fmla="*/ 0 w 79"/>
                    <a:gd name="T1" fmla="*/ 87 h 98"/>
                    <a:gd name="T2" fmla="*/ 60 w 79"/>
                    <a:gd name="T3" fmla="*/ 0 h 98"/>
                    <a:gd name="T4" fmla="*/ 79 w 79"/>
                    <a:gd name="T5" fmla="*/ 5 h 98"/>
                    <a:gd name="T6" fmla="*/ 22 w 79"/>
                    <a:gd name="T7" fmla="*/ 98 h 98"/>
                    <a:gd name="T8" fmla="*/ 0 w 79"/>
                    <a:gd name="T9" fmla="*/ 87 h 98"/>
                    <a:gd name="T10" fmla="*/ 0 w 79"/>
                    <a:gd name="T11" fmla="*/ 87 h 98"/>
                    <a:gd name="T12" fmla="*/ 0 60000 65536"/>
                    <a:gd name="T13" fmla="*/ 0 60000 65536"/>
                    <a:gd name="T14" fmla="*/ 0 60000 65536"/>
                    <a:gd name="T15" fmla="*/ 0 60000 65536"/>
                    <a:gd name="T16" fmla="*/ 0 60000 65536"/>
                    <a:gd name="T17" fmla="*/ 0 60000 65536"/>
                    <a:gd name="T18" fmla="*/ 0 w 79"/>
                    <a:gd name="T19" fmla="*/ 0 h 98"/>
                    <a:gd name="T20" fmla="*/ 79 w 79"/>
                    <a:gd name="T21" fmla="*/ 98 h 98"/>
                  </a:gdLst>
                  <a:ahLst/>
                  <a:cxnLst>
                    <a:cxn ang="T12">
                      <a:pos x="T0" y="T1"/>
                    </a:cxn>
                    <a:cxn ang="T13">
                      <a:pos x="T2" y="T3"/>
                    </a:cxn>
                    <a:cxn ang="T14">
                      <a:pos x="T4" y="T5"/>
                    </a:cxn>
                    <a:cxn ang="T15">
                      <a:pos x="T6" y="T7"/>
                    </a:cxn>
                    <a:cxn ang="T16">
                      <a:pos x="T8" y="T9"/>
                    </a:cxn>
                    <a:cxn ang="T17">
                      <a:pos x="T10" y="T11"/>
                    </a:cxn>
                  </a:cxnLst>
                  <a:rect l="T18" t="T19" r="T20" b="T21"/>
                  <a:pathLst>
                    <a:path w="79" h="98">
                      <a:moveTo>
                        <a:pt x="0" y="87"/>
                      </a:moveTo>
                      <a:lnTo>
                        <a:pt x="60" y="0"/>
                      </a:lnTo>
                      <a:lnTo>
                        <a:pt x="79" y="5"/>
                      </a:lnTo>
                      <a:lnTo>
                        <a:pt x="22" y="98"/>
                      </a:lnTo>
                      <a:lnTo>
                        <a:pt x="0" y="87"/>
                      </a:lnTo>
                      <a:close/>
                    </a:path>
                  </a:pathLst>
                </a:custGeom>
                <a:solidFill>
                  <a:srgbClr val="000000"/>
                </a:solidFill>
                <a:ln w="9525">
                  <a:noFill/>
                  <a:round/>
                  <a:headEnd/>
                  <a:tailEnd/>
                </a:ln>
              </p:spPr>
              <p:txBody>
                <a:bodyPr/>
                <a:lstStyle/>
                <a:p>
                  <a:endParaRPr lang="en-US" dirty="0"/>
                </a:p>
              </p:txBody>
            </p:sp>
            <p:sp>
              <p:nvSpPr>
                <p:cNvPr id="122048" name="Freeform 192"/>
                <p:cNvSpPr>
                  <a:spLocks/>
                </p:cNvSpPr>
                <p:nvPr/>
              </p:nvSpPr>
              <p:spPr bwMode="auto">
                <a:xfrm>
                  <a:off x="2912" y="3104"/>
                  <a:ext cx="108" cy="45"/>
                </a:xfrm>
                <a:custGeom>
                  <a:avLst/>
                  <a:gdLst>
                    <a:gd name="T0" fmla="*/ 48 w 433"/>
                    <a:gd name="T1" fmla="*/ 180 h 180"/>
                    <a:gd name="T2" fmla="*/ 0 w 433"/>
                    <a:gd name="T3" fmla="*/ 174 h 180"/>
                    <a:gd name="T4" fmla="*/ 395 w 433"/>
                    <a:gd name="T5" fmla="*/ 72 h 180"/>
                    <a:gd name="T6" fmla="*/ 381 w 433"/>
                    <a:gd name="T7" fmla="*/ 65 h 180"/>
                    <a:gd name="T8" fmla="*/ 365 w 433"/>
                    <a:gd name="T9" fmla="*/ 57 h 180"/>
                    <a:gd name="T10" fmla="*/ 330 w 433"/>
                    <a:gd name="T11" fmla="*/ 42 h 180"/>
                    <a:gd name="T12" fmla="*/ 293 w 433"/>
                    <a:gd name="T13" fmla="*/ 28 h 180"/>
                    <a:gd name="T14" fmla="*/ 262 w 433"/>
                    <a:gd name="T15" fmla="*/ 18 h 180"/>
                    <a:gd name="T16" fmla="*/ 263 w 433"/>
                    <a:gd name="T17" fmla="*/ 8 h 180"/>
                    <a:gd name="T18" fmla="*/ 269 w 433"/>
                    <a:gd name="T19" fmla="*/ 0 h 180"/>
                    <a:gd name="T20" fmla="*/ 311 w 433"/>
                    <a:gd name="T21" fmla="*/ 12 h 180"/>
                    <a:gd name="T22" fmla="*/ 332 w 433"/>
                    <a:gd name="T23" fmla="*/ 21 h 180"/>
                    <a:gd name="T24" fmla="*/ 354 w 433"/>
                    <a:gd name="T25" fmla="*/ 32 h 180"/>
                    <a:gd name="T26" fmla="*/ 375 w 433"/>
                    <a:gd name="T27" fmla="*/ 43 h 180"/>
                    <a:gd name="T28" fmla="*/ 395 w 433"/>
                    <a:gd name="T29" fmla="*/ 55 h 180"/>
                    <a:gd name="T30" fmla="*/ 415 w 433"/>
                    <a:gd name="T31" fmla="*/ 66 h 180"/>
                    <a:gd name="T32" fmla="*/ 433 w 433"/>
                    <a:gd name="T33" fmla="*/ 76 h 180"/>
                    <a:gd name="T34" fmla="*/ 385 w 433"/>
                    <a:gd name="T35" fmla="*/ 87 h 180"/>
                    <a:gd name="T36" fmla="*/ 336 w 433"/>
                    <a:gd name="T37" fmla="*/ 100 h 180"/>
                    <a:gd name="T38" fmla="*/ 288 w 433"/>
                    <a:gd name="T39" fmla="*/ 111 h 180"/>
                    <a:gd name="T40" fmla="*/ 239 w 433"/>
                    <a:gd name="T41" fmla="*/ 125 h 180"/>
                    <a:gd name="T42" fmla="*/ 191 w 433"/>
                    <a:gd name="T43" fmla="*/ 138 h 180"/>
                    <a:gd name="T44" fmla="*/ 142 w 433"/>
                    <a:gd name="T45" fmla="*/ 152 h 180"/>
                    <a:gd name="T46" fmla="*/ 94 w 433"/>
                    <a:gd name="T47" fmla="*/ 165 h 180"/>
                    <a:gd name="T48" fmla="*/ 48 w 433"/>
                    <a:gd name="T49" fmla="*/ 180 h 180"/>
                    <a:gd name="T50" fmla="*/ 48 w 433"/>
                    <a:gd name="T51" fmla="*/ 180 h 1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33"/>
                    <a:gd name="T79" fmla="*/ 0 h 180"/>
                    <a:gd name="T80" fmla="*/ 433 w 433"/>
                    <a:gd name="T81" fmla="*/ 180 h 18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33" h="180">
                      <a:moveTo>
                        <a:pt x="48" y="180"/>
                      </a:moveTo>
                      <a:lnTo>
                        <a:pt x="0" y="174"/>
                      </a:lnTo>
                      <a:lnTo>
                        <a:pt x="395" y="72"/>
                      </a:lnTo>
                      <a:lnTo>
                        <a:pt x="381" y="65"/>
                      </a:lnTo>
                      <a:lnTo>
                        <a:pt x="365" y="57"/>
                      </a:lnTo>
                      <a:lnTo>
                        <a:pt x="330" y="42"/>
                      </a:lnTo>
                      <a:lnTo>
                        <a:pt x="293" y="28"/>
                      </a:lnTo>
                      <a:lnTo>
                        <a:pt x="262" y="18"/>
                      </a:lnTo>
                      <a:lnTo>
                        <a:pt x="263" y="8"/>
                      </a:lnTo>
                      <a:lnTo>
                        <a:pt x="269" y="0"/>
                      </a:lnTo>
                      <a:lnTo>
                        <a:pt x="311" y="12"/>
                      </a:lnTo>
                      <a:lnTo>
                        <a:pt x="332" y="21"/>
                      </a:lnTo>
                      <a:lnTo>
                        <a:pt x="354" y="32"/>
                      </a:lnTo>
                      <a:lnTo>
                        <a:pt x="375" y="43"/>
                      </a:lnTo>
                      <a:lnTo>
                        <a:pt x="395" y="55"/>
                      </a:lnTo>
                      <a:lnTo>
                        <a:pt x="415" y="66"/>
                      </a:lnTo>
                      <a:lnTo>
                        <a:pt x="433" y="76"/>
                      </a:lnTo>
                      <a:lnTo>
                        <a:pt x="385" y="87"/>
                      </a:lnTo>
                      <a:lnTo>
                        <a:pt x="336" y="100"/>
                      </a:lnTo>
                      <a:lnTo>
                        <a:pt x="288" y="111"/>
                      </a:lnTo>
                      <a:lnTo>
                        <a:pt x="239" y="125"/>
                      </a:lnTo>
                      <a:lnTo>
                        <a:pt x="191" y="138"/>
                      </a:lnTo>
                      <a:lnTo>
                        <a:pt x="142" y="152"/>
                      </a:lnTo>
                      <a:lnTo>
                        <a:pt x="94" y="165"/>
                      </a:lnTo>
                      <a:lnTo>
                        <a:pt x="48" y="180"/>
                      </a:lnTo>
                      <a:close/>
                    </a:path>
                  </a:pathLst>
                </a:custGeom>
                <a:solidFill>
                  <a:srgbClr val="000000"/>
                </a:solidFill>
                <a:ln w="9525">
                  <a:noFill/>
                  <a:round/>
                  <a:headEnd/>
                  <a:tailEnd/>
                </a:ln>
              </p:spPr>
              <p:txBody>
                <a:bodyPr/>
                <a:lstStyle/>
                <a:p>
                  <a:endParaRPr lang="en-US" dirty="0"/>
                </a:p>
              </p:txBody>
            </p:sp>
            <p:sp>
              <p:nvSpPr>
                <p:cNvPr id="122049" name="Freeform 193"/>
                <p:cNvSpPr>
                  <a:spLocks/>
                </p:cNvSpPr>
                <p:nvPr/>
              </p:nvSpPr>
              <p:spPr bwMode="auto">
                <a:xfrm>
                  <a:off x="2767" y="3124"/>
                  <a:ext cx="20" cy="22"/>
                </a:xfrm>
                <a:custGeom>
                  <a:avLst/>
                  <a:gdLst>
                    <a:gd name="T0" fmla="*/ 19 w 81"/>
                    <a:gd name="T1" fmla="*/ 88 h 88"/>
                    <a:gd name="T2" fmla="*/ 0 w 81"/>
                    <a:gd name="T3" fmla="*/ 58 h 88"/>
                    <a:gd name="T4" fmla="*/ 4 w 81"/>
                    <a:gd name="T5" fmla="*/ 43 h 88"/>
                    <a:gd name="T6" fmla="*/ 13 w 81"/>
                    <a:gd name="T7" fmla="*/ 28 h 88"/>
                    <a:gd name="T8" fmla="*/ 27 w 81"/>
                    <a:gd name="T9" fmla="*/ 15 h 88"/>
                    <a:gd name="T10" fmla="*/ 44 w 81"/>
                    <a:gd name="T11" fmla="*/ 7 h 88"/>
                    <a:gd name="T12" fmla="*/ 63 w 81"/>
                    <a:gd name="T13" fmla="*/ 0 h 88"/>
                    <a:gd name="T14" fmla="*/ 81 w 81"/>
                    <a:gd name="T15" fmla="*/ 0 h 88"/>
                    <a:gd name="T16" fmla="*/ 77 w 81"/>
                    <a:gd name="T17" fmla="*/ 8 h 88"/>
                    <a:gd name="T18" fmla="*/ 45 w 81"/>
                    <a:gd name="T19" fmla="*/ 15 h 88"/>
                    <a:gd name="T20" fmla="*/ 20 w 81"/>
                    <a:gd name="T21" fmla="*/ 34 h 88"/>
                    <a:gd name="T22" fmla="*/ 10 w 81"/>
                    <a:gd name="T23" fmla="*/ 57 h 88"/>
                    <a:gd name="T24" fmla="*/ 14 w 81"/>
                    <a:gd name="T25" fmla="*/ 70 h 88"/>
                    <a:gd name="T26" fmla="*/ 25 w 81"/>
                    <a:gd name="T27" fmla="*/ 81 h 88"/>
                    <a:gd name="T28" fmla="*/ 19 w 81"/>
                    <a:gd name="T29" fmla="*/ 88 h 88"/>
                    <a:gd name="T30" fmla="*/ 19 w 81"/>
                    <a:gd name="T31" fmla="*/ 88 h 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1"/>
                    <a:gd name="T49" fmla="*/ 0 h 88"/>
                    <a:gd name="T50" fmla="*/ 81 w 81"/>
                    <a:gd name="T51" fmla="*/ 88 h 8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1" h="88">
                      <a:moveTo>
                        <a:pt x="19" y="88"/>
                      </a:moveTo>
                      <a:lnTo>
                        <a:pt x="0" y="58"/>
                      </a:lnTo>
                      <a:lnTo>
                        <a:pt x="4" y="43"/>
                      </a:lnTo>
                      <a:lnTo>
                        <a:pt x="13" y="28"/>
                      </a:lnTo>
                      <a:lnTo>
                        <a:pt x="27" y="15"/>
                      </a:lnTo>
                      <a:lnTo>
                        <a:pt x="44" y="7"/>
                      </a:lnTo>
                      <a:lnTo>
                        <a:pt x="63" y="0"/>
                      </a:lnTo>
                      <a:lnTo>
                        <a:pt x="81" y="0"/>
                      </a:lnTo>
                      <a:lnTo>
                        <a:pt x="77" y="8"/>
                      </a:lnTo>
                      <a:lnTo>
                        <a:pt x="45" y="15"/>
                      </a:lnTo>
                      <a:lnTo>
                        <a:pt x="20" y="34"/>
                      </a:lnTo>
                      <a:lnTo>
                        <a:pt x="10" y="57"/>
                      </a:lnTo>
                      <a:lnTo>
                        <a:pt x="14" y="70"/>
                      </a:lnTo>
                      <a:lnTo>
                        <a:pt x="25" y="81"/>
                      </a:lnTo>
                      <a:lnTo>
                        <a:pt x="19" y="88"/>
                      </a:lnTo>
                      <a:close/>
                    </a:path>
                  </a:pathLst>
                </a:custGeom>
                <a:solidFill>
                  <a:srgbClr val="000000"/>
                </a:solidFill>
                <a:ln w="9525">
                  <a:noFill/>
                  <a:round/>
                  <a:headEnd/>
                  <a:tailEnd/>
                </a:ln>
              </p:spPr>
              <p:txBody>
                <a:bodyPr/>
                <a:lstStyle/>
                <a:p>
                  <a:endParaRPr lang="en-US" dirty="0"/>
                </a:p>
              </p:txBody>
            </p:sp>
            <p:sp>
              <p:nvSpPr>
                <p:cNvPr id="122050" name="Freeform 194"/>
                <p:cNvSpPr>
                  <a:spLocks/>
                </p:cNvSpPr>
                <p:nvPr/>
              </p:nvSpPr>
              <p:spPr bwMode="auto">
                <a:xfrm>
                  <a:off x="2891" y="3125"/>
                  <a:ext cx="38" cy="14"/>
                </a:xfrm>
                <a:custGeom>
                  <a:avLst/>
                  <a:gdLst>
                    <a:gd name="T0" fmla="*/ 55 w 154"/>
                    <a:gd name="T1" fmla="*/ 59 h 59"/>
                    <a:gd name="T2" fmla="*/ 42 w 154"/>
                    <a:gd name="T3" fmla="*/ 51 h 59"/>
                    <a:gd name="T4" fmla="*/ 24 w 154"/>
                    <a:gd name="T5" fmla="*/ 45 h 59"/>
                    <a:gd name="T6" fmla="*/ 0 w 154"/>
                    <a:gd name="T7" fmla="*/ 30 h 59"/>
                    <a:gd name="T8" fmla="*/ 8 w 154"/>
                    <a:gd name="T9" fmla="*/ 24 h 59"/>
                    <a:gd name="T10" fmla="*/ 24 w 154"/>
                    <a:gd name="T11" fmla="*/ 19 h 59"/>
                    <a:gd name="T12" fmla="*/ 73 w 154"/>
                    <a:gd name="T13" fmla="*/ 7 h 59"/>
                    <a:gd name="T14" fmla="*/ 125 w 154"/>
                    <a:gd name="T15" fmla="*/ 0 h 59"/>
                    <a:gd name="T16" fmla="*/ 154 w 154"/>
                    <a:gd name="T17" fmla="*/ 0 h 59"/>
                    <a:gd name="T18" fmla="*/ 39 w 154"/>
                    <a:gd name="T19" fmla="*/ 30 h 59"/>
                    <a:gd name="T20" fmla="*/ 48 w 154"/>
                    <a:gd name="T21" fmla="*/ 36 h 59"/>
                    <a:gd name="T22" fmla="*/ 58 w 154"/>
                    <a:gd name="T23" fmla="*/ 39 h 59"/>
                    <a:gd name="T24" fmla="*/ 82 w 154"/>
                    <a:gd name="T25" fmla="*/ 39 h 59"/>
                    <a:gd name="T26" fmla="*/ 115 w 154"/>
                    <a:gd name="T27" fmla="*/ 30 h 59"/>
                    <a:gd name="T28" fmla="*/ 131 w 154"/>
                    <a:gd name="T29" fmla="*/ 27 h 59"/>
                    <a:gd name="T30" fmla="*/ 146 w 154"/>
                    <a:gd name="T31" fmla="*/ 36 h 59"/>
                    <a:gd name="T32" fmla="*/ 55 w 154"/>
                    <a:gd name="T33" fmla="*/ 59 h 59"/>
                    <a:gd name="T34" fmla="*/ 55 w 154"/>
                    <a:gd name="T35" fmla="*/ 59 h 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4"/>
                    <a:gd name="T55" fmla="*/ 0 h 59"/>
                    <a:gd name="T56" fmla="*/ 154 w 154"/>
                    <a:gd name="T57" fmla="*/ 59 h 5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4" h="59">
                      <a:moveTo>
                        <a:pt x="55" y="59"/>
                      </a:moveTo>
                      <a:lnTo>
                        <a:pt x="42" y="51"/>
                      </a:lnTo>
                      <a:lnTo>
                        <a:pt x="24" y="45"/>
                      </a:lnTo>
                      <a:lnTo>
                        <a:pt x="0" y="30"/>
                      </a:lnTo>
                      <a:lnTo>
                        <a:pt x="8" y="24"/>
                      </a:lnTo>
                      <a:lnTo>
                        <a:pt x="24" y="19"/>
                      </a:lnTo>
                      <a:lnTo>
                        <a:pt x="73" y="7"/>
                      </a:lnTo>
                      <a:lnTo>
                        <a:pt x="125" y="0"/>
                      </a:lnTo>
                      <a:lnTo>
                        <a:pt x="154" y="0"/>
                      </a:lnTo>
                      <a:lnTo>
                        <a:pt x="39" y="30"/>
                      </a:lnTo>
                      <a:lnTo>
                        <a:pt x="48" y="36"/>
                      </a:lnTo>
                      <a:lnTo>
                        <a:pt x="58" y="39"/>
                      </a:lnTo>
                      <a:lnTo>
                        <a:pt x="82" y="39"/>
                      </a:lnTo>
                      <a:lnTo>
                        <a:pt x="115" y="30"/>
                      </a:lnTo>
                      <a:lnTo>
                        <a:pt x="131" y="27"/>
                      </a:lnTo>
                      <a:lnTo>
                        <a:pt x="146" y="36"/>
                      </a:lnTo>
                      <a:lnTo>
                        <a:pt x="55" y="59"/>
                      </a:lnTo>
                      <a:close/>
                    </a:path>
                  </a:pathLst>
                </a:custGeom>
                <a:solidFill>
                  <a:srgbClr val="000000"/>
                </a:solidFill>
                <a:ln w="9525">
                  <a:noFill/>
                  <a:round/>
                  <a:headEnd/>
                  <a:tailEnd/>
                </a:ln>
              </p:spPr>
              <p:txBody>
                <a:bodyPr/>
                <a:lstStyle/>
                <a:p>
                  <a:endParaRPr lang="en-US" dirty="0"/>
                </a:p>
              </p:txBody>
            </p:sp>
            <p:sp>
              <p:nvSpPr>
                <p:cNvPr id="122051" name="Freeform 195"/>
                <p:cNvSpPr>
                  <a:spLocks/>
                </p:cNvSpPr>
                <p:nvPr/>
              </p:nvSpPr>
              <p:spPr bwMode="auto">
                <a:xfrm>
                  <a:off x="2911" y="3119"/>
                  <a:ext cx="48" cy="16"/>
                </a:xfrm>
                <a:custGeom>
                  <a:avLst/>
                  <a:gdLst>
                    <a:gd name="T0" fmla="*/ 51 w 189"/>
                    <a:gd name="T1" fmla="*/ 62 h 62"/>
                    <a:gd name="T2" fmla="*/ 26 w 189"/>
                    <a:gd name="T3" fmla="*/ 53 h 62"/>
                    <a:gd name="T4" fmla="*/ 142 w 189"/>
                    <a:gd name="T5" fmla="*/ 20 h 62"/>
                    <a:gd name="T6" fmla="*/ 108 w 189"/>
                    <a:gd name="T7" fmla="*/ 14 h 62"/>
                    <a:gd name="T8" fmla="*/ 72 w 189"/>
                    <a:gd name="T9" fmla="*/ 20 h 62"/>
                    <a:gd name="T10" fmla="*/ 35 w 189"/>
                    <a:gd name="T11" fmla="*/ 28 h 62"/>
                    <a:gd name="T12" fmla="*/ 0 w 189"/>
                    <a:gd name="T13" fmla="*/ 27 h 62"/>
                    <a:gd name="T14" fmla="*/ 54 w 189"/>
                    <a:gd name="T15" fmla="*/ 12 h 62"/>
                    <a:gd name="T16" fmla="*/ 94 w 189"/>
                    <a:gd name="T17" fmla="*/ 2 h 62"/>
                    <a:gd name="T18" fmla="*/ 129 w 189"/>
                    <a:gd name="T19" fmla="*/ 0 h 62"/>
                    <a:gd name="T20" fmla="*/ 165 w 189"/>
                    <a:gd name="T21" fmla="*/ 9 h 62"/>
                    <a:gd name="T22" fmla="*/ 189 w 189"/>
                    <a:gd name="T23" fmla="*/ 27 h 62"/>
                    <a:gd name="T24" fmla="*/ 51 w 189"/>
                    <a:gd name="T25" fmla="*/ 62 h 62"/>
                    <a:gd name="T26" fmla="*/ 51 w 189"/>
                    <a:gd name="T27" fmla="*/ 62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9"/>
                    <a:gd name="T43" fmla="*/ 0 h 62"/>
                    <a:gd name="T44" fmla="*/ 189 w 189"/>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9" h="62">
                      <a:moveTo>
                        <a:pt x="51" y="62"/>
                      </a:moveTo>
                      <a:lnTo>
                        <a:pt x="26" y="53"/>
                      </a:lnTo>
                      <a:lnTo>
                        <a:pt x="142" y="20"/>
                      </a:lnTo>
                      <a:lnTo>
                        <a:pt x="108" y="14"/>
                      </a:lnTo>
                      <a:lnTo>
                        <a:pt x="72" y="20"/>
                      </a:lnTo>
                      <a:lnTo>
                        <a:pt x="35" y="28"/>
                      </a:lnTo>
                      <a:lnTo>
                        <a:pt x="0" y="27"/>
                      </a:lnTo>
                      <a:lnTo>
                        <a:pt x="54" y="12"/>
                      </a:lnTo>
                      <a:lnTo>
                        <a:pt x="94" y="2"/>
                      </a:lnTo>
                      <a:lnTo>
                        <a:pt x="129" y="0"/>
                      </a:lnTo>
                      <a:lnTo>
                        <a:pt x="165" y="9"/>
                      </a:lnTo>
                      <a:lnTo>
                        <a:pt x="189" y="27"/>
                      </a:lnTo>
                      <a:lnTo>
                        <a:pt x="51" y="62"/>
                      </a:lnTo>
                      <a:close/>
                    </a:path>
                  </a:pathLst>
                </a:custGeom>
                <a:solidFill>
                  <a:srgbClr val="000000"/>
                </a:solidFill>
                <a:ln w="9525">
                  <a:noFill/>
                  <a:round/>
                  <a:headEnd/>
                  <a:tailEnd/>
                </a:ln>
              </p:spPr>
              <p:txBody>
                <a:bodyPr/>
                <a:lstStyle/>
                <a:p>
                  <a:endParaRPr lang="en-US" dirty="0"/>
                </a:p>
              </p:txBody>
            </p:sp>
            <p:sp>
              <p:nvSpPr>
                <p:cNvPr id="122052" name="Freeform 196"/>
                <p:cNvSpPr>
                  <a:spLocks/>
                </p:cNvSpPr>
                <p:nvPr/>
              </p:nvSpPr>
              <p:spPr bwMode="auto">
                <a:xfrm>
                  <a:off x="2877" y="3104"/>
                  <a:ext cx="103" cy="28"/>
                </a:xfrm>
                <a:custGeom>
                  <a:avLst/>
                  <a:gdLst>
                    <a:gd name="T0" fmla="*/ 0 w 410"/>
                    <a:gd name="T1" fmla="*/ 78 h 115"/>
                    <a:gd name="T2" fmla="*/ 95 w 410"/>
                    <a:gd name="T3" fmla="*/ 61 h 115"/>
                    <a:gd name="T4" fmla="*/ 151 w 410"/>
                    <a:gd name="T5" fmla="*/ 48 h 115"/>
                    <a:gd name="T6" fmla="*/ 209 w 410"/>
                    <a:gd name="T7" fmla="*/ 36 h 115"/>
                    <a:gd name="T8" fmla="*/ 266 w 410"/>
                    <a:gd name="T9" fmla="*/ 22 h 115"/>
                    <a:gd name="T10" fmla="*/ 321 w 410"/>
                    <a:gd name="T11" fmla="*/ 12 h 115"/>
                    <a:gd name="T12" fmla="*/ 370 w 410"/>
                    <a:gd name="T13" fmla="*/ 4 h 115"/>
                    <a:gd name="T14" fmla="*/ 410 w 410"/>
                    <a:gd name="T15" fmla="*/ 0 h 115"/>
                    <a:gd name="T16" fmla="*/ 402 w 410"/>
                    <a:gd name="T17" fmla="*/ 17 h 115"/>
                    <a:gd name="T18" fmla="*/ 353 w 410"/>
                    <a:gd name="T19" fmla="*/ 27 h 115"/>
                    <a:gd name="T20" fmla="*/ 303 w 410"/>
                    <a:gd name="T21" fmla="*/ 37 h 115"/>
                    <a:gd name="T22" fmla="*/ 251 w 410"/>
                    <a:gd name="T23" fmla="*/ 48 h 115"/>
                    <a:gd name="T24" fmla="*/ 201 w 410"/>
                    <a:gd name="T25" fmla="*/ 60 h 115"/>
                    <a:gd name="T26" fmla="*/ 149 w 410"/>
                    <a:gd name="T27" fmla="*/ 71 h 115"/>
                    <a:gd name="T28" fmla="*/ 99 w 410"/>
                    <a:gd name="T29" fmla="*/ 85 h 115"/>
                    <a:gd name="T30" fmla="*/ 50 w 410"/>
                    <a:gd name="T31" fmla="*/ 99 h 115"/>
                    <a:gd name="T32" fmla="*/ 2 w 410"/>
                    <a:gd name="T33" fmla="*/ 115 h 115"/>
                    <a:gd name="T34" fmla="*/ 0 w 410"/>
                    <a:gd name="T35" fmla="*/ 78 h 115"/>
                    <a:gd name="T36" fmla="*/ 0 w 410"/>
                    <a:gd name="T37" fmla="*/ 78 h 1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0"/>
                    <a:gd name="T58" fmla="*/ 0 h 115"/>
                    <a:gd name="T59" fmla="*/ 410 w 410"/>
                    <a:gd name="T60" fmla="*/ 115 h 1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0" h="115">
                      <a:moveTo>
                        <a:pt x="0" y="78"/>
                      </a:moveTo>
                      <a:lnTo>
                        <a:pt x="95" y="61"/>
                      </a:lnTo>
                      <a:lnTo>
                        <a:pt x="151" y="48"/>
                      </a:lnTo>
                      <a:lnTo>
                        <a:pt x="209" y="36"/>
                      </a:lnTo>
                      <a:lnTo>
                        <a:pt x="266" y="22"/>
                      </a:lnTo>
                      <a:lnTo>
                        <a:pt x="321" y="12"/>
                      </a:lnTo>
                      <a:lnTo>
                        <a:pt x="370" y="4"/>
                      </a:lnTo>
                      <a:lnTo>
                        <a:pt x="410" y="0"/>
                      </a:lnTo>
                      <a:lnTo>
                        <a:pt x="402" y="17"/>
                      </a:lnTo>
                      <a:lnTo>
                        <a:pt x="353" y="27"/>
                      </a:lnTo>
                      <a:lnTo>
                        <a:pt x="303" y="37"/>
                      </a:lnTo>
                      <a:lnTo>
                        <a:pt x="251" y="48"/>
                      </a:lnTo>
                      <a:lnTo>
                        <a:pt x="201" y="60"/>
                      </a:lnTo>
                      <a:lnTo>
                        <a:pt x="149" y="71"/>
                      </a:lnTo>
                      <a:lnTo>
                        <a:pt x="99" y="85"/>
                      </a:lnTo>
                      <a:lnTo>
                        <a:pt x="50" y="99"/>
                      </a:lnTo>
                      <a:lnTo>
                        <a:pt x="2" y="115"/>
                      </a:lnTo>
                      <a:lnTo>
                        <a:pt x="0" y="78"/>
                      </a:lnTo>
                      <a:close/>
                    </a:path>
                  </a:pathLst>
                </a:custGeom>
                <a:solidFill>
                  <a:srgbClr val="000000"/>
                </a:solidFill>
                <a:ln w="9525">
                  <a:noFill/>
                  <a:round/>
                  <a:headEnd/>
                  <a:tailEnd/>
                </a:ln>
              </p:spPr>
              <p:txBody>
                <a:bodyPr/>
                <a:lstStyle/>
                <a:p>
                  <a:endParaRPr lang="en-US" dirty="0"/>
                </a:p>
              </p:txBody>
            </p:sp>
            <p:sp>
              <p:nvSpPr>
                <p:cNvPr id="122053" name="Freeform 197"/>
                <p:cNvSpPr>
                  <a:spLocks/>
                </p:cNvSpPr>
                <p:nvPr/>
              </p:nvSpPr>
              <p:spPr bwMode="auto">
                <a:xfrm>
                  <a:off x="2871" y="3072"/>
                  <a:ext cx="51" cy="48"/>
                </a:xfrm>
                <a:custGeom>
                  <a:avLst/>
                  <a:gdLst>
                    <a:gd name="T0" fmla="*/ 123 w 202"/>
                    <a:gd name="T1" fmla="*/ 190 h 190"/>
                    <a:gd name="T2" fmla="*/ 109 w 202"/>
                    <a:gd name="T3" fmla="*/ 165 h 190"/>
                    <a:gd name="T4" fmla="*/ 98 w 202"/>
                    <a:gd name="T5" fmla="*/ 152 h 190"/>
                    <a:gd name="T6" fmla="*/ 80 w 202"/>
                    <a:gd name="T7" fmla="*/ 141 h 190"/>
                    <a:gd name="T8" fmla="*/ 54 w 202"/>
                    <a:gd name="T9" fmla="*/ 131 h 190"/>
                    <a:gd name="T10" fmla="*/ 25 w 202"/>
                    <a:gd name="T11" fmla="*/ 116 h 190"/>
                    <a:gd name="T12" fmla="*/ 3 w 202"/>
                    <a:gd name="T13" fmla="*/ 92 h 190"/>
                    <a:gd name="T14" fmla="*/ 0 w 202"/>
                    <a:gd name="T15" fmla="*/ 60 h 190"/>
                    <a:gd name="T16" fmla="*/ 11 w 202"/>
                    <a:gd name="T17" fmla="*/ 41 h 190"/>
                    <a:gd name="T18" fmla="*/ 26 w 202"/>
                    <a:gd name="T19" fmla="*/ 26 h 190"/>
                    <a:gd name="T20" fmla="*/ 44 w 202"/>
                    <a:gd name="T21" fmla="*/ 15 h 190"/>
                    <a:gd name="T22" fmla="*/ 65 w 202"/>
                    <a:gd name="T23" fmla="*/ 8 h 190"/>
                    <a:gd name="T24" fmla="*/ 151 w 202"/>
                    <a:gd name="T25" fmla="*/ 0 h 190"/>
                    <a:gd name="T26" fmla="*/ 153 w 202"/>
                    <a:gd name="T27" fmla="*/ 12 h 190"/>
                    <a:gd name="T28" fmla="*/ 86 w 202"/>
                    <a:gd name="T29" fmla="*/ 19 h 190"/>
                    <a:gd name="T30" fmla="*/ 55 w 202"/>
                    <a:gd name="T31" fmla="*/ 30 h 190"/>
                    <a:gd name="T32" fmla="*/ 28 w 202"/>
                    <a:gd name="T33" fmla="*/ 50 h 190"/>
                    <a:gd name="T34" fmla="*/ 18 w 202"/>
                    <a:gd name="T35" fmla="*/ 69 h 190"/>
                    <a:gd name="T36" fmla="*/ 21 w 202"/>
                    <a:gd name="T37" fmla="*/ 87 h 190"/>
                    <a:gd name="T38" fmla="*/ 35 w 202"/>
                    <a:gd name="T39" fmla="*/ 100 h 190"/>
                    <a:gd name="T40" fmla="*/ 56 w 202"/>
                    <a:gd name="T41" fmla="*/ 112 h 190"/>
                    <a:gd name="T42" fmla="*/ 83 w 202"/>
                    <a:gd name="T43" fmla="*/ 121 h 190"/>
                    <a:gd name="T44" fmla="*/ 109 w 202"/>
                    <a:gd name="T45" fmla="*/ 126 h 190"/>
                    <a:gd name="T46" fmla="*/ 156 w 202"/>
                    <a:gd name="T47" fmla="*/ 123 h 190"/>
                    <a:gd name="T48" fmla="*/ 161 w 202"/>
                    <a:gd name="T49" fmla="*/ 129 h 190"/>
                    <a:gd name="T50" fmla="*/ 164 w 202"/>
                    <a:gd name="T51" fmla="*/ 141 h 190"/>
                    <a:gd name="T52" fmla="*/ 187 w 202"/>
                    <a:gd name="T53" fmla="*/ 155 h 190"/>
                    <a:gd name="T54" fmla="*/ 202 w 202"/>
                    <a:gd name="T55" fmla="*/ 176 h 190"/>
                    <a:gd name="T56" fmla="*/ 183 w 202"/>
                    <a:gd name="T57" fmla="*/ 179 h 190"/>
                    <a:gd name="T58" fmla="*/ 172 w 202"/>
                    <a:gd name="T59" fmla="*/ 167 h 190"/>
                    <a:gd name="T60" fmla="*/ 157 w 202"/>
                    <a:gd name="T61" fmla="*/ 155 h 190"/>
                    <a:gd name="T62" fmla="*/ 140 w 202"/>
                    <a:gd name="T63" fmla="*/ 146 h 190"/>
                    <a:gd name="T64" fmla="*/ 124 w 202"/>
                    <a:gd name="T65" fmla="*/ 145 h 190"/>
                    <a:gd name="T66" fmla="*/ 157 w 202"/>
                    <a:gd name="T67" fmla="*/ 181 h 190"/>
                    <a:gd name="T68" fmla="*/ 123 w 202"/>
                    <a:gd name="T69" fmla="*/ 190 h 190"/>
                    <a:gd name="T70" fmla="*/ 123 w 202"/>
                    <a:gd name="T71" fmla="*/ 190 h 1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2"/>
                    <a:gd name="T109" fmla="*/ 0 h 190"/>
                    <a:gd name="T110" fmla="*/ 202 w 202"/>
                    <a:gd name="T111" fmla="*/ 190 h 1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2" h="190">
                      <a:moveTo>
                        <a:pt x="123" y="190"/>
                      </a:moveTo>
                      <a:lnTo>
                        <a:pt x="109" y="165"/>
                      </a:lnTo>
                      <a:lnTo>
                        <a:pt x="98" y="152"/>
                      </a:lnTo>
                      <a:lnTo>
                        <a:pt x="80" y="141"/>
                      </a:lnTo>
                      <a:lnTo>
                        <a:pt x="54" y="131"/>
                      </a:lnTo>
                      <a:lnTo>
                        <a:pt x="25" y="116"/>
                      </a:lnTo>
                      <a:lnTo>
                        <a:pt x="3" y="92"/>
                      </a:lnTo>
                      <a:lnTo>
                        <a:pt x="0" y="60"/>
                      </a:lnTo>
                      <a:lnTo>
                        <a:pt x="11" y="41"/>
                      </a:lnTo>
                      <a:lnTo>
                        <a:pt x="26" y="26"/>
                      </a:lnTo>
                      <a:lnTo>
                        <a:pt x="44" y="15"/>
                      </a:lnTo>
                      <a:lnTo>
                        <a:pt x="65" y="8"/>
                      </a:lnTo>
                      <a:lnTo>
                        <a:pt x="151" y="0"/>
                      </a:lnTo>
                      <a:lnTo>
                        <a:pt x="153" y="12"/>
                      </a:lnTo>
                      <a:lnTo>
                        <a:pt x="86" y="19"/>
                      </a:lnTo>
                      <a:lnTo>
                        <a:pt x="55" y="30"/>
                      </a:lnTo>
                      <a:lnTo>
                        <a:pt x="28" y="50"/>
                      </a:lnTo>
                      <a:lnTo>
                        <a:pt x="18" y="69"/>
                      </a:lnTo>
                      <a:lnTo>
                        <a:pt x="21" y="87"/>
                      </a:lnTo>
                      <a:lnTo>
                        <a:pt x="35" y="100"/>
                      </a:lnTo>
                      <a:lnTo>
                        <a:pt x="56" y="112"/>
                      </a:lnTo>
                      <a:lnTo>
                        <a:pt x="83" y="121"/>
                      </a:lnTo>
                      <a:lnTo>
                        <a:pt x="109" y="126"/>
                      </a:lnTo>
                      <a:lnTo>
                        <a:pt x="156" y="123"/>
                      </a:lnTo>
                      <a:lnTo>
                        <a:pt x="161" y="129"/>
                      </a:lnTo>
                      <a:lnTo>
                        <a:pt x="164" y="141"/>
                      </a:lnTo>
                      <a:lnTo>
                        <a:pt x="187" y="155"/>
                      </a:lnTo>
                      <a:lnTo>
                        <a:pt x="202" y="176"/>
                      </a:lnTo>
                      <a:lnTo>
                        <a:pt x="183" y="179"/>
                      </a:lnTo>
                      <a:lnTo>
                        <a:pt x="172" y="167"/>
                      </a:lnTo>
                      <a:lnTo>
                        <a:pt x="157" y="155"/>
                      </a:lnTo>
                      <a:lnTo>
                        <a:pt x="140" y="146"/>
                      </a:lnTo>
                      <a:lnTo>
                        <a:pt x="124" y="145"/>
                      </a:lnTo>
                      <a:lnTo>
                        <a:pt x="157" y="181"/>
                      </a:lnTo>
                      <a:lnTo>
                        <a:pt x="123" y="190"/>
                      </a:lnTo>
                      <a:close/>
                    </a:path>
                  </a:pathLst>
                </a:custGeom>
                <a:solidFill>
                  <a:srgbClr val="000000"/>
                </a:solidFill>
                <a:ln w="9525">
                  <a:noFill/>
                  <a:round/>
                  <a:headEnd/>
                  <a:tailEnd/>
                </a:ln>
              </p:spPr>
              <p:txBody>
                <a:bodyPr/>
                <a:lstStyle/>
                <a:p>
                  <a:endParaRPr lang="en-US" dirty="0"/>
                </a:p>
              </p:txBody>
            </p:sp>
            <p:sp>
              <p:nvSpPr>
                <p:cNvPr id="122054" name="Freeform 198"/>
                <p:cNvSpPr>
                  <a:spLocks/>
                </p:cNvSpPr>
                <p:nvPr/>
              </p:nvSpPr>
              <p:spPr bwMode="auto">
                <a:xfrm>
                  <a:off x="2770" y="3060"/>
                  <a:ext cx="65" cy="54"/>
                </a:xfrm>
                <a:custGeom>
                  <a:avLst/>
                  <a:gdLst>
                    <a:gd name="T0" fmla="*/ 127 w 259"/>
                    <a:gd name="T1" fmla="*/ 202 h 214"/>
                    <a:gd name="T2" fmla="*/ 153 w 259"/>
                    <a:gd name="T3" fmla="*/ 171 h 214"/>
                    <a:gd name="T4" fmla="*/ 130 w 259"/>
                    <a:gd name="T5" fmla="*/ 176 h 214"/>
                    <a:gd name="T6" fmla="*/ 111 w 259"/>
                    <a:gd name="T7" fmla="*/ 194 h 214"/>
                    <a:gd name="T8" fmla="*/ 96 w 259"/>
                    <a:gd name="T9" fmla="*/ 186 h 214"/>
                    <a:gd name="T10" fmla="*/ 106 w 259"/>
                    <a:gd name="T11" fmla="*/ 172 h 214"/>
                    <a:gd name="T12" fmla="*/ 53 w 259"/>
                    <a:gd name="T13" fmla="*/ 160 h 214"/>
                    <a:gd name="T14" fmla="*/ 25 w 259"/>
                    <a:gd name="T15" fmla="*/ 148 h 214"/>
                    <a:gd name="T16" fmla="*/ 0 w 259"/>
                    <a:gd name="T17" fmla="*/ 137 h 214"/>
                    <a:gd name="T18" fmla="*/ 14 w 259"/>
                    <a:gd name="T19" fmla="*/ 127 h 214"/>
                    <a:gd name="T20" fmla="*/ 38 w 259"/>
                    <a:gd name="T21" fmla="*/ 136 h 214"/>
                    <a:gd name="T22" fmla="*/ 63 w 259"/>
                    <a:gd name="T23" fmla="*/ 143 h 214"/>
                    <a:gd name="T24" fmla="*/ 114 w 259"/>
                    <a:gd name="T25" fmla="*/ 153 h 214"/>
                    <a:gd name="T26" fmla="*/ 166 w 259"/>
                    <a:gd name="T27" fmla="*/ 149 h 214"/>
                    <a:gd name="T28" fmla="*/ 214 w 259"/>
                    <a:gd name="T29" fmla="*/ 132 h 214"/>
                    <a:gd name="T30" fmla="*/ 230 w 259"/>
                    <a:gd name="T31" fmla="*/ 115 h 214"/>
                    <a:gd name="T32" fmla="*/ 234 w 259"/>
                    <a:gd name="T33" fmla="*/ 98 h 214"/>
                    <a:gd name="T34" fmla="*/ 228 w 259"/>
                    <a:gd name="T35" fmla="*/ 78 h 214"/>
                    <a:gd name="T36" fmla="*/ 210 w 259"/>
                    <a:gd name="T37" fmla="*/ 57 h 214"/>
                    <a:gd name="T38" fmla="*/ 195 w 259"/>
                    <a:gd name="T39" fmla="*/ 45 h 214"/>
                    <a:gd name="T40" fmla="*/ 174 w 259"/>
                    <a:gd name="T41" fmla="*/ 32 h 214"/>
                    <a:gd name="T42" fmla="*/ 148 w 259"/>
                    <a:gd name="T43" fmla="*/ 21 h 214"/>
                    <a:gd name="T44" fmla="*/ 123 w 259"/>
                    <a:gd name="T45" fmla="*/ 13 h 214"/>
                    <a:gd name="T46" fmla="*/ 130 w 259"/>
                    <a:gd name="T47" fmla="*/ 0 h 214"/>
                    <a:gd name="T48" fmla="*/ 174 w 259"/>
                    <a:gd name="T49" fmla="*/ 16 h 214"/>
                    <a:gd name="T50" fmla="*/ 195 w 259"/>
                    <a:gd name="T51" fmla="*/ 27 h 214"/>
                    <a:gd name="T52" fmla="*/ 214 w 259"/>
                    <a:gd name="T53" fmla="*/ 39 h 214"/>
                    <a:gd name="T54" fmla="*/ 244 w 259"/>
                    <a:gd name="T55" fmla="*/ 65 h 214"/>
                    <a:gd name="T56" fmla="*/ 259 w 259"/>
                    <a:gd name="T57" fmla="*/ 94 h 214"/>
                    <a:gd name="T58" fmla="*/ 252 w 259"/>
                    <a:gd name="T59" fmla="*/ 117 h 214"/>
                    <a:gd name="T60" fmla="*/ 240 w 259"/>
                    <a:gd name="T61" fmla="*/ 134 h 214"/>
                    <a:gd name="T62" fmla="*/ 224 w 259"/>
                    <a:gd name="T63" fmla="*/ 149 h 214"/>
                    <a:gd name="T64" fmla="*/ 206 w 259"/>
                    <a:gd name="T65" fmla="*/ 161 h 214"/>
                    <a:gd name="T66" fmla="*/ 141 w 259"/>
                    <a:gd name="T67" fmla="*/ 214 h 214"/>
                    <a:gd name="T68" fmla="*/ 127 w 259"/>
                    <a:gd name="T69" fmla="*/ 202 h 214"/>
                    <a:gd name="T70" fmla="*/ 127 w 259"/>
                    <a:gd name="T71" fmla="*/ 202 h 2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59"/>
                    <a:gd name="T109" fmla="*/ 0 h 214"/>
                    <a:gd name="T110" fmla="*/ 259 w 259"/>
                    <a:gd name="T111" fmla="*/ 214 h 2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59" h="214">
                      <a:moveTo>
                        <a:pt x="127" y="202"/>
                      </a:moveTo>
                      <a:lnTo>
                        <a:pt x="153" y="171"/>
                      </a:lnTo>
                      <a:lnTo>
                        <a:pt x="130" y="176"/>
                      </a:lnTo>
                      <a:lnTo>
                        <a:pt x="111" y="194"/>
                      </a:lnTo>
                      <a:lnTo>
                        <a:pt x="96" y="186"/>
                      </a:lnTo>
                      <a:lnTo>
                        <a:pt x="106" y="172"/>
                      </a:lnTo>
                      <a:lnTo>
                        <a:pt x="53" y="160"/>
                      </a:lnTo>
                      <a:lnTo>
                        <a:pt x="25" y="148"/>
                      </a:lnTo>
                      <a:lnTo>
                        <a:pt x="0" y="137"/>
                      </a:lnTo>
                      <a:lnTo>
                        <a:pt x="14" y="127"/>
                      </a:lnTo>
                      <a:lnTo>
                        <a:pt x="38" y="136"/>
                      </a:lnTo>
                      <a:lnTo>
                        <a:pt x="63" y="143"/>
                      </a:lnTo>
                      <a:lnTo>
                        <a:pt x="114" y="153"/>
                      </a:lnTo>
                      <a:lnTo>
                        <a:pt x="166" y="149"/>
                      </a:lnTo>
                      <a:lnTo>
                        <a:pt x="214" y="132"/>
                      </a:lnTo>
                      <a:lnTo>
                        <a:pt x="230" y="115"/>
                      </a:lnTo>
                      <a:lnTo>
                        <a:pt x="234" y="98"/>
                      </a:lnTo>
                      <a:lnTo>
                        <a:pt x="228" y="78"/>
                      </a:lnTo>
                      <a:lnTo>
                        <a:pt x="210" y="57"/>
                      </a:lnTo>
                      <a:lnTo>
                        <a:pt x="195" y="45"/>
                      </a:lnTo>
                      <a:lnTo>
                        <a:pt x="174" y="32"/>
                      </a:lnTo>
                      <a:lnTo>
                        <a:pt x="148" y="21"/>
                      </a:lnTo>
                      <a:lnTo>
                        <a:pt x="123" y="13"/>
                      </a:lnTo>
                      <a:lnTo>
                        <a:pt x="130" y="0"/>
                      </a:lnTo>
                      <a:lnTo>
                        <a:pt x="174" y="16"/>
                      </a:lnTo>
                      <a:lnTo>
                        <a:pt x="195" y="27"/>
                      </a:lnTo>
                      <a:lnTo>
                        <a:pt x="214" y="39"/>
                      </a:lnTo>
                      <a:lnTo>
                        <a:pt x="244" y="65"/>
                      </a:lnTo>
                      <a:lnTo>
                        <a:pt x="259" y="94"/>
                      </a:lnTo>
                      <a:lnTo>
                        <a:pt x="252" y="117"/>
                      </a:lnTo>
                      <a:lnTo>
                        <a:pt x="240" y="134"/>
                      </a:lnTo>
                      <a:lnTo>
                        <a:pt x="224" y="149"/>
                      </a:lnTo>
                      <a:lnTo>
                        <a:pt x="206" y="161"/>
                      </a:lnTo>
                      <a:lnTo>
                        <a:pt x="141" y="214"/>
                      </a:lnTo>
                      <a:lnTo>
                        <a:pt x="127" y="202"/>
                      </a:lnTo>
                      <a:close/>
                    </a:path>
                  </a:pathLst>
                </a:custGeom>
                <a:solidFill>
                  <a:srgbClr val="000000"/>
                </a:solidFill>
                <a:ln w="9525">
                  <a:noFill/>
                  <a:round/>
                  <a:headEnd/>
                  <a:tailEnd/>
                </a:ln>
              </p:spPr>
              <p:txBody>
                <a:bodyPr/>
                <a:lstStyle/>
                <a:p>
                  <a:endParaRPr lang="en-US" dirty="0"/>
                </a:p>
              </p:txBody>
            </p:sp>
            <p:sp>
              <p:nvSpPr>
                <p:cNvPr id="122055" name="Freeform 199"/>
                <p:cNvSpPr>
                  <a:spLocks/>
                </p:cNvSpPr>
                <p:nvPr/>
              </p:nvSpPr>
              <p:spPr bwMode="auto">
                <a:xfrm>
                  <a:off x="2908" y="3072"/>
                  <a:ext cx="32" cy="36"/>
                </a:xfrm>
                <a:custGeom>
                  <a:avLst/>
                  <a:gdLst>
                    <a:gd name="T0" fmla="*/ 9 w 130"/>
                    <a:gd name="T1" fmla="*/ 142 h 142"/>
                    <a:gd name="T2" fmla="*/ 3 w 130"/>
                    <a:gd name="T3" fmla="*/ 126 h 142"/>
                    <a:gd name="T4" fmla="*/ 40 w 130"/>
                    <a:gd name="T5" fmla="*/ 114 h 142"/>
                    <a:gd name="T6" fmla="*/ 76 w 130"/>
                    <a:gd name="T7" fmla="*/ 98 h 142"/>
                    <a:gd name="T8" fmla="*/ 99 w 130"/>
                    <a:gd name="T9" fmla="*/ 64 h 142"/>
                    <a:gd name="T10" fmla="*/ 98 w 130"/>
                    <a:gd name="T11" fmla="*/ 45 h 142"/>
                    <a:gd name="T12" fmla="*/ 93 w 130"/>
                    <a:gd name="T13" fmla="*/ 36 h 142"/>
                    <a:gd name="T14" fmla="*/ 84 w 130"/>
                    <a:gd name="T15" fmla="*/ 29 h 142"/>
                    <a:gd name="T16" fmla="*/ 67 w 130"/>
                    <a:gd name="T17" fmla="*/ 22 h 142"/>
                    <a:gd name="T18" fmla="*/ 47 w 130"/>
                    <a:gd name="T19" fmla="*/ 17 h 142"/>
                    <a:gd name="T20" fmla="*/ 1 w 130"/>
                    <a:gd name="T21" fmla="*/ 12 h 142"/>
                    <a:gd name="T22" fmla="*/ 0 w 130"/>
                    <a:gd name="T23" fmla="*/ 0 h 142"/>
                    <a:gd name="T24" fmla="*/ 43 w 130"/>
                    <a:gd name="T25" fmla="*/ 1 h 142"/>
                    <a:gd name="T26" fmla="*/ 96 w 130"/>
                    <a:gd name="T27" fmla="*/ 14 h 142"/>
                    <a:gd name="T28" fmla="*/ 130 w 130"/>
                    <a:gd name="T29" fmla="*/ 42 h 142"/>
                    <a:gd name="T30" fmla="*/ 130 w 130"/>
                    <a:gd name="T31" fmla="*/ 63 h 142"/>
                    <a:gd name="T32" fmla="*/ 115 w 130"/>
                    <a:gd name="T33" fmla="*/ 88 h 142"/>
                    <a:gd name="T34" fmla="*/ 94 w 130"/>
                    <a:gd name="T35" fmla="*/ 108 h 142"/>
                    <a:gd name="T36" fmla="*/ 81 w 130"/>
                    <a:gd name="T37" fmla="*/ 116 h 142"/>
                    <a:gd name="T38" fmla="*/ 67 w 130"/>
                    <a:gd name="T39" fmla="*/ 123 h 142"/>
                    <a:gd name="T40" fmla="*/ 38 w 130"/>
                    <a:gd name="T41" fmla="*/ 134 h 142"/>
                    <a:gd name="T42" fmla="*/ 9 w 130"/>
                    <a:gd name="T43" fmla="*/ 142 h 142"/>
                    <a:gd name="T44" fmla="*/ 9 w 130"/>
                    <a:gd name="T45" fmla="*/ 142 h 1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0"/>
                    <a:gd name="T70" fmla="*/ 0 h 142"/>
                    <a:gd name="T71" fmla="*/ 130 w 130"/>
                    <a:gd name="T72" fmla="*/ 142 h 14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0" h="142">
                      <a:moveTo>
                        <a:pt x="9" y="142"/>
                      </a:moveTo>
                      <a:lnTo>
                        <a:pt x="3" y="126"/>
                      </a:lnTo>
                      <a:lnTo>
                        <a:pt x="40" y="114"/>
                      </a:lnTo>
                      <a:lnTo>
                        <a:pt x="76" y="98"/>
                      </a:lnTo>
                      <a:lnTo>
                        <a:pt x="99" y="64"/>
                      </a:lnTo>
                      <a:lnTo>
                        <a:pt x="98" y="45"/>
                      </a:lnTo>
                      <a:lnTo>
                        <a:pt x="93" y="36"/>
                      </a:lnTo>
                      <a:lnTo>
                        <a:pt x="84" y="29"/>
                      </a:lnTo>
                      <a:lnTo>
                        <a:pt x="67" y="22"/>
                      </a:lnTo>
                      <a:lnTo>
                        <a:pt x="47" y="17"/>
                      </a:lnTo>
                      <a:lnTo>
                        <a:pt x="1" y="12"/>
                      </a:lnTo>
                      <a:lnTo>
                        <a:pt x="0" y="0"/>
                      </a:lnTo>
                      <a:lnTo>
                        <a:pt x="43" y="1"/>
                      </a:lnTo>
                      <a:lnTo>
                        <a:pt x="96" y="14"/>
                      </a:lnTo>
                      <a:lnTo>
                        <a:pt x="130" y="42"/>
                      </a:lnTo>
                      <a:lnTo>
                        <a:pt x="130" y="63"/>
                      </a:lnTo>
                      <a:lnTo>
                        <a:pt x="115" y="88"/>
                      </a:lnTo>
                      <a:lnTo>
                        <a:pt x="94" y="108"/>
                      </a:lnTo>
                      <a:lnTo>
                        <a:pt x="81" y="116"/>
                      </a:lnTo>
                      <a:lnTo>
                        <a:pt x="67" y="123"/>
                      </a:lnTo>
                      <a:lnTo>
                        <a:pt x="38" y="134"/>
                      </a:lnTo>
                      <a:lnTo>
                        <a:pt x="9" y="142"/>
                      </a:lnTo>
                      <a:close/>
                    </a:path>
                  </a:pathLst>
                </a:custGeom>
                <a:solidFill>
                  <a:srgbClr val="000000"/>
                </a:solidFill>
                <a:ln w="9525">
                  <a:noFill/>
                  <a:round/>
                  <a:headEnd/>
                  <a:tailEnd/>
                </a:ln>
              </p:spPr>
              <p:txBody>
                <a:bodyPr/>
                <a:lstStyle/>
                <a:p>
                  <a:endParaRPr lang="en-US" dirty="0"/>
                </a:p>
              </p:txBody>
            </p:sp>
            <p:sp>
              <p:nvSpPr>
                <p:cNvPr id="122056" name="Freeform 200"/>
                <p:cNvSpPr>
                  <a:spLocks/>
                </p:cNvSpPr>
                <p:nvPr/>
              </p:nvSpPr>
              <p:spPr bwMode="auto">
                <a:xfrm>
                  <a:off x="2920" y="2987"/>
                  <a:ext cx="64" cy="120"/>
                </a:xfrm>
                <a:custGeom>
                  <a:avLst/>
                  <a:gdLst>
                    <a:gd name="T0" fmla="*/ 123 w 258"/>
                    <a:gd name="T1" fmla="*/ 173 h 479"/>
                    <a:gd name="T2" fmla="*/ 109 w 258"/>
                    <a:gd name="T3" fmla="*/ 155 h 479"/>
                    <a:gd name="T4" fmla="*/ 95 w 258"/>
                    <a:gd name="T5" fmla="*/ 133 h 479"/>
                    <a:gd name="T6" fmla="*/ 79 w 258"/>
                    <a:gd name="T7" fmla="*/ 112 h 479"/>
                    <a:gd name="T8" fmla="*/ 64 w 258"/>
                    <a:gd name="T9" fmla="*/ 90 h 479"/>
                    <a:gd name="T10" fmla="*/ 49 w 258"/>
                    <a:gd name="T11" fmla="*/ 70 h 479"/>
                    <a:gd name="T12" fmla="*/ 32 w 258"/>
                    <a:gd name="T13" fmla="*/ 49 h 479"/>
                    <a:gd name="T14" fmla="*/ 16 w 258"/>
                    <a:gd name="T15" fmla="*/ 30 h 479"/>
                    <a:gd name="T16" fmla="*/ 0 w 258"/>
                    <a:gd name="T17" fmla="*/ 13 h 479"/>
                    <a:gd name="T18" fmla="*/ 13 w 258"/>
                    <a:gd name="T19" fmla="*/ 0 h 479"/>
                    <a:gd name="T20" fmla="*/ 27 w 258"/>
                    <a:gd name="T21" fmla="*/ 21 h 479"/>
                    <a:gd name="T22" fmla="*/ 42 w 258"/>
                    <a:gd name="T23" fmla="*/ 42 h 479"/>
                    <a:gd name="T24" fmla="*/ 57 w 258"/>
                    <a:gd name="T25" fmla="*/ 64 h 479"/>
                    <a:gd name="T26" fmla="*/ 75 w 258"/>
                    <a:gd name="T27" fmla="*/ 86 h 479"/>
                    <a:gd name="T28" fmla="*/ 93 w 258"/>
                    <a:gd name="T29" fmla="*/ 109 h 479"/>
                    <a:gd name="T30" fmla="*/ 110 w 258"/>
                    <a:gd name="T31" fmla="*/ 132 h 479"/>
                    <a:gd name="T32" fmla="*/ 128 w 258"/>
                    <a:gd name="T33" fmla="*/ 153 h 479"/>
                    <a:gd name="T34" fmla="*/ 146 w 258"/>
                    <a:gd name="T35" fmla="*/ 176 h 479"/>
                    <a:gd name="T36" fmla="*/ 163 w 258"/>
                    <a:gd name="T37" fmla="*/ 197 h 479"/>
                    <a:gd name="T38" fmla="*/ 180 w 258"/>
                    <a:gd name="T39" fmla="*/ 219 h 479"/>
                    <a:gd name="T40" fmla="*/ 196 w 258"/>
                    <a:gd name="T41" fmla="*/ 239 h 479"/>
                    <a:gd name="T42" fmla="*/ 211 w 258"/>
                    <a:gd name="T43" fmla="*/ 258 h 479"/>
                    <a:gd name="T44" fmla="*/ 225 w 258"/>
                    <a:gd name="T45" fmla="*/ 277 h 479"/>
                    <a:gd name="T46" fmla="*/ 237 w 258"/>
                    <a:gd name="T47" fmla="*/ 294 h 479"/>
                    <a:gd name="T48" fmla="*/ 249 w 258"/>
                    <a:gd name="T49" fmla="*/ 309 h 479"/>
                    <a:gd name="T50" fmla="*/ 258 w 258"/>
                    <a:gd name="T51" fmla="*/ 325 h 479"/>
                    <a:gd name="T52" fmla="*/ 249 w 258"/>
                    <a:gd name="T53" fmla="*/ 333 h 479"/>
                    <a:gd name="T54" fmla="*/ 236 w 258"/>
                    <a:gd name="T55" fmla="*/ 337 h 479"/>
                    <a:gd name="T56" fmla="*/ 219 w 258"/>
                    <a:gd name="T57" fmla="*/ 316 h 479"/>
                    <a:gd name="T58" fmla="*/ 203 w 258"/>
                    <a:gd name="T59" fmla="*/ 293 h 479"/>
                    <a:gd name="T60" fmla="*/ 188 w 258"/>
                    <a:gd name="T61" fmla="*/ 269 h 479"/>
                    <a:gd name="T62" fmla="*/ 172 w 258"/>
                    <a:gd name="T63" fmla="*/ 245 h 479"/>
                    <a:gd name="T64" fmla="*/ 174 w 258"/>
                    <a:gd name="T65" fmla="*/ 360 h 479"/>
                    <a:gd name="T66" fmla="*/ 182 w 258"/>
                    <a:gd name="T67" fmla="*/ 476 h 479"/>
                    <a:gd name="T68" fmla="*/ 164 w 258"/>
                    <a:gd name="T69" fmla="*/ 479 h 479"/>
                    <a:gd name="T70" fmla="*/ 159 w 258"/>
                    <a:gd name="T71" fmla="*/ 434 h 479"/>
                    <a:gd name="T72" fmla="*/ 149 w 258"/>
                    <a:gd name="T73" fmla="*/ 335 h 479"/>
                    <a:gd name="T74" fmla="*/ 135 w 258"/>
                    <a:gd name="T75" fmla="*/ 230 h 479"/>
                    <a:gd name="T76" fmla="*/ 129 w 258"/>
                    <a:gd name="T77" fmla="*/ 192 h 479"/>
                    <a:gd name="T78" fmla="*/ 123 w 258"/>
                    <a:gd name="T79" fmla="*/ 173 h 479"/>
                    <a:gd name="T80" fmla="*/ 123 w 258"/>
                    <a:gd name="T81" fmla="*/ 173 h 47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58"/>
                    <a:gd name="T124" fmla="*/ 0 h 479"/>
                    <a:gd name="T125" fmla="*/ 258 w 258"/>
                    <a:gd name="T126" fmla="*/ 479 h 47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58" h="479">
                      <a:moveTo>
                        <a:pt x="123" y="173"/>
                      </a:moveTo>
                      <a:lnTo>
                        <a:pt x="109" y="155"/>
                      </a:lnTo>
                      <a:lnTo>
                        <a:pt x="95" y="133"/>
                      </a:lnTo>
                      <a:lnTo>
                        <a:pt x="79" y="112"/>
                      </a:lnTo>
                      <a:lnTo>
                        <a:pt x="64" y="90"/>
                      </a:lnTo>
                      <a:lnTo>
                        <a:pt x="49" y="70"/>
                      </a:lnTo>
                      <a:lnTo>
                        <a:pt x="32" y="49"/>
                      </a:lnTo>
                      <a:lnTo>
                        <a:pt x="16" y="30"/>
                      </a:lnTo>
                      <a:lnTo>
                        <a:pt x="0" y="13"/>
                      </a:lnTo>
                      <a:lnTo>
                        <a:pt x="13" y="0"/>
                      </a:lnTo>
                      <a:lnTo>
                        <a:pt x="27" y="21"/>
                      </a:lnTo>
                      <a:lnTo>
                        <a:pt x="42" y="42"/>
                      </a:lnTo>
                      <a:lnTo>
                        <a:pt x="57" y="64"/>
                      </a:lnTo>
                      <a:lnTo>
                        <a:pt x="75" y="86"/>
                      </a:lnTo>
                      <a:lnTo>
                        <a:pt x="93" y="109"/>
                      </a:lnTo>
                      <a:lnTo>
                        <a:pt x="110" y="132"/>
                      </a:lnTo>
                      <a:lnTo>
                        <a:pt x="128" y="153"/>
                      </a:lnTo>
                      <a:lnTo>
                        <a:pt x="146" y="176"/>
                      </a:lnTo>
                      <a:lnTo>
                        <a:pt x="163" y="197"/>
                      </a:lnTo>
                      <a:lnTo>
                        <a:pt x="180" y="219"/>
                      </a:lnTo>
                      <a:lnTo>
                        <a:pt x="196" y="239"/>
                      </a:lnTo>
                      <a:lnTo>
                        <a:pt x="211" y="258"/>
                      </a:lnTo>
                      <a:lnTo>
                        <a:pt x="225" y="277"/>
                      </a:lnTo>
                      <a:lnTo>
                        <a:pt x="237" y="294"/>
                      </a:lnTo>
                      <a:lnTo>
                        <a:pt x="249" y="309"/>
                      </a:lnTo>
                      <a:lnTo>
                        <a:pt x="258" y="325"/>
                      </a:lnTo>
                      <a:lnTo>
                        <a:pt x="249" y="333"/>
                      </a:lnTo>
                      <a:lnTo>
                        <a:pt x="236" y="337"/>
                      </a:lnTo>
                      <a:lnTo>
                        <a:pt x="219" y="316"/>
                      </a:lnTo>
                      <a:lnTo>
                        <a:pt x="203" y="293"/>
                      </a:lnTo>
                      <a:lnTo>
                        <a:pt x="188" y="269"/>
                      </a:lnTo>
                      <a:lnTo>
                        <a:pt x="172" y="245"/>
                      </a:lnTo>
                      <a:lnTo>
                        <a:pt x="174" y="360"/>
                      </a:lnTo>
                      <a:lnTo>
                        <a:pt x="182" y="476"/>
                      </a:lnTo>
                      <a:lnTo>
                        <a:pt x="164" y="479"/>
                      </a:lnTo>
                      <a:lnTo>
                        <a:pt x="159" y="434"/>
                      </a:lnTo>
                      <a:lnTo>
                        <a:pt x="149" y="335"/>
                      </a:lnTo>
                      <a:lnTo>
                        <a:pt x="135" y="230"/>
                      </a:lnTo>
                      <a:lnTo>
                        <a:pt x="129" y="192"/>
                      </a:lnTo>
                      <a:lnTo>
                        <a:pt x="123" y="173"/>
                      </a:lnTo>
                      <a:close/>
                    </a:path>
                  </a:pathLst>
                </a:custGeom>
                <a:solidFill>
                  <a:srgbClr val="000000"/>
                </a:solidFill>
                <a:ln w="9525">
                  <a:noFill/>
                  <a:round/>
                  <a:headEnd/>
                  <a:tailEnd/>
                </a:ln>
              </p:spPr>
              <p:txBody>
                <a:bodyPr/>
                <a:lstStyle/>
                <a:p>
                  <a:endParaRPr lang="en-US" dirty="0"/>
                </a:p>
              </p:txBody>
            </p:sp>
            <p:sp>
              <p:nvSpPr>
                <p:cNvPr id="122057" name="Freeform 201"/>
                <p:cNvSpPr>
                  <a:spLocks/>
                </p:cNvSpPr>
                <p:nvPr/>
              </p:nvSpPr>
              <p:spPr bwMode="auto">
                <a:xfrm>
                  <a:off x="2823" y="3090"/>
                  <a:ext cx="51" cy="9"/>
                </a:xfrm>
                <a:custGeom>
                  <a:avLst/>
                  <a:gdLst>
                    <a:gd name="T0" fmla="*/ 0 w 205"/>
                    <a:gd name="T1" fmla="*/ 33 h 33"/>
                    <a:gd name="T2" fmla="*/ 15 w 205"/>
                    <a:gd name="T3" fmla="*/ 11 h 33"/>
                    <a:gd name="T4" fmla="*/ 52 w 205"/>
                    <a:gd name="T5" fmla="*/ 3 h 33"/>
                    <a:gd name="T6" fmla="*/ 92 w 205"/>
                    <a:gd name="T7" fmla="*/ 0 h 33"/>
                    <a:gd name="T8" fmla="*/ 199 w 205"/>
                    <a:gd name="T9" fmla="*/ 11 h 33"/>
                    <a:gd name="T10" fmla="*/ 205 w 205"/>
                    <a:gd name="T11" fmla="*/ 31 h 33"/>
                    <a:gd name="T12" fmla="*/ 184 w 205"/>
                    <a:gd name="T13" fmla="*/ 24 h 33"/>
                    <a:gd name="T14" fmla="*/ 159 w 205"/>
                    <a:gd name="T15" fmla="*/ 19 h 33"/>
                    <a:gd name="T16" fmla="*/ 106 w 205"/>
                    <a:gd name="T17" fmla="*/ 16 h 33"/>
                    <a:gd name="T18" fmla="*/ 52 w 205"/>
                    <a:gd name="T19" fmla="*/ 19 h 33"/>
                    <a:gd name="T20" fmla="*/ 0 w 205"/>
                    <a:gd name="T21" fmla="*/ 33 h 33"/>
                    <a:gd name="T22" fmla="*/ 0 w 205"/>
                    <a:gd name="T23" fmla="*/ 33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5"/>
                    <a:gd name="T37" fmla="*/ 0 h 33"/>
                    <a:gd name="T38" fmla="*/ 205 w 205"/>
                    <a:gd name="T39" fmla="*/ 33 h 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5" h="33">
                      <a:moveTo>
                        <a:pt x="0" y="33"/>
                      </a:moveTo>
                      <a:lnTo>
                        <a:pt x="15" y="11"/>
                      </a:lnTo>
                      <a:lnTo>
                        <a:pt x="52" y="3"/>
                      </a:lnTo>
                      <a:lnTo>
                        <a:pt x="92" y="0"/>
                      </a:lnTo>
                      <a:lnTo>
                        <a:pt x="199" y="11"/>
                      </a:lnTo>
                      <a:lnTo>
                        <a:pt x="205" y="31"/>
                      </a:lnTo>
                      <a:lnTo>
                        <a:pt x="184" y="24"/>
                      </a:lnTo>
                      <a:lnTo>
                        <a:pt x="159" y="19"/>
                      </a:lnTo>
                      <a:lnTo>
                        <a:pt x="106" y="16"/>
                      </a:lnTo>
                      <a:lnTo>
                        <a:pt x="52" y="19"/>
                      </a:lnTo>
                      <a:lnTo>
                        <a:pt x="0" y="33"/>
                      </a:lnTo>
                      <a:close/>
                    </a:path>
                  </a:pathLst>
                </a:custGeom>
                <a:solidFill>
                  <a:srgbClr val="000000"/>
                </a:solidFill>
                <a:ln w="9525">
                  <a:noFill/>
                  <a:round/>
                  <a:headEnd/>
                  <a:tailEnd/>
                </a:ln>
              </p:spPr>
              <p:txBody>
                <a:bodyPr/>
                <a:lstStyle/>
                <a:p>
                  <a:endParaRPr lang="en-US" dirty="0"/>
                </a:p>
              </p:txBody>
            </p:sp>
            <p:sp>
              <p:nvSpPr>
                <p:cNvPr id="122058" name="Freeform 202"/>
                <p:cNvSpPr>
                  <a:spLocks/>
                </p:cNvSpPr>
                <p:nvPr/>
              </p:nvSpPr>
              <p:spPr bwMode="auto">
                <a:xfrm>
                  <a:off x="2757" y="3058"/>
                  <a:ext cx="47" cy="37"/>
                </a:xfrm>
                <a:custGeom>
                  <a:avLst/>
                  <a:gdLst>
                    <a:gd name="T0" fmla="*/ 59 w 187"/>
                    <a:gd name="T1" fmla="*/ 149 h 149"/>
                    <a:gd name="T2" fmla="*/ 40 w 187"/>
                    <a:gd name="T3" fmla="*/ 137 h 149"/>
                    <a:gd name="T4" fmla="*/ 24 w 187"/>
                    <a:gd name="T5" fmla="*/ 126 h 149"/>
                    <a:gd name="T6" fmla="*/ 4 w 187"/>
                    <a:gd name="T7" fmla="*/ 91 h 149"/>
                    <a:gd name="T8" fmla="*/ 0 w 187"/>
                    <a:gd name="T9" fmla="*/ 55 h 149"/>
                    <a:gd name="T10" fmla="*/ 7 w 187"/>
                    <a:gd name="T11" fmla="*/ 34 h 149"/>
                    <a:gd name="T12" fmla="*/ 26 w 187"/>
                    <a:gd name="T13" fmla="*/ 16 h 149"/>
                    <a:gd name="T14" fmla="*/ 67 w 187"/>
                    <a:gd name="T15" fmla="*/ 5 h 149"/>
                    <a:gd name="T16" fmla="*/ 107 w 187"/>
                    <a:gd name="T17" fmla="*/ 0 h 149"/>
                    <a:gd name="T18" fmla="*/ 187 w 187"/>
                    <a:gd name="T19" fmla="*/ 9 h 149"/>
                    <a:gd name="T20" fmla="*/ 182 w 187"/>
                    <a:gd name="T21" fmla="*/ 21 h 149"/>
                    <a:gd name="T22" fmla="*/ 165 w 187"/>
                    <a:gd name="T23" fmla="*/ 16 h 149"/>
                    <a:gd name="T24" fmla="*/ 138 w 187"/>
                    <a:gd name="T25" fmla="*/ 14 h 149"/>
                    <a:gd name="T26" fmla="*/ 77 w 187"/>
                    <a:gd name="T27" fmla="*/ 18 h 149"/>
                    <a:gd name="T28" fmla="*/ 28 w 187"/>
                    <a:gd name="T29" fmla="*/ 42 h 149"/>
                    <a:gd name="T30" fmla="*/ 17 w 187"/>
                    <a:gd name="T31" fmla="*/ 63 h 149"/>
                    <a:gd name="T32" fmla="*/ 22 w 187"/>
                    <a:gd name="T33" fmla="*/ 91 h 149"/>
                    <a:gd name="T34" fmla="*/ 31 w 187"/>
                    <a:gd name="T35" fmla="*/ 105 h 149"/>
                    <a:gd name="T36" fmla="*/ 44 w 187"/>
                    <a:gd name="T37" fmla="*/ 116 h 149"/>
                    <a:gd name="T38" fmla="*/ 56 w 187"/>
                    <a:gd name="T39" fmla="*/ 126 h 149"/>
                    <a:gd name="T40" fmla="*/ 72 w 187"/>
                    <a:gd name="T41" fmla="*/ 136 h 149"/>
                    <a:gd name="T42" fmla="*/ 59 w 187"/>
                    <a:gd name="T43" fmla="*/ 149 h 149"/>
                    <a:gd name="T44" fmla="*/ 59 w 187"/>
                    <a:gd name="T45" fmla="*/ 149 h 149"/>
                    <a:gd name="T46" fmla="*/ 59 w 187"/>
                    <a:gd name="T47" fmla="*/ 149 h 1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7"/>
                    <a:gd name="T73" fmla="*/ 0 h 149"/>
                    <a:gd name="T74" fmla="*/ 187 w 187"/>
                    <a:gd name="T75" fmla="*/ 149 h 1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7" h="149">
                      <a:moveTo>
                        <a:pt x="59" y="149"/>
                      </a:moveTo>
                      <a:lnTo>
                        <a:pt x="40" y="137"/>
                      </a:lnTo>
                      <a:lnTo>
                        <a:pt x="24" y="126"/>
                      </a:lnTo>
                      <a:lnTo>
                        <a:pt x="4" y="91"/>
                      </a:lnTo>
                      <a:lnTo>
                        <a:pt x="0" y="55"/>
                      </a:lnTo>
                      <a:lnTo>
                        <a:pt x="7" y="34"/>
                      </a:lnTo>
                      <a:lnTo>
                        <a:pt x="26" y="16"/>
                      </a:lnTo>
                      <a:lnTo>
                        <a:pt x="67" y="5"/>
                      </a:lnTo>
                      <a:lnTo>
                        <a:pt x="107" y="0"/>
                      </a:lnTo>
                      <a:lnTo>
                        <a:pt x="187" y="9"/>
                      </a:lnTo>
                      <a:lnTo>
                        <a:pt x="182" y="21"/>
                      </a:lnTo>
                      <a:lnTo>
                        <a:pt x="165" y="16"/>
                      </a:lnTo>
                      <a:lnTo>
                        <a:pt x="138" y="14"/>
                      </a:lnTo>
                      <a:lnTo>
                        <a:pt x="77" y="18"/>
                      </a:lnTo>
                      <a:lnTo>
                        <a:pt x="28" y="42"/>
                      </a:lnTo>
                      <a:lnTo>
                        <a:pt x="17" y="63"/>
                      </a:lnTo>
                      <a:lnTo>
                        <a:pt x="22" y="91"/>
                      </a:lnTo>
                      <a:lnTo>
                        <a:pt x="31" y="105"/>
                      </a:lnTo>
                      <a:lnTo>
                        <a:pt x="44" y="116"/>
                      </a:lnTo>
                      <a:lnTo>
                        <a:pt x="56" y="126"/>
                      </a:lnTo>
                      <a:lnTo>
                        <a:pt x="72" y="136"/>
                      </a:lnTo>
                      <a:lnTo>
                        <a:pt x="59" y="149"/>
                      </a:lnTo>
                      <a:close/>
                    </a:path>
                  </a:pathLst>
                </a:custGeom>
                <a:solidFill>
                  <a:srgbClr val="000000"/>
                </a:solidFill>
                <a:ln w="9525">
                  <a:noFill/>
                  <a:round/>
                  <a:headEnd/>
                  <a:tailEnd/>
                </a:ln>
              </p:spPr>
              <p:txBody>
                <a:bodyPr/>
                <a:lstStyle/>
                <a:p>
                  <a:endParaRPr lang="en-US" dirty="0"/>
                </a:p>
              </p:txBody>
            </p:sp>
            <p:sp>
              <p:nvSpPr>
                <p:cNvPr id="122059" name="Freeform 203"/>
                <p:cNvSpPr>
                  <a:spLocks/>
                </p:cNvSpPr>
                <p:nvPr/>
              </p:nvSpPr>
              <p:spPr bwMode="auto">
                <a:xfrm>
                  <a:off x="2830" y="3082"/>
                  <a:ext cx="42" cy="8"/>
                </a:xfrm>
                <a:custGeom>
                  <a:avLst/>
                  <a:gdLst>
                    <a:gd name="T0" fmla="*/ 0 w 169"/>
                    <a:gd name="T1" fmla="*/ 35 h 35"/>
                    <a:gd name="T2" fmla="*/ 14 w 169"/>
                    <a:gd name="T3" fmla="*/ 18 h 35"/>
                    <a:gd name="T4" fmla="*/ 35 w 169"/>
                    <a:gd name="T5" fmla="*/ 8 h 35"/>
                    <a:gd name="T6" fmla="*/ 84 w 169"/>
                    <a:gd name="T7" fmla="*/ 0 h 35"/>
                    <a:gd name="T8" fmla="*/ 132 w 169"/>
                    <a:gd name="T9" fmla="*/ 5 h 35"/>
                    <a:gd name="T10" fmla="*/ 164 w 169"/>
                    <a:gd name="T11" fmla="*/ 15 h 35"/>
                    <a:gd name="T12" fmla="*/ 169 w 169"/>
                    <a:gd name="T13" fmla="*/ 33 h 35"/>
                    <a:gd name="T14" fmla="*/ 128 w 169"/>
                    <a:gd name="T15" fmla="*/ 23 h 35"/>
                    <a:gd name="T16" fmla="*/ 83 w 169"/>
                    <a:gd name="T17" fmla="*/ 18 h 35"/>
                    <a:gd name="T18" fmla="*/ 39 w 169"/>
                    <a:gd name="T19" fmla="*/ 22 h 35"/>
                    <a:gd name="T20" fmla="*/ 0 w 169"/>
                    <a:gd name="T21" fmla="*/ 35 h 35"/>
                    <a:gd name="T22" fmla="*/ 0 w 169"/>
                    <a:gd name="T23" fmla="*/ 35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9"/>
                    <a:gd name="T37" fmla="*/ 0 h 35"/>
                    <a:gd name="T38" fmla="*/ 169 w 169"/>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9" h="35">
                      <a:moveTo>
                        <a:pt x="0" y="35"/>
                      </a:moveTo>
                      <a:lnTo>
                        <a:pt x="14" y="18"/>
                      </a:lnTo>
                      <a:lnTo>
                        <a:pt x="35" y="8"/>
                      </a:lnTo>
                      <a:lnTo>
                        <a:pt x="84" y="0"/>
                      </a:lnTo>
                      <a:lnTo>
                        <a:pt x="132" y="5"/>
                      </a:lnTo>
                      <a:lnTo>
                        <a:pt x="164" y="15"/>
                      </a:lnTo>
                      <a:lnTo>
                        <a:pt x="169" y="33"/>
                      </a:lnTo>
                      <a:lnTo>
                        <a:pt x="128" y="23"/>
                      </a:lnTo>
                      <a:lnTo>
                        <a:pt x="83" y="18"/>
                      </a:lnTo>
                      <a:lnTo>
                        <a:pt x="39" y="22"/>
                      </a:lnTo>
                      <a:lnTo>
                        <a:pt x="0" y="35"/>
                      </a:lnTo>
                      <a:close/>
                    </a:path>
                  </a:pathLst>
                </a:custGeom>
                <a:solidFill>
                  <a:srgbClr val="000000"/>
                </a:solidFill>
                <a:ln w="9525">
                  <a:noFill/>
                  <a:round/>
                  <a:headEnd/>
                  <a:tailEnd/>
                </a:ln>
              </p:spPr>
              <p:txBody>
                <a:bodyPr/>
                <a:lstStyle/>
                <a:p>
                  <a:endParaRPr lang="en-US" dirty="0"/>
                </a:p>
              </p:txBody>
            </p:sp>
            <p:sp>
              <p:nvSpPr>
                <p:cNvPr id="122060" name="Freeform 204"/>
                <p:cNvSpPr>
                  <a:spLocks/>
                </p:cNvSpPr>
                <p:nvPr/>
              </p:nvSpPr>
              <p:spPr bwMode="auto">
                <a:xfrm>
                  <a:off x="2862" y="3027"/>
                  <a:ext cx="12" cy="65"/>
                </a:xfrm>
                <a:custGeom>
                  <a:avLst/>
                  <a:gdLst>
                    <a:gd name="T0" fmla="*/ 35 w 50"/>
                    <a:gd name="T1" fmla="*/ 260 h 260"/>
                    <a:gd name="T2" fmla="*/ 29 w 50"/>
                    <a:gd name="T3" fmla="*/ 198 h 260"/>
                    <a:gd name="T4" fmla="*/ 20 w 50"/>
                    <a:gd name="T5" fmla="*/ 133 h 260"/>
                    <a:gd name="T6" fmla="*/ 10 w 50"/>
                    <a:gd name="T7" fmla="*/ 68 h 260"/>
                    <a:gd name="T8" fmla="*/ 0 w 50"/>
                    <a:gd name="T9" fmla="*/ 7 h 260"/>
                    <a:gd name="T10" fmla="*/ 4 w 50"/>
                    <a:gd name="T11" fmla="*/ 4 h 260"/>
                    <a:gd name="T12" fmla="*/ 10 w 50"/>
                    <a:gd name="T13" fmla="*/ 0 h 260"/>
                    <a:gd name="T14" fmla="*/ 25 w 50"/>
                    <a:gd name="T15" fmla="*/ 61 h 260"/>
                    <a:gd name="T16" fmla="*/ 35 w 50"/>
                    <a:gd name="T17" fmla="*/ 63 h 260"/>
                    <a:gd name="T18" fmla="*/ 39 w 50"/>
                    <a:gd name="T19" fmla="*/ 72 h 260"/>
                    <a:gd name="T20" fmla="*/ 39 w 50"/>
                    <a:gd name="T21" fmla="*/ 81 h 260"/>
                    <a:gd name="T22" fmla="*/ 32 w 50"/>
                    <a:gd name="T23" fmla="*/ 87 h 260"/>
                    <a:gd name="T24" fmla="*/ 50 w 50"/>
                    <a:gd name="T25" fmla="*/ 224 h 260"/>
                    <a:gd name="T26" fmla="*/ 43 w 50"/>
                    <a:gd name="T27" fmla="*/ 243 h 260"/>
                    <a:gd name="T28" fmla="*/ 35 w 50"/>
                    <a:gd name="T29" fmla="*/ 260 h 260"/>
                    <a:gd name="T30" fmla="*/ 35 w 50"/>
                    <a:gd name="T31" fmla="*/ 260 h 2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
                    <a:gd name="T49" fmla="*/ 0 h 260"/>
                    <a:gd name="T50" fmla="*/ 50 w 50"/>
                    <a:gd name="T51" fmla="*/ 260 h 2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 h="260">
                      <a:moveTo>
                        <a:pt x="35" y="260"/>
                      </a:moveTo>
                      <a:lnTo>
                        <a:pt x="29" y="198"/>
                      </a:lnTo>
                      <a:lnTo>
                        <a:pt x="20" y="133"/>
                      </a:lnTo>
                      <a:lnTo>
                        <a:pt x="10" y="68"/>
                      </a:lnTo>
                      <a:lnTo>
                        <a:pt x="0" y="7"/>
                      </a:lnTo>
                      <a:lnTo>
                        <a:pt x="4" y="4"/>
                      </a:lnTo>
                      <a:lnTo>
                        <a:pt x="10" y="0"/>
                      </a:lnTo>
                      <a:lnTo>
                        <a:pt x="25" y="61"/>
                      </a:lnTo>
                      <a:lnTo>
                        <a:pt x="35" y="63"/>
                      </a:lnTo>
                      <a:lnTo>
                        <a:pt x="39" y="72"/>
                      </a:lnTo>
                      <a:lnTo>
                        <a:pt x="39" y="81"/>
                      </a:lnTo>
                      <a:lnTo>
                        <a:pt x="32" y="87"/>
                      </a:lnTo>
                      <a:lnTo>
                        <a:pt x="50" y="224"/>
                      </a:lnTo>
                      <a:lnTo>
                        <a:pt x="43" y="243"/>
                      </a:lnTo>
                      <a:lnTo>
                        <a:pt x="35" y="260"/>
                      </a:lnTo>
                      <a:close/>
                    </a:path>
                  </a:pathLst>
                </a:custGeom>
                <a:solidFill>
                  <a:srgbClr val="000000"/>
                </a:solidFill>
                <a:ln w="9525">
                  <a:noFill/>
                  <a:round/>
                  <a:headEnd/>
                  <a:tailEnd/>
                </a:ln>
              </p:spPr>
              <p:txBody>
                <a:bodyPr/>
                <a:lstStyle/>
                <a:p>
                  <a:endParaRPr lang="en-US" dirty="0"/>
                </a:p>
              </p:txBody>
            </p:sp>
            <p:sp>
              <p:nvSpPr>
                <p:cNvPr id="122061" name="Freeform 205"/>
                <p:cNvSpPr>
                  <a:spLocks/>
                </p:cNvSpPr>
                <p:nvPr/>
              </p:nvSpPr>
              <p:spPr bwMode="auto">
                <a:xfrm>
                  <a:off x="2855" y="3048"/>
                  <a:ext cx="11" cy="37"/>
                </a:xfrm>
                <a:custGeom>
                  <a:avLst/>
                  <a:gdLst>
                    <a:gd name="T0" fmla="*/ 0 w 44"/>
                    <a:gd name="T1" fmla="*/ 148 h 149"/>
                    <a:gd name="T2" fmla="*/ 4 w 44"/>
                    <a:gd name="T3" fmla="*/ 8 h 149"/>
                    <a:gd name="T4" fmla="*/ 23 w 44"/>
                    <a:gd name="T5" fmla="*/ 1 h 149"/>
                    <a:gd name="T6" fmla="*/ 44 w 44"/>
                    <a:gd name="T7" fmla="*/ 0 h 149"/>
                    <a:gd name="T8" fmla="*/ 43 w 44"/>
                    <a:gd name="T9" fmla="*/ 9 h 149"/>
                    <a:gd name="T10" fmla="*/ 17 w 44"/>
                    <a:gd name="T11" fmla="*/ 11 h 149"/>
                    <a:gd name="T12" fmla="*/ 13 w 44"/>
                    <a:gd name="T13" fmla="*/ 81 h 149"/>
                    <a:gd name="T14" fmla="*/ 17 w 44"/>
                    <a:gd name="T15" fmla="*/ 149 h 149"/>
                    <a:gd name="T16" fmla="*/ 0 w 44"/>
                    <a:gd name="T17" fmla="*/ 148 h 149"/>
                    <a:gd name="T18" fmla="*/ 0 w 44"/>
                    <a:gd name="T19" fmla="*/ 148 h 1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149"/>
                    <a:gd name="T32" fmla="*/ 44 w 44"/>
                    <a:gd name="T33" fmla="*/ 149 h 1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149">
                      <a:moveTo>
                        <a:pt x="0" y="148"/>
                      </a:moveTo>
                      <a:lnTo>
                        <a:pt x="4" y="8"/>
                      </a:lnTo>
                      <a:lnTo>
                        <a:pt x="23" y="1"/>
                      </a:lnTo>
                      <a:lnTo>
                        <a:pt x="44" y="0"/>
                      </a:lnTo>
                      <a:lnTo>
                        <a:pt x="43" y="9"/>
                      </a:lnTo>
                      <a:lnTo>
                        <a:pt x="17" y="11"/>
                      </a:lnTo>
                      <a:lnTo>
                        <a:pt x="13" y="81"/>
                      </a:lnTo>
                      <a:lnTo>
                        <a:pt x="17" y="149"/>
                      </a:lnTo>
                      <a:lnTo>
                        <a:pt x="0" y="148"/>
                      </a:lnTo>
                      <a:close/>
                    </a:path>
                  </a:pathLst>
                </a:custGeom>
                <a:solidFill>
                  <a:srgbClr val="000000"/>
                </a:solidFill>
                <a:ln w="9525">
                  <a:noFill/>
                  <a:round/>
                  <a:headEnd/>
                  <a:tailEnd/>
                </a:ln>
              </p:spPr>
              <p:txBody>
                <a:bodyPr/>
                <a:lstStyle/>
                <a:p>
                  <a:endParaRPr lang="en-US" dirty="0"/>
                </a:p>
              </p:txBody>
            </p:sp>
            <p:sp>
              <p:nvSpPr>
                <p:cNvPr id="122062" name="Freeform 206"/>
                <p:cNvSpPr>
                  <a:spLocks/>
                </p:cNvSpPr>
                <p:nvPr/>
              </p:nvSpPr>
              <p:spPr bwMode="auto">
                <a:xfrm>
                  <a:off x="2832" y="3027"/>
                  <a:ext cx="12" cy="58"/>
                </a:xfrm>
                <a:custGeom>
                  <a:avLst/>
                  <a:gdLst>
                    <a:gd name="T0" fmla="*/ 11 w 49"/>
                    <a:gd name="T1" fmla="*/ 233 h 233"/>
                    <a:gd name="T2" fmla="*/ 0 w 49"/>
                    <a:gd name="T3" fmla="*/ 215 h 233"/>
                    <a:gd name="T4" fmla="*/ 3 w 49"/>
                    <a:gd name="T5" fmla="*/ 191 h 233"/>
                    <a:gd name="T6" fmla="*/ 12 w 49"/>
                    <a:gd name="T7" fmla="*/ 154 h 233"/>
                    <a:gd name="T8" fmla="*/ 21 w 49"/>
                    <a:gd name="T9" fmla="*/ 87 h 233"/>
                    <a:gd name="T10" fmla="*/ 11 w 49"/>
                    <a:gd name="T11" fmla="*/ 71 h 233"/>
                    <a:gd name="T12" fmla="*/ 20 w 49"/>
                    <a:gd name="T13" fmla="*/ 62 h 233"/>
                    <a:gd name="T14" fmla="*/ 34 w 49"/>
                    <a:gd name="T15" fmla="*/ 62 h 233"/>
                    <a:gd name="T16" fmla="*/ 41 w 49"/>
                    <a:gd name="T17" fmla="*/ 0 h 233"/>
                    <a:gd name="T18" fmla="*/ 49 w 49"/>
                    <a:gd name="T19" fmla="*/ 13 h 233"/>
                    <a:gd name="T20" fmla="*/ 49 w 49"/>
                    <a:gd name="T21" fmla="*/ 39 h 233"/>
                    <a:gd name="T22" fmla="*/ 39 w 49"/>
                    <a:gd name="T23" fmla="*/ 113 h 233"/>
                    <a:gd name="T24" fmla="*/ 30 w 49"/>
                    <a:gd name="T25" fmla="*/ 152 h 233"/>
                    <a:gd name="T26" fmla="*/ 21 w 49"/>
                    <a:gd name="T27" fmla="*/ 189 h 233"/>
                    <a:gd name="T28" fmla="*/ 11 w 49"/>
                    <a:gd name="T29" fmla="*/ 233 h 233"/>
                    <a:gd name="T30" fmla="*/ 11 w 49"/>
                    <a:gd name="T31" fmla="*/ 233 h 2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
                    <a:gd name="T49" fmla="*/ 0 h 233"/>
                    <a:gd name="T50" fmla="*/ 49 w 49"/>
                    <a:gd name="T51" fmla="*/ 233 h 2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 h="233">
                      <a:moveTo>
                        <a:pt x="11" y="233"/>
                      </a:moveTo>
                      <a:lnTo>
                        <a:pt x="0" y="215"/>
                      </a:lnTo>
                      <a:lnTo>
                        <a:pt x="3" y="191"/>
                      </a:lnTo>
                      <a:lnTo>
                        <a:pt x="12" y="154"/>
                      </a:lnTo>
                      <a:lnTo>
                        <a:pt x="21" y="87"/>
                      </a:lnTo>
                      <a:lnTo>
                        <a:pt x="11" y="71"/>
                      </a:lnTo>
                      <a:lnTo>
                        <a:pt x="20" y="62"/>
                      </a:lnTo>
                      <a:lnTo>
                        <a:pt x="34" y="62"/>
                      </a:lnTo>
                      <a:lnTo>
                        <a:pt x="41" y="0"/>
                      </a:lnTo>
                      <a:lnTo>
                        <a:pt x="49" y="13"/>
                      </a:lnTo>
                      <a:lnTo>
                        <a:pt x="49" y="39"/>
                      </a:lnTo>
                      <a:lnTo>
                        <a:pt x="39" y="113"/>
                      </a:lnTo>
                      <a:lnTo>
                        <a:pt x="30" y="152"/>
                      </a:lnTo>
                      <a:lnTo>
                        <a:pt x="21" y="189"/>
                      </a:lnTo>
                      <a:lnTo>
                        <a:pt x="11" y="233"/>
                      </a:lnTo>
                      <a:close/>
                    </a:path>
                  </a:pathLst>
                </a:custGeom>
                <a:solidFill>
                  <a:srgbClr val="000000"/>
                </a:solidFill>
                <a:ln w="9525">
                  <a:noFill/>
                  <a:round/>
                  <a:headEnd/>
                  <a:tailEnd/>
                </a:ln>
              </p:spPr>
              <p:txBody>
                <a:bodyPr/>
                <a:lstStyle/>
                <a:p>
                  <a:endParaRPr lang="en-US" dirty="0"/>
                </a:p>
              </p:txBody>
            </p:sp>
            <p:sp>
              <p:nvSpPr>
                <p:cNvPr id="122063" name="Freeform 207"/>
                <p:cNvSpPr>
                  <a:spLocks/>
                </p:cNvSpPr>
                <p:nvPr/>
              </p:nvSpPr>
              <p:spPr bwMode="auto">
                <a:xfrm>
                  <a:off x="2841" y="3035"/>
                  <a:ext cx="24" cy="49"/>
                </a:xfrm>
                <a:custGeom>
                  <a:avLst/>
                  <a:gdLst>
                    <a:gd name="T0" fmla="*/ 39 w 95"/>
                    <a:gd name="T1" fmla="*/ 195 h 195"/>
                    <a:gd name="T2" fmla="*/ 22 w 95"/>
                    <a:gd name="T3" fmla="*/ 193 h 195"/>
                    <a:gd name="T4" fmla="*/ 23 w 95"/>
                    <a:gd name="T5" fmla="*/ 62 h 195"/>
                    <a:gd name="T6" fmla="*/ 0 w 95"/>
                    <a:gd name="T7" fmla="*/ 58 h 195"/>
                    <a:gd name="T8" fmla="*/ 3 w 95"/>
                    <a:gd name="T9" fmla="*/ 47 h 195"/>
                    <a:gd name="T10" fmla="*/ 23 w 95"/>
                    <a:gd name="T11" fmla="*/ 48 h 195"/>
                    <a:gd name="T12" fmla="*/ 24 w 95"/>
                    <a:gd name="T13" fmla="*/ 37 h 195"/>
                    <a:gd name="T14" fmla="*/ 5 w 95"/>
                    <a:gd name="T15" fmla="*/ 38 h 195"/>
                    <a:gd name="T16" fmla="*/ 5 w 95"/>
                    <a:gd name="T17" fmla="*/ 25 h 195"/>
                    <a:gd name="T18" fmla="*/ 29 w 95"/>
                    <a:gd name="T19" fmla="*/ 18 h 195"/>
                    <a:gd name="T20" fmla="*/ 38 w 95"/>
                    <a:gd name="T21" fmla="*/ 6 h 195"/>
                    <a:gd name="T22" fmla="*/ 49 w 95"/>
                    <a:gd name="T23" fmla="*/ 0 h 195"/>
                    <a:gd name="T24" fmla="*/ 61 w 95"/>
                    <a:gd name="T25" fmla="*/ 4 h 195"/>
                    <a:gd name="T26" fmla="*/ 71 w 95"/>
                    <a:gd name="T27" fmla="*/ 23 h 195"/>
                    <a:gd name="T28" fmla="*/ 92 w 95"/>
                    <a:gd name="T29" fmla="*/ 23 h 195"/>
                    <a:gd name="T30" fmla="*/ 95 w 95"/>
                    <a:gd name="T31" fmla="*/ 37 h 195"/>
                    <a:gd name="T32" fmla="*/ 63 w 95"/>
                    <a:gd name="T33" fmla="*/ 39 h 195"/>
                    <a:gd name="T34" fmla="*/ 58 w 95"/>
                    <a:gd name="T35" fmla="*/ 18 h 195"/>
                    <a:gd name="T36" fmla="*/ 44 w 95"/>
                    <a:gd name="T37" fmla="*/ 18 h 195"/>
                    <a:gd name="T38" fmla="*/ 37 w 95"/>
                    <a:gd name="T39" fmla="*/ 111 h 195"/>
                    <a:gd name="T40" fmla="*/ 39 w 95"/>
                    <a:gd name="T41" fmla="*/ 195 h 195"/>
                    <a:gd name="T42" fmla="*/ 39 w 95"/>
                    <a:gd name="T43" fmla="*/ 195 h 1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5"/>
                    <a:gd name="T67" fmla="*/ 0 h 195"/>
                    <a:gd name="T68" fmla="*/ 95 w 95"/>
                    <a:gd name="T69" fmla="*/ 195 h 19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5" h="195">
                      <a:moveTo>
                        <a:pt x="39" y="195"/>
                      </a:moveTo>
                      <a:lnTo>
                        <a:pt x="22" y="193"/>
                      </a:lnTo>
                      <a:lnTo>
                        <a:pt x="23" y="62"/>
                      </a:lnTo>
                      <a:lnTo>
                        <a:pt x="0" y="58"/>
                      </a:lnTo>
                      <a:lnTo>
                        <a:pt x="3" y="47"/>
                      </a:lnTo>
                      <a:lnTo>
                        <a:pt x="23" y="48"/>
                      </a:lnTo>
                      <a:lnTo>
                        <a:pt x="24" y="37"/>
                      </a:lnTo>
                      <a:lnTo>
                        <a:pt x="5" y="38"/>
                      </a:lnTo>
                      <a:lnTo>
                        <a:pt x="5" y="25"/>
                      </a:lnTo>
                      <a:lnTo>
                        <a:pt x="29" y="18"/>
                      </a:lnTo>
                      <a:lnTo>
                        <a:pt x="38" y="6"/>
                      </a:lnTo>
                      <a:lnTo>
                        <a:pt x="49" y="0"/>
                      </a:lnTo>
                      <a:lnTo>
                        <a:pt x="61" y="4"/>
                      </a:lnTo>
                      <a:lnTo>
                        <a:pt x="71" y="23"/>
                      </a:lnTo>
                      <a:lnTo>
                        <a:pt x="92" y="23"/>
                      </a:lnTo>
                      <a:lnTo>
                        <a:pt x="95" y="37"/>
                      </a:lnTo>
                      <a:lnTo>
                        <a:pt x="63" y="39"/>
                      </a:lnTo>
                      <a:lnTo>
                        <a:pt x="58" y="18"/>
                      </a:lnTo>
                      <a:lnTo>
                        <a:pt x="44" y="18"/>
                      </a:lnTo>
                      <a:lnTo>
                        <a:pt x="37" y="111"/>
                      </a:lnTo>
                      <a:lnTo>
                        <a:pt x="39" y="195"/>
                      </a:lnTo>
                      <a:close/>
                    </a:path>
                  </a:pathLst>
                </a:custGeom>
                <a:solidFill>
                  <a:srgbClr val="000000"/>
                </a:solidFill>
                <a:ln w="9525">
                  <a:noFill/>
                  <a:round/>
                  <a:headEnd/>
                  <a:tailEnd/>
                </a:ln>
              </p:spPr>
              <p:txBody>
                <a:bodyPr/>
                <a:lstStyle/>
                <a:p>
                  <a:endParaRPr lang="en-US" dirty="0"/>
                </a:p>
              </p:txBody>
            </p:sp>
            <p:sp>
              <p:nvSpPr>
                <p:cNvPr id="122064" name="Freeform 208"/>
                <p:cNvSpPr>
                  <a:spLocks/>
                </p:cNvSpPr>
                <p:nvPr/>
              </p:nvSpPr>
              <p:spPr bwMode="auto">
                <a:xfrm>
                  <a:off x="2924" y="3015"/>
                  <a:ext cx="17" cy="70"/>
                </a:xfrm>
                <a:custGeom>
                  <a:avLst/>
                  <a:gdLst>
                    <a:gd name="T0" fmla="*/ 68 w 68"/>
                    <a:gd name="T1" fmla="*/ 279 h 279"/>
                    <a:gd name="T2" fmla="*/ 38 w 68"/>
                    <a:gd name="T3" fmla="*/ 249 h 279"/>
                    <a:gd name="T4" fmla="*/ 31 w 68"/>
                    <a:gd name="T5" fmla="*/ 189 h 279"/>
                    <a:gd name="T6" fmla="*/ 23 w 68"/>
                    <a:gd name="T7" fmla="*/ 123 h 279"/>
                    <a:gd name="T8" fmla="*/ 11 w 68"/>
                    <a:gd name="T9" fmla="*/ 59 h 279"/>
                    <a:gd name="T10" fmla="*/ 0 w 68"/>
                    <a:gd name="T11" fmla="*/ 0 h 279"/>
                    <a:gd name="T12" fmla="*/ 19 w 68"/>
                    <a:gd name="T13" fmla="*/ 11 h 279"/>
                    <a:gd name="T14" fmla="*/ 33 w 68"/>
                    <a:gd name="T15" fmla="*/ 78 h 279"/>
                    <a:gd name="T16" fmla="*/ 45 w 68"/>
                    <a:gd name="T17" fmla="*/ 146 h 279"/>
                    <a:gd name="T18" fmla="*/ 57 w 68"/>
                    <a:gd name="T19" fmla="*/ 214 h 279"/>
                    <a:gd name="T20" fmla="*/ 68 w 68"/>
                    <a:gd name="T21" fmla="*/ 279 h 279"/>
                    <a:gd name="T22" fmla="*/ 68 w 68"/>
                    <a:gd name="T23" fmla="*/ 279 h 2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
                    <a:gd name="T37" fmla="*/ 0 h 279"/>
                    <a:gd name="T38" fmla="*/ 68 w 68"/>
                    <a:gd name="T39" fmla="*/ 279 h 2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 h="279">
                      <a:moveTo>
                        <a:pt x="68" y="279"/>
                      </a:moveTo>
                      <a:lnTo>
                        <a:pt x="38" y="249"/>
                      </a:lnTo>
                      <a:lnTo>
                        <a:pt x="31" y="189"/>
                      </a:lnTo>
                      <a:lnTo>
                        <a:pt x="23" y="123"/>
                      </a:lnTo>
                      <a:lnTo>
                        <a:pt x="11" y="59"/>
                      </a:lnTo>
                      <a:lnTo>
                        <a:pt x="0" y="0"/>
                      </a:lnTo>
                      <a:lnTo>
                        <a:pt x="19" y="11"/>
                      </a:lnTo>
                      <a:lnTo>
                        <a:pt x="33" y="78"/>
                      </a:lnTo>
                      <a:lnTo>
                        <a:pt x="45" y="146"/>
                      </a:lnTo>
                      <a:lnTo>
                        <a:pt x="57" y="214"/>
                      </a:lnTo>
                      <a:lnTo>
                        <a:pt x="68" y="279"/>
                      </a:lnTo>
                      <a:close/>
                    </a:path>
                  </a:pathLst>
                </a:custGeom>
                <a:solidFill>
                  <a:srgbClr val="000000"/>
                </a:solidFill>
                <a:ln w="9525">
                  <a:noFill/>
                  <a:round/>
                  <a:headEnd/>
                  <a:tailEnd/>
                </a:ln>
              </p:spPr>
              <p:txBody>
                <a:bodyPr/>
                <a:lstStyle/>
                <a:p>
                  <a:endParaRPr lang="en-US" dirty="0"/>
                </a:p>
              </p:txBody>
            </p:sp>
            <p:sp>
              <p:nvSpPr>
                <p:cNvPr id="122065" name="Freeform 209"/>
                <p:cNvSpPr>
                  <a:spLocks/>
                </p:cNvSpPr>
                <p:nvPr/>
              </p:nvSpPr>
              <p:spPr bwMode="auto">
                <a:xfrm>
                  <a:off x="2871" y="3059"/>
                  <a:ext cx="38" cy="20"/>
                </a:xfrm>
                <a:custGeom>
                  <a:avLst/>
                  <a:gdLst>
                    <a:gd name="T0" fmla="*/ 2 w 153"/>
                    <a:gd name="T1" fmla="*/ 75 h 83"/>
                    <a:gd name="T2" fmla="*/ 0 w 153"/>
                    <a:gd name="T3" fmla="*/ 62 h 83"/>
                    <a:gd name="T4" fmla="*/ 11 w 153"/>
                    <a:gd name="T5" fmla="*/ 53 h 83"/>
                    <a:gd name="T6" fmla="*/ 23 w 153"/>
                    <a:gd name="T7" fmla="*/ 47 h 83"/>
                    <a:gd name="T8" fmla="*/ 22 w 153"/>
                    <a:gd name="T9" fmla="*/ 29 h 83"/>
                    <a:gd name="T10" fmla="*/ 25 w 153"/>
                    <a:gd name="T11" fmla="*/ 20 h 83"/>
                    <a:gd name="T12" fmla="*/ 34 w 153"/>
                    <a:gd name="T13" fmla="*/ 13 h 83"/>
                    <a:gd name="T14" fmla="*/ 50 w 153"/>
                    <a:gd name="T15" fmla="*/ 18 h 83"/>
                    <a:gd name="T16" fmla="*/ 60 w 153"/>
                    <a:gd name="T17" fmla="*/ 33 h 83"/>
                    <a:gd name="T18" fmla="*/ 80 w 153"/>
                    <a:gd name="T19" fmla="*/ 28 h 83"/>
                    <a:gd name="T20" fmla="*/ 104 w 153"/>
                    <a:gd name="T21" fmla="*/ 25 h 83"/>
                    <a:gd name="T22" fmla="*/ 104 w 153"/>
                    <a:gd name="T23" fmla="*/ 20 h 83"/>
                    <a:gd name="T24" fmla="*/ 104 w 153"/>
                    <a:gd name="T25" fmla="*/ 13 h 83"/>
                    <a:gd name="T26" fmla="*/ 113 w 153"/>
                    <a:gd name="T27" fmla="*/ 0 h 83"/>
                    <a:gd name="T28" fmla="*/ 130 w 153"/>
                    <a:gd name="T29" fmla="*/ 4 h 83"/>
                    <a:gd name="T30" fmla="*/ 142 w 153"/>
                    <a:gd name="T31" fmla="*/ 20 h 83"/>
                    <a:gd name="T32" fmla="*/ 153 w 153"/>
                    <a:gd name="T33" fmla="*/ 58 h 83"/>
                    <a:gd name="T34" fmla="*/ 142 w 153"/>
                    <a:gd name="T35" fmla="*/ 58 h 83"/>
                    <a:gd name="T36" fmla="*/ 127 w 153"/>
                    <a:gd name="T37" fmla="*/ 17 h 83"/>
                    <a:gd name="T38" fmla="*/ 117 w 153"/>
                    <a:gd name="T39" fmla="*/ 17 h 83"/>
                    <a:gd name="T40" fmla="*/ 124 w 153"/>
                    <a:gd name="T41" fmla="*/ 59 h 83"/>
                    <a:gd name="T42" fmla="*/ 109 w 153"/>
                    <a:gd name="T43" fmla="*/ 61 h 83"/>
                    <a:gd name="T44" fmla="*/ 107 w 153"/>
                    <a:gd name="T45" fmla="*/ 39 h 83"/>
                    <a:gd name="T46" fmla="*/ 65 w 153"/>
                    <a:gd name="T47" fmla="*/ 46 h 83"/>
                    <a:gd name="T48" fmla="*/ 66 w 153"/>
                    <a:gd name="T49" fmla="*/ 56 h 83"/>
                    <a:gd name="T50" fmla="*/ 70 w 153"/>
                    <a:gd name="T51" fmla="*/ 67 h 83"/>
                    <a:gd name="T52" fmla="*/ 60 w 153"/>
                    <a:gd name="T53" fmla="*/ 71 h 83"/>
                    <a:gd name="T54" fmla="*/ 41 w 153"/>
                    <a:gd name="T55" fmla="*/ 25 h 83"/>
                    <a:gd name="T56" fmla="*/ 35 w 153"/>
                    <a:gd name="T57" fmla="*/ 27 h 83"/>
                    <a:gd name="T58" fmla="*/ 45 w 153"/>
                    <a:gd name="T59" fmla="*/ 76 h 83"/>
                    <a:gd name="T60" fmla="*/ 34 w 153"/>
                    <a:gd name="T61" fmla="*/ 83 h 83"/>
                    <a:gd name="T62" fmla="*/ 27 w 153"/>
                    <a:gd name="T63" fmla="*/ 62 h 83"/>
                    <a:gd name="T64" fmla="*/ 17 w 153"/>
                    <a:gd name="T65" fmla="*/ 64 h 83"/>
                    <a:gd name="T66" fmla="*/ 2 w 153"/>
                    <a:gd name="T67" fmla="*/ 75 h 83"/>
                    <a:gd name="T68" fmla="*/ 2 w 153"/>
                    <a:gd name="T69" fmla="*/ 75 h 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3"/>
                    <a:gd name="T106" fmla="*/ 0 h 83"/>
                    <a:gd name="T107" fmla="*/ 153 w 153"/>
                    <a:gd name="T108" fmla="*/ 83 h 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3" h="83">
                      <a:moveTo>
                        <a:pt x="2" y="75"/>
                      </a:moveTo>
                      <a:lnTo>
                        <a:pt x="0" y="62"/>
                      </a:lnTo>
                      <a:lnTo>
                        <a:pt x="11" y="53"/>
                      </a:lnTo>
                      <a:lnTo>
                        <a:pt x="23" y="47"/>
                      </a:lnTo>
                      <a:lnTo>
                        <a:pt x="22" y="29"/>
                      </a:lnTo>
                      <a:lnTo>
                        <a:pt x="25" y="20"/>
                      </a:lnTo>
                      <a:lnTo>
                        <a:pt x="34" y="13"/>
                      </a:lnTo>
                      <a:lnTo>
                        <a:pt x="50" y="18"/>
                      </a:lnTo>
                      <a:lnTo>
                        <a:pt x="60" y="33"/>
                      </a:lnTo>
                      <a:lnTo>
                        <a:pt x="80" y="28"/>
                      </a:lnTo>
                      <a:lnTo>
                        <a:pt x="104" y="25"/>
                      </a:lnTo>
                      <a:lnTo>
                        <a:pt x="104" y="20"/>
                      </a:lnTo>
                      <a:lnTo>
                        <a:pt x="104" y="13"/>
                      </a:lnTo>
                      <a:lnTo>
                        <a:pt x="113" y="0"/>
                      </a:lnTo>
                      <a:lnTo>
                        <a:pt x="130" y="4"/>
                      </a:lnTo>
                      <a:lnTo>
                        <a:pt x="142" y="20"/>
                      </a:lnTo>
                      <a:lnTo>
                        <a:pt x="153" y="58"/>
                      </a:lnTo>
                      <a:lnTo>
                        <a:pt x="142" y="58"/>
                      </a:lnTo>
                      <a:lnTo>
                        <a:pt x="127" y="17"/>
                      </a:lnTo>
                      <a:lnTo>
                        <a:pt x="117" y="17"/>
                      </a:lnTo>
                      <a:lnTo>
                        <a:pt x="124" y="59"/>
                      </a:lnTo>
                      <a:lnTo>
                        <a:pt x="109" y="61"/>
                      </a:lnTo>
                      <a:lnTo>
                        <a:pt x="107" y="39"/>
                      </a:lnTo>
                      <a:lnTo>
                        <a:pt x="65" y="46"/>
                      </a:lnTo>
                      <a:lnTo>
                        <a:pt x="66" y="56"/>
                      </a:lnTo>
                      <a:lnTo>
                        <a:pt x="70" y="67"/>
                      </a:lnTo>
                      <a:lnTo>
                        <a:pt x="60" y="71"/>
                      </a:lnTo>
                      <a:lnTo>
                        <a:pt x="41" y="25"/>
                      </a:lnTo>
                      <a:lnTo>
                        <a:pt x="35" y="27"/>
                      </a:lnTo>
                      <a:lnTo>
                        <a:pt x="45" y="76"/>
                      </a:lnTo>
                      <a:lnTo>
                        <a:pt x="34" y="83"/>
                      </a:lnTo>
                      <a:lnTo>
                        <a:pt x="27" y="62"/>
                      </a:lnTo>
                      <a:lnTo>
                        <a:pt x="17" y="64"/>
                      </a:lnTo>
                      <a:lnTo>
                        <a:pt x="2" y="75"/>
                      </a:lnTo>
                      <a:close/>
                    </a:path>
                  </a:pathLst>
                </a:custGeom>
                <a:solidFill>
                  <a:srgbClr val="000000"/>
                </a:solidFill>
                <a:ln w="9525">
                  <a:noFill/>
                  <a:round/>
                  <a:headEnd/>
                  <a:tailEnd/>
                </a:ln>
              </p:spPr>
              <p:txBody>
                <a:bodyPr/>
                <a:lstStyle/>
                <a:p>
                  <a:endParaRPr lang="en-US" dirty="0"/>
                </a:p>
              </p:txBody>
            </p:sp>
            <p:sp>
              <p:nvSpPr>
                <p:cNvPr id="122066" name="Freeform 210"/>
                <p:cNvSpPr>
                  <a:spLocks/>
                </p:cNvSpPr>
                <p:nvPr/>
              </p:nvSpPr>
              <p:spPr bwMode="auto">
                <a:xfrm>
                  <a:off x="2906" y="3061"/>
                  <a:ext cx="27" cy="15"/>
                </a:xfrm>
                <a:custGeom>
                  <a:avLst/>
                  <a:gdLst>
                    <a:gd name="T0" fmla="*/ 85 w 107"/>
                    <a:gd name="T1" fmla="*/ 34 h 56"/>
                    <a:gd name="T2" fmla="*/ 87 w 107"/>
                    <a:gd name="T3" fmla="*/ 56 h 56"/>
                    <a:gd name="T4" fmla="*/ 75 w 107"/>
                    <a:gd name="T5" fmla="*/ 55 h 56"/>
                    <a:gd name="T6" fmla="*/ 70 w 107"/>
                    <a:gd name="T7" fmla="*/ 15 h 56"/>
                    <a:gd name="T8" fmla="*/ 62 w 107"/>
                    <a:gd name="T9" fmla="*/ 15 h 56"/>
                    <a:gd name="T10" fmla="*/ 65 w 107"/>
                    <a:gd name="T11" fmla="*/ 51 h 56"/>
                    <a:gd name="T12" fmla="*/ 51 w 107"/>
                    <a:gd name="T13" fmla="*/ 49 h 56"/>
                    <a:gd name="T14" fmla="*/ 48 w 107"/>
                    <a:gd name="T15" fmla="*/ 27 h 56"/>
                    <a:gd name="T16" fmla="*/ 3 w 107"/>
                    <a:gd name="T17" fmla="*/ 25 h 56"/>
                    <a:gd name="T18" fmla="*/ 0 w 107"/>
                    <a:gd name="T19" fmla="*/ 13 h 56"/>
                    <a:gd name="T20" fmla="*/ 48 w 107"/>
                    <a:gd name="T21" fmla="*/ 16 h 56"/>
                    <a:gd name="T22" fmla="*/ 53 w 107"/>
                    <a:gd name="T23" fmla="*/ 6 h 56"/>
                    <a:gd name="T24" fmla="*/ 66 w 107"/>
                    <a:gd name="T25" fmla="*/ 0 h 56"/>
                    <a:gd name="T26" fmla="*/ 77 w 107"/>
                    <a:gd name="T27" fmla="*/ 6 h 56"/>
                    <a:gd name="T28" fmla="*/ 84 w 107"/>
                    <a:gd name="T29" fmla="*/ 20 h 56"/>
                    <a:gd name="T30" fmla="*/ 107 w 107"/>
                    <a:gd name="T31" fmla="*/ 31 h 56"/>
                    <a:gd name="T32" fmla="*/ 107 w 107"/>
                    <a:gd name="T33" fmla="*/ 42 h 56"/>
                    <a:gd name="T34" fmla="*/ 85 w 107"/>
                    <a:gd name="T35" fmla="*/ 34 h 56"/>
                    <a:gd name="T36" fmla="*/ 85 w 107"/>
                    <a:gd name="T37" fmla="*/ 34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7"/>
                    <a:gd name="T58" fmla="*/ 0 h 56"/>
                    <a:gd name="T59" fmla="*/ 107 w 107"/>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7" h="56">
                      <a:moveTo>
                        <a:pt x="85" y="34"/>
                      </a:moveTo>
                      <a:lnTo>
                        <a:pt x="87" y="56"/>
                      </a:lnTo>
                      <a:lnTo>
                        <a:pt x="75" y="55"/>
                      </a:lnTo>
                      <a:lnTo>
                        <a:pt x="70" y="15"/>
                      </a:lnTo>
                      <a:lnTo>
                        <a:pt x="62" y="15"/>
                      </a:lnTo>
                      <a:lnTo>
                        <a:pt x="65" y="51"/>
                      </a:lnTo>
                      <a:lnTo>
                        <a:pt x="51" y="49"/>
                      </a:lnTo>
                      <a:lnTo>
                        <a:pt x="48" y="27"/>
                      </a:lnTo>
                      <a:lnTo>
                        <a:pt x="3" y="25"/>
                      </a:lnTo>
                      <a:lnTo>
                        <a:pt x="0" y="13"/>
                      </a:lnTo>
                      <a:lnTo>
                        <a:pt x="48" y="16"/>
                      </a:lnTo>
                      <a:lnTo>
                        <a:pt x="53" y="6"/>
                      </a:lnTo>
                      <a:lnTo>
                        <a:pt x="66" y="0"/>
                      </a:lnTo>
                      <a:lnTo>
                        <a:pt x="77" y="6"/>
                      </a:lnTo>
                      <a:lnTo>
                        <a:pt x="84" y="20"/>
                      </a:lnTo>
                      <a:lnTo>
                        <a:pt x="107" y="31"/>
                      </a:lnTo>
                      <a:lnTo>
                        <a:pt x="107" y="42"/>
                      </a:lnTo>
                      <a:lnTo>
                        <a:pt x="85" y="34"/>
                      </a:lnTo>
                      <a:close/>
                    </a:path>
                  </a:pathLst>
                </a:custGeom>
                <a:solidFill>
                  <a:srgbClr val="000000"/>
                </a:solidFill>
                <a:ln w="9525">
                  <a:noFill/>
                  <a:round/>
                  <a:headEnd/>
                  <a:tailEnd/>
                </a:ln>
              </p:spPr>
              <p:txBody>
                <a:bodyPr/>
                <a:lstStyle/>
                <a:p>
                  <a:endParaRPr lang="en-US" dirty="0"/>
                </a:p>
              </p:txBody>
            </p:sp>
            <p:sp>
              <p:nvSpPr>
                <p:cNvPr id="122067" name="Freeform 211"/>
                <p:cNvSpPr>
                  <a:spLocks/>
                </p:cNvSpPr>
                <p:nvPr/>
              </p:nvSpPr>
              <p:spPr bwMode="auto">
                <a:xfrm>
                  <a:off x="2805" y="3052"/>
                  <a:ext cx="27" cy="23"/>
                </a:xfrm>
                <a:custGeom>
                  <a:avLst/>
                  <a:gdLst>
                    <a:gd name="T0" fmla="*/ 94 w 108"/>
                    <a:gd name="T1" fmla="*/ 93 h 93"/>
                    <a:gd name="T2" fmla="*/ 83 w 108"/>
                    <a:gd name="T3" fmla="*/ 86 h 93"/>
                    <a:gd name="T4" fmla="*/ 83 w 108"/>
                    <a:gd name="T5" fmla="*/ 64 h 93"/>
                    <a:gd name="T6" fmla="*/ 69 w 108"/>
                    <a:gd name="T7" fmla="*/ 51 h 93"/>
                    <a:gd name="T8" fmla="*/ 57 w 108"/>
                    <a:gd name="T9" fmla="*/ 42 h 93"/>
                    <a:gd name="T10" fmla="*/ 44 w 108"/>
                    <a:gd name="T11" fmla="*/ 37 h 93"/>
                    <a:gd name="T12" fmla="*/ 39 w 108"/>
                    <a:gd name="T13" fmla="*/ 59 h 93"/>
                    <a:gd name="T14" fmla="*/ 29 w 108"/>
                    <a:gd name="T15" fmla="*/ 54 h 93"/>
                    <a:gd name="T16" fmla="*/ 35 w 108"/>
                    <a:gd name="T17" fmla="*/ 15 h 93"/>
                    <a:gd name="T18" fmla="*/ 29 w 108"/>
                    <a:gd name="T19" fmla="*/ 13 h 93"/>
                    <a:gd name="T20" fmla="*/ 15 w 108"/>
                    <a:gd name="T21" fmla="*/ 46 h 93"/>
                    <a:gd name="T22" fmla="*/ 0 w 108"/>
                    <a:gd name="T23" fmla="*/ 41 h 93"/>
                    <a:gd name="T24" fmla="*/ 11 w 108"/>
                    <a:gd name="T25" fmla="*/ 17 h 93"/>
                    <a:gd name="T26" fmla="*/ 26 w 108"/>
                    <a:gd name="T27" fmla="*/ 0 h 93"/>
                    <a:gd name="T28" fmla="*/ 41 w 108"/>
                    <a:gd name="T29" fmla="*/ 3 h 93"/>
                    <a:gd name="T30" fmla="*/ 45 w 108"/>
                    <a:gd name="T31" fmla="*/ 21 h 93"/>
                    <a:gd name="T32" fmla="*/ 71 w 108"/>
                    <a:gd name="T33" fmla="*/ 35 h 93"/>
                    <a:gd name="T34" fmla="*/ 94 w 108"/>
                    <a:gd name="T35" fmla="*/ 54 h 93"/>
                    <a:gd name="T36" fmla="*/ 108 w 108"/>
                    <a:gd name="T37" fmla="*/ 46 h 93"/>
                    <a:gd name="T38" fmla="*/ 94 w 108"/>
                    <a:gd name="T39" fmla="*/ 93 h 93"/>
                    <a:gd name="T40" fmla="*/ 94 w 108"/>
                    <a:gd name="T41" fmla="*/ 93 h 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8"/>
                    <a:gd name="T64" fmla="*/ 0 h 93"/>
                    <a:gd name="T65" fmla="*/ 108 w 108"/>
                    <a:gd name="T66" fmla="*/ 93 h 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8" h="93">
                      <a:moveTo>
                        <a:pt x="94" y="93"/>
                      </a:moveTo>
                      <a:lnTo>
                        <a:pt x="83" y="86"/>
                      </a:lnTo>
                      <a:lnTo>
                        <a:pt x="83" y="64"/>
                      </a:lnTo>
                      <a:lnTo>
                        <a:pt x="69" y="51"/>
                      </a:lnTo>
                      <a:lnTo>
                        <a:pt x="57" y="42"/>
                      </a:lnTo>
                      <a:lnTo>
                        <a:pt x="44" y="37"/>
                      </a:lnTo>
                      <a:lnTo>
                        <a:pt x="39" y="59"/>
                      </a:lnTo>
                      <a:lnTo>
                        <a:pt x="29" y="54"/>
                      </a:lnTo>
                      <a:lnTo>
                        <a:pt x="35" y="15"/>
                      </a:lnTo>
                      <a:lnTo>
                        <a:pt x="29" y="13"/>
                      </a:lnTo>
                      <a:lnTo>
                        <a:pt x="15" y="46"/>
                      </a:lnTo>
                      <a:lnTo>
                        <a:pt x="0" y="41"/>
                      </a:lnTo>
                      <a:lnTo>
                        <a:pt x="11" y="17"/>
                      </a:lnTo>
                      <a:lnTo>
                        <a:pt x="26" y="0"/>
                      </a:lnTo>
                      <a:lnTo>
                        <a:pt x="41" y="3"/>
                      </a:lnTo>
                      <a:lnTo>
                        <a:pt x="45" y="21"/>
                      </a:lnTo>
                      <a:lnTo>
                        <a:pt x="71" y="35"/>
                      </a:lnTo>
                      <a:lnTo>
                        <a:pt x="94" y="54"/>
                      </a:lnTo>
                      <a:lnTo>
                        <a:pt x="108" y="46"/>
                      </a:lnTo>
                      <a:lnTo>
                        <a:pt x="94" y="93"/>
                      </a:lnTo>
                      <a:close/>
                    </a:path>
                  </a:pathLst>
                </a:custGeom>
                <a:solidFill>
                  <a:srgbClr val="000000"/>
                </a:solidFill>
                <a:ln w="9525">
                  <a:noFill/>
                  <a:round/>
                  <a:headEnd/>
                  <a:tailEnd/>
                </a:ln>
              </p:spPr>
              <p:txBody>
                <a:bodyPr/>
                <a:lstStyle/>
                <a:p>
                  <a:endParaRPr lang="en-US" dirty="0"/>
                </a:p>
              </p:txBody>
            </p:sp>
            <p:sp>
              <p:nvSpPr>
                <p:cNvPr id="122068" name="Freeform 212"/>
                <p:cNvSpPr>
                  <a:spLocks/>
                </p:cNvSpPr>
                <p:nvPr/>
              </p:nvSpPr>
              <p:spPr bwMode="auto">
                <a:xfrm>
                  <a:off x="2727" y="2975"/>
                  <a:ext cx="52" cy="94"/>
                </a:xfrm>
                <a:custGeom>
                  <a:avLst/>
                  <a:gdLst>
                    <a:gd name="T0" fmla="*/ 78 w 205"/>
                    <a:gd name="T1" fmla="*/ 376 h 376"/>
                    <a:gd name="T2" fmla="*/ 85 w 205"/>
                    <a:gd name="T3" fmla="*/ 173 h 376"/>
                    <a:gd name="T4" fmla="*/ 74 w 205"/>
                    <a:gd name="T5" fmla="*/ 187 h 376"/>
                    <a:gd name="T6" fmla="*/ 55 w 205"/>
                    <a:gd name="T7" fmla="*/ 217 h 376"/>
                    <a:gd name="T8" fmla="*/ 36 w 205"/>
                    <a:gd name="T9" fmla="*/ 248 h 376"/>
                    <a:gd name="T10" fmla="*/ 24 w 205"/>
                    <a:gd name="T11" fmla="*/ 267 h 376"/>
                    <a:gd name="T12" fmla="*/ 7 w 205"/>
                    <a:gd name="T13" fmla="*/ 265 h 376"/>
                    <a:gd name="T14" fmla="*/ 0 w 205"/>
                    <a:gd name="T15" fmla="*/ 250 h 376"/>
                    <a:gd name="T16" fmla="*/ 15 w 205"/>
                    <a:gd name="T17" fmla="*/ 219 h 376"/>
                    <a:gd name="T18" fmla="*/ 25 w 205"/>
                    <a:gd name="T19" fmla="*/ 207 h 376"/>
                    <a:gd name="T20" fmla="*/ 40 w 205"/>
                    <a:gd name="T21" fmla="*/ 202 h 376"/>
                    <a:gd name="T22" fmla="*/ 59 w 205"/>
                    <a:gd name="T23" fmla="*/ 175 h 376"/>
                    <a:gd name="T24" fmla="*/ 77 w 205"/>
                    <a:gd name="T25" fmla="*/ 150 h 376"/>
                    <a:gd name="T26" fmla="*/ 94 w 205"/>
                    <a:gd name="T27" fmla="*/ 125 h 376"/>
                    <a:gd name="T28" fmla="*/ 112 w 205"/>
                    <a:gd name="T29" fmla="*/ 100 h 376"/>
                    <a:gd name="T30" fmla="*/ 131 w 205"/>
                    <a:gd name="T31" fmla="*/ 75 h 376"/>
                    <a:gd name="T32" fmla="*/ 150 w 205"/>
                    <a:gd name="T33" fmla="*/ 49 h 376"/>
                    <a:gd name="T34" fmla="*/ 170 w 205"/>
                    <a:gd name="T35" fmla="*/ 24 h 376"/>
                    <a:gd name="T36" fmla="*/ 190 w 205"/>
                    <a:gd name="T37" fmla="*/ 0 h 376"/>
                    <a:gd name="T38" fmla="*/ 205 w 205"/>
                    <a:gd name="T39" fmla="*/ 6 h 376"/>
                    <a:gd name="T40" fmla="*/ 184 w 205"/>
                    <a:gd name="T41" fmla="*/ 30 h 376"/>
                    <a:gd name="T42" fmla="*/ 162 w 205"/>
                    <a:gd name="T43" fmla="*/ 56 h 376"/>
                    <a:gd name="T44" fmla="*/ 142 w 205"/>
                    <a:gd name="T45" fmla="*/ 81 h 376"/>
                    <a:gd name="T46" fmla="*/ 124 w 205"/>
                    <a:gd name="T47" fmla="*/ 106 h 376"/>
                    <a:gd name="T48" fmla="*/ 99 w 205"/>
                    <a:gd name="T49" fmla="*/ 172 h 376"/>
                    <a:gd name="T50" fmla="*/ 92 w 205"/>
                    <a:gd name="T51" fmla="*/ 240 h 376"/>
                    <a:gd name="T52" fmla="*/ 90 w 205"/>
                    <a:gd name="T53" fmla="*/ 275 h 376"/>
                    <a:gd name="T54" fmla="*/ 92 w 205"/>
                    <a:gd name="T55" fmla="*/ 309 h 376"/>
                    <a:gd name="T56" fmla="*/ 90 w 205"/>
                    <a:gd name="T57" fmla="*/ 374 h 376"/>
                    <a:gd name="T58" fmla="*/ 78 w 205"/>
                    <a:gd name="T59" fmla="*/ 376 h 376"/>
                    <a:gd name="T60" fmla="*/ 78 w 205"/>
                    <a:gd name="T61" fmla="*/ 376 h 3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5"/>
                    <a:gd name="T94" fmla="*/ 0 h 376"/>
                    <a:gd name="T95" fmla="*/ 205 w 205"/>
                    <a:gd name="T96" fmla="*/ 376 h 37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5" h="376">
                      <a:moveTo>
                        <a:pt x="78" y="376"/>
                      </a:moveTo>
                      <a:lnTo>
                        <a:pt x="85" y="173"/>
                      </a:lnTo>
                      <a:lnTo>
                        <a:pt x="74" y="187"/>
                      </a:lnTo>
                      <a:lnTo>
                        <a:pt x="55" y="217"/>
                      </a:lnTo>
                      <a:lnTo>
                        <a:pt x="36" y="248"/>
                      </a:lnTo>
                      <a:lnTo>
                        <a:pt x="24" y="267"/>
                      </a:lnTo>
                      <a:lnTo>
                        <a:pt x="7" y="265"/>
                      </a:lnTo>
                      <a:lnTo>
                        <a:pt x="0" y="250"/>
                      </a:lnTo>
                      <a:lnTo>
                        <a:pt x="15" y="219"/>
                      </a:lnTo>
                      <a:lnTo>
                        <a:pt x="25" y="207"/>
                      </a:lnTo>
                      <a:lnTo>
                        <a:pt x="40" y="202"/>
                      </a:lnTo>
                      <a:lnTo>
                        <a:pt x="59" y="175"/>
                      </a:lnTo>
                      <a:lnTo>
                        <a:pt x="77" y="150"/>
                      </a:lnTo>
                      <a:lnTo>
                        <a:pt x="94" y="125"/>
                      </a:lnTo>
                      <a:lnTo>
                        <a:pt x="112" y="100"/>
                      </a:lnTo>
                      <a:lnTo>
                        <a:pt x="131" y="75"/>
                      </a:lnTo>
                      <a:lnTo>
                        <a:pt x="150" y="49"/>
                      </a:lnTo>
                      <a:lnTo>
                        <a:pt x="170" y="24"/>
                      </a:lnTo>
                      <a:lnTo>
                        <a:pt x="190" y="0"/>
                      </a:lnTo>
                      <a:lnTo>
                        <a:pt x="205" y="6"/>
                      </a:lnTo>
                      <a:lnTo>
                        <a:pt x="184" y="30"/>
                      </a:lnTo>
                      <a:lnTo>
                        <a:pt x="162" y="56"/>
                      </a:lnTo>
                      <a:lnTo>
                        <a:pt x="142" y="81"/>
                      </a:lnTo>
                      <a:lnTo>
                        <a:pt x="124" y="106"/>
                      </a:lnTo>
                      <a:lnTo>
                        <a:pt x="99" y="172"/>
                      </a:lnTo>
                      <a:lnTo>
                        <a:pt x="92" y="240"/>
                      </a:lnTo>
                      <a:lnTo>
                        <a:pt x="90" y="275"/>
                      </a:lnTo>
                      <a:lnTo>
                        <a:pt x="92" y="309"/>
                      </a:lnTo>
                      <a:lnTo>
                        <a:pt x="90" y="374"/>
                      </a:lnTo>
                      <a:lnTo>
                        <a:pt x="78" y="376"/>
                      </a:lnTo>
                      <a:close/>
                    </a:path>
                  </a:pathLst>
                </a:custGeom>
                <a:solidFill>
                  <a:srgbClr val="000000"/>
                </a:solidFill>
                <a:ln w="9525">
                  <a:noFill/>
                  <a:round/>
                  <a:headEnd/>
                  <a:tailEnd/>
                </a:ln>
              </p:spPr>
              <p:txBody>
                <a:bodyPr/>
                <a:lstStyle/>
                <a:p>
                  <a:endParaRPr lang="en-US" dirty="0"/>
                </a:p>
              </p:txBody>
            </p:sp>
            <p:sp>
              <p:nvSpPr>
                <p:cNvPr id="122069" name="Freeform 213"/>
                <p:cNvSpPr>
                  <a:spLocks/>
                </p:cNvSpPr>
                <p:nvPr/>
              </p:nvSpPr>
              <p:spPr bwMode="auto">
                <a:xfrm>
                  <a:off x="2761" y="3013"/>
                  <a:ext cx="29" cy="51"/>
                </a:xfrm>
                <a:custGeom>
                  <a:avLst/>
                  <a:gdLst>
                    <a:gd name="T0" fmla="*/ 0 w 114"/>
                    <a:gd name="T1" fmla="*/ 203 h 203"/>
                    <a:gd name="T2" fmla="*/ 26 w 114"/>
                    <a:gd name="T3" fmla="*/ 160 h 203"/>
                    <a:gd name="T4" fmla="*/ 37 w 114"/>
                    <a:gd name="T5" fmla="*/ 133 h 203"/>
                    <a:gd name="T6" fmla="*/ 50 w 114"/>
                    <a:gd name="T7" fmla="*/ 107 h 203"/>
                    <a:gd name="T8" fmla="*/ 61 w 114"/>
                    <a:gd name="T9" fmla="*/ 80 h 203"/>
                    <a:gd name="T10" fmla="*/ 71 w 114"/>
                    <a:gd name="T11" fmla="*/ 54 h 203"/>
                    <a:gd name="T12" fmla="*/ 83 w 114"/>
                    <a:gd name="T13" fmla="*/ 30 h 203"/>
                    <a:gd name="T14" fmla="*/ 93 w 114"/>
                    <a:gd name="T15" fmla="*/ 10 h 203"/>
                    <a:gd name="T16" fmla="*/ 114 w 114"/>
                    <a:gd name="T17" fmla="*/ 0 h 203"/>
                    <a:gd name="T18" fmla="*/ 94 w 114"/>
                    <a:gd name="T19" fmla="*/ 48 h 203"/>
                    <a:gd name="T20" fmla="*/ 83 w 114"/>
                    <a:gd name="T21" fmla="*/ 72 h 203"/>
                    <a:gd name="T22" fmla="*/ 73 w 114"/>
                    <a:gd name="T23" fmla="*/ 97 h 203"/>
                    <a:gd name="T24" fmla="*/ 61 w 114"/>
                    <a:gd name="T25" fmla="*/ 122 h 203"/>
                    <a:gd name="T26" fmla="*/ 51 w 114"/>
                    <a:gd name="T27" fmla="*/ 146 h 203"/>
                    <a:gd name="T28" fmla="*/ 34 w 114"/>
                    <a:gd name="T29" fmla="*/ 191 h 203"/>
                    <a:gd name="T30" fmla="*/ 0 w 114"/>
                    <a:gd name="T31" fmla="*/ 203 h 203"/>
                    <a:gd name="T32" fmla="*/ 0 w 114"/>
                    <a:gd name="T33" fmla="*/ 203 h 2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203"/>
                    <a:gd name="T53" fmla="*/ 114 w 114"/>
                    <a:gd name="T54" fmla="*/ 203 h 20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203">
                      <a:moveTo>
                        <a:pt x="0" y="203"/>
                      </a:moveTo>
                      <a:lnTo>
                        <a:pt x="26" y="160"/>
                      </a:lnTo>
                      <a:lnTo>
                        <a:pt x="37" y="133"/>
                      </a:lnTo>
                      <a:lnTo>
                        <a:pt x="50" y="107"/>
                      </a:lnTo>
                      <a:lnTo>
                        <a:pt x="61" y="80"/>
                      </a:lnTo>
                      <a:lnTo>
                        <a:pt x="71" y="54"/>
                      </a:lnTo>
                      <a:lnTo>
                        <a:pt x="83" y="30"/>
                      </a:lnTo>
                      <a:lnTo>
                        <a:pt x="93" y="10"/>
                      </a:lnTo>
                      <a:lnTo>
                        <a:pt x="114" y="0"/>
                      </a:lnTo>
                      <a:lnTo>
                        <a:pt x="94" y="48"/>
                      </a:lnTo>
                      <a:lnTo>
                        <a:pt x="83" y="72"/>
                      </a:lnTo>
                      <a:lnTo>
                        <a:pt x="73" y="97"/>
                      </a:lnTo>
                      <a:lnTo>
                        <a:pt x="61" y="122"/>
                      </a:lnTo>
                      <a:lnTo>
                        <a:pt x="51" y="146"/>
                      </a:lnTo>
                      <a:lnTo>
                        <a:pt x="34" y="191"/>
                      </a:lnTo>
                      <a:lnTo>
                        <a:pt x="0" y="203"/>
                      </a:lnTo>
                      <a:close/>
                    </a:path>
                  </a:pathLst>
                </a:custGeom>
                <a:solidFill>
                  <a:srgbClr val="000000"/>
                </a:solidFill>
                <a:ln w="9525">
                  <a:noFill/>
                  <a:round/>
                  <a:headEnd/>
                  <a:tailEnd/>
                </a:ln>
              </p:spPr>
              <p:txBody>
                <a:bodyPr/>
                <a:lstStyle/>
                <a:p>
                  <a:endParaRPr lang="en-US" dirty="0"/>
                </a:p>
              </p:txBody>
            </p:sp>
            <p:sp>
              <p:nvSpPr>
                <p:cNvPr id="122070" name="Freeform 214"/>
                <p:cNvSpPr>
                  <a:spLocks/>
                </p:cNvSpPr>
                <p:nvPr/>
              </p:nvSpPr>
              <p:spPr bwMode="auto">
                <a:xfrm>
                  <a:off x="2771" y="3046"/>
                  <a:ext cx="39" cy="14"/>
                </a:xfrm>
                <a:custGeom>
                  <a:avLst/>
                  <a:gdLst>
                    <a:gd name="T0" fmla="*/ 149 w 155"/>
                    <a:gd name="T1" fmla="*/ 47 h 53"/>
                    <a:gd name="T2" fmla="*/ 119 w 155"/>
                    <a:gd name="T3" fmla="*/ 37 h 53"/>
                    <a:gd name="T4" fmla="*/ 87 w 155"/>
                    <a:gd name="T5" fmla="*/ 33 h 53"/>
                    <a:gd name="T6" fmla="*/ 83 w 155"/>
                    <a:gd name="T7" fmla="*/ 53 h 53"/>
                    <a:gd name="T8" fmla="*/ 70 w 155"/>
                    <a:gd name="T9" fmla="*/ 52 h 53"/>
                    <a:gd name="T10" fmla="*/ 72 w 155"/>
                    <a:gd name="T11" fmla="*/ 15 h 53"/>
                    <a:gd name="T12" fmla="*/ 66 w 155"/>
                    <a:gd name="T13" fmla="*/ 15 h 53"/>
                    <a:gd name="T14" fmla="*/ 51 w 155"/>
                    <a:gd name="T15" fmla="*/ 52 h 53"/>
                    <a:gd name="T16" fmla="*/ 37 w 155"/>
                    <a:gd name="T17" fmla="*/ 53 h 53"/>
                    <a:gd name="T18" fmla="*/ 42 w 155"/>
                    <a:gd name="T19" fmla="*/ 33 h 53"/>
                    <a:gd name="T20" fmla="*/ 22 w 155"/>
                    <a:gd name="T21" fmla="*/ 34 h 53"/>
                    <a:gd name="T22" fmla="*/ 0 w 155"/>
                    <a:gd name="T23" fmla="*/ 42 h 53"/>
                    <a:gd name="T24" fmla="*/ 4 w 155"/>
                    <a:gd name="T25" fmla="*/ 29 h 53"/>
                    <a:gd name="T26" fmla="*/ 23 w 155"/>
                    <a:gd name="T27" fmla="*/ 23 h 53"/>
                    <a:gd name="T28" fmla="*/ 47 w 155"/>
                    <a:gd name="T29" fmla="*/ 20 h 53"/>
                    <a:gd name="T30" fmla="*/ 60 w 155"/>
                    <a:gd name="T31" fmla="*/ 5 h 53"/>
                    <a:gd name="T32" fmla="*/ 75 w 155"/>
                    <a:gd name="T33" fmla="*/ 0 h 53"/>
                    <a:gd name="T34" fmla="*/ 85 w 155"/>
                    <a:gd name="T35" fmla="*/ 9 h 53"/>
                    <a:gd name="T36" fmla="*/ 86 w 155"/>
                    <a:gd name="T37" fmla="*/ 20 h 53"/>
                    <a:gd name="T38" fmla="*/ 155 w 155"/>
                    <a:gd name="T39" fmla="*/ 35 h 53"/>
                    <a:gd name="T40" fmla="*/ 153 w 155"/>
                    <a:gd name="T41" fmla="*/ 42 h 53"/>
                    <a:gd name="T42" fmla="*/ 149 w 155"/>
                    <a:gd name="T43" fmla="*/ 47 h 53"/>
                    <a:gd name="T44" fmla="*/ 149 w 155"/>
                    <a:gd name="T45" fmla="*/ 47 h 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5"/>
                    <a:gd name="T70" fmla="*/ 0 h 53"/>
                    <a:gd name="T71" fmla="*/ 155 w 155"/>
                    <a:gd name="T72" fmla="*/ 53 h 5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5" h="53">
                      <a:moveTo>
                        <a:pt x="149" y="47"/>
                      </a:moveTo>
                      <a:lnTo>
                        <a:pt x="119" y="37"/>
                      </a:lnTo>
                      <a:lnTo>
                        <a:pt x="87" y="33"/>
                      </a:lnTo>
                      <a:lnTo>
                        <a:pt x="83" y="53"/>
                      </a:lnTo>
                      <a:lnTo>
                        <a:pt x="70" y="52"/>
                      </a:lnTo>
                      <a:lnTo>
                        <a:pt x="72" y="15"/>
                      </a:lnTo>
                      <a:lnTo>
                        <a:pt x="66" y="15"/>
                      </a:lnTo>
                      <a:lnTo>
                        <a:pt x="51" y="52"/>
                      </a:lnTo>
                      <a:lnTo>
                        <a:pt x="37" y="53"/>
                      </a:lnTo>
                      <a:lnTo>
                        <a:pt x="42" y="33"/>
                      </a:lnTo>
                      <a:lnTo>
                        <a:pt x="22" y="34"/>
                      </a:lnTo>
                      <a:lnTo>
                        <a:pt x="0" y="42"/>
                      </a:lnTo>
                      <a:lnTo>
                        <a:pt x="4" y="29"/>
                      </a:lnTo>
                      <a:lnTo>
                        <a:pt x="23" y="23"/>
                      </a:lnTo>
                      <a:lnTo>
                        <a:pt x="47" y="20"/>
                      </a:lnTo>
                      <a:lnTo>
                        <a:pt x="60" y="5"/>
                      </a:lnTo>
                      <a:lnTo>
                        <a:pt x="75" y="0"/>
                      </a:lnTo>
                      <a:lnTo>
                        <a:pt x="85" y="9"/>
                      </a:lnTo>
                      <a:lnTo>
                        <a:pt x="86" y="20"/>
                      </a:lnTo>
                      <a:lnTo>
                        <a:pt x="155" y="35"/>
                      </a:lnTo>
                      <a:lnTo>
                        <a:pt x="153" y="42"/>
                      </a:lnTo>
                      <a:lnTo>
                        <a:pt x="149" y="47"/>
                      </a:lnTo>
                      <a:close/>
                    </a:path>
                  </a:pathLst>
                </a:custGeom>
                <a:solidFill>
                  <a:srgbClr val="000000"/>
                </a:solidFill>
                <a:ln w="9525">
                  <a:noFill/>
                  <a:round/>
                  <a:headEnd/>
                  <a:tailEnd/>
                </a:ln>
              </p:spPr>
              <p:txBody>
                <a:bodyPr/>
                <a:lstStyle/>
                <a:p>
                  <a:endParaRPr lang="en-US" dirty="0"/>
                </a:p>
              </p:txBody>
            </p:sp>
            <p:sp>
              <p:nvSpPr>
                <p:cNvPr id="122071" name="Freeform 215"/>
                <p:cNvSpPr>
                  <a:spLocks/>
                </p:cNvSpPr>
                <p:nvPr/>
              </p:nvSpPr>
              <p:spPr bwMode="auto">
                <a:xfrm>
                  <a:off x="2825" y="3020"/>
                  <a:ext cx="15" cy="19"/>
                </a:xfrm>
                <a:custGeom>
                  <a:avLst/>
                  <a:gdLst>
                    <a:gd name="T0" fmla="*/ 55 w 61"/>
                    <a:gd name="T1" fmla="*/ 74 h 74"/>
                    <a:gd name="T2" fmla="*/ 47 w 61"/>
                    <a:gd name="T3" fmla="*/ 58 h 74"/>
                    <a:gd name="T4" fmla="*/ 36 w 61"/>
                    <a:gd name="T5" fmla="*/ 39 h 74"/>
                    <a:gd name="T6" fmla="*/ 21 w 61"/>
                    <a:gd name="T7" fmla="*/ 22 h 74"/>
                    <a:gd name="T8" fmla="*/ 0 w 61"/>
                    <a:gd name="T9" fmla="*/ 13 h 74"/>
                    <a:gd name="T10" fmla="*/ 6 w 61"/>
                    <a:gd name="T11" fmla="*/ 0 h 74"/>
                    <a:gd name="T12" fmla="*/ 49 w 61"/>
                    <a:gd name="T13" fmla="*/ 27 h 74"/>
                    <a:gd name="T14" fmla="*/ 51 w 61"/>
                    <a:gd name="T15" fmla="*/ 7 h 74"/>
                    <a:gd name="T16" fmla="*/ 61 w 61"/>
                    <a:gd name="T17" fmla="*/ 20 h 74"/>
                    <a:gd name="T18" fmla="*/ 55 w 61"/>
                    <a:gd name="T19" fmla="*/ 74 h 74"/>
                    <a:gd name="T20" fmla="*/ 55 w 61"/>
                    <a:gd name="T21" fmla="*/ 74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74"/>
                    <a:gd name="T35" fmla="*/ 61 w 61"/>
                    <a:gd name="T36" fmla="*/ 74 h 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74">
                      <a:moveTo>
                        <a:pt x="55" y="74"/>
                      </a:moveTo>
                      <a:lnTo>
                        <a:pt x="47" y="58"/>
                      </a:lnTo>
                      <a:lnTo>
                        <a:pt x="36" y="39"/>
                      </a:lnTo>
                      <a:lnTo>
                        <a:pt x="21" y="22"/>
                      </a:lnTo>
                      <a:lnTo>
                        <a:pt x="0" y="13"/>
                      </a:lnTo>
                      <a:lnTo>
                        <a:pt x="6" y="0"/>
                      </a:lnTo>
                      <a:lnTo>
                        <a:pt x="49" y="27"/>
                      </a:lnTo>
                      <a:lnTo>
                        <a:pt x="51" y="7"/>
                      </a:lnTo>
                      <a:lnTo>
                        <a:pt x="61" y="20"/>
                      </a:lnTo>
                      <a:lnTo>
                        <a:pt x="55" y="74"/>
                      </a:lnTo>
                      <a:close/>
                    </a:path>
                  </a:pathLst>
                </a:custGeom>
                <a:solidFill>
                  <a:srgbClr val="000000"/>
                </a:solidFill>
                <a:ln w="9525">
                  <a:noFill/>
                  <a:round/>
                  <a:headEnd/>
                  <a:tailEnd/>
                </a:ln>
              </p:spPr>
              <p:txBody>
                <a:bodyPr/>
                <a:lstStyle/>
                <a:p>
                  <a:endParaRPr lang="en-US" dirty="0"/>
                </a:p>
              </p:txBody>
            </p:sp>
            <p:sp>
              <p:nvSpPr>
                <p:cNvPr id="122072" name="Freeform 216"/>
                <p:cNvSpPr>
                  <a:spLocks/>
                </p:cNvSpPr>
                <p:nvPr/>
              </p:nvSpPr>
              <p:spPr bwMode="auto">
                <a:xfrm>
                  <a:off x="2864" y="3011"/>
                  <a:ext cx="35" cy="27"/>
                </a:xfrm>
                <a:custGeom>
                  <a:avLst/>
                  <a:gdLst>
                    <a:gd name="T0" fmla="*/ 8 w 140"/>
                    <a:gd name="T1" fmla="*/ 108 h 108"/>
                    <a:gd name="T2" fmla="*/ 0 w 140"/>
                    <a:gd name="T3" fmla="*/ 92 h 108"/>
                    <a:gd name="T4" fmla="*/ 27 w 140"/>
                    <a:gd name="T5" fmla="*/ 64 h 108"/>
                    <a:gd name="T6" fmla="*/ 24 w 140"/>
                    <a:gd name="T7" fmla="*/ 43 h 108"/>
                    <a:gd name="T8" fmla="*/ 38 w 140"/>
                    <a:gd name="T9" fmla="*/ 33 h 108"/>
                    <a:gd name="T10" fmla="*/ 45 w 140"/>
                    <a:gd name="T11" fmla="*/ 75 h 108"/>
                    <a:gd name="T12" fmla="*/ 54 w 140"/>
                    <a:gd name="T13" fmla="*/ 74 h 108"/>
                    <a:gd name="T14" fmla="*/ 53 w 140"/>
                    <a:gd name="T15" fmla="*/ 22 h 108"/>
                    <a:gd name="T16" fmla="*/ 66 w 140"/>
                    <a:gd name="T17" fmla="*/ 14 h 108"/>
                    <a:gd name="T18" fmla="*/ 69 w 140"/>
                    <a:gd name="T19" fmla="*/ 39 h 108"/>
                    <a:gd name="T20" fmla="*/ 82 w 140"/>
                    <a:gd name="T21" fmla="*/ 30 h 108"/>
                    <a:gd name="T22" fmla="*/ 101 w 140"/>
                    <a:gd name="T23" fmla="*/ 22 h 108"/>
                    <a:gd name="T24" fmla="*/ 96 w 140"/>
                    <a:gd name="T25" fmla="*/ 6 h 108"/>
                    <a:gd name="T26" fmla="*/ 108 w 140"/>
                    <a:gd name="T27" fmla="*/ 4 h 108"/>
                    <a:gd name="T28" fmla="*/ 116 w 140"/>
                    <a:gd name="T29" fmla="*/ 43 h 108"/>
                    <a:gd name="T30" fmla="*/ 123 w 140"/>
                    <a:gd name="T31" fmla="*/ 43 h 108"/>
                    <a:gd name="T32" fmla="*/ 126 w 140"/>
                    <a:gd name="T33" fmla="*/ 0 h 108"/>
                    <a:gd name="T34" fmla="*/ 140 w 140"/>
                    <a:gd name="T35" fmla="*/ 0 h 108"/>
                    <a:gd name="T36" fmla="*/ 137 w 140"/>
                    <a:gd name="T37" fmla="*/ 31 h 108"/>
                    <a:gd name="T38" fmla="*/ 132 w 140"/>
                    <a:gd name="T39" fmla="*/ 62 h 108"/>
                    <a:gd name="T40" fmla="*/ 120 w 140"/>
                    <a:gd name="T41" fmla="*/ 68 h 108"/>
                    <a:gd name="T42" fmla="*/ 108 w 140"/>
                    <a:gd name="T43" fmla="*/ 62 h 108"/>
                    <a:gd name="T44" fmla="*/ 100 w 140"/>
                    <a:gd name="T45" fmla="*/ 43 h 108"/>
                    <a:gd name="T46" fmla="*/ 69 w 140"/>
                    <a:gd name="T47" fmla="*/ 56 h 108"/>
                    <a:gd name="T48" fmla="*/ 66 w 140"/>
                    <a:gd name="T49" fmla="*/ 75 h 108"/>
                    <a:gd name="T50" fmla="*/ 57 w 140"/>
                    <a:gd name="T51" fmla="*/ 94 h 108"/>
                    <a:gd name="T52" fmla="*/ 42 w 140"/>
                    <a:gd name="T53" fmla="*/ 93 h 108"/>
                    <a:gd name="T54" fmla="*/ 32 w 140"/>
                    <a:gd name="T55" fmla="*/ 79 h 108"/>
                    <a:gd name="T56" fmla="*/ 19 w 140"/>
                    <a:gd name="T57" fmla="*/ 92 h 108"/>
                    <a:gd name="T58" fmla="*/ 8 w 140"/>
                    <a:gd name="T59" fmla="*/ 108 h 108"/>
                    <a:gd name="T60" fmla="*/ 8 w 140"/>
                    <a:gd name="T61" fmla="*/ 108 h 10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40"/>
                    <a:gd name="T94" fmla="*/ 0 h 108"/>
                    <a:gd name="T95" fmla="*/ 140 w 140"/>
                    <a:gd name="T96" fmla="*/ 108 h 10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40" h="108">
                      <a:moveTo>
                        <a:pt x="8" y="108"/>
                      </a:moveTo>
                      <a:lnTo>
                        <a:pt x="0" y="92"/>
                      </a:lnTo>
                      <a:lnTo>
                        <a:pt x="27" y="64"/>
                      </a:lnTo>
                      <a:lnTo>
                        <a:pt x="24" y="43"/>
                      </a:lnTo>
                      <a:lnTo>
                        <a:pt x="38" y="33"/>
                      </a:lnTo>
                      <a:lnTo>
                        <a:pt x="45" y="75"/>
                      </a:lnTo>
                      <a:lnTo>
                        <a:pt x="54" y="74"/>
                      </a:lnTo>
                      <a:lnTo>
                        <a:pt x="53" y="22"/>
                      </a:lnTo>
                      <a:lnTo>
                        <a:pt x="66" y="14"/>
                      </a:lnTo>
                      <a:lnTo>
                        <a:pt x="69" y="39"/>
                      </a:lnTo>
                      <a:lnTo>
                        <a:pt x="82" y="30"/>
                      </a:lnTo>
                      <a:lnTo>
                        <a:pt x="101" y="22"/>
                      </a:lnTo>
                      <a:lnTo>
                        <a:pt x="96" y="6"/>
                      </a:lnTo>
                      <a:lnTo>
                        <a:pt x="108" y="4"/>
                      </a:lnTo>
                      <a:lnTo>
                        <a:pt x="116" y="43"/>
                      </a:lnTo>
                      <a:lnTo>
                        <a:pt x="123" y="43"/>
                      </a:lnTo>
                      <a:lnTo>
                        <a:pt x="126" y="0"/>
                      </a:lnTo>
                      <a:lnTo>
                        <a:pt x="140" y="0"/>
                      </a:lnTo>
                      <a:lnTo>
                        <a:pt x="137" y="31"/>
                      </a:lnTo>
                      <a:lnTo>
                        <a:pt x="132" y="62"/>
                      </a:lnTo>
                      <a:lnTo>
                        <a:pt x="120" y="68"/>
                      </a:lnTo>
                      <a:lnTo>
                        <a:pt x="108" y="62"/>
                      </a:lnTo>
                      <a:lnTo>
                        <a:pt x="100" y="43"/>
                      </a:lnTo>
                      <a:lnTo>
                        <a:pt x="69" y="56"/>
                      </a:lnTo>
                      <a:lnTo>
                        <a:pt x="66" y="75"/>
                      </a:lnTo>
                      <a:lnTo>
                        <a:pt x="57" y="94"/>
                      </a:lnTo>
                      <a:lnTo>
                        <a:pt x="42" y="93"/>
                      </a:lnTo>
                      <a:lnTo>
                        <a:pt x="32" y="79"/>
                      </a:lnTo>
                      <a:lnTo>
                        <a:pt x="19" y="92"/>
                      </a:lnTo>
                      <a:lnTo>
                        <a:pt x="8" y="108"/>
                      </a:lnTo>
                      <a:close/>
                    </a:path>
                  </a:pathLst>
                </a:custGeom>
                <a:solidFill>
                  <a:srgbClr val="000000"/>
                </a:solidFill>
                <a:ln w="9525">
                  <a:noFill/>
                  <a:round/>
                  <a:headEnd/>
                  <a:tailEnd/>
                </a:ln>
              </p:spPr>
              <p:txBody>
                <a:bodyPr/>
                <a:lstStyle/>
                <a:p>
                  <a:endParaRPr lang="en-US" dirty="0"/>
                </a:p>
              </p:txBody>
            </p:sp>
            <p:sp>
              <p:nvSpPr>
                <p:cNvPr id="122073" name="Freeform 217"/>
                <p:cNvSpPr>
                  <a:spLocks/>
                </p:cNvSpPr>
                <p:nvPr/>
              </p:nvSpPr>
              <p:spPr bwMode="auto">
                <a:xfrm>
                  <a:off x="2861" y="3008"/>
                  <a:ext cx="42" cy="23"/>
                </a:xfrm>
                <a:custGeom>
                  <a:avLst/>
                  <a:gdLst>
                    <a:gd name="T0" fmla="*/ 5 w 168"/>
                    <a:gd name="T1" fmla="*/ 95 h 95"/>
                    <a:gd name="T2" fmla="*/ 0 w 168"/>
                    <a:gd name="T3" fmla="*/ 80 h 95"/>
                    <a:gd name="T4" fmla="*/ 13 w 168"/>
                    <a:gd name="T5" fmla="*/ 61 h 95"/>
                    <a:gd name="T6" fmla="*/ 31 w 168"/>
                    <a:gd name="T7" fmla="*/ 46 h 95"/>
                    <a:gd name="T8" fmla="*/ 52 w 168"/>
                    <a:gd name="T9" fmla="*/ 32 h 95"/>
                    <a:gd name="T10" fmla="*/ 76 w 168"/>
                    <a:gd name="T11" fmla="*/ 21 h 95"/>
                    <a:gd name="T12" fmla="*/ 101 w 168"/>
                    <a:gd name="T13" fmla="*/ 12 h 95"/>
                    <a:gd name="T14" fmla="*/ 125 w 168"/>
                    <a:gd name="T15" fmla="*/ 5 h 95"/>
                    <a:gd name="T16" fmla="*/ 168 w 168"/>
                    <a:gd name="T17" fmla="*/ 0 h 95"/>
                    <a:gd name="T18" fmla="*/ 163 w 168"/>
                    <a:gd name="T19" fmla="*/ 7 h 95"/>
                    <a:gd name="T20" fmla="*/ 158 w 168"/>
                    <a:gd name="T21" fmla="*/ 13 h 95"/>
                    <a:gd name="T22" fmla="*/ 109 w 168"/>
                    <a:gd name="T23" fmla="*/ 21 h 95"/>
                    <a:gd name="T24" fmla="*/ 66 w 168"/>
                    <a:gd name="T25" fmla="*/ 38 h 95"/>
                    <a:gd name="T26" fmla="*/ 49 w 168"/>
                    <a:gd name="T27" fmla="*/ 50 h 95"/>
                    <a:gd name="T28" fmla="*/ 32 w 168"/>
                    <a:gd name="T29" fmla="*/ 63 h 95"/>
                    <a:gd name="T30" fmla="*/ 5 w 168"/>
                    <a:gd name="T31" fmla="*/ 95 h 95"/>
                    <a:gd name="T32" fmla="*/ 5 w 168"/>
                    <a:gd name="T33" fmla="*/ 95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8"/>
                    <a:gd name="T52" fmla="*/ 0 h 95"/>
                    <a:gd name="T53" fmla="*/ 168 w 168"/>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8" h="95">
                      <a:moveTo>
                        <a:pt x="5" y="95"/>
                      </a:moveTo>
                      <a:lnTo>
                        <a:pt x="0" y="80"/>
                      </a:lnTo>
                      <a:lnTo>
                        <a:pt x="13" y="61"/>
                      </a:lnTo>
                      <a:lnTo>
                        <a:pt x="31" y="46"/>
                      </a:lnTo>
                      <a:lnTo>
                        <a:pt x="52" y="32"/>
                      </a:lnTo>
                      <a:lnTo>
                        <a:pt x="76" y="21"/>
                      </a:lnTo>
                      <a:lnTo>
                        <a:pt x="101" y="12"/>
                      </a:lnTo>
                      <a:lnTo>
                        <a:pt x="125" y="5"/>
                      </a:lnTo>
                      <a:lnTo>
                        <a:pt x="168" y="0"/>
                      </a:lnTo>
                      <a:lnTo>
                        <a:pt x="163" y="7"/>
                      </a:lnTo>
                      <a:lnTo>
                        <a:pt x="158" y="13"/>
                      </a:lnTo>
                      <a:lnTo>
                        <a:pt x="109" y="21"/>
                      </a:lnTo>
                      <a:lnTo>
                        <a:pt x="66" y="38"/>
                      </a:lnTo>
                      <a:lnTo>
                        <a:pt x="49" y="50"/>
                      </a:lnTo>
                      <a:lnTo>
                        <a:pt x="32" y="63"/>
                      </a:lnTo>
                      <a:lnTo>
                        <a:pt x="5" y="95"/>
                      </a:lnTo>
                      <a:close/>
                    </a:path>
                  </a:pathLst>
                </a:custGeom>
                <a:solidFill>
                  <a:srgbClr val="000000"/>
                </a:solidFill>
                <a:ln w="9525">
                  <a:noFill/>
                  <a:round/>
                  <a:headEnd/>
                  <a:tailEnd/>
                </a:ln>
              </p:spPr>
              <p:txBody>
                <a:bodyPr/>
                <a:lstStyle/>
                <a:p>
                  <a:endParaRPr lang="en-US" dirty="0"/>
                </a:p>
              </p:txBody>
            </p:sp>
            <p:sp>
              <p:nvSpPr>
                <p:cNvPr id="122074" name="Freeform 218"/>
                <p:cNvSpPr>
                  <a:spLocks/>
                </p:cNvSpPr>
                <p:nvPr/>
              </p:nvSpPr>
              <p:spPr bwMode="auto">
                <a:xfrm>
                  <a:off x="2827" y="3013"/>
                  <a:ext cx="17" cy="18"/>
                </a:xfrm>
                <a:custGeom>
                  <a:avLst/>
                  <a:gdLst>
                    <a:gd name="T0" fmla="*/ 67 w 68"/>
                    <a:gd name="T1" fmla="*/ 75 h 75"/>
                    <a:gd name="T2" fmla="*/ 55 w 68"/>
                    <a:gd name="T3" fmla="*/ 60 h 75"/>
                    <a:gd name="T4" fmla="*/ 40 w 68"/>
                    <a:gd name="T5" fmla="*/ 44 h 75"/>
                    <a:gd name="T6" fmla="*/ 21 w 68"/>
                    <a:gd name="T7" fmla="*/ 29 h 75"/>
                    <a:gd name="T8" fmla="*/ 0 w 68"/>
                    <a:gd name="T9" fmla="*/ 15 h 75"/>
                    <a:gd name="T10" fmla="*/ 6 w 68"/>
                    <a:gd name="T11" fmla="*/ 0 h 75"/>
                    <a:gd name="T12" fmla="*/ 40 w 68"/>
                    <a:gd name="T13" fmla="*/ 27 h 75"/>
                    <a:gd name="T14" fmla="*/ 68 w 68"/>
                    <a:gd name="T15" fmla="*/ 60 h 75"/>
                    <a:gd name="T16" fmla="*/ 67 w 68"/>
                    <a:gd name="T17" fmla="*/ 75 h 75"/>
                    <a:gd name="T18" fmla="*/ 67 w 68"/>
                    <a:gd name="T19" fmla="*/ 75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75"/>
                    <a:gd name="T32" fmla="*/ 68 w 68"/>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75">
                      <a:moveTo>
                        <a:pt x="67" y="75"/>
                      </a:moveTo>
                      <a:lnTo>
                        <a:pt x="55" y="60"/>
                      </a:lnTo>
                      <a:lnTo>
                        <a:pt x="40" y="44"/>
                      </a:lnTo>
                      <a:lnTo>
                        <a:pt x="21" y="29"/>
                      </a:lnTo>
                      <a:lnTo>
                        <a:pt x="0" y="15"/>
                      </a:lnTo>
                      <a:lnTo>
                        <a:pt x="6" y="0"/>
                      </a:lnTo>
                      <a:lnTo>
                        <a:pt x="40" y="27"/>
                      </a:lnTo>
                      <a:lnTo>
                        <a:pt x="68" y="60"/>
                      </a:lnTo>
                      <a:lnTo>
                        <a:pt x="67" y="75"/>
                      </a:lnTo>
                      <a:close/>
                    </a:path>
                  </a:pathLst>
                </a:custGeom>
                <a:solidFill>
                  <a:srgbClr val="000000"/>
                </a:solidFill>
                <a:ln w="9525">
                  <a:noFill/>
                  <a:round/>
                  <a:headEnd/>
                  <a:tailEnd/>
                </a:ln>
              </p:spPr>
              <p:txBody>
                <a:bodyPr/>
                <a:lstStyle/>
                <a:p>
                  <a:endParaRPr lang="en-US" dirty="0"/>
                </a:p>
              </p:txBody>
            </p:sp>
            <p:sp>
              <p:nvSpPr>
                <p:cNvPr id="122075" name="Freeform 219"/>
                <p:cNvSpPr>
                  <a:spLocks/>
                </p:cNvSpPr>
                <p:nvPr/>
              </p:nvSpPr>
              <p:spPr bwMode="auto">
                <a:xfrm>
                  <a:off x="2785" y="3011"/>
                  <a:ext cx="45" cy="19"/>
                </a:xfrm>
                <a:custGeom>
                  <a:avLst/>
                  <a:gdLst>
                    <a:gd name="T0" fmla="*/ 125 w 178"/>
                    <a:gd name="T1" fmla="*/ 64 h 74"/>
                    <a:gd name="T2" fmla="*/ 124 w 178"/>
                    <a:gd name="T3" fmla="*/ 39 h 74"/>
                    <a:gd name="T4" fmla="*/ 106 w 178"/>
                    <a:gd name="T5" fmla="*/ 32 h 74"/>
                    <a:gd name="T6" fmla="*/ 86 w 178"/>
                    <a:gd name="T7" fmla="*/ 29 h 74"/>
                    <a:gd name="T8" fmla="*/ 63 w 178"/>
                    <a:gd name="T9" fmla="*/ 54 h 74"/>
                    <a:gd name="T10" fmla="*/ 46 w 178"/>
                    <a:gd name="T11" fmla="*/ 54 h 74"/>
                    <a:gd name="T12" fmla="*/ 42 w 178"/>
                    <a:gd name="T13" fmla="*/ 37 h 74"/>
                    <a:gd name="T14" fmla="*/ 22 w 178"/>
                    <a:gd name="T15" fmla="*/ 39 h 74"/>
                    <a:gd name="T16" fmla="*/ 0 w 178"/>
                    <a:gd name="T17" fmla="*/ 48 h 74"/>
                    <a:gd name="T18" fmla="*/ 4 w 178"/>
                    <a:gd name="T19" fmla="*/ 37 h 74"/>
                    <a:gd name="T20" fmla="*/ 46 w 178"/>
                    <a:gd name="T21" fmla="*/ 25 h 74"/>
                    <a:gd name="T22" fmla="*/ 53 w 178"/>
                    <a:gd name="T23" fmla="*/ 0 h 74"/>
                    <a:gd name="T24" fmla="*/ 68 w 178"/>
                    <a:gd name="T25" fmla="*/ 0 h 74"/>
                    <a:gd name="T26" fmla="*/ 49 w 178"/>
                    <a:gd name="T27" fmla="*/ 44 h 74"/>
                    <a:gd name="T28" fmla="*/ 57 w 178"/>
                    <a:gd name="T29" fmla="*/ 45 h 74"/>
                    <a:gd name="T30" fmla="*/ 72 w 178"/>
                    <a:gd name="T31" fmla="*/ 24 h 74"/>
                    <a:gd name="T32" fmla="*/ 86 w 178"/>
                    <a:gd name="T33" fmla="*/ 1 h 74"/>
                    <a:gd name="T34" fmla="*/ 101 w 178"/>
                    <a:gd name="T35" fmla="*/ 1 h 74"/>
                    <a:gd name="T36" fmla="*/ 97 w 178"/>
                    <a:gd name="T37" fmla="*/ 9 h 74"/>
                    <a:gd name="T38" fmla="*/ 92 w 178"/>
                    <a:gd name="T39" fmla="*/ 16 h 74"/>
                    <a:gd name="T40" fmla="*/ 129 w 178"/>
                    <a:gd name="T41" fmla="*/ 23 h 74"/>
                    <a:gd name="T42" fmla="*/ 132 w 178"/>
                    <a:gd name="T43" fmla="*/ 6 h 74"/>
                    <a:gd name="T44" fmla="*/ 146 w 178"/>
                    <a:gd name="T45" fmla="*/ 10 h 74"/>
                    <a:gd name="T46" fmla="*/ 137 w 178"/>
                    <a:gd name="T47" fmla="*/ 55 h 74"/>
                    <a:gd name="T48" fmla="*/ 139 w 178"/>
                    <a:gd name="T49" fmla="*/ 57 h 74"/>
                    <a:gd name="T50" fmla="*/ 144 w 178"/>
                    <a:gd name="T51" fmla="*/ 57 h 74"/>
                    <a:gd name="T52" fmla="*/ 154 w 178"/>
                    <a:gd name="T53" fmla="*/ 35 h 74"/>
                    <a:gd name="T54" fmla="*/ 164 w 178"/>
                    <a:gd name="T55" fmla="*/ 15 h 74"/>
                    <a:gd name="T56" fmla="*/ 178 w 178"/>
                    <a:gd name="T57" fmla="*/ 21 h 74"/>
                    <a:gd name="T58" fmla="*/ 148 w 178"/>
                    <a:gd name="T59" fmla="*/ 71 h 74"/>
                    <a:gd name="T60" fmla="*/ 134 w 178"/>
                    <a:gd name="T61" fmla="*/ 74 h 74"/>
                    <a:gd name="T62" fmla="*/ 125 w 178"/>
                    <a:gd name="T63" fmla="*/ 64 h 74"/>
                    <a:gd name="T64" fmla="*/ 125 w 178"/>
                    <a:gd name="T65" fmla="*/ 64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8"/>
                    <a:gd name="T100" fmla="*/ 0 h 74"/>
                    <a:gd name="T101" fmla="*/ 178 w 178"/>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8" h="74">
                      <a:moveTo>
                        <a:pt x="125" y="64"/>
                      </a:moveTo>
                      <a:lnTo>
                        <a:pt x="124" y="39"/>
                      </a:lnTo>
                      <a:lnTo>
                        <a:pt x="106" y="32"/>
                      </a:lnTo>
                      <a:lnTo>
                        <a:pt x="86" y="29"/>
                      </a:lnTo>
                      <a:lnTo>
                        <a:pt x="63" y="54"/>
                      </a:lnTo>
                      <a:lnTo>
                        <a:pt x="46" y="54"/>
                      </a:lnTo>
                      <a:lnTo>
                        <a:pt x="42" y="37"/>
                      </a:lnTo>
                      <a:lnTo>
                        <a:pt x="22" y="39"/>
                      </a:lnTo>
                      <a:lnTo>
                        <a:pt x="0" y="48"/>
                      </a:lnTo>
                      <a:lnTo>
                        <a:pt x="4" y="37"/>
                      </a:lnTo>
                      <a:lnTo>
                        <a:pt x="46" y="25"/>
                      </a:lnTo>
                      <a:lnTo>
                        <a:pt x="53" y="0"/>
                      </a:lnTo>
                      <a:lnTo>
                        <a:pt x="68" y="0"/>
                      </a:lnTo>
                      <a:lnTo>
                        <a:pt x="49" y="44"/>
                      </a:lnTo>
                      <a:lnTo>
                        <a:pt x="57" y="45"/>
                      </a:lnTo>
                      <a:lnTo>
                        <a:pt x="72" y="24"/>
                      </a:lnTo>
                      <a:lnTo>
                        <a:pt x="86" y="1"/>
                      </a:lnTo>
                      <a:lnTo>
                        <a:pt x="101" y="1"/>
                      </a:lnTo>
                      <a:lnTo>
                        <a:pt x="97" y="9"/>
                      </a:lnTo>
                      <a:lnTo>
                        <a:pt x="92" y="16"/>
                      </a:lnTo>
                      <a:lnTo>
                        <a:pt x="129" y="23"/>
                      </a:lnTo>
                      <a:lnTo>
                        <a:pt x="132" y="6"/>
                      </a:lnTo>
                      <a:lnTo>
                        <a:pt x="146" y="10"/>
                      </a:lnTo>
                      <a:lnTo>
                        <a:pt x="137" y="55"/>
                      </a:lnTo>
                      <a:lnTo>
                        <a:pt x="139" y="57"/>
                      </a:lnTo>
                      <a:lnTo>
                        <a:pt x="144" y="57"/>
                      </a:lnTo>
                      <a:lnTo>
                        <a:pt x="154" y="35"/>
                      </a:lnTo>
                      <a:lnTo>
                        <a:pt x="164" y="15"/>
                      </a:lnTo>
                      <a:lnTo>
                        <a:pt x="178" y="21"/>
                      </a:lnTo>
                      <a:lnTo>
                        <a:pt x="148" y="71"/>
                      </a:lnTo>
                      <a:lnTo>
                        <a:pt x="134" y="74"/>
                      </a:lnTo>
                      <a:lnTo>
                        <a:pt x="125" y="64"/>
                      </a:lnTo>
                      <a:close/>
                    </a:path>
                  </a:pathLst>
                </a:custGeom>
                <a:solidFill>
                  <a:srgbClr val="000000"/>
                </a:solidFill>
                <a:ln w="9525">
                  <a:noFill/>
                  <a:round/>
                  <a:headEnd/>
                  <a:tailEnd/>
                </a:ln>
              </p:spPr>
              <p:txBody>
                <a:bodyPr/>
                <a:lstStyle/>
                <a:p>
                  <a:endParaRPr lang="en-US" dirty="0"/>
                </a:p>
              </p:txBody>
            </p:sp>
            <p:sp>
              <p:nvSpPr>
                <p:cNvPr id="122076" name="Freeform 220"/>
                <p:cNvSpPr>
                  <a:spLocks/>
                </p:cNvSpPr>
                <p:nvPr/>
              </p:nvSpPr>
              <p:spPr bwMode="auto">
                <a:xfrm>
                  <a:off x="2898" y="3011"/>
                  <a:ext cx="29" cy="15"/>
                </a:xfrm>
                <a:custGeom>
                  <a:avLst/>
                  <a:gdLst>
                    <a:gd name="T0" fmla="*/ 63 w 113"/>
                    <a:gd name="T1" fmla="*/ 62 h 62"/>
                    <a:gd name="T2" fmla="*/ 54 w 113"/>
                    <a:gd name="T3" fmla="*/ 50 h 62"/>
                    <a:gd name="T4" fmla="*/ 50 w 113"/>
                    <a:gd name="T5" fmla="*/ 35 h 62"/>
                    <a:gd name="T6" fmla="*/ 25 w 113"/>
                    <a:gd name="T7" fmla="*/ 32 h 62"/>
                    <a:gd name="T8" fmla="*/ 0 w 113"/>
                    <a:gd name="T9" fmla="*/ 32 h 62"/>
                    <a:gd name="T10" fmla="*/ 1 w 113"/>
                    <a:gd name="T11" fmla="*/ 15 h 62"/>
                    <a:gd name="T12" fmla="*/ 50 w 113"/>
                    <a:gd name="T13" fmla="*/ 20 h 62"/>
                    <a:gd name="T14" fmla="*/ 49 w 113"/>
                    <a:gd name="T15" fmla="*/ 0 h 62"/>
                    <a:gd name="T16" fmla="*/ 62 w 113"/>
                    <a:gd name="T17" fmla="*/ 0 h 62"/>
                    <a:gd name="T18" fmla="*/ 65 w 113"/>
                    <a:gd name="T19" fmla="*/ 42 h 62"/>
                    <a:gd name="T20" fmla="*/ 74 w 113"/>
                    <a:gd name="T21" fmla="*/ 39 h 62"/>
                    <a:gd name="T22" fmla="*/ 76 w 113"/>
                    <a:gd name="T23" fmla="*/ 4 h 62"/>
                    <a:gd name="T24" fmla="*/ 86 w 113"/>
                    <a:gd name="T25" fmla="*/ 6 h 62"/>
                    <a:gd name="T26" fmla="*/ 87 w 113"/>
                    <a:gd name="T27" fmla="*/ 25 h 62"/>
                    <a:gd name="T28" fmla="*/ 109 w 113"/>
                    <a:gd name="T29" fmla="*/ 38 h 62"/>
                    <a:gd name="T30" fmla="*/ 113 w 113"/>
                    <a:gd name="T31" fmla="*/ 55 h 62"/>
                    <a:gd name="T32" fmla="*/ 83 w 113"/>
                    <a:gd name="T33" fmla="*/ 43 h 62"/>
                    <a:gd name="T34" fmla="*/ 76 w 113"/>
                    <a:gd name="T35" fmla="*/ 55 h 62"/>
                    <a:gd name="T36" fmla="*/ 63 w 113"/>
                    <a:gd name="T37" fmla="*/ 62 h 62"/>
                    <a:gd name="T38" fmla="*/ 63 w 113"/>
                    <a:gd name="T39" fmla="*/ 62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3"/>
                    <a:gd name="T61" fmla="*/ 0 h 62"/>
                    <a:gd name="T62" fmla="*/ 113 w 113"/>
                    <a:gd name="T63" fmla="*/ 62 h 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3" h="62">
                      <a:moveTo>
                        <a:pt x="63" y="62"/>
                      </a:moveTo>
                      <a:lnTo>
                        <a:pt x="54" y="50"/>
                      </a:lnTo>
                      <a:lnTo>
                        <a:pt x="50" y="35"/>
                      </a:lnTo>
                      <a:lnTo>
                        <a:pt x="25" y="32"/>
                      </a:lnTo>
                      <a:lnTo>
                        <a:pt x="0" y="32"/>
                      </a:lnTo>
                      <a:lnTo>
                        <a:pt x="1" y="15"/>
                      </a:lnTo>
                      <a:lnTo>
                        <a:pt x="50" y="20"/>
                      </a:lnTo>
                      <a:lnTo>
                        <a:pt x="49" y="0"/>
                      </a:lnTo>
                      <a:lnTo>
                        <a:pt x="62" y="0"/>
                      </a:lnTo>
                      <a:lnTo>
                        <a:pt x="65" y="42"/>
                      </a:lnTo>
                      <a:lnTo>
                        <a:pt x="74" y="39"/>
                      </a:lnTo>
                      <a:lnTo>
                        <a:pt x="76" y="4"/>
                      </a:lnTo>
                      <a:lnTo>
                        <a:pt x="86" y="6"/>
                      </a:lnTo>
                      <a:lnTo>
                        <a:pt x="87" y="25"/>
                      </a:lnTo>
                      <a:lnTo>
                        <a:pt x="109" y="38"/>
                      </a:lnTo>
                      <a:lnTo>
                        <a:pt x="113" y="55"/>
                      </a:lnTo>
                      <a:lnTo>
                        <a:pt x="83" y="43"/>
                      </a:lnTo>
                      <a:lnTo>
                        <a:pt x="76" y="55"/>
                      </a:lnTo>
                      <a:lnTo>
                        <a:pt x="63" y="62"/>
                      </a:lnTo>
                      <a:close/>
                    </a:path>
                  </a:pathLst>
                </a:custGeom>
                <a:solidFill>
                  <a:srgbClr val="000000"/>
                </a:solidFill>
                <a:ln w="9525">
                  <a:noFill/>
                  <a:round/>
                  <a:headEnd/>
                  <a:tailEnd/>
                </a:ln>
              </p:spPr>
              <p:txBody>
                <a:bodyPr/>
                <a:lstStyle/>
                <a:p>
                  <a:endParaRPr lang="en-US" dirty="0"/>
                </a:p>
              </p:txBody>
            </p:sp>
            <p:sp>
              <p:nvSpPr>
                <p:cNvPr id="122077" name="Freeform 221"/>
                <p:cNvSpPr>
                  <a:spLocks/>
                </p:cNvSpPr>
                <p:nvPr/>
              </p:nvSpPr>
              <p:spPr bwMode="auto">
                <a:xfrm>
                  <a:off x="2900" y="3008"/>
                  <a:ext cx="29" cy="11"/>
                </a:xfrm>
                <a:custGeom>
                  <a:avLst/>
                  <a:gdLst>
                    <a:gd name="T0" fmla="*/ 117 w 117"/>
                    <a:gd name="T1" fmla="*/ 41 h 41"/>
                    <a:gd name="T2" fmla="*/ 89 w 117"/>
                    <a:gd name="T3" fmla="*/ 27 h 41"/>
                    <a:gd name="T4" fmla="*/ 60 w 117"/>
                    <a:gd name="T5" fmla="*/ 17 h 41"/>
                    <a:gd name="T6" fmla="*/ 32 w 117"/>
                    <a:gd name="T7" fmla="*/ 11 h 41"/>
                    <a:gd name="T8" fmla="*/ 3 w 117"/>
                    <a:gd name="T9" fmla="*/ 11 h 41"/>
                    <a:gd name="T10" fmla="*/ 0 w 117"/>
                    <a:gd name="T11" fmla="*/ 0 h 41"/>
                    <a:gd name="T12" fmla="*/ 57 w 117"/>
                    <a:gd name="T13" fmla="*/ 2 h 41"/>
                    <a:gd name="T14" fmla="*/ 110 w 117"/>
                    <a:gd name="T15" fmla="*/ 25 h 41"/>
                    <a:gd name="T16" fmla="*/ 117 w 117"/>
                    <a:gd name="T17" fmla="*/ 41 h 41"/>
                    <a:gd name="T18" fmla="*/ 117 w 117"/>
                    <a:gd name="T19" fmla="*/ 41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7"/>
                    <a:gd name="T31" fmla="*/ 0 h 41"/>
                    <a:gd name="T32" fmla="*/ 117 w 117"/>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7" h="41">
                      <a:moveTo>
                        <a:pt x="117" y="41"/>
                      </a:moveTo>
                      <a:lnTo>
                        <a:pt x="89" y="27"/>
                      </a:lnTo>
                      <a:lnTo>
                        <a:pt x="60" y="17"/>
                      </a:lnTo>
                      <a:lnTo>
                        <a:pt x="32" y="11"/>
                      </a:lnTo>
                      <a:lnTo>
                        <a:pt x="3" y="11"/>
                      </a:lnTo>
                      <a:lnTo>
                        <a:pt x="0" y="0"/>
                      </a:lnTo>
                      <a:lnTo>
                        <a:pt x="57" y="2"/>
                      </a:lnTo>
                      <a:lnTo>
                        <a:pt x="110" y="25"/>
                      </a:lnTo>
                      <a:lnTo>
                        <a:pt x="117" y="41"/>
                      </a:lnTo>
                      <a:close/>
                    </a:path>
                  </a:pathLst>
                </a:custGeom>
                <a:solidFill>
                  <a:srgbClr val="000000"/>
                </a:solidFill>
                <a:ln w="9525">
                  <a:noFill/>
                  <a:round/>
                  <a:headEnd/>
                  <a:tailEnd/>
                </a:ln>
              </p:spPr>
              <p:txBody>
                <a:bodyPr/>
                <a:lstStyle/>
                <a:p>
                  <a:endParaRPr lang="en-US" dirty="0"/>
                </a:p>
              </p:txBody>
            </p:sp>
            <p:sp>
              <p:nvSpPr>
                <p:cNvPr id="122078" name="Freeform 222"/>
                <p:cNvSpPr>
                  <a:spLocks/>
                </p:cNvSpPr>
                <p:nvPr/>
              </p:nvSpPr>
              <p:spPr bwMode="auto">
                <a:xfrm>
                  <a:off x="2784" y="3008"/>
                  <a:ext cx="46" cy="9"/>
                </a:xfrm>
                <a:custGeom>
                  <a:avLst/>
                  <a:gdLst>
                    <a:gd name="T0" fmla="*/ 0 w 185"/>
                    <a:gd name="T1" fmla="*/ 32 h 35"/>
                    <a:gd name="T2" fmla="*/ 13 w 185"/>
                    <a:gd name="T3" fmla="*/ 20 h 35"/>
                    <a:gd name="T4" fmla="*/ 29 w 185"/>
                    <a:gd name="T5" fmla="*/ 11 h 35"/>
                    <a:gd name="T6" fmla="*/ 66 w 185"/>
                    <a:gd name="T7" fmla="*/ 0 h 35"/>
                    <a:gd name="T8" fmla="*/ 126 w 185"/>
                    <a:gd name="T9" fmla="*/ 1 h 35"/>
                    <a:gd name="T10" fmla="*/ 185 w 185"/>
                    <a:gd name="T11" fmla="*/ 21 h 35"/>
                    <a:gd name="T12" fmla="*/ 180 w 185"/>
                    <a:gd name="T13" fmla="*/ 35 h 35"/>
                    <a:gd name="T14" fmla="*/ 169 w 185"/>
                    <a:gd name="T15" fmla="*/ 30 h 35"/>
                    <a:gd name="T16" fmla="*/ 153 w 185"/>
                    <a:gd name="T17" fmla="*/ 24 h 35"/>
                    <a:gd name="T18" fmla="*/ 109 w 185"/>
                    <a:gd name="T19" fmla="*/ 16 h 35"/>
                    <a:gd name="T20" fmla="*/ 54 w 185"/>
                    <a:gd name="T21" fmla="*/ 16 h 35"/>
                    <a:gd name="T22" fmla="*/ 0 w 185"/>
                    <a:gd name="T23" fmla="*/ 32 h 35"/>
                    <a:gd name="T24" fmla="*/ 0 w 185"/>
                    <a:gd name="T25" fmla="*/ 32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5"/>
                    <a:gd name="T40" fmla="*/ 0 h 35"/>
                    <a:gd name="T41" fmla="*/ 185 w 185"/>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5" h="35">
                      <a:moveTo>
                        <a:pt x="0" y="32"/>
                      </a:moveTo>
                      <a:lnTo>
                        <a:pt x="13" y="20"/>
                      </a:lnTo>
                      <a:lnTo>
                        <a:pt x="29" y="11"/>
                      </a:lnTo>
                      <a:lnTo>
                        <a:pt x="66" y="0"/>
                      </a:lnTo>
                      <a:lnTo>
                        <a:pt x="126" y="1"/>
                      </a:lnTo>
                      <a:lnTo>
                        <a:pt x="185" y="21"/>
                      </a:lnTo>
                      <a:lnTo>
                        <a:pt x="180" y="35"/>
                      </a:lnTo>
                      <a:lnTo>
                        <a:pt x="169" y="30"/>
                      </a:lnTo>
                      <a:lnTo>
                        <a:pt x="153" y="24"/>
                      </a:lnTo>
                      <a:lnTo>
                        <a:pt x="109" y="16"/>
                      </a:lnTo>
                      <a:lnTo>
                        <a:pt x="54" y="16"/>
                      </a:lnTo>
                      <a:lnTo>
                        <a:pt x="0" y="32"/>
                      </a:lnTo>
                      <a:close/>
                    </a:path>
                  </a:pathLst>
                </a:custGeom>
                <a:solidFill>
                  <a:srgbClr val="000000"/>
                </a:solidFill>
                <a:ln w="9525">
                  <a:noFill/>
                  <a:round/>
                  <a:headEnd/>
                  <a:tailEnd/>
                </a:ln>
              </p:spPr>
              <p:txBody>
                <a:bodyPr/>
                <a:lstStyle/>
                <a:p>
                  <a:endParaRPr lang="en-US" dirty="0"/>
                </a:p>
              </p:txBody>
            </p:sp>
            <p:sp>
              <p:nvSpPr>
                <p:cNvPr id="122079" name="Freeform 223"/>
                <p:cNvSpPr>
                  <a:spLocks/>
                </p:cNvSpPr>
                <p:nvPr/>
              </p:nvSpPr>
              <p:spPr bwMode="auto">
                <a:xfrm>
                  <a:off x="2873" y="2951"/>
                  <a:ext cx="81" cy="56"/>
                </a:xfrm>
                <a:custGeom>
                  <a:avLst/>
                  <a:gdLst>
                    <a:gd name="T0" fmla="*/ 0 w 322"/>
                    <a:gd name="T1" fmla="*/ 216 h 223"/>
                    <a:gd name="T2" fmla="*/ 9 w 322"/>
                    <a:gd name="T3" fmla="*/ 203 h 223"/>
                    <a:gd name="T4" fmla="*/ 17 w 322"/>
                    <a:gd name="T5" fmla="*/ 206 h 223"/>
                    <a:gd name="T6" fmla="*/ 33 w 322"/>
                    <a:gd name="T7" fmla="*/ 206 h 223"/>
                    <a:gd name="T8" fmla="*/ 80 w 322"/>
                    <a:gd name="T9" fmla="*/ 196 h 223"/>
                    <a:gd name="T10" fmla="*/ 106 w 322"/>
                    <a:gd name="T11" fmla="*/ 187 h 223"/>
                    <a:gd name="T12" fmla="*/ 132 w 322"/>
                    <a:gd name="T13" fmla="*/ 176 h 223"/>
                    <a:gd name="T14" fmla="*/ 156 w 322"/>
                    <a:gd name="T15" fmla="*/ 165 h 223"/>
                    <a:gd name="T16" fmla="*/ 175 w 322"/>
                    <a:gd name="T17" fmla="*/ 153 h 223"/>
                    <a:gd name="T18" fmla="*/ 158 w 322"/>
                    <a:gd name="T19" fmla="*/ 136 h 223"/>
                    <a:gd name="T20" fmla="*/ 146 w 322"/>
                    <a:gd name="T21" fmla="*/ 116 h 223"/>
                    <a:gd name="T22" fmla="*/ 151 w 322"/>
                    <a:gd name="T23" fmla="*/ 107 h 223"/>
                    <a:gd name="T24" fmla="*/ 159 w 322"/>
                    <a:gd name="T25" fmla="*/ 102 h 223"/>
                    <a:gd name="T26" fmla="*/ 177 w 322"/>
                    <a:gd name="T27" fmla="*/ 106 h 223"/>
                    <a:gd name="T28" fmla="*/ 183 w 322"/>
                    <a:gd name="T29" fmla="*/ 124 h 223"/>
                    <a:gd name="T30" fmla="*/ 194 w 322"/>
                    <a:gd name="T31" fmla="*/ 141 h 223"/>
                    <a:gd name="T32" fmla="*/ 210 w 322"/>
                    <a:gd name="T33" fmla="*/ 132 h 223"/>
                    <a:gd name="T34" fmla="*/ 234 w 322"/>
                    <a:gd name="T35" fmla="*/ 116 h 223"/>
                    <a:gd name="T36" fmla="*/ 260 w 322"/>
                    <a:gd name="T37" fmla="*/ 93 h 223"/>
                    <a:gd name="T38" fmla="*/ 285 w 322"/>
                    <a:gd name="T39" fmla="*/ 69 h 223"/>
                    <a:gd name="T40" fmla="*/ 310 w 322"/>
                    <a:gd name="T41" fmla="*/ 24 h 223"/>
                    <a:gd name="T42" fmla="*/ 304 w 322"/>
                    <a:gd name="T43" fmla="*/ 11 h 223"/>
                    <a:gd name="T44" fmla="*/ 278 w 322"/>
                    <a:gd name="T45" fmla="*/ 7 h 223"/>
                    <a:gd name="T46" fmla="*/ 273 w 322"/>
                    <a:gd name="T47" fmla="*/ 0 h 223"/>
                    <a:gd name="T48" fmla="*/ 300 w 322"/>
                    <a:gd name="T49" fmla="*/ 2 h 223"/>
                    <a:gd name="T50" fmla="*/ 317 w 322"/>
                    <a:gd name="T51" fmla="*/ 14 h 223"/>
                    <a:gd name="T52" fmla="*/ 322 w 322"/>
                    <a:gd name="T53" fmla="*/ 35 h 223"/>
                    <a:gd name="T54" fmla="*/ 315 w 322"/>
                    <a:gd name="T55" fmla="*/ 56 h 223"/>
                    <a:gd name="T56" fmla="*/ 309 w 322"/>
                    <a:gd name="T57" fmla="*/ 68 h 223"/>
                    <a:gd name="T58" fmla="*/ 300 w 322"/>
                    <a:gd name="T59" fmla="*/ 79 h 223"/>
                    <a:gd name="T60" fmla="*/ 278 w 322"/>
                    <a:gd name="T61" fmla="*/ 100 h 223"/>
                    <a:gd name="T62" fmla="*/ 256 w 322"/>
                    <a:gd name="T63" fmla="*/ 121 h 223"/>
                    <a:gd name="T64" fmla="*/ 234 w 322"/>
                    <a:gd name="T65" fmla="*/ 137 h 223"/>
                    <a:gd name="T66" fmla="*/ 217 w 322"/>
                    <a:gd name="T67" fmla="*/ 150 h 223"/>
                    <a:gd name="T68" fmla="*/ 205 w 322"/>
                    <a:gd name="T69" fmla="*/ 156 h 223"/>
                    <a:gd name="T70" fmla="*/ 185 w 322"/>
                    <a:gd name="T71" fmla="*/ 169 h 223"/>
                    <a:gd name="T72" fmla="*/ 161 w 322"/>
                    <a:gd name="T73" fmla="*/ 182 h 223"/>
                    <a:gd name="T74" fmla="*/ 135 w 322"/>
                    <a:gd name="T75" fmla="*/ 196 h 223"/>
                    <a:gd name="T76" fmla="*/ 107 w 322"/>
                    <a:gd name="T77" fmla="*/ 208 h 223"/>
                    <a:gd name="T78" fmla="*/ 78 w 322"/>
                    <a:gd name="T79" fmla="*/ 218 h 223"/>
                    <a:gd name="T80" fmla="*/ 51 w 322"/>
                    <a:gd name="T81" fmla="*/ 223 h 223"/>
                    <a:gd name="T82" fmla="*/ 0 w 322"/>
                    <a:gd name="T83" fmla="*/ 216 h 223"/>
                    <a:gd name="T84" fmla="*/ 0 w 322"/>
                    <a:gd name="T85" fmla="*/ 216 h 2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
                    <a:gd name="T130" fmla="*/ 0 h 223"/>
                    <a:gd name="T131" fmla="*/ 322 w 322"/>
                    <a:gd name="T132" fmla="*/ 223 h 2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 h="223">
                      <a:moveTo>
                        <a:pt x="0" y="216"/>
                      </a:moveTo>
                      <a:lnTo>
                        <a:pt x="9" y="203"/>
                      </a:lnTo>
                      <a:lnTo>
                        <a:pt x="17" y="206"/>
                      </a:lnTo>
                      <a:lnTo>
                        <a:pt x="33" y="206"/>
                      </a:lnTo>
                      <a:lnTo>
                        <a:pt x="80" y="196"/>
                      </a:lnTo>
                      <a:lnTo>
                        <a:pt x="106" y="187"/>
                      </a:lnTo>
                      <a:lnTo>
                        <a:pt x="132" y="176"/>
                      </a:lnTo>
                      <a:lnTo>
                        <a:pt x="156" y="165"/>
                      </a:lnTo>
                      <a:lnTo>
                        <a:pt x="175" y="153"/>
                      </a:lnTo>
                      <a:lnTo>
                        <a:pt x="158" y="136"/>
                      </a:lnTo>
                      <a:lnTo>
                        <a:pt x="146" y="116"/>
                      </a:lnTo>
                      <a:lnTo>
                        <a:pt x="151" y="107"/>
                      </a:lnTo>
                      <a:lnTo>
                        <a:pt x="159" y="102"/>
                      </a:lnTo>
                      <a:lnTo>
                        <a:pt x="177" y="106"/>
                      </a:lnTo>
                      <a:lnTo>
                        <a:pt x="183" y="124"/>
                      </a:lnTo>
                      <a:lnTo>
                        <a:pt x="194" y="141"/>
                      </a:lnTo>
                      <a:lnTo>
                        <a:pt x="210" y="132"/>
                      </a:lnTo>
                      <a:lnTo>
                        <a:pt x="234" y="116"/>
                      </a:lnTo>
                      <a:lnTo>
                        <a:pt x="260" y="93"/>
                      </a:lnTo>
                      <a:lnTo>
                        <a:pt x="285" y="69"/>
                      </a:lnTo>
                      <a:lnTo>
                        <a:pt x="310" y="24"/>
                      </a:lnTo>
                      <a:lnTo>
                        <a:pt x="304" y="11"/>
                      </a:lnTo>
                      <a:lnTo>
                        <a:pt x="278" y="7"/>
                      </a:lnTo>
                      <a:lnTo>
                        <a:pt x="273" y="0"/>
                      </a:lnTo>
                      <a:lnTo>
                        <a:pt x="300" y="2"/>
                      </a:lnTo>
                      <a:lnTo>
                        <a:pt x="317" y="14"/>
                      </a:lnTo>
                      <a:lnTo>
                        <a:pt x="322" y="35"/>
                      </a:lnTo>
                      <a:lnTo>
                        <a:pt x="315" y="56"/>
                      </a:lnTo>
                      <a:lnTo>
                        <a:pt x="309" y="68"/>
                      </a:lnTo>
                      <a:lnTo>
                        <a:pt x="300" y="79"/>
                      </a:lnTo>
                      <a:lnTo>
                        <a:pt x="278" y="100"/>
                      </a:lnTo>
                      <a:lnTo>
                        <a:pt x="256" y="121"/>
                      </a:lnTo>
                      <a:lnTo>
                        <a:pt x="234" y="137"/>
                      </a:lnTo>
                      <a:lnTo>
                        <a:pt x="217" y="150"/>
                      </a:lnTo>
                      <a:lnTo>
                        <a:pt x="205" y="156"/>
                      </a:lnTo>
                      <a:lnTo>
                        <a:pt x="185" y="169"/>
                      </a:lnTo>
                      <a:lnTo>
                        <a:pt x="161" y="182"/>
                      </a:lnTo>
                      <a:lnTo>
                        <a:pt x="135" y="196"/>
                      </a:lnTo>
                      <a:lnTo>
                        <a:pt x="107" y="208"/>
                      </a:lnTo>
                      <a:lnTo>
                        <a:pt x="78" y="218"/>
                      </a:lnTo>
                      <a:lnTo>
                        <a:pt x="51" y="223"/>
                      </a:lnTo>
                      <a:lnTo>
                        <a:pt x="0" y="216"/>
                      </a:lnTo>
                      <a:close/>
                    </a:path>
                  </a:pathLst>
                </a:custGeom>
                <a:solidFill>
                  <a:srgbClr val="000000"/>
                </a:solidFill>
                <a:ln w="9525">
                  <a:noFill/>
                  <a:round/>
                  <a:headEnd/>
                  <a:tailEnd/>
                </a:ln>
              </p:spPr>
              <p:txBody>
                <a:bodyPr/>
                <a:lstStyle/>
                <a:p>
                  <a:endParaRPr lang="en-US" dirty="0"/>
                </a:p>
              </p:txBody>
            </p:sp>
            <p:sp>
              <p:nvSpPr>
                <p:cNvPr id="122080" name="Freeform 224"/>
                <p:cNvSpPr>
                  <a:spLocks/>
                </p:cNvSpPr>
                <p:nvPr/>
              </p:nvSpPr>
              <p:spPr bwMode="auto">
                <a:xfrm>
                  <a:off x="2871" y="2951"/>
                  <a:ext cx="73" cy="55"/>
                </a:xfrm>
                <a:custGeom>
                  <a:avLst/>
                  <a:gdLst>
                    <a:gd name="T0" fmla="*/ 37 w 290"/>
                    <a:gd name="T1" fmla="*/ 121 h 217"/>
                    <a:gd name="T2" fmla="*/ 64 w 290"/>
                    <a:gd name="T3" fmla="*/ 98 h 217"/>
                    <a:gd name="T4" fmla="*/ 91 w 290"/>
                    <a:gd name="T5" fmla="*/ 78 h 217"/>
                    <a:gd name="T6" fmla="*/ 107 w 290"/>
                    <a:gd name="T7" fmla="*/ 67 h 217"/>
                    <a:gd name="T8" fmla="*/ 123 w 290"/>
                    <a:gd name="T9" fmla="*/ 57 h 217"/>
                    <a:gd name="T10" fmla="*/ 138 w 290"/>
                    <a:gd name="T11" fmla="*/ 48 h 217"/>
                    <a:gd name="T12" fmla="*/ 154 w 290"/>
                    <a:gd name="T13" fmla="*/ 39 h 217"/>
                    <a:gd name="T14" fmla="*/ 171 w 290"/>
                    <a:gd name="T15" fmla="*/ 30 h 217"/>
                    <a:gd name="T16" fmla="*/ 187 w 290"/>
                    <a:gd name="T17" fmla="*/ 23 h 217"/>
                    <a:gd name="T18" fmla="*/ 221 w 290"/>
                    <a:gd name="T19" fmla="*/ 10 h 217"/>
                    <a:gd name="T20" fmla="*/ 256 w 290"/>
                    <a:gd name="T21" fmla="*/ 3 h 217"/>
                    <a:gd name="T22" fmla="*/ 290 w 290"/>
                    <a:gd name="T23" fmla="*/ 0 h 217"/>
                    <a:gd name="T24" fmla="*/ 290 w 290"/>
                    <a:gd name="T25" fmla="*/ 6 h 217"/>
                    <a:gd name="T26" fmla="*/ 206 w 290"/>
                    <a:gd name="T27" fmla="*/ 31 h 217"/>
                    <a:gd name="T28" fmla="*/ 181 w 290"/>
                    <a:gd name="T29" fmla="*/ 43 h 217"/>
                    <a:gd name="T30" fmla="*/ 157 w 290"/>
                    <a:gd name="T31" fmla="*/ 57 h 217"/>
                    <a:gd name="T32" fmla="*/ 132 w 290"/>
                    <a:gd name="T33" fmla="*/ 71 h 217"/>
                    <a:gd name="T34" fmla="*/ 108 w 290"/>
                    <a:gd name="T35" fmla="*/ 86 h 217"/>
                    <a:gd name="T36" fmla="*/ 85 w 290"/>
                    <a:gd name="T37" fmla="*/ 102 h 217"/>
                    <a:gd name="T38" fmla="*/ 65 w 290"/>
                    <a:gd name="T39" fmla="*/ 118 h 217"/>
                    <a:gd name="T40" fmla="*/ 34 w 290"/>
                    <a:gd name="T41" fmla="*/ 150 h 217"/>
                    <a:gd name="T42" fmla="*/ 17 w 290"/>
                    <a:gd name="T43" fmla="*/ 180 h 217"/>
                    <a:gd name="T44" fmla="*/ 21 w 290"/>
                    <a:gd name="T45" fmla="*/ 204 h 217"/>
                    <a:gd name="T46" fmla="*/ 18 w 290"/>
                    <a:gd name="T47" fmla="*/ 209 h 217"/>
                    <a:gd name="T48" fmla="*/ 11 w 290"/>
                    <a:gd name="T49" fmla="*/ 217 h 217"/>
                    <a:gd name="T50" fmla="*/ 0 w 290"/>
                    <a:gd name="T51" fmla="*/ 188 h 217"/>
                    <a:gd name="T52" fmla="*/ 3 w 290"/>
                    <a:gd name="T53" fmla="*/ 171 h 217"/>
                    <a:gd name="T54" fmla="*/ 10 w 290"/>
                    <a:gd name="T55" fmla="*/ 156 h 217"/>
                    <a:gd name="T56" fmla="*/ 20 w 290"/>
                    <a:gd name="T57" fmla="*/ 142 h 217"/>
                    <a:gd name="T58" fmla="*/ 28 w 290"/>
                    <a:gd name="T59" fmla="*/ 131 h 217"/>
                    <a:gd name="T60" fmla="*/ 37 w 290"/>
                    <a:gd name="T61" fmla="*/ 121 h 217"/>
                    <a:gd name="T62" fmla="*/ 37 w 290"/>
                    <a:gd name="T63" fmla="*/ 121 h 2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0"/>
                    <a:gd name="T97" fmla="*/ 0 h 217"/>
                    <a:gd name="T98" fmla="*/ 290 w 290"/>
                    <a:gd name="T99" fmla="*/ 217 h 2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0" h="217">
                      <a:moveTo>
                        <a:pt x="37" y="121"/>
                      </a:moveTo>
                      <a:lnTo>
                        <a:pt x="64" y="98"/>
                      </a:lnTo>
                      <a:lnTo>
                        <a:pt x="91" y="78"/>
                      </a:lnTo>
                      <a:lnTo>
                        <a:pt x="107" y="67"/>
                      </a:lnTo>
                      <a:lnTo>
                        <a:pt x="123" y="57"/>
                      </a:lnTo>
                      <a:lnTo>
                        <a:pt x="138" y="48"/>
                      </a:lnTo>
                      <a:lnTo>
                        <a:pt x="154" y="39"/>
                      </a:lnTo>
                      <a:lnTo>
                        <a:pt x="171" y="30"/>
                      </a:lnTo>
                      <a:lnTo>
                        <a:pt x="187" y="23"/>
                      </a:lnTo>
                      <a:lnTo>
                        <a:pt x="221" y="10"/>
                      </a:lnTo>
                      <a:lnTo>
                        <a:pt x="256" y="3"/>
                      </a:lnTo>
                      <a:lnTo>
                        <a:pt x="290" y="0"/>
                      </a:lnTo>
                      <a:lnTo>
                        <a:pt x="290" y="6"/>
                      </a:lnTo>
                      <a:lnTo>
                        <a:pt x="206" y="31"/>
                      </a:lnTo>
                      <a:lnTo>
                        <a:pt x="181" y="43"/>
                      </a:lnTo>
                      <a:lnTo>
                        <a:pt x="157" y="57"/>
                      </a:lnTo>
                      <a:lnTo>
                        <a:pt x="132" y="71"/>
                      </a:lnTo>
                      <a:lnTo>
                        <a:pt x="108" y="86"/>
                      </a:lnTo>
                      <a:lnTo>
                        <a:pt x="85" y="102"/>
                      </a:lnTo>
                      <a:lnTo>
                        <a:pt x="65" y="118"/>
                      </a:lnTo>
                      <a:lnTo>
                        <a:pt x="34" y="150"/>
                      </a:lnTo>
                      <a:lnTo>
                        <a:pt x="17" y="180"/>
                      </a:lnTo>
                      <a:lnTo>
                        <a:pt x="21" y="204"/>
                      </a:lnTo>
                      <a:lnTo>
                        <a:pt x="18" y="209"/>
                      </a:lnTo>
                      <a:lnTo>
                        <a:pt x="11" y="217"/>
                      </a:lnTo>
                      <a:lnTo>
                        <a:pt x="0" y="188"/>
                      </a:lnTo>
                      <a:lnTo>
                        <a:pt x="3" y="171"/>
                      </a:lnTo>
                      <a:lnTo>
                        <a:pt x="10" y="156"/>
                      </a:lnTo>
                      <a:lnTo>
                        <a:pt x="20" y="142"/>
                      </a:lnTo>
                      <a:lnTo>
                        <a:pt x="28" y="131"/>
                      </a:lnTo>
                      <a:lnTo>
                        <a:pt x="37" y="121"/>
                      </a:lnTo>
                      <a:close/>
                    </a:path>
                  </a:pathLst>
                </a:custGeom>
                <a:solidFill>
                  <a:srgbClr val="000000"/>
                </a:solidFill>
                <a:ln w="9525">
                  <a:noFill/>
                  <a:round/>
                  <a:headEnd/>
                  <a:tailEnd/>
                </a:ln>
              </p:spPr>
              <p:txBody>
                <a:bodyPr/>
                <a:lstStyle/>
                <a:p>
                  <a:endParaRPr lang="en-US" dirty="0"/>
                </a:p>
              </p:txBody>
            </p:sp>
            <p:sp>
              <p:nvSpPr>
                <p:cNvPr id="122081" name="Freeform 225"/>
                <p:cNvSpPr>
                  <a:spLocks/>
                </p:cNvSpPr>
                <p:nvPr/>
              </p:nvSpPr>
              <p:spPr bwMode="auto">
                <a:xfrm>
                  <a:off x="2752" y="2940"/>
                  <a:ext cx="64" cy="55"/>
                </a:xfrm>
                <a:custGeom>
                  <a:avLst/>
                  <a:gdLst>
                    <a:gd name="T0" fmla="*/ 0 w 254"/>
                    <a:gd name="T1" fmla="*/ 16 h 220"/>
                    <a:gd name="T2" fmla="*/ 1 w 254"/>
                    <a:gd name="T3" fmla="*/ 8 h 220"/>
                    <a:gd name="T4" fmla="*/ 9 w 254"/>
                    <a:gd name="T5" fmla="*/ 3 h 220"/>
                    <a:gd name="T6" fmla="*/ 32 w 254"/>
                    <a:gd name="T7" fmla="*/ 0 h 220"/>
                    <a:gd name="T8" fmla="*/ 72 w 254"/>
                    <a:gd name="T9" fmla="*/ 3 h 220"/>
                    <a:gd name="T10" fmla="*/ 66 w 254"/>
                    <a:gd name="T11" fmla="*/ 16 h 220"/>
                    <a:gd name="T12" fmla="*/ 39 w 254"/>
                    <a:gd name="T13" fmla="*/ 14 h 220"/>
                    <a:gd name="T14" fmla="*/ 27 w 254"/>
                    <a:gd name="T15" fmla="*/ 16 h 220"/>
                    <a:gd name="T16" fmla="*/ 22 w 254"/>
                    <a:gd name="T17" fmla="*/ 25 h 220"/>
                    <a:gd name="T18" fmla="*/ 23 w 254"/>
                    <a:gd name="T19" fmla="*/ 35 h 220"/>
                    <a:gd name="T20" fmla="*/ 29 w 254"/>
                    <a:gd name="T21" fmla="*/ 49 h 220"/>
                    <a:gd name="T22" fmla="*/ 40 w 254"/>
                    <a:gd name="T23" fmla="*/ 65 h 220"/>
                    <a:gd name="T24" fmla="*/ 54 w 254"/>
                    <a:gd name="T25" fmla="*/ 83 h 220"/>
                    <a:gd name="T26" fmla="*/ 68 w 254"/>
                    <a:gd name="T27" fmla="*/ 99 h 220"/>
                    <a:gd name="T28" fmla="*/ 82 w 254"/>
                    <a:gd name="T29" fmla="*/ 113 h 220"/>
                    <a:gd name="T30" fmla="*/ 93 w 254"/>
                    <a:gd name="T31" fmla="*/ 123 h 220"/>
                    <a:gd name="T32" fmla="*/ 100 w 254"/>
                    <a:gd name="T33" fmla="*/ 126 h 220"/>
                    <a:gd name="T34" fmla="*/ 116 w 254"/>
                    <a:gd name="T35" fmla="*/ 104 h 220"/>
                    <a:gd name="T36" fmla="*/ 113 w 254"/>
                    <a:gd name="T37" fmla="*/ 73 h 220"/>
                    <a:gd name="T38" fmla="*/ 125 w 254"/>
                    <a:gd name="T39" fmla="*/ 94 h 220"/>
                    <a:gd name="T40" fmla="*/ 142 w 254"/>
                    <a:gd name="T41" fmla="*/ 92 h 220"/>
                    <a:gd name="T42" fmla="*/ 151 w 254"/>
                    <a:gd name="T43" fmla="*/ 98 h 220"/>
                    <a:gd name="T44" fmla="*/ 147 w 254"/>
                    <a:gd name="T45" fmla="*/ 108 h 220"/>
                    <a:gd name="T46" fmla="*/ 127 w 254"/>
                    <a:gd name="T47" fmla="*/ 116 h 220"/>
                    <a:gd name="T48" fmla="*/ 112 w 254"/>
                    <a:gd name="T49" fmla="*/ 137 h 220"/>
                    <a:gd name="T50" fmla="*/ 136 w 254"/>
                    <a:gd name="T51" fmla="*/ 158 h 220"/>
                    <a:gd name="T52" fmla="*/ 155 w 254"/>
                    <a:gd name="T53" fmla="*/ 172 h 220"/>
                    <a:gd name="T54" fmla="*/ 176 w 254"/>
                    <a:gd name="T55" fmla="*/ 186 h 220"/>
                    <a:gd name="T56" fmla="*/ 198 w 254"/>
                    <a:gd name="T57" fmla="*/ 197 h 220"/>
                    <a:gd name="T58" fmla="*/ 217 w 254"/>
                    <a:gd name="T59" fmla="*/ 206 h 220"/>
                    <a:gd name="T60" fmla="*/ 242 w 254"/>
                    <a:gd name="T61" fmla="*/ 202 h 220"/>
                    <a:gd name="T62" fmla="*/ 254 w 254"/>
                    <a:gd name="T63" fmla="*/ 215 h 220"/>
                    <a:gd name="T64" fmla="*/ 232 w 254"/>
                    <a:gd name="T65" fmla="*/ 220 h 220"/>
                    <a:gd name="T66" fmla="*/ 198 w 254"/>
                    <a:gd name="T67" fmla="*/ 210 h 220"/>
                    <a:gd name="T68" fmla="*/ 178 w 254"/>
                    <a:gd name="T69" fmla="*/ 200 h 220"/>
                    <a:gd name="T70" fmla="*/ 155 w 254"/>
                    <a:gd name="T71" fmla="*/ 189 h 220"/>
                    <a:gd name="T72" fmla="*/ 134 w 254"/>
                    <a:gd name="T73" fmla="*/ 175 h 220"/>
                    <a:gd name="T74" fmla="*/ 111 w 254"/>
                    <a:gd name="T75" fmla="*/ 158 h 220"/>
                    <a:gd name="T76" fmla="*/ 90 w 254"/>
                    <a:gd name="T77" fmla="*/ 142 h 220"/>
                    <a:gd name="T78" fmla="*/ 68 w 254"/>
                    <a:gd name="T79" fmla="*/ 124 h 220"/>
                    <a:gd name="T80" fmla="*/ 49 w 254"/>
                    <a:gd name="T81" fmla="*/ 105 h 220"/>
                    <a:gd name="T82" fmla="*/ 32 w 254"/>
                    <a:gd name="T83" fmla="*/ 87 h 220"/>
                    <a:gd name="T84" fmla="*/ 18 w 254"/>
                    <a:gd name="T85" fmla="*/ 68 h 220"/>
                    <a:gd name="T86" fmla="*/ 8 w 254"/>
                    <a:gd name="T87" fmla="*/ 49 h 220"/>
                    <a:gd name="T88" fmla="*/ 0 w 254"/>
                    <a:gd name="T89" fmla="*/ 16 h 220"/>
                    <a:gd name="T90" fmla="*/ 0 w 254"/>
                    <a:gd name="T91" fmla="*/ 16 h 2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54"/>
                    <a:gd name="T139" fmla="*/ 0 h 220"/>
                    <a:gd name="T140" fmla="*/ 254 w 254"/>
                    <a:gd name="T141" fmla="*/ 220 h 22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54" h="220">
                      <a:moveTo>
                        <a:pt x="0" y="16"/>
                      </a:moveTo>
                      <a:lnTo>
                        <a:pt x="1" y="8"/>
                      </a:lnTo>
                      <a:lnTo>
                        <a:pt x="9" y="3"/>
                      </a:lnTo>
                      <a:lnTo>
                        <a:pt x="32" y="0"/>
                      </a:lnTo>
                      <a:lnTo>
                        <a:pt x="72" y="3"/>
                      </a:lnTo>
                      <a:lnTo>
                        <a:pt x="66" y="16"/>
                      </a:lnTo>
                      <a:lnTo>
                        <a:pt x="39" y="14"/>
                      </a:lnTo>
                      <a:lnTo>
                        <a:pt x="27" y="16"/>
                      </a:lnTo>
                      <a:lnTo>
                        <a:pt x="22" y="25"/>
                      </a:lnTo>
                      <a:lnTo>
                        <a:pt x="23" y="35"/>
                      </a:lnTo>
                      <a:lnTo>
                        <a:pt x="29" y="49"/>
                      </a:lnTo>
                      <a:lnTo>
                        <a:pt x="40" y="65"/>
                      </a:lnTo>
                      <a:lnTo>
                        <a:pt x="54" y="83"/>
                      </a:lnTo>
                      <a:lnTo>
                        <a:pt x="68" y="99"/>
                      </a:lnTo>
                      <a:lnTo>
                        <a:pt x="82" y="113"/>
                      </a:lnTo>
                      <a:lnTo>
                        <a:pt x="93" y="123"/>
                      </a:lnTo>
                      <a:lnTo>
                        <a:pt x="100" y="126"/>
                      </a:lnTo>
                      <a:lnTo>
                        <a:pt x="116" y="104"/>
                      </a:lnTo>
                      <a:lnTo>
                        <a:pt x="113" y="73"/>
                      </a:lnTo>
                      <a:lnTo>
                        <a:pt x="125" y="94"/>
                      </a:lnTo>
                      <a:lnTo>
                        <a:pt x="142" y="92"/>
                      </a:lnTo>
                      <a:lnTo>
                        <a:pt x="151" y="98"/>
                      </a:lnTo>
                      <a:lnTo>
                        <a:pt x="147" y="108"/>
                      </a:lnTo>
                      <a:lnTo>
                        <a:pt x="127" y="116"/>
                      </a:lnTo>
                      <a:lnTo>
                        <a:pt x="112" y="137"/>
                      </a:lnTo>
                      <a:lnTo>
                        <a:pt x="136" y="158"/>
                      </a:lnTo>
                      <a:lnTo>
                        <a:pt x="155" y="172"/>
                      </a:lnTo>
                      <a:lnTo>
                        <a:pt x="176" y="186"/>
                      </a:lnTo>
                      <a:lnTo>
                        <a:pt x="198" y="197"/>
                      </a:lnTo>
                      <a:lnTo>
                        <a:pt x="217" y="206"/>
                      </a:lnTo>
                      <a:lnTo>
                        <a:pt x="242" y="202"/>
                      </a:lnTo>
                      <a:lnTo>
                        <a:pt x="254" y="215"/>
                      </a:lnTo>
                      <a:lnTo>
                        <a:pt x="232" y="220"/>
                      </a:lnTo>
                      <a:lnTo>
                        <a:pt x="198" y="210"/>
                      </a:lnTo>
                      <a:lnTo>
                        <a:pt x="178" y="200"/>
                      </a:lnTo>
                      <a:lnTo>
                        <a:pt x="155" y="189"/>
                      </a:lnTo>
                      <a:lnTo>
                        <a:pt x="134" y="175"/>
                      </a:lnTo>
                      <a:lnTo>
                        <a:pt x="111" y="158"/>
                      </a:lnTo>
                      <a:lnTo>
                        <a:pt x="90" y="142"/>
                      </a:lnTo>
                      <a:lnTo>
                        <a:pt x="68" y="124"/>
                      </a:lnTo>
                      <a:lnTo>
                        <a:pt x="49" y="105"/>
                      </a:lnTo>
                      <a:lnTo>
                        <a:pt x="32" y="87"/>
                      </a:lnTo>
                      <a:lnTo>
                        <a:pt x="18" y="68"/>
                      </a:lnTo>
                      <a:lnTo>
                        <a:pt x="8" y="49"/>
                      </a:lnTo>
                      <a:lnTo>
                        <a:pt x="0" y="16"/>
                      </a:lnTo>
                      <a:close/>
                    </a:path>
                  </a:pathLst>
                </a:custGeom>
                <a:solidFill>
                  <a:srgbClr val="000000"/>
                </a:solidFill>
                <a:ln w="9525">
                  <a:noFill/>
                  <a:round/>
                  <a:headEnd/>
                  <a:tailEnd/>
                </a:ln>
              </p:spPr>
              <p:txBody>
                <a:bodyPr/>
                <a:lstStyle/>
                <a:p>
                  <a:endParaRPr lang="en-US" dirty="0"/>
                </a:p>
              </p:txBody>
            </p:sp>
            <p:sp>
              <p:nvSpPr>
                <p:cNvPr id="122082" name="Freeform 226"/>
                <p:cNvSpPr>
                  <a:spLocks/>
                </p:cNvSpPr>
                <p:nvPr/>
              </p:nvSpPr>
              <p:spPr bwMode="auto">
                <a:xfrm>
                  <a:off x="2765" y="2940"/>
                  <a:ext cx="53" cy="54"/>
                </a:xfrm>
                <a:custGeom>
                  <a:avLst/>
                  <a:gdLst>
                    <a:gd name="T0" fmla="*/ 201 w 212"/>
                    <a:gd name="T1" fmla="*/ 216 h 216"/>
                    <a:gd name="T2" fmla="*/ 191 w 212"/>
                    <a:gd name="T3" fmla="*/ 205 h 216"/>
                    <a:gd name="T4" fmla="*/ 193 w 212"/>
                    <a:gd name="T5" fmla="*/ 173 h 216"/>
                    <a:gd name="T6" fmla="*/ 188 w 212"/>
                    <a:gd name="T7" fmla="*/ 157 h 216"/>
                    <a:gd name="T8" fmla="*/ 181 w 212"/>
                    <a:gd name="T9" fmla="*/ 142 h 216"/>
                    <a:gd name="T10" fmla="*/ 171 w 212"/>
                    <a:gd name="T11" fmla="*/ 127 h 216"/>
                    <a:gd name="T12" fmla="*/ 159 w 212"/>
                    <a:gd name="T13" fmla="*/ 112 h 216"/>
                    <a:gd name="T14" fmla="*/ 144 w 212"/>
                    <a:gd name="T15" fmla="*/ 97 h 216"/>
                    <a:gd name="T16" fmla="*/ 129 w 212"/>
                    <a:gd name="T17" fmla="*/ 83 h 216"/>
                    <a:gd name="T18" fmla="*/ 113 w 212"/>
                    <a:gd name="T19" fmla="*/ 70 h 216"/>
                    <a:gd name="T20" fmla="*/ 95 w 212"/>
                    <a:gd name="T21" fmla="*/ 58 h 216"/>
                    <a:gd name="T22" fmla="*/ 79 w 212"/>
                    <a:gd name="T23" fmla="*/ 48 h 216"/>
                    <a:gd name="T24" fmla="*/ 61 w 212"/>
                    <a:gd name="T25" fmla="*/ 37 h 216"/>
                    <a:gd name="T26" fmla="*/ 46 w 212"/>
                    <a:gd name="T27" fmla="*/ 30 h 216"/>
                    <a:gd name="T28" fmla="*/ 31 w 212"/>
                    <a:gd name="T29" fmla="*/ 22 h 216"/>
                    <a:gd name="T30" fmla="*/ 7 w 212"/>
                    <a:gd name="T31" fmla="*/ 15 h 216"/>
                    <a:gd name="T32" fmla="*/ 0 w 212"/>
                    <a:gd name="T33" fmla="*/ 0 h 216"/>
                    <a:gd name="T34" fmla="*/ 69 w 212"/>
                    <a:gd name="T35" fmla="*/ 22 h 216"/>
                    <a:gd name="T36" fmla="*/ 86 w 212"/>
                    <a:gd name="T37" fmla="*/ 32 h 216"/>
                    <a:gd name="T38" fmla="*/ 104 w 212"/>
                    <a:gd name="T39" fmla="*/ 45 h 216"/>
                    <a:gd name="T40" fmla="*/ 138 w 212"/>
                    <a:gd name="T41" fmla="*/ 71 h 216"/>
                    <a:gd name="T42" fmla="*/ 167 w 212"/>
                    <a:gd name="T43" fmla="*/ 100 h 216"/>
                    <a:gd name="T44" fmla="*/ 191 w 212"/>
                    <a:gd name="T45" fmla="*/ 131 h 216"/>
                    <a:gd name="T46" fmla="*/ 212 w 212"/>
                    <a:gd name="T47" fmla="*/ 187 h 216"/>
                    <a:gd name="T48" fmla="*/ 211 w 212"/>
                    <a:gd name="T49" fmla="*/ 204 h 216"/>
                    <a:gd name="T50" fmla="*/ 201 w 212"/>
                    <a:gd name="T51" fmla="*/ 216 h 216"/>
                    <a:gd name="T52" fmla="*/ 201 w 212"/>
                    <a:gd name="T53" fmla="*/ 216 h 21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2"/>
                    <a:gd name="T82" fmla="*/ 0 h 216"/>
                    <a:gd name="T83" fmla="*/ 212 w 212"/>
                    <a:gd name="T84" fmla="*/ 216 h 21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2" h="216">
                      <a:moveTo>
                        <a:pt x="201" y="216"/>
                      </a:moveTo>
                      <a:lnTo>
                        <a:pt x="191" y="205"/>
                      </a:lnTo>
                      <a:lnTo>
                        <a:pt x="193" y="173"/>
                      </a:lnTo>
                      <a:lnTo>
                        <a:pt x="188" y="157"/>
                      </a:lnTo>
                      <a:lnTo>
                        <a:pt x="181" y="142"/>
                      </a:lnTo>
                      <a:lnTo>
                        <a:pt x="171" y="127"/>
                      </a:lnTo>
                      <a:lnTo>
                        <a:pt x="159" y="112"/>
                      </a:lnTo>
                      <a:lnTo>
                        <a:pt x="144" y="97"/>
                      </a:lnTo>
                      <a:lnTo>
                        <a:pt x="129" y="83"/>
                      </a:lnTo>
                      <a:lnTo>
                        <a:pt x="113" y="70"/>
                      </a:lnTo>
                      <a:lnTo>
                        <a:pt x="95" y="58"/>
                      </a:lnTo>
                      <a:lnTo>
                        <a:pt x="79" y="48"/>
                      </a:lnTo>
                      <a:lnTo>
                        <a:pt x="61" y="37"/>
                      </a:lnTo>
                      <a:lnTo>
                        <a:pt x="46" y="30"/>
                      </a:lnTo>
                      <a:lnTo>
                        <a:pt x="31" y="22"/>
                      </a:lnTo>
                      <a:lnTo>
                        <a:pt x="7" y="15"/>
                      </a:lnTo>
                      <a:lnTo>
                        <a:pt x="0" y="0"/>
                      </a:lnTo>
                      <a:lnTo>
                        <a:pt x="69" y="22"/>
                      </a:lnTo>
                      <a:lnTo>
                        <a:pt x="86" y="32"/>
                      </a:lnTo>
                      <a:lnTo>
                        <a:pt x="104" y="45"/>
                      </a:lnTo>
                      <a:lnTo>
                        <a:pt x="138" y="71"/>
                      </a:lnTo>
                      <a:lnTo>
                        <a:pt x="167" y="100"/>
                      </a:lnTo>
                      <a:lnTo>
                        <a:pt x="191" y="131"/>
                      </a:lnTo>
                      <a:lnTo>
                        <a:pt x="212" y="187"/>
                      </a:lnTo>
                      <a:lnTo>
                        <a:pt x="211" y="204"/>
                      </a:lnTo>
                      <a:lnTo>
                        <a:pt x="201" y="216"/>
                      </a:lnTo>
                      <a:close/>
                    </a:path>
                  </a:pathLst>
                </a:custGeom>
                <a:solidFill>
                  <a:srgbClr val="000000"/>
                </a:solidFill>
                <a:ln w="9525">
                  <a:noFill/>
                  <a:round/>
                  <a:headEnd/>
                  <a:tailEnd/>
                </a:ln>
              </p:spPr>
              <p:txBody>
                <a:bodyPr/>
                <a:lstStyle/>
                <a:p>
                  <a:endParaRPr lang="en-US" dirty="0"/>
                </a:p>
              </p:txBody>
            </p:sp>
            <p:sp>
              <p:nvSpPr>
                <p:cNvPr id="122083" name="Freeform 227"/>
                <p:cNvSpPr>
                  <a:spLocks/>
                </p:cNvSpPr>
                <p:nvPr/>
              </p:nvSpPr>
              <p:spPr bwMode="auto">
                <a:xfrm>
                  <a:off x="2903" y="2971"/>
                  <a:ext cx="18" cy="14"/>
                </a:xfrm>
                <a:custGeom>
                  <a:avLst/>
                  <a:gdLst>
                    <a:gd name="T0" fmla="*/ 6 w 74"/>
                    <a:gd name="T1" fmla="*/ 23 h 56"/>
                    <a:gd name="T2" fmla="*/ 29 w 74"/>
                    <a:gd name="T3" fmla="*/ 6 h 56"/>
                    <a:gd name="T4" fmla="*/ 56 w 74"/>
                    <a:gd name="T5" fmla="*/ 0 h 56"/>
                    <a:gd name="T6" fmla="*/ 73 w 74"/>
                    <a:gd name="T7" fmla="*/ 13 h 56"/>
                    <a:gd name="T8" fmla="*/ 74 w 74"/>
                    <a:gd name="T9" fmla="*/ 19 h 56"/>
                    <a:gd name="T10" fmla="*/ 66 w 74"/>
                    <a:gd name="T11" fmla="*/ 21 h 56"/>
                    <a:gd name="T12" fmla="*/ 60 w 74"/>
                    <a:gd name="T13" fmla="*/ 15 h 56"/>
                    <a:gd name="T14" fmla="*/ 52 w 74"/>
                    <a:gd name="T15" fmla="*/ 13 h 56"/>
                    <a:gd name="T16" fmla="*/ 36 w 74"/>
                    <a:gd name="T17" fmla="*/ 15 h 56"/>
                    <a:gd name="T18" fmla="*/ 11 w 74"/>
                    <a:gd name="T19" fmla="*/ 39 h 56"/>
                    <a:gd name="T20" fmla="*/ 3 w 74"/>
                    <a:gd name="T21" fmla="*/ 56 h 56"/>
                    <a:gd name="T22" fmla="*/ 0 w 74"/>
                    <a:gd name="T23" fmla="*/ 45 h 56"/>
                    <a:gd name="T24" fmla="*/ 6 w 74"/>
                    <a:gd name="T25" fmla="*/ 23 h 56"/>
                    <a:gd name="T26" fmla="*/ 6 w 74"/>
                    <a:gd name="T27" fmla="*/ 23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56"/>
                    <a:gd name="T44" fmla="*/ 74 w 74"/>
                    <a:gd name="T45" fmla="*/ 56 h 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56">
                      <a:moveTo>
                        <a:pt x="6" y="23"/>
                      </a:moveTo>
                      <a:lnTo>
                        <a:pt x="29" y="6"/>
                      </a:lnTo>
                      <a:lnTo>
                        <a:pt x="56" y="0"/>
                      </a:lnTo>
                      <a:lnTo>
                        <a:pt x="73" y="13"/>
                      </a:lnTo>
                      <a:lnTo>
                        <a:pt x="74" y="19"/>
                      </a:lnTo>
                      <a:lnTo>
                        <a:pt x="66" y="21"/>
                      </a:lnTo>
                      <a:lnTo>
                        <a:pt x="60" y="15"/>
                      </a:lnTo>
                      <a:lnTo>
                        <a:pt x="52" y="13"/>
                      </a:lnTo>
                      <a:lnTo>
                        <a:pt x="36" y="15"/>
                      </a:lnTo>
                      <a:lnTo>
                        <a:pt x="11" y="39"/>
                      </a:lnTo>
                      <a:lnTo>
                        <a:pt x="3" y="56"/>
                      </a:lnTo>
                      <a:lnTo>
                        <a:pt x="0" y="45"/>
                      </a:lnTo>
                      <a:lnTo>
                        <a:pt x="6" y="23"/>
                      </a:lnTo>
                      <a:close/>
                    </a:path>
                  </a:pathLst>
                </a:custGeom>
                <a:solidFill>
                  <a:srgbClr val="000000"/>
                </a:solidFill>
                <a:ln w="9525">
                  <a:noFill/>
                  <a:round/>
                  <a:headEnd/>
                  <a:tailEnd/>
                </a:ln>
              </p:spPr>
              <p:txBody>
                <a:bodyPr/>
                <a:lstStyle/>
                <a:p>
                  <a:endParaRPr lang="en-US" dirty="0"/>
                </a:p>
              </p:txBody>
            </p:sp>
            <p:sp>
              <p:nvSpPr>
                <p:cNvPr id="122084" name="Freeform 228"/>
                <p:cNvSpPr>
                  <a:spLocks/>
                </p:cNvSpPr>
                <p:nvPr/>
              </p:nvSpPr>
              <p:spPr bwMode="auto">
                <a:xfrm>
                  <a:off x="2807" y="3134"/>
                  <a:ext cx="2" cy="1"/>
                </a:xfrm>
                <a:custGeom>
                  <a:avLst/>
                  <a:gdLst>
                    <a:gd name="T0" fmla="*/ 4 w 6"/>
                    <a:gd name="T1" fmla="*/ 0 h 5"/>
                    <a:gd name="T2" fmla="*/ 6 w 6"/>
                    <a:gd name="T3" fmla="*/ 3 h 5"/>
                    <a:gd name="T4" fmla="*/ 4 w 6"/>
                    <a:gd name="T5" fmla="*/ 5 h 5"/>
                    <a:gd name="T6" fmla="*/ 0 w 6"/>
                    <a:gd name="T7" fmla="*/ 3 h 5"/>
                    <a:gd name="T8" fmla="*/ 4 w 6"/>
                    <a:gd name="T9" fmla="*/ 0 h 5"/>
                    <a:gd name="T10" fmla="*/ 4 w 6"/>
                    <a:gd name="T11" fmla="*/ 0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4" y="0"/>
                      </a:moveTo>
                      <a:lnTo>
                        <a:pt x="6" y="3"/>
                      </a:lnTo>
                      <a:lnTo>
                        <a:pt x="4" y="5"/>
                      </a:lnTo>
                      <a:lnTo>
                        <a:pt x="0" y="3"/>
                      </a:lnTo>
                      <a:lnTo>
                        <a:pt x="4" y="0"/>
                      </a:lnTo>
                      <a:close/>
                    </a:path>
                  </a:pathLst>
                </a:custGeom>
                <a:solidFill>
                  <a:srgbClr val="000000"/>
                </a:solidFill>
                <a:ln w="9525">
                  <a:noFill/>
                  <a:round/>
                  <a:headEnd/>
                  <a:tailEnd/>
                </a:ln>
              </p:spPr>
              <p:txBody>
                <a:bodyPr/>
                <a:lstStyle/>
                <a:p>
                  <a:endParaRPr lang="en-US" dirty="0"/>
                </a:p>
              </p:txBody>
            </p:sp>
            <p:sp>
              <p:nvSpPr>
                <p:cNvPr id="122085" name="Freeform 229"/>
                <p:cNvSpPr>
                  <a:spLocks/>
                </p:cNvSpPr>
                <p:nvPr/>
              </p:nvSpPr>
              <p:spPr bwMode="auto">
                <a:xfrm>
                  <a:off x="2827" y="3138"/>
                  <a:ext cx="1" cy="1"/>
                </a:xfrm>
                <a:custGeom>
                  <a:avLst/>
                  <a:gdLst>
                    <a:gd name="T0" fmla="*/ 4 w 6"/>
                    <a:gd name="T1" fmla="*/ 0 h 5"/>
                    <a:gd name="T2" fmla="*/ 6 w 6"/>
                    <a:gd name="T3" fmla="*/ 3 h 5"/>
                    <a:gd name="T4" fmla="*/ 4 w 6"/>
                    <a:gd name="T5" fmla="*/ 5 h 5"/>
                    <a:gd name="T6" fmla="*/ 0 w 6"/>
                    <a:gd name="T7" fmla="*/ 3 h 5"/>
                    <a:gd name="T8" fmla="*/ 4 w 6"/>
                    <a:gd name="T9" fmla="*/ 0 h 5"/>
                    <a:gd name="T10" fmla="*/ 4 w 6"/>
                    <a:gd name="T11" fmla="*/ 0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4" y="0"/>
                      </a:moveTo>
                      <a:lnTo>
                        <a:pt x="6" y="3"/>
                      </a:lnTo>
                      <a:lnTo>
                        <a:pt x="4" y="5"/>
                      </a:lnTo>
                      <a:lnTo>
                        <a:pt x="0" y="3"/>
                      </a:lnTo>
                      <a:lnTo>
                        <a:pt x="4" y="0"/>
                      </a:lnTo>
                      <a:close/>
                    </a:path>
                  </a:pathLst>
                </a:custGeom>
                <a:solidFill>
                  <a:srgbClr val="000000"/>
                </a:solidFill>
                <a:ln w="9525">
                  <a:noFill/>
                  <a:round/>
                  <a:headEnd/>
                  <a:tailEnd/>
                </a:ln>
              </p:spPr>
              <p:txBody>
                <a:bodyPr/>
                <a:lstStyle/>
                <a:p>
                  <a:endParaRPr lang="en-US" dirty="0"/>
                </a:p>
              </p:txBody>
            </p:sp>
            <p:sp>
              <p:nvSpPr>
                <p:cNvPr id="122086" name="Freeform 230"/>
                <p:cNvSpPr>
                  <a:spLocks/>
                </p:cNvSpPr>
                <p:nvPr/>
              </p:nvSpPr>
              <p:spPr bwMode="auto">
                <a:xfrm>
                  <a:off x="2806" y="3136"/>
                  <a:ext cx="1" cy="1"/>
                </a:xfrm>
                <a:custGeom>
                  <a:avLst/>
                  <a:gdLst>
                    <a:gd name="T0" fmla="*/ 4 w 6"/>
                    <a:gd name="T1" fmla="*/ 0 h 5"/>
                    <a:gd name="T2" fmla="*/ 6 w 6"/>
                    <a:gd name="T3" fmla="*/ 2 h 5"/>
                    <a:gd name="T4" fmla="*/ 4 w 6"/>
                    <a:gd name="T5" fmla="*/ 5 h 5"/>
                    <a:gd name="T6" fmla="*/ 0 w 6"/>
                    <a:gd name="T7" fmla="*/ 2 h 5"/>
                    <a:gd name="T8" fmla="*/ 4 w 6"/>
                    <a:gd name="T9" fmla="*/ 0 h 5"/>
                    <a:gd name="T10" fmla="*/ 4 w 6"/>
                    <a:gd name="T11" fmla="*/ 0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4" y="0"/>
                      </a:moveTo>
                      <a:lnTo>
                        <a:pt x="6" y="2"/>
                      </a:lnTo>
                      <a:lnTo>
                        <a:pt x="4" y="5"/>
                      </a:lnTo>
                      <a:lnTo>
                        <a:pt x="0" y="2"/>
                      </a:lnTo>
                      <a:lnTo>
                        <a:pt x="4" y="0"/>
                      </a:lnTo>
                      <a:close/>
                    </a:path>
                  </a:pathLst>
                </a:custGeom>
                <a:solidFill>
                  <a:srgbClr val="000000"/>
                </a:solidFill>
                <a:ln w="9525">
                  <a:noFill/>
                  <a:round/>
                  <a:headEnd/>
                  <a:tailEnd/>
                </a:ln>
              </p:spPr>
              <p:txBody>
                <a:bodyPr/>
                <a:lstStyle/>
                <a:p>
                  <a:endParaRPr lang="en-US" dirty="0"/>
                </a:p>
              </p:txBody>
            </p:sp>
            <p:sp>
              <p:nvSpPr>
                <p:cNvPr id="122087" name="Freeform 231"/>
                <p:cNvSpPr>
                  <a:spLocks/>
                </p:cNvSpPr>
                <p:nvPr/>
              </p:nvSpPr>
              <p:spPr bwMode="auto">
                <a:xfrm>
                  <a:off x="2825" y="3139"/>
                  <a:ext cx="2" cy="2"/>
                </a:xfrm>
                <a:custGeom>
                  <a:avLst/>
                  <a:gdLst>
                    <a:gd name="T0" fmla="*/ 4 w 6"/>
                    <a:gd name="T1" fmla="*/ 0 h 5"/>
                    <a:gd name="T2" fmla="*/ 6 w 6"/>
                    <a:gd name="T3" fmla="*/ 2 h 5"/>
                    <a:gd name="T4" fmla="*/ 4 w 6"/>
                    <a:gd name="T5" fmla="*/ 5 h 5"/>
                    <a:gd name="T6" fmla="*/ 0 w 6"/>
                    <a:gd name="T7" fmla="*/ 2 h 5"/>
                    <a:gd name="T8" fmla="*/ 4 w 6"/>
                    <a:gd name="T9" fmla="*/ 0 h 5"/>
                    <a:gd name="T10" fmla="*/ 4 w 6"/>
                    <a:gd name="T11" fmla="*/ 0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4" y="0"/>
                      </a:moveTo>
                      <a:lnTo>
                        <a:pt x="6" y="2"/>
                      </a:lnTo>
                      <a:lnTo>
                        <a:pt x="4" y="5"/>
                      </a:lnTo>
                      <a:lnTo>
                        <a:pt x="0" y="2"/>
                      </a:lnTo>
                      <a:lnTo>
                        <a:pt x="4" y="0"/>
                      </a:lnTo>
                      <a:close/>
                    </a:path>
                  </a:pathLst>
                </a:custGeom>
                <a:solidFill>
                  <a:srgbClr val="000000"/>
                </a:solidFill>
                <a:ln w="9525">
                  <a:noFill/>
                  <a:round/>
                  <a:headEnd/>
                  <a:tailEnd/>
                </a:ln>
              </p:spPr>
              <p:txBody>
                <a:bodyPr/>
                <a:lstStyle/>
                <a:p>
                  <a:endParaRPr lang="en-US" dirty="0"/>
                </a:p>
              </p:txBody>
            </p:sp>
            <p:sp>
              <p:nvSpPr>
                <p:cNvPr id="122088" name="Freeform 232"/>
                <p:cNvSpPr>
                  <a:spLocks/>
                </p:cNvSpPr>
                <p:nvPr/>
              </p:nvSpPr>
              <p:spPr bwMode="auto">
                <a:xfrm>
                  <a:off x="2804" y="3138"/>
                  <a:ext cx="2" cy="1"/>
                </a:xfrm>
                <a:custGeom>
                  <a:avLst/>
                  <a:gdLst>
                    <a:gd name="T0" fmla="*/ 4 w 6"/>
                    <a:gd name="T1" fmla="*/ 0 h 7"/>
                    <a:gd name="T2" fmla="*/ 6 w 6"/>
                    <a:gd name="T3" fmla="*/ 3 h 7"/>
                    <a:gd name="T4" fmla="*/ 4 w 6"/>
                    <a:gd name="T5" fmla="*/ 7 h 7"/>
                    <a:gd name="T6" fmla="*/ 0 w 6"/>
                    <a:gd name="T7" fmla="*/ 3 h 7"/>
                    <a:gd name="T8" fmla="*/ 4 w 6"/>
                    <a:gd name="T9" fmla="*/ 0 h 7"/>
                    <a:gd name="T10" fmla="*/ 4 w 6"/>
                    <a:gd name="T11" fmla="*/ 0 h 7"/>
                    <a:gd name="T12" fmla="*/ 0 60000 65536"/>
                    <a:gd name="T13" fmla="*/ 0 60000 65536"/>
                    <a:gd name="T14" fmla="*/ 0 60000 65536"/>
                    <a:gd name="T15" fmla="*/ 0 60000 65536"/>
                    <a:gd name="T16" fmla="*/ 0 60000 65536"/>
                    <a:gd name="T17" fmla="*/ 0 60000 65536"/>
                    <a:gd name="T18" fmla="*/ 0 w 6"/>
                    <a:gd name="T19" fmla="*/ 0 h 7"/>
                    <a:gd name="T20" fmla="*/ 6 w 6"/>
                    <a:gd name="T21" fmla="*/ 7 h 7"/>
                  </a:gdLst>
                  <a:ahLst/>
                  <a:cxnLst>
                    <a:cxn ang="T12">
                      <a:pos x="T0" y="T1"/>
                    </a:cxn>
                    <a:cxn ang="T13">
                      <a:pos x="T2" y="T3"/>
                    </a:cxn>
                    <a:cxn ang="T14">
                      <a:pos x="T4" y="T5"/>
                    </a:cxn>
                    <a:cxn ang="T15">
                      <a:pos x="T6" y="T7"/>
                    </a:cxn>
                    <a:cxn ang="T16">
                      <a:pos x="T8" y="T9"/>
                    </a:cxn>
                    <a:cxn ang="T17">
                      <a:pos x="T10" y="T11"/>
                    </a:cxn>
                  </a:cxnLst>
                  <a:rect l="T18" t="T19" r="T20" b="T21"/>
                  <a:pathLst>
                    <a:path w="6" h="7">
                      <a:moveTo>
                        <a:pt x="4" y="0"/>
                      </a:moveTo>
                      <a:lnTo>
                        <a:pt x="6" y="3"/>
                      </a:lnTo>
                      <a:lnTo>
                        <a:pt x="4" y="7"/>
                      </a:lnTo>
                      <a:lnTo>
                        <a:pt x="0" y="3"/>
                      </a:lnTo>
                      <a:lnTo>
                        <a:pt x="4" y="0"/>
                      </a:lnTo>
                      <a:close/>
                    </a:path>
                  </a:pathLst>
                </a:custGeom>
                <a:solidFill>
                  <a:srgbClr val="000000"/>
                </a:solidFill>
                <a:ln w="9525">
                  <a:noFill/>
                  <a:round/>
                  <a:headEnd/>
                  <a:tailEnd/>
                </a:ln>
              </p:spPr>
              <p:txBody>
                <a:bodyPr/>
                <a:lstStyle/>
                <a:p>
                  <a:endParaRPr lang="en-US" dirty="0"/>
                </a:p>
              </p:txBody>
            </p:sp>
            <p:sp>
              <p:nvSpPr>
                <p:cNvPr id="122089" name="Freeform 233"/>
                <p:cNvSpPr>
                  <a:spLocks/>
                </p:cNvSpPr>
                <p:nvPr/>
              </p:nvSpPr>
              <p:spPr bwMode="auto">
                <a:xfrm>
                  <a:off x="2824" y="3141"/>
                  <a:ext cx="1" cy="2"/>
                </a:xfrm>
                <a:custGeom>
                  <a:avLst/>
                  <a:gdLst>
                    <a:gd name="T0" fmla="*/ 4 w 6"/>
                    <a:gd name="T1" fmla="*/ 0 h 6"/>
                    <a:gd name="T2" fmla="*/ 6 w 6"/>
                    <a:gd name="T3" fmla="*/ 3 h 6"/>
                    <a:gd name="T4" fmla="*/ 4 w 6"/>
                    <a:gd name="T5" fmla="*/ 6 h 6"/>
                    <a:gd name="T6" fmla="*/ 0 w 6"/>
                    <a:gd name="T7" fmla="*/ 3 h 6"/>
                    <a:gd name="T8" fmla="*/ 4 w 6"/>
                    <a:gd name="T9" fmla="*/ 0 h 6"/>
                    <a:gd name="T10" fmla="*/ 4 w 6"/>
                    <a:gd name="T11" fmla="*/ 0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4" y="0"/>
                      </a:moveTo>
                      <a:lnTo>
                        <a:pt x="6" y="3"/>
                      </a:lnTo>
                      <a:lnTo>
                        <a:pt x="4" y="6"/>
                      </a:lnTo>
                      <a:lnTo>
                        <a:pt x="0" y="3"/>
                      </a:lnTo>
                      <a:lnTo>
                        <a:pt x="4" y="0"/>
                      </a:lnTo>
                      <a:close/>
                    </a:path>
                  </a:pathLst>
                </a:custGeom>
                <a:solidFill>
                  <a:srgbClr val="000000"/>
                </a:solidFill>
                <a:ln w="9525">
                  <a:noFill/>
                  <a:round/>
                  <a:headEnd/>
                  <a:tailEnd/>
                </a:ln>
              </p:spPr>
              <p:txBody>
                <a:bodyPr/>
                <a:lstStyle/>
                <a:p>
                  <a:endParaRPr lang="en-US" dirty="0"/>
                </a:p>
              </p:txBody>
            </p:sp>
            <p:sp>
              <p:nvSpPr>
                <p:cNvPr id="122090" name="Freeform 234"/>
                <p:cNvSpPr>
                  <a:spLocks/>
                </p:cNvSpPr>
                <p:nvPr/>
              </p:nvSpPr>
              <p:spPr bwMode="auto">
                <a:xfrm>
                  <a:off x="2803" y="3139"/>
                  <a:ext cx="2" cy="2"/>
                </a:xfrm>
                <a:custGeom>
                  <a:avLst/>
                  <a:gdLst>
                    <a:gd name="T0" fmla="*/ 2 w 6"/>
                    <a:gd name="T1" fmla="*/ 0 h 6"/>
                    <a:gd name="T2" fmla="*/ 6 w 6"/>
                    <a:gd name="T3" fmla="*/ 4 h 6"/>
                    <a:gd name="T4" fmla="*/ 2 w 6"/>
                    <a:gd name="T5" fmla="*/ 6 h 6"/>
                    <a:gd name="T6" fmla="*/ 0 w 6"/>
                    <a:gd name="T7" fmla="*/ 4 h 6"/>
                    <a:gd name="T8" fmla="*/ 2 w 6"/>
                    <a:gd name="T9" fmla="*/ 0 h 6"/>
                    <a:gd name="T10" fmla="*/ 2 w 6"/>
                    <a:gd name="T11" fmla="*/ 0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2" y="0"/>
                      </a:moveTo>
                      <a:lnTo>
                        <a:pt x="6" y="4"/>
                      </a:lnTo>
                      <a:lnTo>
                        <a:pt x="2" y="6"/>
                      </a:lnTo>
                      <a:lnTo>
                        <a:pt x="0" y="4"/>
                      </a:lnTo>
                      <a:lnTo>
                        <a:pt x="2" y="0"/>
                      </a:lnTo>
                      <a:close/>
                    </a:path>
                  </a:pathLst>
                </a:custGeom>
                <a:solidFill>
                  <a:srgbClr val="000000"/>
                </a:solidFill>
                <a:ln w="9525">
                  <a:noFill/>
                  <a:round/>
                  <a:headEnd/>
                  <a:tailEnd/>
                </a:ln>
              </p:spPr>
              <p:txBody>
                <a:bodyPr/>
                <a:lstStyle/>
                <a:p>
                  <a:endParaRPr lang="en-US" dirty="0"/>
                </a:p>
              </p:txBody>
            </p:sp>
            <p:sp>
              <p:nvSpPr>
                <p:cNvPr id="122091" name="Freeform 235"/>
                <p:cNvSpPr>
                  <a:spLocks/>
                </p:cNvSpPr>
                <p:nvPr/>
              </p:nvSpPr>
              <p:spPr bwMode="auto">
                <a:xfrm>
                  <a:off x="2822" y="3143"/>
                  <a:ext cx="2" cy="2"/>
                </a:xfrm>
                <a:custGeom>
                  <a:avLst/>
                  <a:gdLst>
                    <a:gd name="T0" fmla="*/ 2 w 6"/>
                    <a:gd name="T1" fmla="*/ 0 h 6"/>
                    <a:gd name="T2" fmla="*/ 6 w 6"/>
                    <a:gd name="T3" fmla="*/ 4 h 6"/>
                    <a:gd name="T4" fmla="*/ 2 w 6"/>
                    <a:gd name="T5" fmla="*/ 6 h 6"/>
                    <a:gd name="T6" fmla="*/ 0 w 6"/>
                    <a:gd name="T7" fmla="*/ 4 h 6"/>
                    <a:gd name="T8" fmla="*/ 2 w 6"/>
                    <a:gd name="T9" fmla="*/ 0 h 6"/>
                    <a:gd name="T10" fmla="*/ 2 w 6"/>
                    <a:gd name="T11" fmla="*/ 0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2" y="0"/>
                      </a:moveTo>
                      <a:lnTo>
                        <a:pt x="6" y="4"/>
                      </a:lnTo>
                      <a:lnTo>
                        <a:pt x="2" y="6"/>
                      </a:lnTo>
                      <a:lnTo>
                        <a:pt x="0" y="4"/>
                      </a:lnTo>
                      <a:lnTo>
                        <a:pt x="2" y="0"/>
                      </a:lnTo>
                      <a:close/>
                    </a:path>
                  </a:pathLst>
                </a:custGeom>
                <a:solidFill>
                  <a:srgbClr val="000000"/>
                </a:solidFill>
                <a:ln w="9525">
                  <a:noFill/>
                  <a:round/>
                  <a:headEnd/>
                  <a:tailEnd/>
                </a:ln>
              </p:spPr>
              <p:txBody>
                <a:bodyPr/>
                <a:lstStyle/>
                <a:p>
                  <a:endParaRPr lang="en-US" dirty="0"/>
                </a:p>
              </p:txBody>
            </p:sp>
            <p:sp>
              <p:nvSpPr>
                <p:cNvPr id="122092" name="Freeform 236"/>
                <p:cNvSpPr>
                  <a:spLocks/>
                </p:cNvSpPr>
                <p:nvPr/>
              </p:nvSpPr>
              <p:spPr bwMode="auto">
                <a:xfrm>
                  <a:off x="2802" y="3141"/>
                  <a:ext cx="1" cy="2"/>
                </a:xfrm>
                <a:custGeom>
                  <a:avLst/>
                  <a:gdLst>
                    <a:gd name="T0" fmla="*/ 2 w 5"/>
                    <a:gd name="T1" fmla="*/ 0 h 6"/>
                    <a:gd name="T2" fmla="*/ 5 w 5"/>
                    <a:gd name="T3" fmla="*/ 3 h 6"/>
                    <a:gd name="T4" fmla="*/ 2 w 5"/>
                    <a:gd name="T5" fmla="*/ 6 h 6"/>
                    <a:gd name="T6" fmla="*/ 0 w 5"/>
                    <a:gd name="T7" fmla="*/ 3 h 6"/>
                    <a:gd name="T8" fmla="*/ 2 w 5"/>
                    <a:gd name="T9" fmla="*/ 0 h 6"/>
                    <a:gd name="T10" fmla="*/ 2 w 5"/>
                    <a:gd name="T11" fmla="*/ 0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2" y="0"/>
                      </a:moveTo>
                      <a:lnTo>
                        <a:pt x="5" y="3"/>
                      </a:lnTo>
                      <a:lnTo>
                        <a:pt x="2" y="6"/>
                      </a:lnTo>
                      <a:lnTo>
                        <a:pt x="0" y="3"/>
                      </a:lnTo>
                      <a:lnTo>
                        <a:pt x="2" y="0"/>
                      </a:lnTo>
                      <a:close/>
                    </a:path>
                  </a:pathLst>
                </a:custGeom>
                <a:solidFill>
                  <a:srgbClr val="000000"/>
                </a:solidFill>
                <a:ln w="9525">
                  <a:noFill/>
                  <a:round/>
                  <a:headEnd/>
                  <a:tailEnd/>
                </a:ln>
              </p:spPr>
              <p:txBody>
                <a:bodyPr/>
                <a:lstStyle/>
                <a:p>
                  <a:endParaRPr lang="en-US" dirty="0"/>
                </a:p>
              </p:txBody>
            </p:sp>
            <p:sp>
              <p:nvSpPr>
                <p:cNvPr id="122093" name="Freeform 237"/>
                <p:cNvSpPr>
                  <a:spLocks/>
                </p:cNvSpPr>
                <p:nvPr/>
              </p:nvSpPr>
              <p:spPr bwMode="auto">
                <a:xfrm>
                  <a:off x="2821" y="3145"/>
                  <a:ext cx="1" cy="2"/>
                </a:xfrm>
                <a:custGeom>
                  <a:avLst/>
                  <a:gdLst>
                    <a:gd name="T0" fmla="*/ 2 w 5"/>
                    <a:gd name="T1" fmla="*/ 0 h 6"/>
                    <a:gd name="T2" fmla="*/ 5 w 5"/>
                    <a:gd name="T3" fmla="*/ 3 h 6"/>
                    <a:gd name="T4" fmla="*/ 2 w 5"/>
                    <a:gd name="T5" fmla="*/ 6 h 6"/>
                    <a:gd name="T6" fmla="*/ 0 w 5"/>
                    <a:gd name="T7" fmla="*/ 3 h 6"/>
                    <a:gd name="T8" fmla="*/ 2 w 5"/>
                    <a:gd name="T9" fmla="*/ 0 h 6"/>
                    <a:gd name="T10" fmla="*/ 2 w 5"/>
                    <a:gd name="T11" fmla="*/ 0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2" y="0"/>
                      </a:moveTo>
                      <a:lnTo>
                        <a:pt x="5" y="3"/>
                      </a:lnTo>
                      <a:lnTo>
                        <a:pt x="2" y="6"/>
                      </a:lnTo>
                      <a:lnTo>
                        <a:pt x="0" y="3"/>
                      </a:lnTo>
                      <a:lnTo>
                        <a:pt x="2" y="0"/>
                      </a:lnTo>
                      <a:close/>
                    </a:path>
                  </a:pathLst>
                </a:custGeom>
                <a:solidFill>
                  <a:srgbClr val="000000"/>
                </a:solidFill>
                <a:ln w="9525">
                  <a:noFill/>
                  <a:round/>
                  <a:headEnd/>
                  <a:tailEnd/>
                </a:ln>
              </p:spPr>
              <p:txBody>
                <a:bodyPr/>
                <a:lstStyle/>
                <a:p>
                  <a:endParaRPr lang="en-US" dirty="0"/>
                </a:p>
              </p:txBody>
            </p:sp>
            <p:sp>
              <p:nvSpPr>
                <p:cNvPr id="122094" name="Freeform 238"/>
                <p:cNvSpPr>
                  <a:spLocks/>
                </p:cNvSpPr>
                <p:nvPr/>
              </p:nvSpPr>
              <p:spPr bwMode="auto">
                <a:xfrm>
                  <a:off x="2800" y="3143"/>
                  <a:ext cx="2" cy="2"/>
                </a:xfrm>
                <a:custGeom>
                  <a:avLst/>
                  <a:gdLst>
                    <a:gd name="T0" fmla="*/ 3 w 7"/>
                    <a:gd name="T1" fmla="*/ 0 h 6"/>
                    <a:gd name="T2" fmla="*/ 7 w 7"/>
                    <a:gd name="T3" fmla="*/ 3 h 6"/>
                    <a:gd name="T4" fmla="*/ 3 w 7"/>
                    <a:gd name="T5" fmla="*/ 6 h 6"/>
                    <a:gd name="T6" fmla="*/ 0 w 7"/>
                    <a:gd name="T7" fmla="*/ 3 h 6"/>
                    <a:gd name="T8" fmla="*/ 3 w 7"/>
                    <a:gd name="T9" fmla="*/ 0 h 6"/>
                    <a:gd name="T10" fmla="*/ 3 w 7"/>
                    <a:gd name="T11" fmla="*/ 0 h 6"/>
                    <a:gd name="T12" fmla="*/ 0 60000 65536"/>
                    <a:gd name="T13" fmla="*/ 0 60000 65536"/>
                    <a:gd name="T14" fmla="*/ 0 60000 65536"/>
                    <a:gd name="T15" fmla="*/ 0 60000 65536"/>
                    <a:gd name="T16" fmla="*/ 0 60000 65536"/>
                    <a:gd name="T17" fmla="*/ 0 60000 65536"/>
                    <a:gd name="T18" fmla="*/ 0 w 7"/>
                    <a:gd name="T19" fmla="*/ 0 h 6"/>
                    <a:gd name="T20" fmla="*/ 7 w 7"/>
                    <a:gd name="T21" fmla="*/ 6 h 6"/>
                  </a:gdLst>
                  <a:ahLst/>
                  <a:cxnLst>
                    <a:cxn ang="T12">
                      <a:pos x="T0" y="T1"/>
                    </a:cxn>
                    <a:cxn ang="T13">
                      <a:pos x="T2" y="T3"/>
                    </a:cxn>
                    <a:cxn ang="T14">
                      <a:pos x="T4" y="T5"/>
                    </a:cxn>
                    <a:cxn ang="T15">
                      <a:pos x="T6" y="T7"/>
                    </a:cxn>
                    <a:cxn ang="T16">
                      <a:pos x="T8" y="T9"/>
                    </a:cxn>
                    <a:cxn ang="T17">
                      <a:pos x="T10" y="T11"/>
                    </a:cxn>
                  </a:cxnLst>
                  <a:rect l="T18" t="T19" r="T20" b="T21"/>
                  <a:pathLst>
                    <a:path w="7" h="6">
                      <a:moveTo>
                        <a:pt x="3" y="0"/>
                      </a:moveTo>
                      <a:lnTo>
                        <a:pt x="7" y="3"/>
                      </a:lnTo>
                      <a:lnTo>
                        <a:pt x="3" y="6"/>
                      </a:lnTo>
                      <a:lnTo>
                        <a:pt x="0" y="3"/>
                      </a:lnTo>
                      <a:lnTo>
                        <a:pt x="3" y="0"/>
                      </a:lnTo>
                      <a:close/>
                    </a:path>
                  </a:pathLst>
                </a:custGeom>
                <a:solidFill>
                  <a:srgbClr val="000000"/>
                </a:solidFill>
                <a:ln w="9525">
                  <a:noFill/>
                  <a:round/>
                  <a:headEnd/>
                  <a:tailEnd/>
                </a:ln>
              </p:spPr>
              <p:txBody>
                <a:bodyPr/>
                <a:lstStyle/>
                <a:p>
                  <a:endParaRPr lang="en-US" dirty="0"/>
                </a:p>
              </p:txBody>
            </p:sp>
            <p:sp>
              <p:nvSpPr>
                <p:cNvPr id="122095" name="Freeform 239"/>
                <p:cNvSpPr>
                  <a:spLocks/>
                </p:cNvSpPr>
                <p:nvPr/>
              </p:nvSpPr>
              <p:spPr bwMode="auto">
                <a:xfrm>
                  <a:off x="2820" y="3147"/>
                  <a:ext cx="1" cy="2"/>
                </a:xfrm>
                <a:custGeom>
                  <a:avLst/>
                  <a:gdLst>
                    <a:gd name="T0" fmla="*/ 3 w 7"/>
                    <a:gd name="T1" fmla="*/ 0 h 6"/>
                    <a:gd name="T2" fmla="*/ 7 w 7"/>
                    <a:gd name="T3" fmla="*/ 3 h 6"/>
                    <a:gd name="T4" fmla="*/ 3 w 7"/>
                    <a:gd name="T5" fmla="*/ 6 h 6"/>
                    <a:gd name="T6" fmla="*/ 0 w 7"/>
                    <a:gd name="T7" fmla="*/ 3 h 6"/>
                    <a:gd name="T8" fmla="*/ 3 w 7"/>
                    <a:gd name="T9" fmla="*/ 0 h 6"/>
                    <a:gd name="T10" fmla="*/ 3 w 7"/>
                    <a:gd name="T11" fmla="*/ 0 h 6"/>
                    <a:gd name="T12" fmla="*/ 0 60000 65536"/>
                    <a:gd name="T13" fmla="*/ 0 60000 65536"/>
                    <a:gd name="T14" fmla="*/ 0 60000 65536"/>
                    <a:gd name="T15" fmla="*/ 0 60000 65536"/>
                    <a:gd name="T16" fmla="*/ 0 60000 65536"/>
                    <a:gd name="T17" fmla="*/ 0 60000 65536"/>
                    <a:gd name="T18" fmla="*/ 0 w 7"/>
                    <a:gd name="T19" fmla="*/ 0 h 6"/>
                    <a:gd name="T20" fmla="*/ 7 w 7"/>
                    <a:gd name="T21" fmla="*/ 6 h 6"/>
                  </a:gdLst>
                  <a:ahLst/>
                  <a:cxnLst>
                    <a:cxn ang="T12">
                      <a:pos x="T0" y="T1"/>
                    </a:cxn>
                    <a:cxn ang="T13">
                      <a:pos x="T2" y="T3"/>
                    </a:cxn>
                    <a:cxn ang="T14">
                      <a:pos x="T4" y="T5"/>
                    </a:cxn>
                    <a:cxn ang="T15">
                      <a:pos x="T6" y="T7"/>
                    </a:cxn>
                    <a:cxn ang="T16">
                      <a:pos x="T8" y="T9"/>
                    </a:cxn>
                    <a:cxn ang="T17">
                      <a:pos x="T10" y="T11"/>
                    </a:cxn>
                  </a:cxnLst>
                  <a:rect l="T18" t="T19" r="T20" b="T21"/>
                  <a:pathLst>
                    <a:path w="7" h="6">
                      <a:moveTo>
                        <a:pt x="3" y="0"/>
                      </a:moveTo>
                      <a:lnTo>
                        <a:pt x="7" y="3"/>
                      </a:lnTo>
                      <a:lnTo>
                        <a:pt x="3" y="6"/>
                      </a:lnTo>
                      <a:lnTo>
                        <a:pt x="0" y="3"/>
                      </a:lnTo>
                      <a:lnTo>
                        <a:pt x="3" y="0"/>
                      </a:lnTo>
                      <a:close/>
                    </a:path>
                  </a:pathLst>
                </a:custGeom>
                <a:solidFill>
                  <a:srgbClr val="000000"/>
                </a:solidFill>
                <a:ln w="9525">
                  <a:noFill/>
                  <a:round/>
                  <a:headEnd/>
                  <a:tailEnd/>
                </a:ln>
              </p:spPr>
              <p:txBody>
                <a:bodyPr/>
                <a:lstStyle/>
                <a:p>
                  <a:endParaRPr lang="en-US" dirty="0"/>
                </a:p>
              </p:txBody>
            </p:sp>
            <p:sp>
              <p:nvSpPr>
                <p:cNvPr id="122096" name="Freeform 240"/>
                <p:cNvSpPr>
                  <a:spLocks/>
                </p:cNvSpPr>
                <p:nvPr/>
              </p:nvSpPr>
              <p:spPr bwMode="auto">
                <a:xfrm>
                  <a:off x="2999" y="3163"/>
                  <a:ext cx="4" cy="5"/>
                </a:xfrm>
                <a:custGeom>
                  <a:avLst/>
                  <a:gdLst>
                    <a:gd name="T0" fmla="*/ 9 w 17"/>
                    <a:gd name="T1" fmla="*/ 0 h 18"/>
                    <a:gd name="T2" fmla="*/ 17 w 17"/>
                    <a:gd name="T3" fmla="*/ 9 h 18"/>
                    <a:gd name="T4" fmla="*/ 9 w 17"/>
                    <a:gd name="T5" fmla="*/ 18 h 18"/>
                    <a:gd name="T6" fmla="*/ 0 w 17"/>
                    <a:gd name="T7" fmla="*/ 9 h 18"/>
                    <a:gd name="T8" fmla="*/ 9 w 17"/>
                    <a:gd name="T9" fmla="*/ 0 h 18"/>
                    <a:gd name="T10" fmla="*/ 9 w 17"/>
                    <a:gd name="T11" fmla="*/ 0 h 18"/>
                    <a:gd name="T12" fmla="*/ 0 60000 65536"/>
                    <a:gd name="T13" fmla="*/ 0 60000 65536"/>
                    <a:gd name="T14" fmla="*/ 0 60000 65536"/>
                    <a:gd name="T15" fmla="*/ 0 60000 65536"/>
                    <a:gd name="T16" fmla="*/ 0 60000 65536"/>
                    <a:gd name="T17" fmla="*/ 0 60000 65536"/>
                    <a:gd name="T18" fmla="*/ 0 w 17"/>
                    <a:gd name="T19" fmla="*/ 0 h 18"/>
                    <a:gd name="T20" fmla="*/ 17 w 17"/>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7" h="18">
                      <a:moveTo>
                        <a:pt x="9" y="0"/>
                      </a:moveTo>
                      <a:lnTo>
                        <a:pt x="17" y="9"/>
                      </a:lnTo>
                      <a:lnTo>
                        <a:pt x="9" y="18"/>
                      </a:lnTo>
                      <a:lnTo>
                        <a:pt x="0" y="9"/>
                      </a:lnTo>
                      <a:lnTo>
                        <a:pt x="9" y="0"/>
                      </a:lnTo>
                      <a:close/>
                    </a:path>
                  </a:pathLst>
                </a:custGeom>
                <a:solidFill>
                  <a:srgbClr val="000000"/>
                </a:solidFill>
                <a:ln w="9525">
                  <a:noFill/>
                  <a:round/>
                  <a:headEnd/>
                  <a:tailEnd/>
                </a:ln>
              </p:spPr>
              <p:txBody>
                <a:bodyPr/>
                <a:lstStyle/>
                <a:p>
                  <a:endParaRPr lang="en-US" dirty="0"/>
                </a:p>
              </p:txBody>
            </p:sp>
            <p:sp>
              <p:nvSpPr>
                <p:cNvPr id="122097" name="Freeform 241"/>
                <p:cNvSpPr>
                  <a:spLocks/>
                </p:cNvSpPr>
                <p:nvPr/>
              </p:nvSpPr>
              <p:spPr bwMode="auto">
                <a:xfrm>
                  <a:off x="3006" y="3164"/>
                  <a:ext cx="5" cy="4"/>
                </a:xfrm>
                <a:custGeom>
                  <a:avLst/>
                  <a:gdLst>
                    <a:gd name="T0" fmla="*/ 8 w 17"/>
                    <a:gd name="T1" fmla="*/ 0 h 17"/>
                    <a:gd name="T2" fmla="*/ 17 w 17"/>
                    <a:gd name="T3" fmla="*/ 9 h 17"/>
                    <a:gd name="T4" fmla="*/ 8 w 17"/>
                    <a:gd name="T5" fmla="*/ 17 h 17"/>
                    <a:gd name="T6" fmla="*/ 0 w 17"/>
                    <a:gd name="T7" fmla="*/ 9 h 17"/>
                    <a:gd name="T8" fmla="*/ 8 w 17"/>
                    <a:gd name="T9" fmla="*/ 0 h 17"/>
                    <a:gd name="T10" fmla="*/ 8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8" y="0"/>
                      </a:moveTo>
                      <a:lnTo>
                        <a:pt x="17" y="9"/>
                      </a:lnTo>
                      <a:lnTo>
                        <a:pt x="8" y="17"/>
                      </a:lnTo>
                      <a:lnTo>
                        <a:pt x="0" y="9"/>
                      </a:lnTo>
                      <a:lnTo>
                        <a:pt x="8" y="0"/>
                      </a:lnTo>
                      <a:close/>
                    </a:path>
                  </a:pathLst>
                </a:custGeom>
                <a:solidFill>
                  <a:srgbClr val="000000"/>
                </a:solidFill>
                <a:ln w="9525">
                  <a:noFill/>
                  <a:round/>
                  <a:headEnd/>
                  <a:tailEnd/>
                </a:ln>
              </p:spPr>
              <p:txBody>
                <a:bodyPr/>
                <a:lstStyle/>
                <a:p>
                  <a:endParaRPr lang="en-US" dirty="0"/>
                </a:p>
              </p:txBody>
            </p:sp>
            <p:sp>
              <p:nvSpPr>
                <p:cNvPr id="122098" name="Freeform 242"/>
                <p:cNvSpPr>
                  <a:spLocks/>
                </p:cNvSpPr>
                <p:nvPr/>
              </p:nvSpPr>
              <p:spPr bwMode="auto">
                <a:xfrm>
                  <a:off x="3015" y="3165"/>
                  <a:ext cx="4" cy="4"/>
                </a:xfrm>
                <a:custGeom>
                  <a:avLst/>
                  <a:gdLst>
                    <a:gd name="T0" fmla="*/ 8 w 17"/>
                    <a:gd name="T1" fmla="*/ 0 h 16"/>
                    <a:gd name="T2" fmla="*/ 17 w 17"/>
                    <a:gd name="T3" fmla="*/ 9 h 16"/>
                    <a:gd name="T4" fmla="*/ 8 w 17"/>
                    <a:gd name="T5" fmla="*/ 16 h 16"/>
                    <a:gd name="T6" fmla="*/ 0 w 17"/>
                    <a:gd name="T7" fmla="*/ 9 h 16"/>
                    <a:gd name="T8" fmla="*/ 8 w 17"/>
                    <a:gd name="T9" fmla="*/ 0 h 16"/>
                    <a:gd name="T10" fmla="*/ 8 w 17"/>
                    <a:gd name="T11" fmla="*/ 0 h 16"/>
                    <a:gd name="T12" fmla="*/ 0 60000 65536"/>
                    <a:gd name="T13" fmla="*/ 0 60000 65536"/>
                    <a:gd name="T14" fmla="*/ 0 60000 65536"/>
                    <a:gd name="T15" fmla="*/ 0 60000 65536"/>
                    <a:gd name="T16" fmla="*/ 0 60000 65536"/>
                    <a:gd name="T17" fmla="*/ 0 60000 65536"/>
                    <a:gd name="T18" fmla="*/ 0 w 17"/>
                    <a:gd name="T19" fmla="*/ 0 h 16"/>
                    <a:gd name="T20" fmla="*/ 17 w 17"/>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7" h="16">
                      <a:moveTo>
                        <a:pt x="8" y="0"/>
                      </a:moveTo>
                      <a:lnTo>
                        <a:pt x="17" y="9"/>
                      </a:lnTo>
                      <a:lnTo>
                        <a:pt x="8" y="16"/>
                      </a:lnTo>
                      <a:lnTo>
                        <a:pt x="0" y="9"/>
                      </a:lnTo>
                      <a:lnTo>
                        <a:pt x="8" y="0"/>
                      </a:lnTo>
                      <a:close/>
                    </a:path>
                  </a:pathLst>
                </a:custGeom>
                <a:solidFill>
                  <a:srgbClr val="000000"/>
                </a:solidFill>
                <a:ln w="9525">
                  <a:noFill/>
                  <a:round/>
                  <a:headEnd/>
                  <a:tailEnd/>
                </a:ln>
              </p:spPr>
              <p:txBody>
                <a:bodyPr/>
                <a:lstStyle/>
                <a:p>
                  <a:endParaRPr lang="en-US" dirty="0"/>
                </a:p>
              </p:txBody>
            </p:sp>
            <p:sp>
              <p:nvSpPr>
                <p:cNvPr id="122099" name="Freeform 243"/>
                <p:cNvSpPr>
                  <a:spLocks/>
                </p:cNvSpPr>
                <p:nvPr/>
              </p:nvSpPr>
              <p:spPr bwMode="auto">
                <a:xfrm>
                  <a:off x="3023" y="3166"/>
                  <a:ext cx="4" cy="4"/>
                </a:xfrm>
                <a:custGeom>
                  <a:avLst/>
                  <a:gdLst>
                    <a:gd name="T0" fmla="*/ 7 w 16"/>
                    <a:gd name="T1" fmla="*/ 0 h 17"/>
                    <a:gd name="T2" fmla="*/ 16 w 16"/>
                    <a:gd name="T3" fmla="*/ 9 h 17"/>
                    <a:gd name="T4" fmla="*/ 7 w 16"/>
                    <a:gd name="T5" fmla="*/ 17 h 17"/>
                    <a:gd name="T6" fmla="*/ 0 w 16"/>
                    <a:gd name="T7" fmla="*/ 9 h 17"/>
                    <a:gd name="T8" fmla="*/ 7 w 16"/>
                    <a:gd name="T9" fmla="*/ 0 h 17"/>
                    <a:gd name="T10" fmla="*/ 7 w 16"/>
                    <a:gd name="T11" fmla="*/ 0 h 17"/>
                    <a:gd name="T12" fmla="*/ 0 60000 65536"/>
                    <a:gd name="T13" fmla="*/ 0 60000 65536"/>
                    <a:gd name="T14" fmla="*/ 0 60000 65536"/>
                    <a:gd name="T15" fmla="*/ 0 60000 65536"/>
                    <a:gd name="T16" fmla="*/ 0 60000 65536"/>
                    <a:gd name="T17" fmla="*/ 0 60000 65536"/>
                    <a:gd name="T18" fmla="*/ 0 w 16"/>
                    <a:gd name="T19" fmla="*/ 0 h 17"/>
                    <a:gd name="T20" fmla="*/ 16 w 16"/>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6" h="17">
                      <a:moveTo>
                        <a:pt x="7" y="0"/>
                      </a:moveTo>
                      <a:lnTo>
                        <a:pt x="16" y="9"/>
                      </a:lnTo>
                      <a:lnTo>
                        <a:pt x="7" y="17"/>
                      </a:lnTo>
                      <a:lnTo>
                        <a:pt x="0" y="9"/>
                      </a:lnTo>
                      <a:lnTo>
                        <a:pt x="7" y="0"/>
                      </a:lnTo>
                      <a:close/>
                    </a:path>
                  </a:pathLst>
                </a:custGeom>
                <a:solidFill>
                  <a:srgbClr val="000000"/>
                </a:solidFill>
                <a:ln w="9525">
                  <a:noFill/>
                  <a:round/>
                  <a:headEnd/>
                  <a:tailEnd/>
                </a:ln>
              </p:spPr>
              <p:txBody>
                <a:bodyPr/>
                <a:lstStyle/>
                <a:p>
                  <a:endParaRPr lang="en-US" dirty="0"/>
                </a:p>
              </p:txBody>
            </p:sp>
            <p:sp>
              <p:nvSpPr>
                <p:cNvPr id="122100" name="Freeform 244"/>
                <p:cNvSpPr>
                  <a:spLocks/>
                </p:cNvSpPr>
                <p:nvPr/>
              </p:nvSpPr>
              <p:spPr bwMode="auto">
                <a:xfrm>
                  <a:off x="3032" y="3168"/>
                  <a:ext cx="4" cy="4"/>
                </a:xfrm>
                <a:custGeom>
                  <a:avLst/>
                  <a:gdLst>
                    <a:gd name="T0" fmla="*/ 9 w 18"/>
                    <a:gd name="T1" fmla="*/ 0 h 18"/>
                    <a:gd name="T2" fmla="*/ 18 w 18"/>
                    <a:gd name="T3" fmla="*/ 9 h 18"/>
                    <a:gd name="T4" fmla="*/ 9 w 18"/>
                    <a:gd name="T5" fmla="*/ 18 h 18"/>
                    <a:gd name="T6" fmla="*/ 0 w 18"/>
                    <a:gd name="T7" fmla="*/ 9 h 18"/>
                    <a:gd name="T8" fmla="*/ 9 w 18"/>
                    <a:gd name="T9" fmla="*/ 0 h 18"/>
                    <a:gd name="T10" fmla="*/ 9 w 18"/>
                    <a:gd name="T11" fmla="*/ 0 h 18"/>
                    <a:gd name="T12" fmla="*/ 0 60000 65536"/>
                    <a:gd name="T13" fmla="*/ 0 60000 65536"/>
                    <a:gd name="T14" fmla="*/ 0 60000 65536"/>
                    <a:gd name="T15" fmla="*/ 0 60000 65536"/>
                    <a:gd name="T16" fmla="*/ 0 60000 65536"/>
                    <a:gd name="T17" fmla="*/ 0 60000 65536"/>
                    <a:gd name="T18" fmla="*/ 0 w 18"/>
                    <a:gd name="T19" fmla="*/ 0 h 18"/>
                    <a:gd name="T20" fmla="*/ 18 w 18"/>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8" h="18">
                      <a:moveTo>
                        <a:pt x="9" y="0"/>
                      </a:moveTo>
                      <a:lnTo>
                        <a:pt x="18" y="9"/>
                      </a:lnTo>
                      <a:lnTo>
                        <a:pt x="9" y="18"/>
                      </a:lnTo>
                      <a:lnTo>
                        <a:pt x="0" y="9"/>
                      </a:lnTo>
                      <a:lnTo>
                        <a:pt x="9" y="0"/>
                      </a:lnTo>
                      <a:close/>
                    </a:path>
                  </a:pathLst>
                </a:custGeom>
                <a:solidFill>
                  <a:srgbClr val="000000"/>
                </a:solidFill>
                <a:ln w="9525">
                  <a:noFill/>
                  <a:round/>
                  <a:headEnd/>
                  <a:tailEnd/>
                </a:ln>
              </p:spPr>
              <p:txBody>
                <a:bodyPr/>
                <a:lstStyle/>
                <a:p>
                  <a:endParaRPr lang="en-US" dirty="0"/>
                </a:p>
              </p:txBody>
            </p:sp>
            <p:sp>
              <p:nvSpPr>
                <p:cNvPr id="122101" name="Freeform 245"/>
                <p:cNvSpPr>
                  <a:spLocks/>
                </p:cNvSpPr>
                <p:nvPr/>
              </p:nvSpPr>
              <p:spPr bwMode="auto">
                <a:xfrm>
                  <a:off x="3040" y="3170"/>
                  <a:ext cx="4" cy="4"/>
                </a:xfrm>
                <a:custGeom>
                  <a:avLst/>
                  <a:gdLst>
                    <a:gd name="T0" fmla="*/ 9 w 17"/>
                    <a:gd name="T1" fmla="*/ 0 h 17"/>
                    <a:gd name="T2" fmla="*/ 17 w 17"/>
                    <a:gd name="T3" fmla="*/ 8 h 17"/>
                    <a:gd name="T4" fmla="*/ 9 w 17"/>
                    <a:gd name="T5" fmla="*/ 17 h 17"/>
                    <a:gd name="T6" fmla="*/ 0 w 17"/>
                    <a:gd name="T7" fmla="*/ 8 h 17"/>
                    <a:gd name="T8" fmla="*/ 9 w 17"/>
                    <a:gd name="T9" fmla="*/ 0 h 17"/>
                    <a:gd name="T10" fmla="*/ 9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9" y="0"/>
                      </a:moveTo>
                      <a:lnTo>
                        <a:pt x="17" y="8"/>
                      </a:lnTo>
                      <a:lnTo>
                        <a:pt x="9" y="17"/>
                      </a:lnTo>
                      <a:lnTo>
                        <a:pt x="0" y="8"/>
                      </a:lnTo>
                      <a:lnTo>
                        <a:pt x="9" y="0"/>
                      </a:lnTo>
                      <a:close/>
                    </a:path>
                  </a:pathLst>
                </a:custGeom>
                <a:solidFill>
                  <a:srgbClr val="000000"/>
                </a:solidFill>
                <a:ln w="9525">
                  <a:noFill/>
                  <a:round/>
                  <a:headEnd/>
                  <a:tailEnd/>
                </a:ln>
              </p:spPr>
              <p:txBody>
                <a:bodyPr/>
                <a:lstStyle/>
                <a:p>
                  <a:endParaRPr lang="en-US" dirty="0"/>
                </a:p>
              </p:txBody>
            </p:sp>
            <p:sp>
              <p:nvSpPr>
                <p:cNvPr id="122102" name="Freeform 246"/>
                <p:cNvSpPr>
                  <a:spLocks/>
                </p:cNvSpPr>
                <p:nvPr/>
              </p:nvSpPr>
              <p:spPr bwMode="auto">
                <a:xfrm>
                  <a:off x="2928" y="3122"/>
                  <a:ext cx="95" cy="27"/>
                </a:xfrm>
                <a:custGeom>
                  <a:avLst/>
                  <a:gdLst>
                    <a:gd name="T0" fmla="*/ 21 w 378"/>
                    <a:gd name="T1" fmla="*/ 104 h 104"/>
                    <a:gd name="T2" fmla="*/ 378 w 378"/>
                    <a:gd name="T3" fmla="*/ 14 h 104"/>
                    <a:gd name="T4" fmla="*/ 366 w 378"/>
                    <a:gd name="T5" fmla="*/ 0 h 104"/>
                    <a:gd name="T6" fmla="*/ 347 w 378"/>
                    <a:gd name="T7" fmla="*/ 0 h 104"/>
                    <a:gd name="T8" fmla="*/ 352 w 378"/>
                    <a:gd name="T9" fmla="*/ 9 h 104"/>
                    <a:gd name="T10" fmla="*/ 0 w 378"/>
                    <a:gd name="T11" fmla="*/ 104 h 104"/>
                    <a:gd name="T12" fmla="*/ 21 w 378"/>
                    <a:gd name="T13" fmla="*/ 104 h 104"/>
                    <a:gd name="T14" fmla="*/ 21 w 378"/>
                    <a:gd name="T15" fmla="*/ 104 h 104"/>
                    <a:gd name="T16" fmla="*/ 0 60000 65536"/>
                    <a:gd name="T17" fmla="*/ 0 60000 65536"/>
                    <a:gd name="T18" fmla="*/ 0 60000 65536"/>
                    <a:gd name="T19" fmla="*/ 0 60000 65536"/>
                    <a:gd name="T20" fmla="*/ 0 60000 65536"/>
                    <a:gd name="T21" fmla="*/ 0 60000 65536"/>
                    <a:gd name="T22" fmla="*/ 0 60000 65536"/>
                    <a:gd name="T23" fmla="*/ 0 60000 65536"/>
                    <a:gd name="T24" fmla="*/ 0 w 378"/>
                    <a:gd name="T25" fmla="*/ 0 h 104"/>
                    <a:gd name="T26" fmla="*/ 378 w 378"/>
                    <a:gd name="T27" fmla="*/ 104 h 1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8" h="104">
                      <a:moveTo>
                        <a:pt x="21" y="104"/>
                      </a:moveTo>
                      <a:lnTo>
                        <a:pt x="378" y="14"/>
                      </a:lnTo>
                      <a:lnTo>
                        <a:pt x="366" y="0"/>
                      </a:lnTo>
                      <a:lnTo>
                        <a:pt x="347" y="0"/>
                      </a:lnTo>
                      <a:lnTo>
                        <a:pt x="352" y="9"/>
                      </a:lnTo>
                      <a:lnTo>
                        <a:pt x="0" y="104"/>
                      </a:lnTo>
                      <a:lnTo>
                        <a:pt x="21" y="104"/>
                      </a:lnTo>
                      <a:close/>
                    </a:path>
                  </a:pathLst>
                </a:custGeom>
                <a:solidFill>
                  <a:srgbClr val="000000"/>
                </a:solidFill>
                <a:ln w="9525">
                  <a:noFill/>
                  <a:round/>
                  <a:headEnd/>
                  <a:tailEnd/>
                </a:ln>
              </p:spPr>
              <p:txBody>
                <a:bodyPr/>
                <a:lstStyle/>
                <a:p>
                  <a:endParaRPr lang="en-US" dirty="0"/>
                </a:p>
              </p:txBody>
            </p:sp>
            <p:sp>
              <p:nvSpPr>
                <p:cNvPr id="122103" name="Freeform 247"/>
                <p:cNvSpPr>
                  <a:spLocks/>
                </p:cNvSpPr>
                <p:nvPr/>
              </p:nvSpPr>
              <p:spPr bwMode="auto">
                <a:xfrm>
                  <a:off x="2831" y="3064"/>
                  <a:ext cx="5" cy="14"/>
                </a:xfrm>
                <a:custGeom>
                  <a:avLst/>
                  <a:gdLst>
                    <a:gd name="T0" fmla="*/ 6 w 22"/>
                    <a:gd name="T1" fmla="*/ 58 h 58"/>
                    <a:gd name="T2" fmla="*/ 8 w 22"/>
                    <a:gd name="T3" fmla="*/ 13 h 58"/>
                    <a:gd name="T4" fmla="*/ 0 w 22"/>
                    <a:gd name="T5" fmla="*/ 9 h 58"/>
                    <a:gd name="T6" fmla="*/ 5 w 22"/>
                    <a:gd name="T7" fmla="*/ 0 h 58"/>
                    <a:gd name="T8" fmla="*/ 22 w 22"/>
                    <a:gd name="T9" fmla="*/ 9 h 58"/>
                    <a:gd name="T10" fmla="*/ 12 w 22"/>
                    <a:gd name="T11" fmla="*/ 57 h 58"/>
                    <a:gd name="T12" fmla="*/ 6 w 22"/>
                    <a:gd name="T13" fmla="*/ 58 h 58"/>
                    <a:gd name="T14" fmla="*/ 6 w 22"/>
                    <a:gd name="T15" fmla="*/ 58 h 58"/>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58"/>
                    <a:gd name="T26" fmla="*/ 22 w 22"/>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58">
                      <a:moveTo>
                        <a:pt x="6" y="58"/>
                      </a:moveTo>
                      <a:lnTo>
                        <a:pt x="8" y="13"/>
                      </a:lnTo>
                      <a:lnTo>
                        <a:pt x="0" y="9"/>
                      </a:lnTo>
                      <a:lnTo>
                        <a:pt x="5" y="0"/>
                      </a:lnTo>
                      <a:lnTo>
                        <a:pt x="22" y="9"/>
                      </a:lnTo>
                      <a:lnTo>
                        <a:pt x="12" y="57"/>
                      </a:lnTo>
                      <a:lnTo>
                        <a:pt x="6" y="58"/>
                      </a:lnTo>
                      <a:close/>
                    </a:path>
                  </a:pathLst>
                </a:custGeom>
                <a:solidFill>
                  <a:srgbClr val="000000"/>
                </a:solidFill>
                <a:ln w="9525">
                  <a:noFill/>
                  <a:round/>
                  <a:headEnd/>
                  <a:tailEnd/>
                </a:ln>
              </p:spPr>
              <p:txBody>
                <a:bodyPr/>
                <a:lstStyle/>
                <a:p>
                  <a:endParaRPr lang="en-US" dirty="0"/>
                </a:p>
              </p:txBody>
            </p:sp>
            <p:sp>
              <p:nvSpPr>
                <p:cNvPr id="122104" name="Freeform 248"/>
                <p:cNvSpPr>
                  <a:spLocks/>
                </p:cNvSpPr>
                <p:nvPr/>
              </p:nvSpPr>
              <p:spPr bwMode="auto">
                <a:xfrm>
                  <a:off x="2838" y="3032"/>
                  <a:ext cx="4" cy="8"/>
                </a:xfrm>
                <a:custGeom>
                  <a:avLst/>
                  <a:gdLst>
                    <a:gd name="T0" fmla="*/ 0 w 18"/>
                    <a:gd name="T1" fmla="*/ 20 h 30"/>
                    <a:gd name="T2" fmla="*/ 8 w 18"/>
                    <a:gd name="T3" fmla="*/ 30 h 30"/>
                    <a:gd name="T4" fmla="*/ 18 w 18"/>
                    <a:gd name="T5" fmla="*/ 25 h 30"/>
                    <a:gd name="T6" fmla="*/ 11 w 18"/>
                    <a:gd name="T7" fmla="*/ 20 h 30"/>
                    <a:gd name="T8" fmla="*/ 2 w 18"/>
                    <a:gd name="T9" fmla="*/ 0 h 30"/>
                    <a:gd name="T10" fmla="*/ 0 w 18"/>
                    <a:gd name="T11" fmla="*/ 20 h 30"/>
                    <a:gd name="T12" fmla="*/ 0 w 18"/>
                    <a:gd name="T13" fmla="*/ 20 h 30"/>
                    <a:gd name="T14" fmla="*/ 0 60000 65536"/>
                    <a:gd name="T15" fmla="*/ 0 60000 65536"/>
                    <a:gd name="T16" fmla="*/ 0 60000 65536"/>
                    <a:gd name="T17" fmla="*/ 0 60000 65536"/>
                    <a:gd name="T18" fmla="*/ 0 60000 65536"/>
                    <a:gd name="T19" fmla="*/ 0 60000 65536"/>
                    <a:gd name="T20" fmla="*/ 0 60000 65536"/>
                    <a:gd name="T21" fmla="*/ 0 w 18"/>
                    <a:gd name="T22" fmla="*/ 0 h 30"/>
                    <a:gd name="T23" fmla="*/ 18 w 18"/>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30">
                      <a:moveTo>
                        <a:pt x="0" y="20"/>
                      </a:moveTo>
                      <a:lnTo>
                        <a:pt x="8" y="30"/>
                      </a:lnTo>
                      <a:lnTo>
                        <a:pt x="18" y="25"/>
                      </a:lnTo>
                      <a:lnTo>
                        <a:pt x="11" y="20"/>
                      </a:lnTo>
                      <a:lnTo>
                        <a:pt x="2" y="0"/>
                      </a:lnTo>
                      <a:lnTo>
                        <a:pt x="0" y="20"/>
                      </a:lnTo>
                      <a:close/>
                    </a:path>
                  </a:pathLst>
                </a:custGeom>
                <a:solidFill>
                  <a:srgbClr val="000000"/>
                </a:solidFill>
                <a:ln w="9525">
                  <a:noFill/>
                  <a:round/>
                  <a:headEnd/>
                  <a:tailEnd/>
                </a:ln>
              </p:spPr>
              <p:txBody>
                <a:bodyPr/>
                <a:lstStyle/>
                <a:p>
                  <a:endParaRPr lang="en-US" dirty="0"/>
                </a:p>
              </p:txBody>
            </p:sp>
            <p:sp>
              <p:nvSpPr>
                <p:cNvPr id="122105" name="Freeform 249"/>
                <p:cNvSpPr>
                  <a:spLocks/>
                </p:cNvSpPr>
                <p:nvPr/>
              </p:nvSpPr>
              <p:spPr bwMode="auto">
                <a:xfrm>
                  <a:off x="2777" y="3020"/>
                  <a:ext cx="50" cy="36"/>
                </a:xfrm>
                <a:custGeom>
                  <a:avLst/>
                  <a:gdLst>
                    <a:gd name="T0" fmla="*/ 45 w 204"/>
                    <a:gd name="T1" fmla="*/ 10 h 144"/>
                    <a:gd name="T2" fmla="*/ 0 w 204"/>
                    <a:gd name="T3" fmla="*/ 120 h 144"/>
                    <a:gd name="T4" fmla="*/ 18 w 204"/>
                    <a:gd name="T5" fmla="*/ 119 h 144"/>
                    <a:gd name="T6" fmla="*/ 35 w 204"/>
                    <a:gd name="T7" fmla="*/ 101 h 144"/>
                    <a:gd name="T8" fmla="*/ 64 w 204"/>
                    <a:gd name="T9" fmla="*/ 101 h 144"/>
                    <a:gd name="T10" fmla="*/ 69 w 204"/>
                    <a:gd name="T11" fmla="*/ 121 h 144"/>
                    <a:gd name="T12" fmla="*/ 127 w 204"/>
                    <a:gd name="T13" fmla="*/ 131 h 144"/>
                    <a:gd name="T14" fmla="*/ 136 w 204"/>
                    <a:gd name="T15" fmla="*/ 120 h 144"/>
                    <a:gd name="T16" fmla="*/ 159 w 204"/>
                    <a:gd name="T17" fmla="*/ 122 h 144"/>
                    <a:gd name="T18" fmla="*/ 165 w 204"/>
                    <a:gd name="T19" fmla="*/ 144 h 144"/>
                    <a:gd name="T20" fmla="*/ 204 w 204"/>
                    <a:gd name="T21" fmla="*/ 27 h 144"/>
                    <a:gd name="T22" fmla="*/ 185 w 204"/>
                    <a:gd name="T23" fmla="*/ 43 h 144"/>
                    <a:gd name="T24" fmla="*/ 167 w 204"/>
                    <a:gd name="T25" fmla="*/ 47 h 144"/>
                    <a:gd name="T26" fmla="*/ 154 w 204"/>
                    <a:gd name="T27" fmla="*/ 36 h 144"/>
                    <a:gd name="T28" fmla="*/ 151 w 204"/>
                    <a:gd name="T29" fmla="*/ 8 h 144"/>
                    <a:gd name="T30" fmla="*/ 125 w 204"/>
                    <a:gd name="T31" fmla="*/ 0 h 144"/>
                    <a:gd name="T32" fmla="*/ 97 w 204"/>
                    <a:gd name="T33" fmla="*/ 28 h 144"/>
                    <a:gd name="T34" fmla="*/ 72 w 204"/>
                    <a:gd name="T35" fmla="*/ 28 h 144"/>
                    <a:gd name="T36" fmla="*/ 73 w 204"/>
                    <a:gd name="T37" fmla="*/ 9 h 144"/>
                    <a:gd name="T38" fmla="*/ 45 w 204"/>
                    <a:gd name="T39" fmla="*/ 13 h 144"/>
                    <a:gd name="T40" fmla="*/ 45 w 204"/>
                    <a:gd name="T41" fmla="*/ 10 h 144"/>
                    <a:gd name="T42" fmla="*/ 45 w 204"/>
                    <a:gd name="T43" fmla="*/ 10 h 1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4"/>
                    <a:gd name="T67" fmla="*/ 0 h 144"/>
                    <a:gd name="T68" fmla="*/ 204 w 204"/>
                    <a:gd name="T69" fmla="*/ 144 h 1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4" h="144">
                      <a:moveTo>
                        <a:pt x="45" y="10"/>
                      </a:moveTo>
                      <a:lnTo>
                        <a:pt x="0" y="120"/>
                      </a:lnTo>
                      <a:lnTo>
                        <a:pt x="18" y="119"/>
                      </a:lnTo>
                      <a:lnTo>
                        <a:pt x="35" y="101"/>
                      </a:lnTo>
                      <a:lnTo>
                        <a:pt x="64" y="101"/>
                      </a:lnTo>
                      <a:lnTo>
                        <a:pt x="69" y="121"/>
                      </a:lnTo>
                      <a:lnTo>
                        <a:pt x="127" y="131"/>
                      </a:lnTo>
                      <a:lnTo>
                        <a:pt x="136" y="120"/>
                      </a:lnTo>
                      <a:lnTo>
                        <a:pt x="159" y="122"/>
                      </a:lnTo>
                      <a:lnTo>
                        <a:pt x="165" y="144"/>
                      </a:lnTo>
                      <a:lnTo>
                        <a:pt x="204" y="27"/>
                      </a:lnTo>
                      <a:lnTo>
                        <a:pt x="185" y="43"/>
                      </a:lnTo>
                      <a:lnTo>
                        <a:pt x="167" y="47"/>
                      </a:lnTo>
                      <a:lnTo>
                        <a:pt x="154" y="36"/>
                      </a:lnTo>
                      <a:lnTo>
                        <a:pt x="151" y="8"/>
                      </a:lnTo>
                      <a:lnTo>
                        <a:pt x="125" y="0"/>
                      </a:lnTo>
                      <a:lnTo>
                        <a:pt x="97" y="28"/>
                      </a:lnTo>
                      <a:lnTo>
                        <a:pt x="72" y="28"/>
                      </a:lnTo>
                      <a:lnTo>
                        <a:pt x="73" y="9"/>
                      </a:lnTo>
                      <a:lnTo>
                        <a:pt x="45" y="13"/>
                      </a:lnTo>
                      <a:lnTo>
                        <a:pt x="45" y="10"/>
                      </a:lnTo>
                      <a:close/>
                    </a:path>
                  </a:pathLst>
                </a:custGeom>
                <a:solidFill>
                  <a:srgbClr val="B8B8D9"/>
                </a:solidFill>
                <a:ln w="9525">
                  <a:noFill/>
                  <a:round/>
                  <a:headEnd/>
                  <a:tailEnd/>
                </a:ln>
              </p:spPr>
              <p:txBody>
                <a:bodyPr/>
                <a:lstStyle/>
                <a:p>
                  <a:endParaRPr lang="en-US" dirty="0"/>
                </a:p>
              </p:txBody>
            </p:sp>
            <p:sp>
              <p:nvSpPr>
                <p:cNvPr id="122106" name="Freeform 250"/>
                <p:cNvSpPr>
                  <a:spLocks/>
                </p:cNvSpPr>
                <p:nvPr/>
              </p:nvSpPr>
              <p:spPr bwMode="auto">
                <a:xfrm>
                  <a:off x="2868" y="3020"/>
                  <a:ext cx="48" cy="50"/>
                </a:xfrm>
                <a:custGeom>
                  <a:avLst/>
                  <a:gdLst>
                    <a:gd name="T0" fmla="*/ 0 w 195"/>
                    <a:gd name="T1" fmla="*/ 71 h 203"/>
                    <a:gd name="T2" fmla="*/ 2 w 195"/>
                    <a:gd name="T3" fmla="*/ 83 h 203"/>
                    <a:gd name="T4" fmla="*/ 18 w 195"/>
                    <a:gd name="T5" fmla="*/ 88 h 203"/>
                    <a:gd name="T6" fmla="*/ 21 w 195"/>
                    <a:gd name="T7" fmla="*/ 106 h 203"/>
                    <a:gd name="T8" fmla="*/ 13 w 195"/>
                    <a:gd name="T9" fmla="*/ 121 h 203"/>
                    <a:gd name="T10" fmla="*/ 24 w 195"/>
                    <a:gd name="T11" fmla="*/ 203 h 203"/>
                    <a:gd name="T12" fmla="*/ 31 w 195"/>
                    <a:gd name="T13" fmla="*/ 198 h 203"/>
                    <a:gd name="T14" fmla="*/ 30 w 195"/>
                    <a:gd name="T15" fmla="*/ 179 h 203"/>
                    <a:gd name="T16" fmla="*/ 36 w 195"/>
                    <a:gd name="T17" fmla="*/ 165 h 203"/>
                    <a:gd name="T18" fmla="*/ 57 w 195"/>
                    <a:gd name="T19" fmla="*/ 159 h 203"/>
                    <a:gd name="T20" fmla="*/ 77 w 195"/>
                    <a:gd name="T21" fmla="*/ 180 h 203"/>
                    <a:gd name="T22" fmla="*/ 112 w 195"/>
                    <a:gd name="T23" fmla="*/ 175 h 203"/>
                    <a:gd name="T24" fmla="*/ 116 w 195"/>
                    <a:gd name="T25" fmla="*/ 151 h 203"/>
                    <a:gd name="T26" fmla="*/ 130 w 195"/>
                    <a:gd name="T27" fmla="*/ 147 h 203"/>
                    <a:gd name="T28" fmla="*/ 143 w 195"/>
                    <a:gd name="T29" fmla="*/ 151 h 203"/>
                    <a:gd name="T30" fmla="*/ 160 w 195"/>
                    <a:gd name="T31" fmla="*/ 175 h 203"/>
                    <a:gd name="T32" fmla="*/ 195 w 195"/>
                    <a:gd name="T33" fmla="*/ 178 h 203"/>
                    <a:gd name="T34" fmla="*/ 160 w 195"/>
                    <a:gd name="T35" fmla="*/ 3 h 203"/>
                    <a:gd name="T36" fmla="*/ 132 w 195"/>
                    <a:gd name="T37" fmla="*/ 0 h 203"/>
                    <a:gd name="T38" fmla="*/ 122 w 195"/>
                    <a:gd name="T39" fmla="*/ 34 h 203"/>
                    <a:gd name="T40" fmla="*/ 106 w 195"/>
                    <a:gd name="T41" fmla="*/ 39 h 203"/>
                    <a:gd name="T42" fmla="*/ 88 w 195"/>
                    <a:gd name="T43" fmla="*/ 30 h 203"/>
                    <a:gd name="T44" fmla="*/ 82 w 195"/>
                    <a:gd name="T45" fmla="*/ 14 h 203"/>
                    <a:gd name="T46" fmla="*/ 59 w 195"/>
                    <a:gd name="T47" fmla="*/ 27 h 203"/>
                    <a:gd name="T48" fmla="*/ 55 w 195"/>
                    <a:gd name="T49" fmla="*/ 53 h 203"/>
                    <a:gd name="T50" fmla="*/ 40 w 195"/>
                    <a:gd name="T51" fmla="*/ 69 h 203"/>
                    <a:gd name="T52" fmla="*/ 24 w 195"/>
                    <a:gd name="T53" fmla="*/ 63 h 203"/>
                    <a:gd name="T54" fmla="*/ 18 w 195"/>
                    <a:gd name="T55" fmla="*/ 52 h 203"/>
                    <a:gd name="T56" fmla="*/ 0 w 195"/>
                    <a:gd name="T57" fmla="*/ 71 h 203"/>
                    <a:gd name="T58" fmla="*/ 0 w 195"/>
                    <a:gd name="T59" fmla="*/ 71 h 2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5"/>
                    <a:gd name="T91" fmla="*/ 0 h 203"/>
                    <a:gd name="T92" fmla="*/ 195 w 195"/>
                    <a:gd name="T93" fmla="*/ 203 h 20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5" h="203">
                      <a:moveTo>
                        <a:pt x="0" y="71"/>
                      </a:moveTo>
                      <a:lnTo>
                        <a:pt x="2" y="83"/>
                      </a:lnTo>
                      <a:lnTo>
                        <a:pt x="18" y="88"/>
                      </a:lnTo>
                      <a:lnTo>
                        <a:pt x="21" y="106"/>
                      </a:lnTo>
                      <a:lnTo>
                        <a:pt x="13" y="121"/>
                      </a:lnTo>
                      <a:lnTo>
                        <a:pt x="24" y="203"/>
                      </a:lnTo>
                      <a:lnTo>
                        <a:pt x="31" y="198"/>
                      </a:lnTo>
                      <a:lnTo>
                        <a:pt x="30" y="179"/>
                      </a:lnTo>
                      <a:lnTo>
                        <a:pt x="36" y="165"/>
                      </a:lnTo>
                      <a:lnTo>
                        <a:pt x="57" y="159"/>
                      </a:lnTo>
                      <a:lnTo>
                        <a:pt x="77" y="180"/>
                      </a:lnTo>
                      <a:lnTo>
                        <a:pt x="112" y="175"/>
                      </a:lnTo>
                      <a:lnTo>
                        <a:pt x="116" y="151"/>
                      </a:lnTo>
                      <a:lnTo>
                        <a:pt x="130" y="147"/>
                      </a:lnTo>
                      <a:lnTo>
                        <a:pt x="143" y="151"/>
                      </a:lnTo>
                      <a:lnTo>
                        <a:pt x="160" y="175"/>
                      </a:lnTo>
                      <a:lnTo>
                        <a:pt x="195" y="178"/>
                      </a:lnTo>
                      <a:lnTo>
                        <a:pt x="160" y="3"/>
                      </a:lnTo>
                      <a:lnTo>
                        <a:pt x="132" y="0"/>
                      </a:lnTo>
                      <a:lnTo>
                        <a:pt x="122" y="34"/>
                      </a:lnTo>
                      <a:lnTo>
                        <a:pt x="106" y="39"/>
                      </a:lnTo>
                      <a:lnTo>
                        <a:pt x="88" y="30"/>
                      </a:lnTo>
                      <a:lnTo>
                        <a:pt x="82" y="14"/>
                      </a:lnTo>
                      <a:lnTo>
                        <a:pt x="59" y="27"/>
                      </a:lnTo>
                      <a:lnTo>
                        <a:pt x="55" y="53"/>
                      </a:lnTo>
                      <a:lnTo>
                        <a:pt x="40" y="69"/>
                      </a:lnTo>
                      <a:lnTo>
                        <a:pt x="24" y="63"/>
                      </a:lnTo>
                      <a:lnTo>
                        <a:pt x="18" y="52"/>
                      </a:lnTo>
                      <a:lnTo>
                        <a:pt x="0" y="71"/>
                      </a:lnTo>
                      <a:close/>
                    </a:path>
                  </a:pathLst>
                </a:custGeom>
                <a:solidFill>
                  <a:srgbClr val="B8B8D9"/>
                </a:solidFill>
                <a:ln w="9525">
                  <a:noFill/>
                  <a:round/>
                  <a:headEnd/>
                  <a:tailEnd/>
                </a:ln>
              </p:spPr>
              <p:txBody>
                <a:bodyPr/>
                <a:lstStyle/>
                <a:p>
                  <a:endParaRPr lang="en-US" dirty="0"/>
                </a:p>
              </p:txBody>
            </p:sp>
            <p:sp>
              <p:nvSpPr>
                <p:cNvPr id="122107" name="Freeform 251"/>
                <p:cNvSpPr>
                  <a:spLocks/>
                </p:cNvSpPr>
                <p:nvPr/>
              </p:nvSpPr>
              <p:spPr bwMode="auto">
                <a:xfrm>
                  <a:off x="2875" y="3026"/>
                  <a:ext cx="27" cy="37"/>
                </a:xfrm>
                <a:custGeom>
                  <a:avLst/>
                  <a:gdLst>
                    <a:gd name="T0" fmla="*/ 0 w 106"/>
                    <a:gd name="T1" fmla="*/ 50 h 147"/>
                    <a:gd name="T2" fmla="*/ 15 w 106"/>
                    <a:gd name="T3" fmla="*/ 125 h 147"/>
                    <a:gd name="T4" fmla="*/ 34 w 106"/>
                    <a:gd name="T5" fmla="*/ 125 h 147"/>
                    <a:gd name="T6" fmla="*/ 52 w 106"/>
                    <a:gd name="T7" fmla="*/ 147 h 147"/>
                    <a:gd name="T8" fmla="*/ 77 w 106"/>
                    <a:gd name="T9" fmla="*/ 144 h 147"/>
                    <a:gd name="T10" fmla="*/ 82 w 106"/>
                    <a:gd name="T11" fmla="*/ 114 h 147"/>
                    <a:gd name="T12" fmla="*/ 106 w 106"/>
                    <a:gd name="T13" fmla="*/ 117 h 147"/>
                    <a:gd name="T14" fmla="*/ 87 w 106"/>
                    <a:gd name="T15" fmla="*/ 13 h 147"/>
                    <a:gd name="T16" fmla="*/ 66 w 106"/>
                    <a:gd name="T17" fmla="*/ 17 h 147"/>
                    <a:gd name="T18" fmla="*/ 49 w 106"/>
                    <a:gd name="T19" fmla="*/ 0 h 147"/>
                    <a:gd name="T20" fmla="*/ 37 w 106"/>
                    <a:gd name="T21" fmla="*/ 6 h 147"/>
                    <a:gd name="T22" fmla="*/ 32 w 106"/>
                    <a:gd name="T23" fmla="*/ 32 h 147"/>
                    <a:gd name="T24" fmla="*/ 14 w 106"/>
                    <a:gd name="T25" fmla="*/ 49 h 147"/>
                    <a:gd name="T26" fmla="*/ 0 w 106"/>
                    <a:gd name="T27" fmla="*/ 50 h 147"/>
                    <a:gd name="T28" fmla="*/ 0 w 106"/>
                    <a:gd name="T29" fmla="*/ 50 h 1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6"/>
                    <a:gd name="T46" fmla="*/ 0 h 147"/>
                    <a:gd name="T47" fmla="*/ 106 w 106"/>
                    <a:gd name="T48" fmla="*/ 147 h 1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6" h="147">
                      <a:moveTo>
                        <a:pt x="0" y="50"/>
                      </a:moveTo>
                      <a:lnTo>
                        <a:pt x="15" y="125"/>
                      </a:lnTo>
                      <a:lnTo>
                        <a:pt x="34" y="125"/>
                      </a:lnTo>
                      <a:lnTo>
                        <a:pt x="52" y="147"/>
                      </a:lnTo>
                      <a:lnTo>
                        <a:pt x="77" y="144"/>
                      </a:lnTo>
                      <a:lnTo>
                        <a:pt x="82" y="114"/>
                      </a:lnTo>
                      <a:lnTo>
                        <a:pt x="106" y="117"/>
                      </a:lnTo>
                      <a:lnTo>
                        <a:pt x="87" y="13"/>
                      </a:lnTo>
                      <a:lnTo>
                        <a:pt x="66" y="17"/>
                      </a:lnTo>
                      <a:lnTo>
                        <a:pt x="49" y="0"/>
                      </a:lnTo>
                      <a:lnTo>
                        <a:pt x="37" y="6"/>
                      </a:lnTo>
                      <a:lnTo>
                        <a:pt x="32" y="32"/>
                      </a:lnTo>
                      <a:lnTo>
                        <a:pt x="14" y="49"/>
                      </a:lnTo>
                      <a:lnTo>
                        <a:pt x="0" y="50"/>
                      </a:lnTo>
                      <a:close/>
                    </a:path>
                  </a:pathLst>
                </a:custGeom>
                <a:solidFill>
                  <a:srgbClr val="E5E5FF"/>
                </a:solidFill>
                <a:ln w="9525">
                  <a:noFill/>
                  <a:round/>
                  <a:headEnd/>
                  <a:tailEnd/>
                </a:ln>
              </p:spPr>
              <p:txBody>
                <a:bodyPr/>
                <a:lstStyle/>
                <a:p>
                  <a:endParaRPr lang="en-US" dirty="0"/>
                </a:p>
              </p:txBody>
            </p:sp>
            <p:sp>
              <p:nvSpPr>
                <p:cNvPr id="122108" name="Freeform 252"/>
                <p:cNvSpPr>
                  <a:spLocks/>
                </p:cNvSpPr>
                <p:nvPr/>
              </p:nvSpPr>
              <p:spPr bwMode="auto">
                <a:xfrm>
                  <a:off x="2787" y="3021"/>
                  <a:ext cx="26" cy="29"/>
                </a:xfrm>
                <a:custGeom>
                  <a:avLst/>
                  <a:gdLst>
                    <a:gd name="T0" fmla="*/ 20 w 104"/>
                    <a:gd name="T1" fmla="*/ 28 h 117"/>
                    <a:gd name="T2" fmla="*/ 0 w 104"/>
                    <a:gd name="T3" fmla="*/ 91 h 117"/>
                    <a:gd name="T4" fmla="*/ 18 w 104"/>
                    <a:gd name="T5" fmla="*/ 91 h 117"/>
                    <a:gd name="T6" fmla="*/ 30 w 104"/>
                    <a:gd name="T7" fmla="*/ 101 h 117"/>
                    <a:gd name="T8" fmla="*/ 32 w 104"/>
                    <a:gd name="T9" fmla="*/ 110 h 117"/>
                    <a:gd name="T10" fmla="*/ 69 w 104"/>
                    <a:gd name="T11" fmla="*/ 117 h 117"/>
                    <a:gd name="T12" fmla="*/ 80 w 104"/>
                    <a:gd name="T13" fmla="*/ 116 h 117"/>
                    <a:gd name="T14" fmla="*/ 104 w 104"/>
                    <a:gd name="T15" fmla="*/ 24 h 117"/>
                    <a:gd name="T16" fmla="*/ 99 w 104"/>
                    <a:gd name="T17" fmla="*/ 5 h 117"/>
                    <a:gd name="T18" fmla="*/ 84 w 104"/>
                    <a:gd name="T19" fmla="*/ 0 h 117"/>
                    <a:gd name="T20" fmla="*/ 69 w 104"/>
                    <a:gd name="T21" fmla="*/ 22 h 117"/>
                    <a:gd name="T22" fmla="*/ 52 w 104"/>
                    <a:gd name="T23" fmla="*/ 28 h 117"/>
                    <a:gd name="T24" fmla="*/ 35 w 104"/>
                    <a:gd name="T25" fmla="*/ 28 h 117"/>
                    <a:gd name="T26" fmla="*/ 20 w 104"/>
                    <a:gd name="T27" fmla="*/ 28 h 117"/>
                    <a:gd name="T28" fmla="*/ 20 w 104"/>
                    <a:gd name="T29" fmla="*/ 28 h 1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4"/>
                    <a:gd name="T46" fmla="*/ 0 h 117"/>
                    <a:gd name="T47" fmla="*/ 104 w 104"/>
                    <a:gd name="T48" fmla="*/ 117 h 1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4" h="117">
                      <a:moveTo>
                        <a:pt x="20" y="28"/>
                      </a:moveTo>
                      <a:lnTo>
                        <a:pt x="0" y="91"/>
                      </a:lnTo>
                      <a:lnTo>
                        <a:pt x="18" y="91"/>
                      </a:lnTo>
                      <a:lnTo>
                        <a:pt x="30" y="101"/>
                      </a:lnTo>
                      <a:lnTo>
                        <a:pt x="32" y="110"/>
                      </a:lnTo>
                      <a:lnTo>
                        <a:pt x="69" y="117"/>
                      </a:lnTo>
                      <a:lnTo>
                        <a:pt x="80" y="116"/>
                      </a:lnTo>
                      <a:lnTo>
                        <a:pt x="104" y="24"/>
                      </a:lnTo>
                      <a:lnTo>
                        <a:pt x="99" y="5"/>
                      </a:lnTo>
                      <a:lnTo>
                        <a:pt x="84" y="0"/>
                      </a:lnTo>
                      <a:lnTo>
                        <a:pt x="69" y="22"/>
                      </a:lnTo>
                      <a:lnTo>
                        <a:pt x="52" y="28"/>
                      </a:lnTo>
                      <a:lnTo>
                        <a:pt x="35" y="28"/>
                      </a:lnTo>
                      <a:lnTo>
                        <a:pt x="20" y="28"/>
                      </a:lnTo>
                      <a:close/>
                    </a:path>
                  </a:pathLst>
                </a:custGeom>
                <a:solidFill>
                  <a:srgbClr val="E5E5FF"/>
                </a:solidFill>
                <a:ln w="9525">
                  <a:noFill/>
                  <a:round/>
                  <a:headEnd/>
                  <a:tailEnd/>
                </a:ln>
              </p:spPr>
              <p:txBody>
                <a:bodyPr/>
                <a:lstStyle/>
                <a:p>
                  <a:endParaRPr lang="en-US" dirty="0"/>
                </a:p>
              </p:txBody>
            </p:sp>
            <p:sp>
              <p:nvSpPr>
                <p:cNvPr id="122109" name="Freeform 253"/>
                <p:cNvSpPr>
                  <a:spLocks/>
                </p:cNvSpPr>
                <p:nvPr/>
              </p:nvSpPr>
              <p:spPr bwMode="auto">
                <a:xfrm>
                  <a:off x="2880" y="3029"/>
                  <a:ext cx="12" cy="32"/>
                </a:xfrm>
                <a:custGeom>
                  <a:avLst/>
                  <a:gdLst>
                    <a:gd name="T0" fmla="*/ 13 w 47"/>
                    <a:gd name="T1" fmla="*/ 28 h 129"/>
                    <a:gd name="T2" fmla="*/ 2 w 47"/>
                    <a:gd name="T3" fmla="*/ 38 h 129"/>
                    <a:gd name="T4" fmla="*/ 0 w 47"/>
                    <a:gd name="T5" fmla="*/ 53 h 129"/>
                    <a:gd name="T6" fmla="*/ 9 w 47"/>
                    <a:gd name="T7" fmla="*/ 57 h 129"/>
                    <a:gd name="T8" fmla="*/ 7 w 47"/>
                    <a:gd name="T9" fmla="*/ 72 h 129"/>
                    <a:gd name="T10" fmla="*/ 18 w 47"/>
                    <a:gd name="T11" fmla="*/ 81 h 129"/>
                    <a:gd name="T12" fmla="*/ 14 w 47"/>
                    <a:gd name="T13" fmla="*/ 91 h 129"/>
                    <a:gd name="T14" fmla="*/ 23 w 47"/>
                    <a:gd name="T15" fmla="*/ 97 h 129"/>
                    <a:gd name="T16" fmla="*/ 22 w 47"/>
                    <a:gd name="T17" fmla="*/ 111 h 129"/>
                    <a:gd name="T18" fmla="*/ 34 w 47"/>
                    <a:gd name="T19" fmla="*/ 127 h 129"/>
                    <a:gd name="T20" fmla="*/ 47 w 47"/>
                    <a:gd name="T21" fmla="*/ 129 h 129"/>
                    <a:gd name="T22" fmla="*/ 47 w 47"/>
                    <a:gd name="T23" fmla="*/ 108 h 129"/>
                    <a:gd name="T24" fmla="*/ 38 w 47"/>
                    <a:gd name="T25" fmla="*/ 102 h 129"/>
                    <a:gd name="T26" fmla="*/ 46 w 47"/>
                    <a:gd name="T27" fmla="*/ 84 h 129"/>
                    <a:gd name="T28" fmla="*/ 29 w 47"/>
                    <a:gd name="T29" fmla="*/ 76 h 129"/>
                    <a:gd name="T30" fmla="*/ 41 w 47"/>
                    <a:gd name="T31" fmla="*/ 58 h 129"/>
                    <a:gd name="T32" fmla="*/ 27 w 47"/>
                    <a:gd name="T33" fmla="*/ 49 h 129"/>
                    <a:gd name="T34" fmla="*/ 36 w 47"/>
                    <a:gd name="T35" fmla="*/ 33 h 129"/>
                    <a:gd name="T36" fmla="*/ 31 w 47"/>
                    <a:gd name="T37" fmla="*/ 24 h 129"/>
                    <a:gd name="T38" fmla="*/ 19 w 47"/>
                    <a:gd name="T39" fmla="*/ 0 h 129"/>
                    <a:gd name="T40" fmla="*/ 13 w 47"/>
                    <a:gd name="T41" fmla="*/ 28 h 129"/>
                    <a:gd name="T42" fmla="*/ 13 w 47"/>
                    <a:gd name="T43" fmla="*/ 28 h 1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
                    <a:gd name="T67" fmla="*/ 0 h 129"/>
                    <a:gd name="T68" fmla="*/ 47 w 47"/>
                    <a:gd name="T69" fmla="*/ 129 h 1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 h="129">
                      <a:moveTo>
                        <a:pt x="13" y="28"/>
                      </a:moveTo>
                      <a:lnTo>
                        <a:pt x="2" y="38"/>
                      </a:lnTo>
                      <a:lnTo>
                        <a:pt x="0" y="53"/>
                      </a:lnTo>
                      <a:lnTo>
                        <a:pt x="9" y="57"/>
                      </a:lnTo>
                      <a:lnTo>
                        <a:pt x="7" y="72"/>
                      </a:lnTo>
                      <a:lnTo>
                        <a:pt x="18" y="81"/>
                      </a:lnTo>
                      <a:lnTo>
                        <a:pt x="14" y="91"/>
                      </a:lnTo>
                      <a:lnTo>
                        <a:pt x="23" y="97"/>
                      </a:lnTo>
                      <a:lnTo>
                        <a:pt x="22" y="111"/>
                      </a:lnTo>
                      <a:lnTo>
                        <a:pt x="34" y="127"/>
                      </a:lnTo>
                      <a:lnTo>
                        <a:pt x="47" y="129"/>
                      </a:lnTo>
                      <a:lnTo>
                        <a:pt x="47" y="108"/>
                      </a:lnTo>
                      <a:lnTo>
                        <a:pt x="38" y="102"/>
                      </a:lnTo>
                      <a:lnTo>
                        <a:pt x="46" y="84"/>
                      </a:lnTo>
                      <a:lnTo>
                        <a:pt x="29" y="76"/>
                      </a:lnTo>
                      <a:lnTo>
                        <a:pt x="41" y="58"/>
                      </a:lnTo>
                      <a:lnTo>
                        <a:pt x="27" y="49"/>
                      </a:lnTo>
                      <a:lnTo>
                        <a:pt x="36" y="33"/>
                      </a:lnTo>
                      <a:lnTo>
                        <a:pt x="31" y="24"/>
                      </a:lnTo>
                      <a:lnTo>
                        <a:pt x="19" y="0"/>
                      </a:lnTo>
                      <a:lnTo>
                        <a:pt x="13" y="28"/>
                      </a:lnTo>
                      <a:close/>
                    </a:path>
                  </a:pathLst>
                </a:custGeom>
                <a:solidFill>
                  <a:srgbClr val="FFFFFF"/>
                </a:solidFill>
                <a:ln w="9525">
                  <a:noFill/>
                  <a:round/>
                  <a:headEnd/>
                  <a:tailEnd/>
                </a:ln>
              </p:spPr>
              <p:txBody>
                <a:bodyPr/>
                <a:lstStyle/>
                <a:p>
                  <a:endParaRPr lang="en-US" dirty="0"/>
                </a:p>
              </p:txBody>
            </p:sp>
            <p:sp>
              <p:nvSpPr>
                <p:cNvPr id="122110" name="Freeform 254"/>
                <p:cNvSpPr>
                  <a:spLocks/>
                </p:cNvSpPr>
                <p:nvPr/>
              </p:nvSpPr>
              <p:spPr bwMode="auto">
                <a:xfrm>
                  <a:off x="2792" y="3028"/>
                  <a:ext cx="11" cy="20"/>
                </a:xfrm>
                <a:custGeom>
                  <a:avLst/>
                  <a:gdLst>
                    <a:gd name="T0" fmla="*/ 24 w 45"/>
                    <a:gd name="T1" fmla="*/ 7 h 79"/>
                    <a:gd name="T2" fmla="*/ 10 w 45"/>
                    <a:gd name="T3" fmla="*/ 11 h 79"/>
                    <a:gd name="T4" fmla="*/ 15 w 45"/>
                    <a:gd name="T5" fmla="*/ 20 h 79"/>
                    <a:gd name="T6" fmla="*/ 5 w 45"/>
                    <a:gd name="T7" fmla="*/ 31 h 79"/>
                    <a:gd name="T8" fmla="*/ 10 w 45"/>
                    <a:gd name="T9" fmla="*/ 40 h 79"/>
                    <a:gd name="T10" fmla="*/ 0 w 45"/>
                    <a:gd name="T11" fmla="*/ 50 h 79"/>
                    <a:gd name="T12" fmla="*/ 5 w 45"/>
                    <a:gd name="T13" fmla="*/ 58 h 79"/>
                    <a:gd name="T14" fmla="*/ 1 w 45"/>
                    <a:gd name="T15" fmla="*/ 60 h 79"/>
                    <a:gd name="T16" fmla="*/ 15 w 45"/>
                    <a:gd name="T17" fmla="*/ 74 h 79"/>
                    <a:gd name="T18" fmla="*/ 29 w 45"/>
                    <a:gd name="T19" fmla="*/ 79 h 79"/>
                    <a:gd name="T20" fmla="*/ 45 w 45"/>
                    <a:gd name="T21" fmla="*/ 0 h 79"/>
                    <a:gd name="T22" fmla="*/ 24 w 45"/>
                    <a:gd name="T23" fmla="*/ 7 h 79"/>
                    <a:gd name="T24" fmla="*/ 24 w 45"/>
                    <a:gd name="T25" fmla="*/ 7 h 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79"/>
                    <a:gd name="T41" fmla="*/ 45 w 45"/>
                    <a:gd name="T42" fmla="*/ 79 h 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79">
                      <a:moveTo>
                        <a:pt x="24" y="7"/>
                      </a:moveTo>
                      <a:lnTo>
                        <a:pt x="10" y="11"/>
                      </a:lnTo>
                      <a:lnTo>
                        <a:pt x="15" y="20"/>
                      </a:lnTo>
                      <a:lnTo>
                        <a:pt x="5" y="31"/>
                      </a:lnTo>
                      <a:lnTo>
                        <a:pt x="10" y="40"/>
                      </a:lnTo>
                      <a:lnTo>
                        <a:pt x="0" y="50"/>
                      </a:lnTo>
                      <a:lnTo>
                        <a:pt x="5" y="58"/>
                      </a:lnTo>
                      <a:lnTo>
                        <a:pt x="1" y="60"/>
                      </a:lnTo>
                      <a:lnTo>
                        <a:pt x="15" y="74"/>
                      </a:lnTo>
                      <a:lnTo>
                        <a:pt x="29" y="79"/>
                      </a:lnTo>
                      <a:lnTo>
                        <a:pt x="45" y="0"/>
                      </a:lnTo>
                      <a:lnTo>
                        <a:pt x="24" y="7"/>
                      </a:lnTo>
                      <a:close/>
                    </a:path>
                  </a:pathLst>
                </a:custGeom>
                <a:solidFill>
                  <a:srgbClr val="FFFFFF"/>
                </a:solidFill>
                <a:ln w="9525">
                  <a:noFill/>
                  <a:round/>
                  <a:headEnd/>
                  <a:tailEnd/>
                </a:ln>
              </p:spPr>
              <p:txBody>
                <a:bodyPr/>
                <a:lstStyle/>
                <a:p>
                  <a:endParaRPr lang="en-US" dirty="0"/>
                </a:p>
              </p:txBody>
            </p:sp>
            <p:sp>
              <p:nvSpPr>
                <p:cNvPr id="122111" name="Freeform 255"/>
                <p:cNvSpPr>
                  <a:spLocks/>
                </p:cNvSpPr>
                <p:nvPr/>
              </p:nvSpPr>
              <p:spPr bwMode="auto">
                <a:xfrm>
                  <a:off x="2825" y="3031"/>
                  <a:ext cx="11" cy="32"/>
                </a:xfrm>
                <a:custGeom>
                  <a:avLst/>
                  <a:gdLst>
                    <a:gd name="T0" fmla="*/ 44 w 44"/>
                    <a:gd name="T1" fmla="*/ 19 h 126"/>
                    <a:gd name="T2" fmla="*/ 18 w 44"/>
                    <a:gd name="T3" fmla="*/ 126 h 126"/>
                    <a:gd name="T4" fmla="*/ 0 w 44"/>
                    <a:gd name="T5" fmla="*/ 106 h 126"/>
                    <a:gd name="T6" fmla="*/ 15 w 44"/>
                    <a:gd name="T7" fmla="*/ 106 h 126"/>
                    <a:gd name="T8" fmla="*/ 11 w 44"/>
                    <a:gd name="T9" fmla="*/ 81 h 126"/>
                    <a:gd name="T10" fmla="*/ 21 w 44"/>
                    <a:gd name="T11" fmla="*/ 74 h 126"/>
                    <a:gd name="T12" fmla="*/ 15 w 44"/>
                    <a:gd name="T13" fmla="*/ 52 h 126"/>
                    <a:gd name="T14" fmla="*/ 30 w 44"/>
                    <a:gd name="T15" fmla="*/ 40 h 126"/>
                    <a:gd name="T16" fmla="*/ 26 w 44"/>
                    <a:gd name="T17" fmla="*/ 16 h 126"/>
                    <a:gd name="T18" fmla="*/ 35 w 44"/>
                    <a:gd name="T19" fmla="*/ 15 h 126"/>
                    <a:gd name="T20" fmla="*/ 35 w 44"/>
                    <a:gd name="T21" fmla="*/ 0 h 126"/>
                    <a:gd name="T22" fmla="*/ 44 w 44"/>
                    <a:gd name="T23" fmla="*/ 19 h 126"/>
                    <a:gd name="T24" fmla="*/ 44 w 44"/>
                    <a:gd name="T25" fmla="*/ 19 h 1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126"/>
                    <a:gd name="T41" fmla="*/ 44 w 44"/>
                    <a:gd name="T42" fmla="*/ 126 h 1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126">
                      <a:moveTo>
                        <a:pt x="44" y="19"/>
                      </a:moveTo>
                      <a:lnTo>
                        <a:pt x="18" y="126"/>
                      </a:lnTo>
                      <a:lnTo>
                        <a:pt x="0" y="106"/>
                      </a:lnTo>
                      <a:lnTo>
                        <a:pt x="15" y="106"/>
                      </a:lnTo>
                      <a:lnTo>
                        <a:pt x="11" y="81"/>
                      </a:lnTo>
                      <a:lnTo>
                        <a:pt x="21" y="74"/>
                      </a:lnTo>
                      <a:lnTo>
                        <a:pt x="15" y="52"/>
                      </a:lnTo>
                      <a:lnTo>
                        <a:pt x="30" y="40"/>
                      </a:lnTo>
                      <a:lnTo>
                        <a:pt x="26" y="16"/>
                      </a:lnTo>
                      <a:lnTo>
                        <a:pt x="35" y="15"/>
                      </a:lnTo>
                      <a:lnTo>
                        <a:pt x="35" y="0"/>
                      </a:lnTo>
                      <a:lnTo>
                        <a:pt x="44" y="19"/>
                      </a:lnTo>
                      <a:close/>
                    </a:path>
                  </a:pathLst>
                </a:custGeom>
                <a:solidFill>
                  <a:srgbClr val="5C5C73"/>
                </a:solidFill>
                <a:ln w="9525">
                  <a:noFill/>
                  <a:round/>
                  <a:headEnd/>
                  <a:tailEnd/>
                </a:ln>
              </p:spPr>
              <p:txBody>
                <a:bodyPr/>
                <a:lstStyle/>
                <a:p>
                  <a:endParaRPr lang="en-US" dirty="0"/>
                </a:p>
              </p:txBody>
            </p:sp>
            <p:sp>
              <p:nvSpPr>
                <p:cNvPr id="122112" name="Freeform 256"/>
                <p:cNvSpPr>
                  <a:spLocks/>
                </p:cNvSpPr>
                <p:nvPr/>
              </p:nvSpPr>
              <p:spPr bwMode="auto">
                <a:xfrm>
                  <a:off x="2919" y="3024"/>
                  <a:ext cx="11" cy="42"/>
                </a:xfrm>
                <a:custGeom>
                  <a:avLst/>
                  <a:gdLst>
                    <a:gd name="T0" fmla="*/ 14 w 44"/>
                    <a:gd name="T1" fmla="*/ 4 h 169"/>
                    <a:gd name="T2" fmla="*/ 44 w 44"/>
                    <a:gd name="T3" fmla="*/ 169 h 169"/>
                    <a:gd name="T4" fmla="*/ 22 w 44"/>
                    <a:gd name="T5" fmla="*/ 148 h 169"/>
                    <a:gd name="T6" fmla="*/ 27 w 44"/>
                    <a:gd name="T7" fmla="*/ 123 h 169"/>
                    <a:gd name="T8" fmla="*/ 14 w 44"/>
                    <a:gd name="T9" fmla="*/ 105 h 169"/>
                    <a:gd name="T10" fmla="*/ 22 w 44"/>
                    <a:gd name="T11" fmla="*/ 81 h 169"/>
                    <a:gd name="T12" fmla="*/ 9 w 44"/>
                    <a:gd name="T13" fmla="*/ 55 h 169"/>
                    <a:gd name="T14" fmla="*/ 10 w 44"/>
                    <a:gd name="T15" fmla="*/ 38 h 169"/>
                    <a:gd name="T16" fmla="*/ 0 w 44"/>
                    <a:gd name="T17" fmla="*/ 21 h 169"/>
                    <a:gd name="T18" fmla="*/ 6 w 44"/>
                    <a:gd name="T19" fmla="*/ 0 h 169"/>
                    <a:gd name="T20" fmla="*/ 14 w 44"/>
                    <a:gd name="T21" fmla="*/ 4 h 169"/>
                    <a:gd name="T22" fmla="*/ 14 w 44"/>
                    <a:gd name="T23" fmla="*/ 4 h 1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169"/>
                    <a:gd name="T38" fmla="*/ 44 w 44"/>
                    <a:gd name="T39" fmla="*/ 169 h 16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169">
                      <a:moveTo>
                        <a:pt x="14" y="4"/>
                      </a:moveTo>
                      <a:lnTo>
                        <a:pt x="44" y="169"/>
                      </a:lnTo>
                      <a:lnTo>
                        <a:pt x="22" y="148"/>
                      </a:lnTo>
                      <a:lnTo>
                        <a:pt x="27" y="123"/>
                      </a:lnTo>
                      <a:lnTo>
                        <a:pt x="14" y="105"/>
                      </a:lnTo>
                      <a:lnTo>
                        <a:pt x="22" y="81"/>
                      </a:lnTo>
                      <a:lnTo>
                        <a:pt x="9" y="55"/>
                      </a:lnTo>
                      <a:lnTo>
                        <a:pt x="10" y="38"/>
                      </a:lnTo>
                      <a:lnTo>
                        <a:pt x="0" y="21"/>
                      </a:lnTo>
                      <a:lnTo>
                        <a:pt x="6" y="0"/>
                      </a:lnTo>
                      <a:lnTo>
                        <a:pt x="14" y="4"/>
                      </a:lnTo>
                      <a:close/>
                    </a:path>
                  </a:pathLst>
                </a:custGeom>
                <a:solidFill>
                  <a:srgbClr val="5C5C73"/>
                </a:solidFill>
                <a:ln w="9525">
                  <a:noFill/>
                  <a:round/>
                  <a:headEnd/>
                  <a:tailEnd/>
                </a:ln>
              </p:spPr>
              <p:txBody>
                <a:bodyPr/>
                <a:lstStyle/>
                <a:p>
                  <a:endParaRPr lang="en-US" dirty="0"/>
                </a:p>
              </p:txBody>
            </p:sp>
            <p:sp>
              <p:nvSpPr>
                <p:cNvPr id="122113" name="Freeform 257"/>
                <p:cNvSpPr>
                  <a:spLocks/>
                </p:cNvSpPr>
                <p:nvPr/>
              </p:nvSpPr>
              <p:spPr bwMode="auto">
                <a:xfrm>
                  <a:off x="2771" y="3055"/>
                  <a:ext cx="9" cy="4"/>
                </a:xfrm>
                <a:custGeom>
                  <a:avLst/>
                  <a:gdLst>
                    <a:gd name="T0" fmla="*/ 4 w 35"/>
                    <a:gd name="T1" fmla="*/ 6 h 18"/>
                    <a:gd name="T2" fmla="*/ 0 w 35"/>
                    <a:gd name="T3" fmla="*/ 18 h 18"/>
                    <a:gd name="T4" fmla="*/ 18 w 35"/>
                    <a:gd name="T5" fmla="*/ 14 h 18"/>
                    <a:gd name="T6" fmla="*/ 31 w 35"/>
                    <a:gd name="T7" fmla="*/ 11 h 18"/>
                    <a:gd name="T8" fmla="*/ 35 w 35"/>
                    <a:gd name="T9" fmla="*/ 0 h 18"/>
                    <a:gd name="T10" fmla="*/ 16 w 35"/>
                    <a:gd name="T11" fmla="*/ 4 h 18"/>
                    <a:gd name="T12" fmla="*/ 4 w 35"/>
                    <a:gd name="T13" fmla="*/ 6 h 18"/>
                    <a:gd name="T14" fmla="*/ 4 w 35"/>
                    <a:gd name="T15" fmla="*/ 6 h 18"/>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18"/>
                    <a:gd name="T26" fmla="*/ 35 w 35"/>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18">
                      <a:moveTo>
                        <a:pt x="4" y="6"/>
                      </a:moveTo>
                      <a:lnTo>
                        <a:pt x="0" y="18"/>
                      </a:lnTo>
                      <a:lnTo>
                        <a:pt x="18" y="14"/>
                      </a:lnTo>
                      <a:lnTo>
                        <a:pt x="31" y="11"/>
                      </a:lnTo>
                      <a:lnTo>
                        <a:pt x="35" y="0"/>
                      </a:lnTo>
                      <a:lnTo>
                        <a:pt x="16" y="4"/>
                      </a:lnTo>
                      <a:lnTo>
                        <a:pt x="4" y="6"/>
                      </a:lnTo>
                      <a:close/>
                    </a:path>
                  </a:pathLst>
                </a:custGeom>
                <a:solidFill>
                  <a:srgbClr val="FFFF66"/>
                </a:solidFill>
                <a:ln w="9525">
                  <a:noFill/>
                  <a:round/>
                  <a:headEnd/>
                  <a:tailEnd/>
                </a:ln>
              </p:spPr>
              <p:txBody>
                <a:bodyPr/>
                <a:lstStyle/>
                <a:p>
                  <a:endParaRPr lang="en-US" dirty="0"/>
                </a:p>
              </p:txBody>
            </p:sp>
            <p:sp>
              <p:nvSpPr>
                <p:cNvPr id="122114" name="Freeform 258"/>
                <p:cNvSpPr>
                  <a:spLocks/>
                </p:cNvSpPr>
                <p:nvPr/>
              </p:nvSpPr>
              <p:spPr bwMode="auto">
                <a:xfrm>
                  <a:off x="2793" y="3055"/>
                  <a:ext cx="13" cy="5"/>
                </a:xfrm>
                <a:custGeom>
                  <a:avLst/>
                  <a:gdLst>
                    <a:gd name="T0" fmla="*/ 4 w 53"/>
                    <a:gd name="T1" fmla="*/ 0 h 19"/>
                    <a:gd name="T2" fmla="*/ 0 w 53"/>
                    <a:gd name="T3" fmla="*/ 7 h 19"/>
                    <a:gd name="T4" fmla="*/ 22 w 53"/>
                    <a:gd name="T5" fmla="*/ 11 h 19"/>
                    <a:gd name="T6" fmla="*/ 42 w 53"/>
                    <a:gd name="T7" fmla="*/ 15 h 19"/>
                    <a:gd name="T8" fmla="*/ 51 w 53"/>
                    <a:gd name="T9" fmla="*/ 19 h 19"/>
                    <a:gd name="T10" fmla="*/ 53 w 53"/>
                    <a:gd name="T11" fmla="*/ 8 h 19"/>
                    <a:gd name="T12" fmla="*/ 32 w 53"/>
                    <a:gd name="T13" fmla="*/ 2 h 19"/>
                    <a:gd name="T14" fmla="*/ 18 w 53"/>
                    <a:gd name="T15" fmla="*/ 0 h 19"/>
                    <a:gd name="T16" fmla="*/ 4 w 53"/>
                    <a:gd name="T17" fmla="*/ 0 h 19"/>
                    <a:gd name="T18" fmla="*/ 4 w 53"/>
                    <a:gd name="T19" fmla="*/ 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19"/>
                    <a:gd name="T32" fmla="*/ 53 w 53"/>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19">
                      <a:moveTo>
                        <a:pt x="4" y="0"/>
                      </a:moveTo>
                      <a:lnTo>
                        <a:pt x="0" y="7"/>
                      </a:lnTo>
                      <a:lnTo>
                        <a:pt x="22" y="11"/>
                      </a:lnTo>
                      <a:lnTo>
                        <a:pt x="42" y="15"/>
                      </a:lnTo>
                      <a:lnTo>
                        <a:pt x="51" y="19"/>
                      </a:lnTo>
                      <a:lnTo>
                        <a:pt x="53" y="8"/>
                      </a:lnTo>
                      <a:lnTo>
                        <a:pt x="32" y="2"/>
                      </a:lnTo>
                      <a:lnTo>
                        <a:pt x="18" y="0"/>
                      </a:lnTo>
                      <a:lnTo>
                        <a:pt x="4" y="0"/>
                      </a:lnTo>
                      <a:close/>
                    </a:path>
                  </a:pathLst>
                </a:custGeom>
                <a:solidFill>
                  <a:srgbClr val="FFFF66"/>
                </a:solidFill>
                <a:ln w="9525">
                  <a:noFill/>
                  <a:round/>
                  <a:headEnd/>
                  <a:tailEnd/>
                </a:ln>
              </p:spPr>
              <p:txBody>
                <a:bodyPr/>
                <a:lstStyle/>
                <a:p>
                  <a:endParaRPr lang="en-US" dirty="0"/>
                </a:p>
              </p:txBody>
            </p:sp>
            <p:sp>
              <p:nvSpPr>
                <p:cNvPr id="122115" name="Freeform 259"/>
                <p:cNvSpPr>
                  <a:spLocks/>
                </p:cNvSpPr>
                <p:nvPr/>
              </p:nvSpPr>
              <p:spPr bwMode="auto">
                <a:xfrm>
                  <a:off x="2816" y="3062"/>
                  <a:ext cx="9" cy="8"/>
                </a:xfrm>
                <a:custGeom>
                  <a:avLst/>
                  <a:gdLst>
                    <a:gd name="T0" fmla="*/ 2 w 36"/>
                    <a:gd name="T1" fmla="*/ 0 h 33"/>
                    <a:gd name="T2" fmla="*/ 0 w 36"/>
                    <a:gd name="T3" fmla="*/ 10 h 33"/>
                    <a:gd name="T4" fmla="*/ 19 w 36"/>
                    <a:gd name="T5" fmla="*/ 20 h 33"/>
                    <a:gd name="T6" fmla="*/ 36 w 36"/>
                    <a:gd name="T7" fmla="*/ 33 h 33"/>
                    <a:gd name="T8" fmla="*/ 35 w 36"/>
                    <a:gd name="T9" fmla="*/ 24 h 33"/>
                    <a:gd name="T10" fmla="*/ 16 w 36"/>
                    <a:gd name="T11" fmla="*/ 8 h 33"/>
                    <a:gd name="T12" fmla="*/ 2 w 36"/>
                    <a:gd name="T13" fmla="*/ 0 h 33"/>
                    <a:gd name="T14" fmla="*/ 2 w 36"/>
                    <a:gd name="T15" fmla="*/ 0 h 33"/>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33"/>
                    <a:gd name="T26" fmla="*/ 36 w 36"/>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33">
                      <a:moveTo>
                        <a:pt x="2" y="0"/>
                      </a:moveTo>
                      <a:lnTo>
                        <a:pt x="0" y="10"/>
                      </a:lnTo>
                      <a:lnTo>
                        <a:pt x="19" y="20"/>
                      </a:lnTo>
                      <a:lnTo>
                        <a:pt x="36" y="33"/>
                      </a:lnTo>
                      <a:lnTo>
                        <a:pt x="35" y="24"/>
                      </a:lnTo>
                      <a:lnTo>
                        <a:pt x="16" y="8"/>
                      </a:lnTo>
                      <a:lnTo>
                        <a:pt x="2" y="0"/>
                      </a:lnTo>
                      <a:close/>
                    </a:path>
                  </a:pathLst>
                </a:custGeom>
                <a:solidFill>
                  <a:srgbClr val="FFFF66"/>
                </a:solidFill>
                <a:ln w="9525">
                  <a:noFill/>
                  <a:round/>
                  <a:headEnd/>
                  <a:tailEnd/>
                </a:ln>
              </p:spPr>
              <p:txBody>
                <a:bodyPr/>
                <a:lstStyle/>
                <a:p>
                  <a:endParaRPr lang="en-US" dirty="0"/>
                </a:p>
              </p:txBody>
            </p:sp>
            <p:sp>
              <p:nvSpPr>
                <p:cNvPr id="122116" name="Freeform 260"/>
                <p:cNvSpPr>
                  <a:spLocks/>
                </p:cNvSpPr>
                <p:nvPr/>
              </p:nvSpPr>
              <p:spPr bwMode="auto">
                <a:xfrm>
                  <a:off x="2788" y="3013"/>
                  <a:ext cx="9" cy="6"/>
                </a:xfrm>
                <a:custGeom>
                  <a:avLst/>
                  <a:gdLst>
                    <a:gd name="T0" fmla="*/ 7 w 34"/>
                    <a:gd name="T1" fmla="*/ 6 h 21"/>
                    <a:gd name="T2" fmla="*/ 0 w 34"/>
                    <a:gd name="T3" fmla="*/ 21 h 21"/>
                    <a:gd name="T4" fmla="*/ 14 w 34"/>
                    <a:gd name="T5" fmla="*/ 16 h 21"/>
                    <a:gd name="T6" fmla="*/ 29 w 34"/>
                    <a:gd name="T7" fmla="*/ 12 h 21"/>
                    <a:gd name="T8" fmla="*/ 34 w 34"/>
                    <a:gd name="T9" fmla="*/ 0 h 21"/>
                    <a:gd name="T10" fmla="*/ 15 w 34"/>
                    <a:gd name="T11" fmla="*/ 2 h 21"/>
                    <a:gd name="T12" fmla="*/ 7 w 34"/>
                    <a:gd name="T13" fmla="*/ 6 h 21"/>
                    <a:gd name="T14" fmla="*/ 7 w 34"/>
                    <a:gd name="T15" fmla="*/ 6 h 21"/>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21"/>
                    <a:gd name="T26" fmla="*/ 34 w 34"/>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21">
                      <a:moveTo>
                        <a:pt x="7" y="6"/>
                      </a:moveTo>
                      <a:lnTo>
                        <a:pt x="0" y="21"/>
                      </a:lnTo>
                      <a:lnTo>
                        <a:pt x="14" y="16"/>
                      </a:lnTo>
                      <a:lnTo>
                        <a:pt x="29" y="12"/>
                      </a:lnTo>
                      <a:lnTo>
                        <a:pt x="34" y="0"/>
                      </a:lnTo>
                      <a:lnTo>
                        <a:pt x="15" y="2"/>
                      </a:lnTo>
                      <a:lnTo>
                        <a:pt x="7" y="6"/>
                      </a:lnTo>
                      <a:close/>
                    </a:path>
                  </a:pathLst>
                </a:custGeom>
                <a:solidFill>
                  <a:srgbClr val="FFFF66"/>
                </a:solidFill>
                <a:ln w="9525">
                  <a:noFill/>
                  <a:round/>
                  <a:headEnd/>
                  <a:tailEnd/>
                </a:ln>
              </p:spPr>
              <p:txBody>
                <a:bodyPr/>
                <a:lstStyle/>
                <a:p>
                  <a:endParaRPr lang="en-US" dirty="0"/>
                </a:p>
              </p:txBody>
            </p:sp>
            <p:sp>
              <p:nvSpPr>
                <p:cNvPr id="122117" name="Freeform 261"/>
                <p:cNvSpPr>
                  <a:spLocks/>
                </p:cNvSpPr>
                <p:nvPr/>
              </p:nvSpPr>
              <p:spPr bwMode="auto">
                <a:xfrm>
                  <a:off x="2809" y="3013"/>
                  <a:ext cx="8" cy="3"/>
                </a:xfrm>
                <a:custGeom>
                  <a:avLst/>
                  <a:gdLst>
                    <a:gd name="T0" fmla="*/ 9 w 34"/>
                    <a:gd name="T1" fmla="*/ 0 h 14"/>
                    <a:gd name="T2" fmla="*/ 0 w 34"/>
                    <a:gd name="T3" fmla="*/ 8 h 14"/>
                    <a:gd name="T4" fmla="*/ 16 w 34"/>
                    <a:gd name="T5" fmla="*/ 9 h 14"/>
                    <a:gd name="T6" fmla="*/ 32 w 34"/>
                    <a:gd name="T7" fmla="*/ 14 h 14"/>
                    <a:gd name="T8" fmla="*/ 34 w 34"/>
                    <a:gd name="T9" fmla="*/ 4 h 14"/>
                    <a:gd name="T10" fmla="*/ 17 w 34"/>
                    <a:gd name="T11" fmla="*/ 2 h 14"/>
                    <a:gd name="T12" fmla="*/ 9 w 34"/>
                    <a:gd name="T13" fmla="*/ 0 h 14"/>
                    <a:gd name="T14" fmla="*/ 9 w 34"/>
                    <a:gd name="T15" fmla="*/ 0 h 14"/>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14"/>
                    <a:gd name="T26" fmla="*/ 34 w 34"/>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14">
                      <a:moveTo>
                        <a:pt x="9" y="0"/>
                      </a:moveTo>
                      <a:lnTo>
                        <a:pt x="0" y="8"/>
                      </a:lnTo>
                      <a:lnTo>
                        <a:pt x="16" y="9"/>
                      </a:lnTo>
                      <a:lnTo>
                        <a:pt x="32" y="14"/>
                      </a:lnTo>
                      <a:lnTo>
                        <a:pt x="34" y="4"/>
                      </a:lnTo>
                      <a:lnTo>
                        <a:pt x="17" y="2"/>
                      </a:lnTo>
                      <a:lnTo>
                        <a:pt x="9" y="0"/>
                      </a:lnTo>
                      <a:close/>
                    </a:path>
                  </a:pathLst>
                </a:custGeom>
                <a:solidFill>
                  <a:srgbClr val="FFFF66"/>
                </a:solidFill>
                <a:ln w="9525">
                  <a:noFill/>
                  <a:round/>
                  <a:headEnd/>
                  <a:tailEnd/>
                </a:ln>
              </p:spPr>
              <p:txBody>
                <a:bodyPr/>
                <a:lstStyle/>
                <a:p>
                  <a:endParaRPr lang="en-US" dirty="0"/>
                </a:p>
              </p:txBody>
            </p:sp>
            <p:sp>
              <p:nvSpPr>
                <p:cNvPr id="122118" name="Freeform 262"/>
                <p:cNvSpPr>
                  <a:spLocks/>
                </p:cNvSpPr>
                <p:nvPr/>
              </p:nvSpPr>
              <p:spPr bwMode="auto">
                <a:xfrm>
                  <a:off x="2828" y="3018"/>
                  <a:ext cx="9" cy="7"/>
                </a:xfrm>
                <a:custGeom>
                  <a:avLst/>
                  <a:gdLst>
                    <a:gd name="T0" fmla="*/ 5 w 34"/>
                    <a:gd name="T1" fmla="*/ 0 h 30"/>
                    <a:gd name="T2" fmla="*/ 0 w 34"/>
                    <a:gd name="T3" fmla="*/ 7 h 30"/>
                    <a:gd name="T4" fmla="*/ 13 w 34"/>
                    <a:gd name="T5" fmla="*/ 15 h 30"/>
                    <a:gd name="T6" fmla="*/ 27 w 34"/>
                    <a:gd name="T7" fmla="*/ 25 h 30"/>
                    <a:gd name="T8" fmla="*/ 34 w 34"/>
                    <a:gd name="T9" fmla="*/ 30 h 30"/>
                    <a:gd name="T10" fmla="*/ 34 w 34"/>
                    <a:gd name="T11" fmla="*/ 21 h 30"/>
                    <a:gd name="T12" fmla="*/ 17 w 34"/>
                    <a:gd name="T13" fmla="*/ 7 h 30"/>
                    <a:gd name="T14" fmla="*/ 5 w 34"/>
                    <a:gd name="T15" fmla="*/ 0 h 30"/>
                    <a:gd name="T16" fmla="*/ 5 w 34"/>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30"/>
                    <a:gd name="T29" fmla="*/ 34 w 34"/>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30">
                      <a:moveTo>
                        <a:pt x="5" y="0"/>
                      </a:moveTo>
                      <a:lnTo>
                        <a:pt x="0" y="7"/>
                      </a:lnTo>
                      <a:lnTo>
                        <a:pt x="13" y="15"/>
                      </a:lnTo>
                      <a:lnTo>
                        <a:pt x="27" y="25"/>
                      </a:lnTo>
                      <a:lnTo>
                        <a:pt x="34" y="30"/>
                      </a:lnTo>
                      <a:lnTo>
                        <a:pt x="34" y="21"/>
                      </a:lnTo>
                      <a:lnTo>
                        <a:pt x="17" y="7"/>
                      </a:lnTo>
                      <a:lnTo>
                        <a:pt x="5" y="0"/>
                      </a:lnTo>
                      <a:close/>
                    </a:path>
                  </a:pathLst>
                </a:custGeom>
                <a:solidFill>
                  <a:srgbClr val="FFFF66"/>
                </a:solidFill>
                <a:ln w="9525">
                  <a:noFill/>
                  <a:round/>
                  <a:headEnd/>
                  <a:tailEnd/>
                </a:ln>
              </p:spPr>
              <p:txBody>
                <a:bodyPr/>
                <a:lstStyle/>
                <a:p>
                  <a:endParaRPr lang="en-US" dirty="0"/>
                </a:p>
              </p:txBody>
            </p:sp>
            <p:sp>
              <p:nvSpPr>
                <p:cNvPr id="122119" name="Freeform 263"/>
                <p:cNvSpPr>
                  <a:spLocks/>
                </p:cNvSpPr>
                <p:nvPr/>
              </p:nvSpPr>
              <p:spPr bwMode="auto">
                <a:xfrm>
                  <a:off x="2738" y="3112"/>
                  <a:ext cx="134" cy="31"/>
                </a:xfrm>
                <a:custGeom>
                  <a:avLst/>
                  <a:gdLst>
                    <a:gd name="T0" fmla="*/ 399 w 539"/>
                    <a:gd name="T1" fmla="*/ 115 h 125"/>
                    <a:gd name="T2" fmla="*/ 446 w 539"/>
                    <a:gd name="T3" fmla="*/ 76 h 125"/>
                    <a:gd name="T4" fmla="*/ 475 w 539"/>
                    <a:gd name="T5" fmla="*/ 62 h 125"/>
                    <a:gd name="T6" fmla="*/ 514 w 539"/>
                    <a:gd name="T7" fmla="*/ 55 h 125"/>
                    <a:gd name="T8" fmla="*/ 539 w 539"/>
                    <a:gd name="T9" fmla="*/ 56 h 125"/>
                    <a:gd name="T10" fmla="*/ 528 w 539"/>
                    <a:gd name="T11" fmla="*/ 34 h 125"/>
                    <a:gd name="T12" fmla="*/ 495 w 539"/>
                    <a:gd name="T13" fmla="*/ 26 h 125"/>
                    <a:gd name="T14" fmla="*/ 444 w 539"/>
                    <a:gd name="T15" fmla="*/ 37 h 125"/>
                    <a:gd name="T16" fmla="*/ 390 w 539"/>
                    <a:gd name="T17" fmla="*/ 46 h 125"/>
                    <a:gd name="T18" fmla="*/ 366 w 539"/>
                    <a:gd name="T19" fmla="*/ 44 h 125"/>
                    <a:gd name="T20" fmla="*/ 326 w 539"/>
                    <a:gd name="T21" fmla="*/ 38 h 125"/>
                    <a:gd name="T22" fmla="*/ 286 w 539"/>
                    <a:gd name="T23" fmla="*/ 28 h 125"/>
                    <a:gd name="T24" fmla="*/ 253 w 539"/>
                    <a:gd name="T25" fmla="*/ 17 h 125"/>
                    <a:gd name="T26" fmla="*/ 229 w 539"/>
                    <a:gd name="T27" fmla="*/ 9 h 125"/>
                    <a:gd name="T28" fmla="*/ 165 w 539"/>
                    <a:gd name="T29" fmla="*/ 0 h 125"/>
                    <a:gd name="T30" fmla="*/ 134 w 539"/>
                    <a:gd name="T31" fmla="*/ 5 h 125"/>
                    <a:gd name="T32" fmla="*/ 95 w 539"/>
                    <a:gd name="T33" fmla="*/ 17 h 125"/>
                    <a:gd name="T34" fmla="*/ 58 w 539"/>
                    <a:gd name="T35" fmla="*/ 42 h 125"/>
                    <a:gd name="T36" fmla="*/ 27 w 539"/>
                    <a:gd name="T37" fmla="*/ 70 h 125"/>
                    <a:gd name="T38" fmla="*/ 0 w 539"/>
                    <a:gd name="T39" fmla="*/ 109 h 125"/>
                    <a:gd name="T40" fmla="*/ 51 w 539"/>
                    <a:gd name="T41" fmla="*/ 72 h 125"/>
                    <a:gd name="T42" fmla="*/ 49 w 539"/>
                    <a:gd name="T43" fmla="*/ 109 h 125"/>
                    <a:gd name="T44" fmla="*/ 80 w 539"/>
                    <a:gd name="T45" fmla="*/ 99 h 125"/>
                    <a:gd name="T46" fmla="*/ 91 w 539"/>
                    <a:gd name="T47" fmla="*/ 118 h 125"/>
                    <a:gd name="T48" fmla="*/ 107 w 539"/>
                    <a:gd name="T49" fmla="*/ 81 h 125"/>
                    <a:gd name="T50" fmla="*/ 129 w 539"/>
                    <a:gd name="T51" fmla="*/ 62 h 125"/>
                    <a:gd name="T52" fmla="*/ 153 w 539"/>
                    <a:gd name="T53" fmla="*/ 49 h 125"/>
                    <a:gd name="T54" fmla="*/ 183 w 539"/>
                    <a:gd name="T55" fmla="*/ 42 h 125"/>
                    <a:gd name="T56" fmla="*/ 213 w 539"/>
                    <a:gd name="T57" fmla="*/ 44 h 125"/>
                    <a:gd name="T58" fmla="*/ 215 w 539"/>
                    <a:gd name="T59" fmla="*/ 62 h 125"/>
                    <a:gd name="T60" fmla="*/ 189 w 539"/>
                    <a:gd name="T61" fmla="*/ 101 h 125"/>
                    <a:gd name="T62" fmla="*/ 217 w 539"/>
                    <a:gd name="T63" fmla="*/ 92 h 125"/>
                    <a:gd name="T64" fmla="*/ 219 w 539"/>
                    <a:gd name="T65" fmla="*/ 109 h 125"/>
                    <a:gd name="T66" fmla="*/ 238 w 539"/>
                    <a:gd name="T67" fmla="*/ 95 h 125"/>
                    <a:gd name="T68" fmla="*/ 270 w 539"/>
                    <a:gd name="T69" fmla="*/ 62 h 125"/>
                    <a:gd name="T70" fmla="*/ 307 w 539"/>
                    <a:gd name="T71" fmla="*/ 62 h 125"/>
                    <a:gd name="T72" fmla="*/ 330 w 539"/>
                    <a:gd name="T73" fmla="*/ 67 h 125"/>
                    <a:gd name="T74" fmla="*/ 301 w 539"/>
                    <a:gd name="T75" fmla="*/ 118 h 125"/>
                    <a:gd name="T76" fmla="*/ 310 w 539"/>
                    <a:gd name="T77" fmla="*/ 120 h 125"/>
                    <a:gd name="T78" fmla="*/ 344 w 539"/>
                    <a:gd name="T79" fmla="*/ 72 h 125"/>
                    <a:gd name="T80" fmla="*/ 374 w 539"/>
                    <a:gd name="T81" fmla="*/ 75 h 125"/>
                    <a:gd name="T82" fmla="*/ 413 w 539"/>
                    <a:gd name="T83" fmla="*/ 80 h 125"/>
                    <a:gd name="T84" fmla="*/ 399 w 539"/>
                    <a:gd name="T85" fmla="*/ 105 h 125"/>
                    <a:gd name="T86" fmla="*/ 385 w 539"/>
                    <a:gd name="T87" fmla="*/ 125 h 125"/>
                    <a:gd name="T88" fmla="*/ 399 w 539"/>
                    <a:gd name="T89" fmla="*/ 115 h 125"/>
                    <a:gd name="T90" fmla="*/ 399 w 539"/>
                    <a:gd name="T91" fmla="*/ 115 h 1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39"/>
                    <a:gd name="T139" fmla="*/ 0 h 125"/>
                    <a:gd name="T140" fmla="*/ 539 w 539"/>
                    <a:gd name="T141" fmla="*/ 125 h 12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39" h="125">
                      <a:moveTo>
                        <a:pt x="399" y="115"/>
                      </a:moveTo>
                      <a:lnTo>
                        <a:pt x="446" y="76"/>
                      </a:lnTo>
                      <a:lnTo>
                        <a:pt x="475" y="62"/>
                      </a:lnTo>
                      <a:lnTo>
                        <a:pt x="514" y="55"/>
                      </a:lnTo>
                      <a:lnTo>
                        <a:pt x="539" y="56"/>
                      </a:lnTo>
                      <a:lnTo>
                        <a:pt x="528" y="34"/>
                      </a:lnTo>
                      <a:lnTo>
                        <a:pt x="495" y="26"/>
                      </a:lnTo>
                      <a:lnTo>
                        <a:pt x="444" y="37"/>
                      </a:lnTo>
                      <a:lnTo>
                        <a:pt x="390" y="46"/>
                      </a:lnTo>
                      <a:lnTo>
                        <a:pt x="366" y="44"/>
                      </a:lnTo>
                      <a:lnTo>
                        <a:pt x="326" y="38"/>
                      </a:lnTo>
                      <a:lnTo>
                        <a:pt x="286" y="28"/>
                      </a:lnTo>
                      <a:lnTo>
                        <a:pt x="253" y="17"/>
                      </a:lnTo>
                      <a:lnTo>
                        <a:pt x="229" y="9"/>
                      </a:lnTo>
                      <a:lnTo>
                        <a:pt x="165" y="0"/>
                      </a:lnTo>
                      <a:lnTo>
                        <a:pt x="134" y="5"/>
                      </a:lnTo>
                      <a:lnTo>
                        <a:pt x="95" y="17"/>
                      </a:lnTo>
                      <a:lnTo>
                        <a:pt x="58" y="42"/>
                      </a:lnTo>
                      <a:lnTo>
                        <a:pt x="27" y="70"/>
                      </a:lnTo>
                      <a:lnTo>
                        <a:pt x="0" y="109"/>
                      </a:lnTo>
                      <a:lnTo>
                        <a:pt x="51" y="72"/>
                      </a:lnTo>
                      <a:lnTo>
                        <a:pt x="49" y="109"/>
                      </a:lnTo>
                      <a:lnTo>
                        <a:pt x="80" y="99"/>
                      </a:lnTo>
                      <a:lnTo>
                        <a:pt x="91" y="118"/>
                      </a:lnTo>
                      <a:lnTo>
                        <a:pt x="107" y="81"/>
                      </a:lnTo>
                      <a:lnTo>
                        <a:pt x="129" y="62"/>
                      </a:lnTo>
                      <a:lnTo>
                        <a:pt x="153" y="49"/>
                      </a:lnTo>
                      <a:lnTo>
                        <a:pt x="183" y="42"/>
                      </a:lnTo>
                      <a:lnTo>
                        <a:pt x="213" y="44"/>
                      </a:lnTo>
                      <a:lnTo>
                        <a:pt x="215" y="62"/>
                      </a:lnTo>
                      <a:lnTo>
                        <a:pt x="189" y="101"/>
                      </a:lnTo>
                      <a:lnTo>
                        <a:pt x="217" y="92"/>
                      </a:lnTo>
                      <a:lnTo>
                        <a:pt x="219" y="109"/>
                      </a:lnTo>
                      <a:lnTo>
                        <a:pt x="238" y="95"/>
                      </a:lnTo>
                      <a:lnTo>
                        <a:pt x="270" y="62"/>
                      </a:lnTo>
                      <a:lnTo>
                        <a:pt x="307" y="62"/>
                      </a:lnTo>
                      <a:lnTo>
                        <a:pt x="330" y="67"/>
                      </a:lnTo>
                      <a:lnTo>
                        <a:pt x="301" y="118"/>
                      </a:lnTo>
                      <a:lnTo>
                        <a:pt x="310" y="120"/>
                      </a:lnTo>
                      <a:lnTo>
                        <a:pt x="344" y="72"/>
                      </a:lnTo>
                      <a:lnTo>
                        <a:pt x="374" y="75"/>
                      </a:lnTo>
                      <a:lnTo>
                        <a:pt x="413" y="80"/>
                      </a:lnTo>
                      <a:lnTo>
                        <a:pt x="399" y="105"/>
                      </a:lnTo>
                      <a:lnTo>
                        <a:pt x="385" y="125"/>
                      </a:lnTo>
                      <a:lnTo>
                        <a:pt x="399" y="115"/>
                      </a:lnTo>
                      <a:close/>
                    </a:path>
                  </a:pathLst>
                </a:custGeom>
                <a:solidFill>
                  <a:srgbClr val="F46565"/>
                </a:solidFill>
                <a:ln w="9525">
                  <a:noFill/>
                  <a:round/>
                  <a:headEnd/>
                  <a:tailEnd/>
                </a:ln>
              </p:spPr>
              <p:txBody>
                <a:bodyPr/>
                <a:lstStyle/>
                <a:p>
                  <a:endParaRPr lang="en-US" dirty="0"/>
                </a:p>
              </p:txBody>
            </p:sp>
            <p:sp>
              <p:nvSpPr>
                <p:cNvPr id="122120" name="Freeform 264"/>
                <p:cNvSpPr>
                  <a:spLocks/>
                </p:cNvSpPr>
                <p:nvPr/>
              </p:nvSpPr>
              <p:spPr bwMode="auto">
                <a:xfrm>
                  <a:off x="2750" y="3113"/>
                  <a:ext cx="72" cy="18"/>
                </a:xfrm>
                <a:custGeom>
                  <a:avLst/>
                  <a:gdLst>
                    <a:gd name="T0" fmla="*/ 0 w 287"/>
                    <a:gd name="T1" fmla="*/ 52 h 71"/>
                    <a:gd name="T2" fmla="*/ 36 w 287"/>
                    <a:gd name="T3" fmla="*/ 26 h 71"/>
                    <a:gd name="T4" fmla="*/ 71 w 287"/>
                    <a:gd name="T5" fmla="*/ 8 h 71"/>
                    <a:gd name="T6" fmla="*/ 97 w 287"/>
                    <a:gd name="T7" fmla="*/ 3 h 71"/>
                    <a:gd name="T8" fmla="*/ 118 w 287"/>
                    <a:gd name="T9" fmla="*/ 0 h 71"/>
                    <a:gd name="T10" fmla="*/ 158 w 287"/>
                    <a:gd name="T11" fmla="*/ 7 h 71"/>
                    <a:gd name="T12" fmla="*/ 181 w 287"/>
                    <a:gd name="T13" fmla="*/ 14 h 71"/>
                    <a:gd name="T14" fmla="*/ 221 w 287"/>
                    <a:gd name="T15" fmla="*/ 26 h 71"/>
                    <a:gd name="T16" fmla="*/ 287 w 287"/>
                    <a:gd name="T17" fmla="*/ 38 h 71"/>
                    <a:gd name="T18" fmla="*/ 250 w 287"/>
                    <a:gd name="T19" fmla="*/ 37 h 71"/>
                    <a:gd name="T20" fmla="*/ 206 w 287"/>
                    <a:gd name="T21" fmla="*/ 33 h 71"/>
                    <a:gd name="T22" fmla="*/ 164 w 287"/>
                    <a:gd name="T23" fmla="*/ 22 h 71"/>
                    <a:gd name="T24" fmla="*/ 117 w 287"/>
                    <a:gd name="T25" fmla="*/ 12 h 71"/>
                    <a:gd name="T26" fmla="*/ 61 w 287"/>
                    <a:gd name="T27" fmla="*/ 22 h 71"/>
                    <a:gd name="T28" fmla="*/ 35 w 287"/>
                    <a:gd name="T29" fmla="*/ 38 h 71"/>
                    <a:gd name="T30" fmla="*/ 7 w 287"/>
                    <a:gd name="T31" fmla="*/ 71 h 71"/>
                    <a:gd name="T32" fmla="*/ 0 w 287"/>
                    <a:gd name="T33" fmla="*/ 52 h 71"/>
                    <a:gd name="T34" fmla="*/ 0 w 287"/>
                    <a:gd name="T35" fmla="*/ 52 h 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7"/>
                    <a:gd name="T55" fmla="*/ 0 h 71"/>
                    <a:gd name="T56" fmla="*/ 287 w 287"/>
                    <a:gd name="T57" fmla="*/ 71 h 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7" h="71">
                      <a:moveTo>
                        <a:pt x="0" y="52"/>
                      </a:moveTo>
                      <a:lnTo>
                        <a:pt x="36" y="26"/>
                      </a:lnTo>
                      <a:lnTo>
                        <a:pt x="71" y="8"/>
                      </a:lnTo>
                      <a:lnTo>
                        <a:pt x="97" y="3"/>
                      </a:lnTo>
                      <a:lnTo>
                        <a:pt x="118" y="0"/>
                      </a:lnTo>
                      <a:lnTo>
                        <a:pt x="158" y="7"/>
                      </a:lnTo>
                      <a:lnTo>
                        <a:pt x="181" y="14"/>
                      </a:lnTo>
                      <a:lnTo>
                        <a:pt x="221" y="26"/>
                      </a:lnTo>
                      <a:lnTo>
                        <a:pt x="287" y="38"/>
                      </a:lnTo>
                      <a:lnTo>
                        <a:pt x="250" y="37"/>
                      </a:lnTo>
                      <a:lnTo>
                        <a:pt x="206" y="33"/>
                      </a:lnTo>
                      <a:lnTo>
                        <a:pt x="164" y="22"/>
                      </a:lnTo>
                      <a:lnTo>
                        <a:pt x="117" y="12"/>
                      </a:lnTo>
                      <a:lnTo>
                        <a:pt x="61" y="22"/>
                      </a:lnTo>
                      <a:lnTo>
                        <a:pt x="35" y="38"/>
                      </a:lnTo>
                      <a:lnTo>
                        <a:pt x="7" y="71"/>
                      </a:lnTo>
                      <a:lnTo>
                        <a:pt x="0" y="52"/>
                      </a:lnTo>
                      <a:close/>
                    </a:path>
                  </a:pathLst>
                </a:custGeom>
                <a:solidFill>
                  <a:srgbClr val="FAC7C7"/>
                </a:solidFill>
                <a:ln w="9525">
                  <a:noFill/>
                  <a:round/>
                  <a:headEnd/>
                  <a:tailEnd/>
                </a:ln>
              </p:spPr>
              <p:txBody>
                <a:bodyPr/>
                <a:lstStyle/>
                <a:p>
                  <a:endParaRPr lang="en-US" dirty="0"/>
                </a:p>
              </p:txBody>
            </p:sp>
            <p:sp>
              <p:nvSpPr>
                <p:cNvPr id="122121" name="Freeform 265"/>
                <p:cNvSpPr>
                  <a:spLocks/>
                </p:cNvSpPr>
                <p:nvPr/>
              </p:nvSpPr>
              <p:spPr bwMode="auto">
                <a:xfrm>
                  <a:off x="2832" y="3121"/>
                  <a:ext cx="38" cy="11"/>
                </a:xfrm>
                <a:custGeom>
                  <a:avLst/>
                  <a:gdLst>
                    <a:gd name="T0" fmla="*/ 53 w 153"/>
                    <a:gd name="T1" fmla="*/ 44 h 44"/>
                    <a:gd name="T2" fmla="*/ 75 w 153"/>
                    <a:gd name="T3" fmla="*/ 28 h 44"/>
                    <a:gd name="T4" fmla="*/ 108 w 153"/>
                    <a:gd name="T5" fmla="*/ 18 h 44"/>
                    <a:gd name="T6" fmla="*/ 136 w 153"/>
                    <a:gd name="T7" fmla="*/ 14 h 44"/>
                    <a:gd name="T8" fmla="*/ 153 w 153"/>
                    <a:gd name="T9" fmla="*/ 14 h 44"/>
                    <a:gd name="T10" fmla="*/ 145 w 153"/>
                    <a:gd name="T11" fmla="*/ 4 h 44"/>
                    <a:gd name="T12" fmla="*/ 110 w 153"/>
                    <a:gd name="T13" fmla="*/ 0 h 44"/>
                    <a:gd name="T14" fmla="*/ 59 w 153"/>
                    <a:gd name="T15" fmla="*/ 15 h 44"/>
                    <a:gd name="T16" fmla="*/ 0 w 153"/>
                    <a:gd name="T17" fmla="*/ 17 h 44"/>
                    <a:gd name="T18" fmla="*/ 37 w 153"/>
                    <a:gd name="T19" fmla="*/ 22 h 44"/>
                    <a:gd name="T20" fmla="*/ 67 w 153"/>
                    <a:gd name="T21" fmla="*/ 22 h 44"/>
                    <a:gd name="T22" fmla="*/ 53 w 153"/>
                    <a:gd name="T23" fmla="*/ 44 h 44"/>
                    <a:gd name="T24" fmla="*/ 53 w 153"/>
                    <a:gd name="T25" fmla="*/ 44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3"/>
                    <a:gd name="T40" fmla="*/ 0 h 44"/>
                    <a:gd name="T41" fmla="*/ 153 w 153"/>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3" h="44">
                      <a:moveTo>
                        <a:pt x="53" y="44"/>
                      </a:moveTo>
                      <a:lnTo>
                        <a:pt x="75" y="28"/>
                      </a:lnTo>
                      <a:lnTo>
                        <a:pt x="108" y="18"/>
                      </a:lnTo>
                      <a:lnTo>
                        <a:pt x="136" y="14"/>
                      </a:lnTo>
                      <a:lnTo>
                        <a:pt x="153" y="14"/>
                      </a:lnTo>
                      <a:lnTo>
                        <a:pt x="145" y="4"/>
                      </a:lnTo>
                      <a:lnTo>
                        <a:pt x="110" y="0"/>
                      </a:lnTo>
                      <a:lnTo>
                        <a:pt x="59" y="15"/>
                      </a:lnTo>
                      <a:lnTo>
                        <a:pt x="0" y="17"/>
                      </a:lnTo>
                      <a:lnTo>
                        <a:pt x="37" y="22"/>
                      </a:lnTo>
                      <a:lnTo>
                        <a:pt x="67" y="22"/>
                      </a:lnTo>
                      <a:lnTo>
                        <a:pt x="53" y="44"/>
                      </a:lnTo>
                      <a:close/>
                    </a:path>
                  </a:pathLst>
                </a:custGeom>
                <a:solidFill>
                  <a:srgbClr val="FAC7C7"/>
                </a:solidFill>
                <a:ln w="9525">
                  <a:noFill/>
                  <a:round/>
                  <a:headEnd/>
                  <a:tailEnd/>
                </a:ln>
              </p:spPr>
              <p:txBody>
                <a:bodyPr/>
                <a:lstStyle/>
                <a:p>
                  <a:endParaRPr lang="en-US" dirty="0"/>
                </a:p>
              </p:txBody>
            </p:sp>
            <p:sp>
              <p:nvSpPr>
                <p:cNvPr id="122122" name="Freeform 266"/>
                <p:cNvSpPr>
                  <a:spLocks/>
                </p:cNvSpPr>
                <p:nvPr/>
              </p:nvSpPr>
              <p:spPr bwMode="auto">
                <a:xfrm>
                  <a:off x="2775" y="3208"/>
                  <a:ext cx="35" cy="14"/>
                </a:xfrm>
                <a:custGeom>
                  <a:avLst/>
                  <a:gdLst>
                    <a:gd name="T0" fmla="*/ 0 w 139"/>
                    <a:gd name="T1" fmla="*/ 29 h 55"/>
                    <a:gd name="T2" fmla="*/ 7 w 139"/>
                    <a:gd name="T3" fmla="*/ 35 h 55"/>
                    <a:gd name="T4" fmla="*/ 9 w 139"/>
                    <a:gd name="T5" fmla="*/ 55 h 55"/>
                    <a:gd name="T6" fmla="*/ 19 w 139"/>
                    <a:gd name="T7" fmla="*/ 36 h 55"/>
                    <a:gd name="T8" fmla="*/ 26 w 139"/>
                    <a:gd name="T9" fmla="*/ 48 h 55"/>
                    <a:gd name="T10" fmla="*/ 39 w 139"/>
                    <a:gd name="T11" fmla="*/ 29 h 55"/>
                    <a:gd name="T12" fmla="*/ 48 w 139"/>
                    <a:gd name="T13" fmla="*/ 40 h 55"/>
                    <a:gd name="T14" fmla="*/ 56 w 139"/>
                    <a:gd name="T15" fmla="*/ 25 h 55"/>
                    <a:gd name="T16" fmla="*/ 63 w 139"/>
                    <a:gd name="T17" fmla="*/ 36 h 55"/>
                    <a:gd name="T18" fmla="*/ 77 w 139"/>
                    <a:gd name="T19" fmla="*/ 19 h 55"/>
                    <a:gd name="T20" fmla="*/ 83 w 139"/>
                    <a:gd name="T21" fmla="*/ 33 h 55"/>
                    <a:gd name="T22" fmla="*/ 98 w 139"/>
                    <a:gd name="T23" fmla="*/ 15 h 55"/>
                    <a:gd name="T24" fmla="*/ 105 w 139"/>
                    <a:gd name="T25" fmla="*/ 22 h 55"/>
                    <a:gd name="T26" fmla="*/ 113 w 139"/>
                    <a:gd name="T27" fmla="*/ 11 h 55"/>
                    <a:gd name="T28" fmla="*/ 121 w 139"/>
                    <a:gd name="T29" fmla="*/ 16 h 55"/>
                    <a:gd name="T30" fmla="*/ 139 w 139"/>
                    <a:gd name="T31" fmla="*/ 0 h 55"/>
                    <a:gd name="T32" fmla="*/ 90 w 139"/>
                    <a:gd name="T33" fmla="*/ 7 h 55"/>
                    <a:gd name="T34" fmla="*/ 11 w 139"/>
                    <a:gd name="T35" fmla="*/ 25 h 55"/>
                    <a:gd name="T36" fmla="*/ 0 w 139"/>
                    <a:gd name="T37" fmla="*/ 29 h 55"/>
                    <a:gd name="T38" fmla="*/ 0 w 139"/>
                    <a:gd name="T39" fmla="*/ 29 h 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9"/>
                    <a:gd name="T61" fmla="*/ 0 h 55"/>
                    <a:gd name="T62" fmla="*/ 139 w 139"/>
                    <a:gd name="T63" fmla="*/ 55 h 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9" h="55">
                      <a:moveTo>
                        <a:pt x="0" y="29"/>
                      </a:moveTo>
                      <a:lnTo>
                        <a:pt x="7" y="35"/>
                      </a:lnTo>
                      <a:lnTo>
                        <a:pt x="9" y="55"/>
                      </a:lnTo>
                      <a:lnTo>
                        <a:pt x="19" y="36"/>
                      </a:lnTo>
                      <a:lnTo>
                        <a:pt x="26" y="48"/>
                      </a:lnTo>
                      <a:lnTo>
                        <a:pt x="39" y="29"/>
                      </a:lnTo>
                      <a:lnTo>
                        <a:pt x="48" y="40"/>
                      </a:lnTo>
                      <a:lnTo>
                        <a:pt x="56" y="25"/>
                      </a:lnTo>
                      <a:lnTo>
                        <a:pt x="63" y="36"/>
                      </a:lnTo>
                      <a:lnTo>
                        <a:pt x="77" y="19"/>
                      </a:lnTo>
                      <a:lnTo>
                        <a:pt x="83" y="33"/>
                      </a:lnTo>
                      <a:lnTo>
                        <a:pt x="98" y="15"/>
                      </a:lnTo>
                      <a:lnTo>
                        <a:pt x="105" y="22"/>
                      </a:lnTo>
                      <a:lnTo>
                        <a:pt x="113" y="11"/>
                      </a:lnTo>
                      <a:lnTo>
                        <a:pt x="121" y="16"/>
                      </a:lnTo>
                      <a:lnTo>
                        <a:pt x="139" y="0"/>
                      </a:lnTo>
                      <a:lnTo>
                        <a:pt x="90" y="7"/>
                      </a:lnTo>
                      <a:lnTo>
                        <a:pt x="11" y="25"/>
                      </a:lnTo>
                      <a:lnTo>
                        <a:pt x="0" y="29"/>
                      </a:lnTo>
                      <a:close/>
                    </a:path>
                  </a:pathLst>
                </a:custGeom>
                <a:solidFill>
                  <a:srgbClr val="E5E5FF"/>
                </a:solidFill>
                <a:ln w="9525">
                  <a:noFill/>
                  <a:round/>
                  <a:headEnd/>
                  <a:tailEnd/>
                </a:ln>
              </p:spPr>
              <p:txBody>
                <a:bodyPr/>
                <a:lstStyle/>
                <a:p>
                  <a:endParaRPr lang="en-US" dirty="0"/>
                </a:p>
              </p:txBody>
            </p:sp>
            <p:sp>
              <p:nvSpPr>
                <p:cNvPr id="122123" name="Freeform 267"/>
                <p:cNvSpPr>
                  <a:spLocks/>
                </p:cNvSpPr>
                <p:nvPr/>
              </p:nvSpPr>
              <p:spPr bwMode="auto">
                <a:xfrm>
                  <a:off x="2763" y="3217"/>
                  <a:ext cx="8" cy="12"/>
                </a:xfrm>
                <a:custGeom>
                  <a:avLst/>
                  <a:gdLst>
                    <a:gd name="T0" fmla="*/ 0 w 30"/>
                    <a:gd name="T1" fmla="*/ 0 h 48"/>
                    <a:gd name="T2" fmla="*/ 13 w 30"/>
                    <a:gd name="T3" fmla="*/ 11 h 48"/>
                    <a:gd name="T4" fmla="*/ 19 w 30"/>
                    <a:gd name="T5" fmla="*/ 27 h 48"/>
                    <a:gd name="T6" fmla="*/ 20 w 30"/>
                    <a:gd name="T7" fmla="*/ 48 h 48"/>
                    <a:gd name="T8" fmla="*/ 30 w 30"/>
                    <a:gd name="T9" fmla="*/ 27 h 48"/>
                    <a:gd name="T10" fmla="*/ 24 w 30"/>
                    <a:gd name="T11" fmla="*/ 9 h 48"/>
                    <a:gd name="T12" fmla="*/ 15 w 30"/>
                    <a:gd name="T13" fmla="*/ 1 h 48"/>
                    <a:gd name="T14" fmla="*/ 0 w 30"/>
                    <a:gd name="T15" fmla="*/ 0 h 48"/>
                    <a:gd name="T16" fmla="*/ 0 w 30"/>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48"/>
                    <a:gd name="T29" fmla="*/ 30 w 30"/>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48">
                      <a:moveTo>
                        <a:pt x="0" y="0"/>
                      </a:moveTo>
                      <a:lnTo>
                        <a:pt x="13" y="11"/>
                      </a:lnTo>
                      <a:lnTo>
                        <a:pt x="19" y="27"/>
                      </a:lnTo>
                      <a:lnTo>
                        <a:pt x="20" y="48"/>
                      </a:lnTo>
                      <a:lnTo>
                        <a:pt x="30" y="27"/>
                      </a:lnTo>
                      <a:lnTo>
                        <a:pt x="24" y="9"/>
                      </a:lnTo>
                      <a:lnTo>
                        <a:pt x="15" y="1"/>
                      </a:lnTo>
                      <a:lnTo>
                        <a:pt x="0" y="0"/>
                      </a:lnTo>
                      <a:close/>
                    </a:path>
                  </a:pathLst>
                </a:custGeom>
                <a:solidFill>
                  <a:srgbClr val="B8B8D9"/>
                </a:solidFill>
                <a:ln w="9525">
                  <a:noFill/>
                  <a:round/>
                  <a:headEnd/>
                  <a:tailEnd/>
                </a:ln>
              </p:spPr>
              <p:txBody>
                <a:bodyPr/>
                <a:lstStyle/>
                <a:p>
                  <a:endParaRPr lang="en-US" dirty="0"/>
                </a:p>
              </p:txBody>
            </p:sp>
            <p:sp>
              <p:nvSpPr>
                <p:cNvPr id="122124" name="Freeform 268"/>
                <p:cNvSpPr>
                  <a:spLocks/>
                </p:cNvSpPr>
                <p:nvPr/>
              </p:nvSpPr>
              <p:spPr bwMode="auto">
                <a:xfrm>
                  <a:off x="2777" y="3209"/>
                  <a:ext cx="31" cy="9"/>
                </a:xfrm>
                <a:custGeom>
                  <a:avLst/>
                  <a:gdLst>
                    <a:gd name="T0" fmla="*/ 0 w 122"/>
                    <a:gd name="T1" fmla="*/ 26 h 32"/>
                    <a:gd name="T2" fmla="*/ 26 w 122"/>
                    <a:gd name="T3" fmla="*/ 20 h 32"/>
                    <a:gd name="T4" fmla="*/ 71 w 122"/>
                    <a:gd name="T5" fmla="*/ 11 h 32"/>
                    <a:gd name="T6" fmla="*/ 122 w 122"/>
                    <a:gd name="T7" fmla="*/ 0 h 32"/>
                    <a:gd name="T8" fmla="*/ 110 w 122"/>
                    <a:gd name="T9" fmla="*/ 5 h 32"/>
                    <a:gd name="T10" fmla="*/ 57 w 122"/>
                    <a:gd name="T11" fmla="*/ 18 h 32"/>
                    <a:gd name="T12" fmla="*/ 1 w 122"/>
                    <a:gd name="T13" fmla="*/ 32 h 32"/>
                    <a:gd name="T14" fmla="*/ 0 w 122"/>
                    <a:gd name="T15" fmla="*/ 26 h 32"/>
                    <a:gd name="T16" fmla="*/ 0 w 122"/>
                    <a:gd name="T17" fmla="*/ 26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2"/>
                    <a:gd name="T28" fmla="*/ 0 h 32"/>
                    <a:gd name="T29" fmla="*/ 122 w 122"/>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2" h="32">
                      <a:moveTo>
                        <a:pt x="0" y="26"/>
                      </a:moveTo>
                      <a:lnTo>
                        <a:pt x="26" y="20"/>
                      </a:lnTo>
                      <a:lnTo>
                        <a:pt x="71" y="11"/>
                      </a:lnTo>
                      <a:lnTo>
                        <a:pt x="122" y="0"/>
                      </a:lnTo>
                      <a:lnTo>
                        <a:pt x="110" y="5"/>
                      </a:lnTo>
                      <a:lnTo>
                        <a:pt x="57" y="18"/>
                      </a:lnTo>
                      <a:lnTo>
                        <a:pt x="1" y="32"/>
                      </a:lnTo>
                      <a:lnTo>
                        <a:pt x="0" y="26"/>
                      </a:lnTo>
                      <a:close/>
                    </a:path>
                  </a:pathLst>
                </a:custGeom>
                <a:solidFill>
                  <a:srgbClr val="FFFFFF"/>
                </a:solidFill>
                <a:ln w="9525">
                  <a:noFill/>
                  <a:round/>
                  <a:headEnd/>
                  <a:tailEnd/>
                </a:ln>
              </p:spPr>
              <p:txBody>
                <a:bodyPr/>
                <a:lstStyle/>
                <a:p>
                  <a:endParaRPr lang="en-US" dirty="0"/>
                </a:p>
              </p:txBody>
            </p:sp>
            <p:sp>
              <p:nvSpPr>
                <p:cNvPr id="122125" name="Freeform 269"/>
                <p:cNvSpPr>
                  <a:spLocks/>
                </p:cNvSpPr>
                <p:nvPr/>
              </p:nvSpPr>
              <p:spPr bwMode="auto">
                <a:xfrm>
                  <a:off x="2777" y="3211"/>
                  <a:ext cx="33" cy="13"/>
                </a:xfrm>
                <a:custGeom>
                  <a:avLst/>
                  <a:gdLst>
                    <a:gd name="T0" fmla="*/ 1 w 128"/>
                    <a:gd name="T1" fmla="*/ 46 h 51"/>
                    <a:gd name="T2" fmla="*/ 77 w 128"/>
                    <a:gd name="T3" fmla="*/ 21 h 51"/>
                    <a:gd name="T4" fmla="*/ 128 w 128"/>
                    <a:gd name="T5" fmla="*/ 0 h 51"/>
                    <a:gd name="T6" fmla="*/ 106 w 128"/>
                    <a:gd name="T7" fmla="*/ 15 h 51"/>
                    <a:gd name="T8" fmla="*/ 53 w 128"/>
                    <a:gd name="T9" fmla="*/ 36 h 51"/>
                    <a:gd name="T10" fmla="*/ 0 w 128"/>
                    <a:gd name="T11" fmla="*/ 51 h 51"/>
                    <a:gd name="T12" fmla="*/ 1 w 128"/>
                    <a:gd name="T13" fmla="*/ 46 h 51"/>
                    <a:gd name="T14" fmla="*/ 1 w 128"/>
                    <a:gd name="T15" fmla="*/ 46 h 51"/>
                    <a:gd name="T16" fmla="*/ 0 60000 65536"/>
                    <a:gd name="T17" fmla="*/ 0 60000 65536"/>
                    <a:gd name="T18" fmla="*/ 0 60000 65536"/>
                    <a:gd name="T19" fmla="*/ 0 60000 65536"/>
                    <a:gd name="T20" fmla="*/ 0 60000 65536"/>
                    <a:gd name="T21" fmla="*/ 0 60000 65536"/>
                    <a:gd name="T22" fmla="*/ 0 60000 65536"/>
                    <a:gd name="T23" fmla="*/ 0 60000 65536"/>
                    <a:gd name="T24" fmla="*/ 0 w 128"/>
                    <a:gd name="T25" fmla="*/ 0 h 51"/>
                    <a:gd name="T26" fmla="*/ 128 w 128"/>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8" h="51">
                      <a:moveTo>
                        <a:pt x="1" y="46"/>
                      </a:moveTo>
                      <a:lnTo>
                        <a:pt x="77" y="21"/>
                      </a:lnTo>
                      <a:lnTo>
                        <a:pt x="128" y="0"/>
                      </a:lnTo>
                      <a:lnTo>
                        <a:pt x="106" y="15"/>
                      </a:lnTo>
                      <a:lnTo>
                        <a:pt x="53" y="36"/>
                      </a:lnTo>
                      <a:lnTo>
                        <a:pt x="0" y="51"/>
                      </a:lnTo>
                      <a:lnTo>
                        <a:pt x="1" y="46"/>
                      </a:lnTo>
                      <a:close/>
                    </a:path>
                  </a:pathLst>
                </a:custGeom>
                <a:solidFill>
                  <a:srgbClr val="8989A8"/>
                </a:solidFill>
                <a:ln w="9525">
                  <a:noFill/>
                  <a:round/>
                  <a:headEnd/>
                  <a:tailEnd/>
                </a:ln>
              </p:spPr>
              <p:txBody>
                <a:bodyPr/>
                <a:lstStyle/>
                <a:p>
                  <a:endParaRPr lang="en-US" dirty="0"/>
                </a:p>
              </p:txBody>
            </p:sp>
            <p:sp>
              <p:nvSpPr>
                <p:cNvPr id="122126" name="Freeform 270"/>
                <p:cNvSpPr>
                  <a:spLocks/>
                </p:cNvSpPr>
                <p:nvPr/>
              </p:nvSpPr>
              <p:spPr bwMode="auto">
                <a:xfrm>
                  <a:off x="2766" y="3219"/>
                  <a:ext cx="4" cy="7"/>
                </a:xfrm>
                <a:custGeom>
                  <a:avLst/>
                  <a:gdLst>
                    <a:gd name="T0" fmla="*/ 0 w 15"/>
                    <a:gd name="T1" fmla="*/ 0 h 29"/>
                    <a:gd name="T2" fmla="*/ 5 w 15"/>
                    <a:gd name="T3" fmla="*/ 8 h 29"/>
                    <a:gd name="T4" fmla="*/ 12 w 15"/>
                    <a:gd name="T5" fmla="*/ 29 h 29"/>
                    <a:gd name="T6" fmla="*/ 15 w 15"/>
                    <a:gd name="T7" fmla="*/ 21 h 29"/>
                    <a:gd name="T8" fmla="*/ 10 w 15"/>
                    <a:gd name="T9" fmla="*/ 4 h 29"/>
                    <a:gd name="T10" fmla="*/ 0 w 15"/>
                    <a:gd name="T11" fmla="*/ 0 h 29"/>
                    <a:gd name="T12" fmla="*/ 0 w 15"/>
                    <a:gd name="T13" fmla="*/ 0 h 29"/>
                    <a:gd name="T14" fmla="*/ 0 60000 65536"/>
                    <a:gd name="T15" fmla="*/ 0 60000 65536"/>
                    <a:gd name="T16" fmla="*/ 0 60000 65536"/>
                    <a:gd name="T17" fmla="*/ 0 60000 65536"/>
                    <a:gd name="T18" fmla="*/ 0 60000 65536"/>
                    <a:gd name="T19" fmla="*/ 0 60000 65536"/>
                    <a:gd name="T20" fmla="*/ 0 60000 65536"/>
                    <a:gd name="T21" fmla="*/ 0 w 15"/>
                    <a:gd name="T22" fmla="*/ 0 h 29"/>
                    <a:gd name="T23" fmla="*/ 15 w 15"/>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9">
                      <a:moveTo>
                        <a:pt x="0" y="0"/>
                      </a:moveTo>
                      <a:lnTo>
                        <a:pt x="5" y="8"/>
                      </a:lnTo>
                      <a:lnTo>
                        <a:pt x="12" y="29"/>
                      </a:lnTo>
                      <a:lnTo>
                        <a:pt x="15" y="21"/>
                      </a:lnTo>
                      <a:lnTo>
                        <a:pt x="10" y="4"/>
                      </a:lnTo>
                      <a:lnTo>
                        <a:pt x="0" y="0"/>
                      </a:lnTo>
                      <a:close/>
                    </a:path>
                  </a:pathLst>
                </a:custGeom>
                <a:solidFill>
                  <a:srgbClr val="E5E5FF"/>
                </a:solidFill>
                <a:ln w="9525">
                  <a:noFill/>
                  <a:round/>
                  <a:headEnd/>
                  <a:tailEnd/>
                </a:ln>
              </p:spPr>
              <p:txBody>
                <a:bodyPr/>
                <a:lstStyle/>
                <a:p>
                  <a:endParaRPr lang="en-US" dirty="0"/>
                </a:p>
              </p:txBody>
            </p:sp>
            <p:sp>
              <p:nvSpPr>
                <p:cNvPr id="122127" name="Freeform 271"/>
                <p:cNvSpPr>
                  <a:spLocks/>
                </p:cNvSpPr>
                <p:nvPr/>
              </p:nvSpPr>
              <p:spPr bwMode="auto">
                <a:xfrm>
                  <a:off x="2747" y="3219"/>
                  <a:ext cx="14" cy="9"/>
                </a:xfrm>
                <a:custGeom>
                  <a:avLst/>
                  <a:gdLst>
                    <a:gd name="T0" fmla="*/ 45 w 55"/>
                    <a:gd name="T1" fmla="*/ 0 h 35"/>
                    <a:gd name="T2" fmla="*/ 27 w 55"/>
                    <a:gd name="T3" fmla="*/ 5 h 35"/>
                    <a:gd name="T4" fmla="*/ 10 w 55"/>
                    <a:gd name="T5" fmla="*/ 12 h 35"/>
                    <a:gd name="T6" fmla="*/ 0 w 55"/>
                    <a:gd name="T7" fmla="*/ 28 h 35"/>
                    <a:gd name="T8" fmla="*/ 1 w 55"/>
                    <a:gd name="T9" fmla="*/ 35 h 35"/>
                    <a:gd name="T10" fmla="*/ 8 w 55"/>
                    <a:gd name="T11" fmla="*/ 24 h 35"/>
                    <a:gd name="T12" fmla="*/ 20 w 55"/>
                    <a:gd name="T13" fmla="*/ 12 h 35"/>
                    <a:gd name="T14" fmla="*/ 32 w 55"/>
                    <a:gd name="T15" fmla="*/ 10 h 35"/>
                    <a:gd name="T16" fmla="*/ 55 w 55"/>
                    <a:gd name="T17" fmla="*/ 5 h 35"/>
                    <a:gd name="T18" fmla="*/ 45 w 55"/>
                    <a:gd name="T19" fmla="*/ 0 h 35"/>
                    <a:gd name="T20" fmla="*/ 45 w 55"/>
                    <a:gd name="T21" fmla="*/ 0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35"/>
                    <a:gd name="T35" fmla="*/ 55 w 55"/>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35">
                      <a:moveTo>
                        <a:pt x="45" y="0"/>
                      </a:moveTo>
                      <a:lnTo>
                        <a:pt x="27" y="5"/>
                      </a:lnTo>
                      <a:lnTo>
                        <a:pt x="10" y="12"/>
                      </a:lnTo>
                      <a:lnTo>
                        <a:pt x="0" y="28"/>
                      </a:lnTo>
                      <a:lnTo>
                        <a:pt x="1" y="35"/>
                      </a:lnTo>
                      <a:lnTo>
                        <a:pt x="8" y="24"/>
                      </a:lnTo>
                      <a:lnTo>
                        <a:pt x="20" y="12"/>
                      </a:lnTo>
                      <a:lnTo>
                        <a:pt x="32" y="10"/>
                      </a:lnTo>
                      <a:lnTo>
                        <a:pt x="55" y="5"/>
                      </a:lnTo>
                      <a:lnTo>
                        <a:pt x="45" y="0"/>
                      </a:lnTo>
                      <a:close/>
                    </a:path>
                  </a:pathLst>
                </a:custGeom>
                <a:solidFill>
                  <a:srgbClr val="8989A8"/>
                </a:solidFill>
                <a:ln w="9525">
                  <a:noFill/>
                  <a:round/>
                  <a:headEnd/>
                  <a:tailEnd/>
                </a:ln>
              </p:spPr>
              <p:txBody>
                <a:bodyPr/>
                <a:lstStyle/>
                <a:p>
                  <a:endParaRPr lang="en-US" dirty="0"/>
                </a:p>
              </p:txBody>
            </p:sp>
            <p:sp>
              <p:nvSpPr>
                <p:cNvPr id="122128" name="Freeform 272"/>
                <p:cNvSpPr>
                  <a:spLocks/>
                </p:cNvSpPr>
                <p:nvPr/>
              </p:nvSpPr>
              <p:spPr bwMode="auto">
                <a:xfrm>
                  <a:off x="2749" y="3224"/>
                  <a:ext cx="14" cy="7"/>
                </a:xfrm>
                <a:custGeom>
                  <a:avLst/>
                  <a:gdLst>
                    <a:gd name="T0" fmla="*/ 55 w 59"/>
                    <a:gd name="T1" fmla="*/ 0 h 28"/>
                    <a:gd name="T2" fmla="*/ 37 w 59"/>
                    <a:gd name="T3" fmla="*/ 2 h 28"/>
                    <a:gd name="T4" fmla="*/ 15 w 59"/>
                    <a:gd name="T5" fmla="*/ 11 h 28"/>
                    <a:gd name="T6" fmla="*/ 0 w 59"/>
                    <a:gd name="T7" fmla="*/ 25 h 28"/>
                    <a:gd name="T8" fmla="*/ 4 w 59"/>
                    <a:gd name="T9" fmla="*/ 28 h 28"/>
                    <a:gd name="T10" fmla="*/ 18 w 59"/>
                    <a:gd name="T11" fmla="*/ 16 h 28"/>
                    <a:gd name="T12" fmla="*/ 43 w 59"/>
                    <a:gd name="T13" fmla="*/ 11 h 28"/>
                    <a:gd name="T14" fmla="*/ 59 w 59"/>
                    <a:gd name="T15" fmla="*/ 2 h 28"/>
                    <a:gd name="T16" fmla="*/ 55 w 59"/>
                    <a:gd name="T17" fmla="*/ 0 h 28"/>
                    <a:gd name="T18" fmla="*/ 55 w 59"/>
                    <a:gd name="T19" fmla="*/ 0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28"/>
                    <a:gd name="T32" fmla="*/ 59 w 59"/>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28">
                      <a:moveTo>
                        <a:pt x="55" y="0"/>
                      </a:moveTo>
                      <a:lnTo>
                        <a:pt x="37" y="2"/>
                      </a:lnTo>
                      <a:lnTo>
                        <a:pt x="15" y="11"/>
                      </a:lnTo>
                      <a:lnTo>
                        <a:pt x="0" y="25"/>
                      </a:lnTo>
                      <a:lnTo>
                        <a:pt x="4" y="28"/>
                      </a:lnTo>
                      <a:lnTo>
                        <a:pt x="18" y="16"/>
                      </a:lnTo>
                      <a:lnTo>
                        <a:pt x="43" y="11"/>
                      </a:lnTo>
                      <a:lnTo>
                        <a:pt x="59" y="2"/>
                      </a:lnTo>
                      <a:lnTo>
                        <a:pt x="55" y="0"/>
                      </a:lnTo>
                      <a:close/>
                    </a:path>
                  </a:pathLst>
                </a:custGeom>
                <a:solidFill>
                  <a:srgbClr val="8989A8"/>
                </a:solidFill>
                <a:ln w="9525">
                  <a:noFill/>
                  <a:round/>
                  <a:headEnd/>
                  <a:tailEnd/>
                </a:ln>
              </p:spPr>
              <p:txBody>
                <a:bodyPr/>
                <a:lstStyle/>
                <a:p>
                  <a:endParaRPr lang="en-US" dirty="0"/>
                </a:p>
              </p:txBody>
            </p:sp>
            <p:sp>
              <p:nvSpPr>
                <p:cNvPr id="122129" name="Freeform 273"/>
                <p:cNvSpPr>
                  <a:spLocks/>
                </p:cNvSpPr>
                <p:nvPr/>
              </p:nvSpPr>
              <p:spPr bwMode="auto">
                <a:xfrm>
                  <a:off x="2751" y="3229"/>
                  <a:ext cx="13" cy="6"/>
                </a:xfrm>
                <a:custGeom>
                  <a:avLst/>
                  <a:gdLst>
                    <a:gd name="T0" fmla="*/ 50 w 52"/>
                    <a:gd name="T1" fmla="*/ 0 h 23"/>
                    <a:gd name="T2" fmla="*/ 21 w 52"/>
                    <a:gd name="T3" fmla="*/ 10 h 23"/>
                    <a:gd name="T4" fmla="*/ 0 w 52"/>
                    <a:gd name="T5" fmla="*/ 20 h 23"/>
                    <a:gd name="T6" fmla="*/ 5 w 52"/>
                    <a:gd name="T7" fmla="*/ 23 h 23"/>
                    <a:gd name="T8" fmla="*/ 17 w 52"/>
                    <a:gd name="T9" fmla="*/ 18 h 23"/>
                    <a:gd name="T10" fmla="*/ 33 w 52"/>
                    <a:gd name="T11" fmla="*/ 11 h 23"/>
                    <a:gd name="T12" fmla="*/ 52 w 52"/>
                    <a:gd name="T13" fmla="*/ 4 h 23"/>
                    <a:gd name="T14" fmla="*/ 50 w 52"/>
                    <a:gd name="T15" fmla="*/ 0 h 23"/>
                    <a:gd name="T16" fmla="*/ 50 w 52"/>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23"/>
                    <a:gd name="T29" fmla="*/ 52 w 52"/>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23">
                      <a:moveTo>
                        <a:pt x="50" y="0"/>
                      </a:moveTo>
                      <a:lnTo>
                        <a:pt x="21" y="10"/>
                      </a:lnTo>
                      <a:lnTo>
                        <a:pt x="0" y="20"/>
                      </a:lnTo>
                      <a:lnTo>
                        <a:pt x="5" y="23"/>
                      </a:lnTo>
                      <a:lnTo>
                        <a:pt x="17" y="18"/>
                      </a:lnTo>
                      <a:lnTo>
                        <a:pt x="33" y="11"/>
                      </a:lnTo>
                      <a:lnTo>
                        <a:pt x="52" y="4"/>
                      </a:lnTo>
                      <a:lnTo>
                        <a:pt x="50" y="0"/>
                      </a:lnTo>
                      <a:close/>
                    </a:path>
                  </a:pathLst>
                </a:custGeom>
                <a:solidFill>
                  <a:srgbClr val="8989A8"/>
                </a:solidFill>
                <a:ln w="9525">
                  <a:noFill/>
                  <a:round/>
                  <a:headEnd/>
                  <a:tailEnd/>
                </a:ln>
              </p:spPr>
              <p:txBody>
                <a:bodyPr/>
                <a:lstStyle/>
                <a:p>
                  <a:endParaRPr lang="en-US" dirty="0"/>
                </a:p>
              </p:txBody>
            </p:sp>
            <p:sp>
              <p:nvSpPr>
                <p:cNvPr id="122130" name="Freeform 274"/>
                <p:cNvSpPr>
                  <a:spLocks/>
                </p:cNvSpPr>
                <p:nvPr/>
              </p:nvSpPr>
              <p:spPr bwMode="auto">
                <a:xfrm>
                  <a:off x="2755" y="3234"/>
                  <a:ext cx="7" cy="2"/>
                </a:xfrm>
                <a:custGeom>
                  <a:avLst/>
                  <a:gdLst>
                    <a:gd name="T0" fmla="*/ 25 w 25"/>
                    <a:gd name="T1" fmla="*/ 0 h 8"/>
                    <a:gd name="T2" fmla="*/ 0 w 25"/>
                    <a:gd name="T3" fmla="*/ 8 h 8"/>
                    <a:gd name="T4" fmla="*/ 9 w 25"/>
                    <a:gd name="T5" fmla="*/ 7 h 8"/>
                    <a:gd name="T6" fmla="*/ 25 w 25"/>
                    <a:gd name="T7" fmla="*/ 0 h 8"/>
                    <a:gd name="T8" fmla="*/ 25 w 25"/>
                    <a:gd name="T9" fmla="*/ 0 h 8"/>
                    <a:gd name="T10" fmla="*/ 0 60000 65536"/>
                    <a:gd name="T11" fmla="*/ 0 60000 65536"/>
                    <a:gd name="T12" fmla="*/ 0 60000 65536"/>
                    <a:gd name="T13" fmla="*/ 0 60000 65536"/>
                    <a:gd name="T14" fmla="*/ 0 60000 65536"/>
                    <a:gd name="T15" fmla="*/ 0 w 25"/>
                    <a:gd name="T16" fmla="*/ 0 h 8"/>
                    <a:gd name="T17" fmla="*/ 25 w 25"/>
                    <a:gd name="T18" fmla="*/ 8 h 8"/>
                  </a:gdLst>
                  <a:ahLst/>
                  <a:cxnLst>
                    <a:cxn ang="T10">
                      <a:pos x="T0" y="T1"/>
                    </a:cxn>
                    <a:cxn ang="T11">
                      <a:pos x="T2" y="T3"/>
                    </a:cxn>
                    <a:cxn ang="T12">
                      <a:pos x="T4" y="T5"/>
                    </a:cxn>
                    <a:cxn ang="T13">
                      <a:pos x="T6" y="T7"/>
                    </a:cxn>
                    <a:cxn ang="T14">
                      <a:pos x="T8" y="T9"/>
                    </a:cxn>
                  </a:cxnLst>
                  <a:rect l="T15" t="T16" r="T17" b="T18"/>
                  <a:pathLst>
                    <a:path w="25" h="8">
                      <a:moveTo>
                        <a:pt x="25" y="0"/>
                      </a:moveTo>
                      <a:lnTo>
                        <a:pt x="0" y="8"/>
                      </a:lnTo>
                      <a:lnTo>
                        <a:pt x="9" y="7"/>
                      </a:lnTo>
                      <a:lnTo>
                        <a:pt x="25" y="0"/>
                      </a:lnTo>
                      <a:close/>
                    </a:path>
                  </a:pathLst>
                </a:custGeom>
                <a:solidFill>
                  <a:srgbClr val="8989A8"/>
                </a:solidFill>
                <a:ln w="9525">
                  <a:noFill/>
                  <a:round/>
                  <a:headEnd/>
                  <a:tailEnd/>
                </a:ln>
              </p:spPr>
              <p:txBody>
                <a:bodyPr/>
                <a:lstStyle/>
                <a:p>
                  <a:endParaRPr lang="en-US" dirty="0"/>
                </a:p>
              </p:txBody>
            </p:sp>
            <p:sp>
              <p:nvSpPr>
                <p:cNvPr id="122131" name="Freeform 275"/>
                <p:cNvSpPr>
                  <a:spLocks/>
                </p:cNvSpPr>
                <p:nvPr/>
              </p:nvSpPr>
              <p:spPr bwMode="auto">
                <a:xfrm>
                  <a:off x="2749" y="3221"/>
                  <a:ext cx="9" cy="15"/>
                </a:xfrm>
                <a:custGeom>
                  <a:avLst/>
                  <a:gdLst>
                    <a:gd name="T0" fmla="*/ 0 w 34"/>
                    <a:gd name="T1" fmla="*/ 5 h 63"/>
                    <a:gd name="T2" fmla="*/ 1 w 34"/>
                    <a:gd name="T3" fmla="*/ 24 h 63"/>
                    <a:gd name="T4" fmla="*/ 6 w 34"/>
                    <a:gd name="T5" fmla="*/ 43 h 63"/>
                    <a:gd name="T6" fmla="*/ 20 w 34"/>
                    <a:gd name="T7" fmla="*/ 58 h 63"/>
                    <a:gd name="T8" fmla="*/ 32 w 34"/>
                    <a:gd name="T9" fmla="*/ 63 h 63"/>
                    <a:gd name="T10" fmla="*/ 34 w 34"/>
                    <a:gd name="T11" fmla="*/ 59 h 63"/>
                    <a:gd name="T12" fmla="*/ 17 w 34"/>
                    <a:gd name="T13" fmla="*/ 53 h 63"/>
                    <a:gd name="T14" fmla="*/ 10 w 34"/>
                    <a:gd name="T15" fmla="*/ 39 h 63"/>
                    <a:gd name="T16" fmla="*/ 6 w 34"/>
                    <a:gd name="T17" fmla="*/ 20 h 63"/>
                    <a:gd name="T18" fmla="*/ 3 w 34"/>
                    <a:gd name="T19" fmla="*/ 0 h 63"/>
                    <a:gd name="T20" fmla="*/ 0 w 34"/>
                    <a:gd name="T21" fmla="*/ 5 h 63"/>
                    <a:gd name="T22" fmla="*/ 0 w 34"/>
                    <a:gd name="T23" fmla="*/ 5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
                    <a:gd name="T37" fmla="*/ 0 h 63"/>
                    <a:gd name="T38" fmla="*/ 34 w 34"/>
                    <a:gd name="T39" fmla="*/ 63 h 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 h="63">
                      <a:moveTo>
                        <a:pt x="0" y="5"/>
                      </a:moveTo>
                      <a:lnTo>
                        <a:pt x="1" y="24"/>
                      </a:lnTo>
                      <a:lnTo>
                        <a:pt x="6" y="43"/>
                      </a:lnTo>
                      <a:lnTo>
                        <a:pt x="20" y="58"/>
                      </a:lnTo>
                      <a:lnTo>
                        <a:pt x="32" y="63"/>
                      </a:lnTo>
                      <a:lnTo>
                        <a:pt x="34" y="59"/>
                      </a:lnTo>
                      <a:lnTo>
                        <a:pt x="17" y="53"/>
                      </a:lnTo>
                      <a:lnTo>
                        <a:pt x="10" y="39"/>
                      </a:lnTo>
                      <a:lnTo>
                        <a:pt x="6" y="20"/>
                      </a:lnTo>
                      <a:lnTo>
                        <a:pt x="3" y="0"/>
                      </a:lnTo>
                      <a:lnTo>
                        <a:pt x="0" y="5"/>
                      </a:lnTo>
                      <a:close/>
                    </a:path>
                  </a:pathLst>
                </a:custGeom>
                <a:solidFill>
                  <a:srgbClr val="8989A8"/>
                </a:solidFill>
                <a:ln w="9525">
                  <a:noFill/>
                  <a:round/>
                  <a:headEnd/>
                  <a:tailEnd/>
                </a:ln>
              </p:spPr>
              <p:txBody>
                <a:bodyPr/>
                <a:lstStyle/>
                <a:p>
                  <a:endParaRPr lang="en-US" dirty="0"/>
                </a:p>
              </p:txBody>
            </p:sp>
            <p:sp>
              <p:nvSpPr>
                <p:cNvPr id="122132" name="Freeform 276"/>
                <p:cNvSpPr>
                  <a:spLocks/>
                </p:cNvSpPr>
                <p:nvPr/>
              </p:nvSpPr>
              <p:spPr bwMode="auto">
                <a:xfrm>
                  <a:off x="2753" y="3219"/>
                  <a:ext cx="7" cy="17"/>
                </a:xfrm>
                <a:custGeom>
                  <a:avLst/>
                  <a:gdLst>
                    <a:gd name="T0" fmla="*/ 0 w 31"/>
                    <a:gd name="T1" fmla="*/ 0 h 65"/>
                    <a:gd name="T2" fmla="*/ 2 w 31"/>
                    <a:gd name="T3" fmla="*/ 15 h 65"/>
                    <a:gd name="T4" fmla="*/ 8 w 31"/>
                    <a:gd name="T5" fmla="*/ 34 h 65"/>
                    <a:gd name="T6" fmla="*/ 18 w 31"/>
                    <a:gd name="T7" fmla="*/ 53 h 65"/>
                    <a:gd name="T8" fmla="*/ 28 w 31"/>
                    <a:gd name="T9" fmla="*/ 65 h 65"/>
                    <a:gd name="T10" fmla="*/ 31 w 31"/>
                    <a:gd name="T11" fmla="*/ 63 h 65"/>
                    <a:gd name="T12" fmla="*/ 26 w 31"/>
                    <a:gd name="T13" fmla="*/ 57 h 65"/>
                    <a:gd name="T14" fmla="*/ 14 w 31"/>
                    <a:gd name="T15" fmla="*/ 34 h 65"/>
                    <a:gd name="T16" fmla="*/ 13 w 31"/>
                    <a:gd name="T17" fmla="*/ 28 h 65"/>
                    <a:gd name="T18" fmla="*/ 7 w 31"/>
                    <a:gd name="T19" fmla="*/ 9 h 65"/>
                    <a:gd name="T20" fmla="*/ 4 w 31"/>
                    <a:gd name="T21" fmla="*/ 0 h 65"/>
                    <a:gd name="T22" fmla="*/ 0 w 31"/>
                    <a:gd name="T23" fmla="*/ 0 h 65"/>
                    <a:gd name="T24" fmla="*/ 0 w 31"/>
                    <a:gd name="T25" fmla="*/ 0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65"/>
                    <a:gd name="T41" fmla="*/ 31 w 31"/>
                    <a:gd name="T42" fmla="*/ 65 h 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65">
                      <a:moveTo>
                        <a:pt x="0" y="0"/>
                      </a:moveTo>
                      <a:lnTo>
                        <a:pt x="2" y="15"/>
                      </a:lnTo>
                      <a:lnTo>
                        <a:pt x="8" y="34"/>
                      </a:lnTo>
                      <a:lnTo>
                        <a:pt x="18" y="53"/>
                      </a:lnTo>
                      <a:lnTo>
                        <a:pt x="28" y="65"/>
                      </a:lnTo>
                      <a:lnTo>
                        <a:pt x="31" y="63"/>
                      </a:lnTo>
                      <a:lnTo>
                        <a:pt x="26" y="57"/>
                      </a:lnTo>
                      <a:lnTo>
                        <a:pt x="14" y="34"/>
                      </a:lnTo>
                      <a:lnTo>
                        <a:pt x="13" y="28"/>
                      </a:lnTo>
                      <a:lnTo>
                        <a:pt x="7" y="9"/>
                      </a:lnTo>
                      <a:lnTo>
                        <a:pt x="4" y="0"/>
                      </a:lnTo>
                      <a:lnTo>
                        <a:pt x="0" y="0"/>
                      </a:lnTo>
                      <a:close/>
                    </a:path>
                  </a:pathLst>
                </a:custGeom>
                <a:solidFill>
                  <a:srgbClr val="8989A8"/>
                </a:solidFill>
                <a:ln w="9525">
                  <a:noFill/>
                  <a:round/>
                  <a:headEnd/>
                  <a:tailEnd/>
                </a:ln>
              </p:spPr>
              <p:txBody>
                <a:bodyPr/>
                <a:lstStyle/>
                <a:p>
                  <a:endParaRPr lang="en-US" dirty="0"/>
                </a:p>
              </p:txBody>
            </p:sp>
            <p:sp>
              <p:nvSpPr>
                <p:cNvPr id="122133" name="Freeform 277"/>
                <p:cNvSpPr>
                  <a:spLocks/>
                </p:cNvSpPr>
                <p:nvPr/>
              </p:nvSpPr>
              <p:spPr bwMode="auto">
                <a:xfrm>
                  <a:off x="2756" y="3219"/>
                  <a:ext cx="6" cy="15"/>
                </a:xfrm>
                <a:custGeom>
                  <a:avLst/>
                  <a:gdLst>
                    <a:gd name="T0" fmla="*/ 0 w 23"/>
                    <a:gd name="T1" fmla="*/ 0 h 58"/>
                    <a:gd name="T2" fmla="*/ 10 w 23"/>
                    <a:gd name="T3" fmla="*/ 16 h 58"/>
                    <a:gd name="T4" fmla="*/ 18 w 23"/>
                    <a:gd name="T5" fmla="*/ 30 h 58"/>
                    <a:gd name="T6" fmla="*/ 21 w 23"/>
                    <a:gd name="T7" fmla="*/ 58 h 58"/>
                    <a:gd name="T8" fmla="*/ 23 w 23"/>
                    <a:gd name="T9" fmla="*/ 55 h 58"/>
                    <a:gd name="T10" fmla="*/ 23 w 23"/>
                    <a:gd name="T11" fmla="*/ 39 h 58"/>
                    <a:gd name="T12" fmla="*/ 21 w 23"/>
                    <a:gd name="T13" fmla="*/ 25 h 58"/>
                    <a:gd name="T14" fmla="*/ 12 w 23"/>
                    <a:gd name="T15" fmla="*/ 8 h 58"/>
                    <a:gd name="T16" fmla="*/ 0 w 23"/>
                    <a:gd name="T17" fmla="*/ 0 h 58"/>
                    <a:gd name="T18" fmla="*/ 0 w 23"/>
                    <a:gd name="T19" fmla="*/ 0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58"/>
                    <a:gd name="T32" fmla="*/ 23 w 23"/>
                    <a:gd name="T33" fmla="*/ 58 h 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58">
                      <a:moveTo>
                        <a:pt x="0" y="0"/>
                      </a:moveTo>
                      <a:lnTo>
                        <a:pt x="10" y="16"/>
                      </a:lnTo>
                      <a:lnTo>
                        <a:pt x="18" y="30"/>
                      </a:lnTo>
                      <a:lnTo>
                        <a:pt x="21" y="58"/>
                      </a:lnTo>
                      <a:lnTo>
                        <a:pt x="23" y="55"/>
                      </a:lnTo>
                      <a:lnTo>
                        <a:pt x="23" y="39"/>
                      </a:lnTo>
                      <a:lnTo>
                        <a:pt x="21" y="25"/>
                      </a:lnTo>
                      <a:lnTo>
                        <a:pt x="12" y="8"/>
                      </a:lnTo>
                      <a:lnTo>
                        <a:pt x="0" y="0"/>
                      </a:lnTo>
                      <a:close/>
                    </a:path>
                  </a:pathLst>
                </a:custGeom>
                <a:solidFill>
                  <a:srgbClr val="8989A8"/>
                </a:solidFill>
                <a:ln w="9525">
                  <a:noFill/>
                  <a:round/>
                  <a:headEnd/>
                  <a:tailEnd/>
                </a:ln>
              </p:spPr>
              <p:txBody>
                <a:bodyPr/>
                <a:lstStyle/>
                <a:p>
                  <a:endParaRPr lang="en-US" dirty="0"/>
                </a:p>
              </p:txBody>
            </p:sp>
            <p:sp>
              <p:nvSpPr>
                <p:cNvPr id="122134" name="Freeform 278"/>
                <p:cNvSpPr>
                  <a:spLocks/>
                </p:cNvSpPr>
                <p:nvPr/>
              </p:nvSpPr>
              <p:spPr bwMode="auto">
                <a:xfrm>
                  <a:off x="2752" y="3228"/>
                  <a:ext cx="3" cy="4"/>
                </a:xfrm>
                <a:custGeom>
                  <a:avLst/>
                  <a:gdLst>
                    <a:gd name="T0" fmla="*/ 0 w 15"/>
                    <a:gd name="T1" fmla="*/ 5 h 17"/>
                    <a:gd name="T2" fmla="*/ 9 w 15"/>
                    <a:gd name="T3" fmla="*/ 0 h 17"/>
                    <a:gd name="T4" fmla="*/ 15 w 15"/>
                    <a:gd name="T5" fmla="*/ 13 h 17"/>
                    <a:gd name="T6" fmla="*/ 6 w 15"/>
                    <a:gd name="T7" fmla="*/ 17 h 17"/>
                    <a:gd name="T8" fmla="*/ 0 w 15"/>
                    <a:gd name="T9" fmla="*/ 5 h 17"/>
                    <a:gd name="T10" fmla="*/ 0 w 15"/>
                    <a:gd name="T11" fmla="*/ 5 h 17"/>
                    <a:gd name="T12" fmla="*/ 0 60000 65536"/>
                    <a:gd name="T13" fmla="*/ 0 60000 65536"/>
                    <a:gd name="T14" fmla="*/ 0 60000 65536"/>
                    <a:gd name="T15" fmla="*/ 0 60000 65536"/>
                    <a:gd name="T16" fmla="*/ 0 60000 65536"/>
                    <a:gd name="T17" fmla="*/ 0 60000 65536"/>
                    <a:gd name="T18" fmla="*/ 0 w 15"/>
                    <a:gd name="T19" fmla="*/ 0 h 17"/>
                    <a:gd name="T20" fmla="*/ 15 w 15"/>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5" h="17">
                      <a:moveTo>
                        <a:pt x="0" y="5"/>
                      </a:moveTo>
                      <a:lnTo>
                        <a:pt x="9" y="0"/>
                      </a:lnTo>
                      <a:lnTo>
                        <a:pt x="15" y="13"/>
                      </a:lnTo>
                      <a:lnTo>
                        <a:pt x="6" y="17"/>
                      </a:lnTo>
                      <a:lnTo>
                        <a:pt x="0" y="5"/>
                      </a:lnTo>
                      <a:close/>
                    </a:path>
                  </a:pathLst>
                </a:custGeom>
                <a:solidFill>
                  <a:srgbClr val="E5E5FF"/>
                </a:solidFill>
                <a:ln w="9525">
                  <a:noFill/>
                  <a:round/>
                  <a:headEnd/>
                  <a:tailEnd/>
                </a:ln>
              </p:spPr>
              <p:txBody>
                <a:bodyPr/>
                <a:lstStyle/>
                <a:p>
                  <a:endParaRPr lang="en-US" dirty="0"/>
                </a:p>
              </p:txBody>
            </p:sp>
            <p:sp>
              <p:nvSpPr>
                <p:cNvPr id="122135" name="Freeform 279"/>
                <p:cNvSpPr>
                  <a:spLocks/>
                </p:cNvSpPr>
                <p:nvPr/>
              </p:nvSpPr>
              <p:spPr bwMode="auto">
                <a:xfrm>
                  <a:off x="2757" y="3227"/>
                  <a:ext cx="3" cy="3"/>
                </a:xfrm>
                <a:custGeom>
                  <a:avLst/>
                  <a:gdLst>
                    <a:gd name="T0" fmla="*/ 0 w 14"/>
                    <a:gd name="T1" fmla="*/ 4 h 13"/>
                    <a:gd name="T2" fmla="*/ 13 w 14"/>
                    <a:gd name="T3" fmla="*/ 0 h 13"/>
                    <a:gd name="T4" fmla="*/ 14 w 14"/>
                    <a:gd name="T5" fmla="*/ 10 h 13"/>
                    <a:gd name="T6" fmla="*/ 3 w 14"/>
                    <a:gd name="T7" fmla="*/ 13 h 13"/>
                    <a:gd name="T8" fmla="*/ 0 w 14"/>
                    <a:gd name="T9" fmla="*/ 4 h 13"/>
                    <a:gd name="T10" fmla="*/ 0 w 14"/>
                    <a:gd name="T11" fmla="*/ 4 h 13"/>
                    <a:gd name="T12" fmla="*/ 0 60000 65536"/>
                    <a:gd name="T13" fmla="*/ 0 60000 65536"/>
                    <a:gd name="T14" fmla="*/ 0 60000 65536"/>
                    <a:gd name="T15" fmla="*/ 0 60000 65536"/>
                    <a:gd name="T16" fmla="*/ 0 60000 65536"/>
                    <a:gd name="T17" fmla="*/ 0 60000 65536"/>
                    <a:gd name="T18" fmla="*/ 0 w 14"/>
                    <a:gd name="T19" fmla="*/ 0 h 13"/>
                    <a:gd name="T20" fmla="*/ 14 w 14"/>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4" h="13">
                      <a:moveTo>
                        <a:pt x="0" y="4"/>
                      </a:moveTo>
                      <a:lnTo>
                        <a:pt x="13" y="0"/>
                      </a:lnTo>
                      <a:lnTo>
                        <a:pt x="14" y="10"/>
                      </a:lnTo>
                      <a:lnTo>
                        <a:pt x="3" y="13"/>
                      </a:lnTo>
                      <a:lnTo>
                        <a:pt x="0" y="4"/>
                      </a:lnTo>
                      <a:close/>
                    </a:path>
                  </a:pathLst>
                </a:custGeom>
                <a:solidFill>
                  <a:srgbClr val="E5E5FF"/>
                </a:solidFill>
                <a:ln w="9525">
                  <a:noFill/>
                  <a:round/>
                  <a:headEnd/>
                  <a:tailEnd/>
                </a:ln>
              </p:spPr>
              <p:txBody>
                <a:bodyPr/>
                <a:lstStyle/>
                <a:p>
                  <a:endParaRPr lang="en-US" dirty="0"/>
                </a:p>
              </p:txBody>
            </p:sp>
            <p:sp>
              <p:nvSpPr>
                <p:cNvPr id="122136" name="Freeform 280"/>
                <p:cNvSpPr>
                  <a:spLocks/>
                </p:cNvSpPr>
                <p:nvPr/>
              </p:nvSpPr>
              <p:spPr bwMode="auto">
                <a:xfrm>
                  <a:off x="2755" y="3222"/>
                  <a:ext cx="3" cy="2"/>
                </a:xfrm>
                <a:custGeom>
                  <a:avLst/>
                  <a:gdLst>
                    <a:gd name="T0" fmla="*/ 0 w 14"/>
                    <a:gd name="T1" fmla="*/ 1 h 8"/>
                    <a:gd name="T2" fmla="*/ 4 w 14"/>
                    <a:gd name="T3" fmla="*/ 8 h 8"/>
                    <a:gd name="T4" fmla="*/ 14 w 14"/>
                    <a:gd name="T5" fmla="*/ 7 h 8"/>
                    <a:gd name="T6" fmla="*/ 10 w 14"/>
                    <a:gd name="T7" fmla="*/ 0 h 8"/>
                    <a:gd name="T8" fmla="*/ 0 w 14"/>
                    <a:gd name="T9" fmla="*/ 1 h 8"/>
                    <a:gd name="T10" fmla="*/ 0 w 14"/>
                    <a:gd name="T11" fmla="*/ 1 h 8"/>
                    <a:gd name="T12" fmla="*/ 0 60000 65536"/>
                    <a:gd name="T13" fmla="*/ 0 60000 65536"/>
                    <a:gd name="T14" fmla="*/ 0 60000 65536"/>
                    <a:gd name="T15" fmla="*/ 0 60000 65536"/>
                    <a:gd name="T16" fmla="*/ 0 60000 65536"/>
                    <a:gd name="T17" fmla="*/ 0 60000 65536"/>
                    <a:gd name="T18" fmla="*/ 0 w 14"/>
                    <a:gd name="T19" fmla="*/ 0 h 8"/>
                    <a:gd name="T20" fmla="*/ 14 w 14"/>
                    <a:gd name="T21" fmla="*/ 8 h 8"/>
                  </a:gdLst>
                  <a:ahLst/>
                  <a:cxnLst>
                    <a:cxn ang="T12">
                      <a:pos x="T0" y="T1"/>
                    </a:cxn>
                    <a:cxn ang="T13">
                      <a:pos x="T2" y="T3"/>
                    </a:cxn>
                    <a:cxn ang="T14">
                      <a:pos x="T4" y="T5"/>
                    </a:cxn>
                    <a:cxn ang="T15">
                      <a:pos x="T6" y="T7"/>
                    </a:cxn>
                    <a:cxn ang="T16">
                      <a:pos x="T8" y="T9"/>
                    </a:cxn>
                    <a:cxn ang="T17">
                      <a:pos x="T10" y="T11"/>
                    </a:cxn>
                  </a:cxnLst>
                  <a:rect l="T18" t="T19" r="T20" b="T21"/>
                  <a:pathLst>
                    <a:path w="14" h="8">
                      <a:moveTo>
                        <a:pt x="0" y="1"/>
                      </a:moveTo>
                      <a:lnTo>
                        <a:pt x="4" y="8"/>
                      </a:lnTo>
                      <a:lnTo>
                        <a:pt x="14" y="7"/>
                      </a:lnTo>
                      <a:lnTo>
                        <a:pt x="10" y="0"/>
                      </a:lnTo>
                      <a:lnTo>
                        <a:pt x="0" y="1"/>
                      </a:lnTo>
                      <a:close/>
                    </a:path>
                  </a:pathLst>
                </a:custGeom>
                <a:solidFill>
                  <a:srgbClr val="E5E5FF"/>
                </a:solidFill>
                <a:ln w="9525">
                  <a:noFill/>
                  <a:round/>
                  <a:headEnd/>
                  <a:tailEnd/>
                </a:ln>
              </p:spPr>
              <p:txBody>
                <a:bodyPr/>
                <a:lstStyle/>
                <a:p>
                  <a:endParaRPr lang="en-US" dirty="0"/>
                </a:p>
              </p:txBody>
            </p:sp>
            <p:sp>
              <p:nvSpPr>
                <p:cNvPr id="122137" name="Freeform 281"/>
                <p:cNvSpPr>
                  <a:spLocks/>
                </p:cNvSpPr>
                <p:nvPr/>
              </p:nvSpPr>
              <p:spPr bwMode="auto">
                <a:xfrm>
                  <a:off x="2751" y="3223"/>
                  <a:ext cx="2" cy="3"/>
                </a:xfrm>
                <a:custGeom>
                  <a:avLst/>
                  <a:gdLst>
                    <a:gd name="T0" fmla="*/ 5 w 8"/>
                    <a:gd name="T1" fmla="*/ 0 h 13"/>
                    <a:gd name="T2" fmla="*/ 8 w 8"/>
                    <a:gd name="T3" fmla="*/ 9 h 13"/>
                    <a:gd name="T4" fmla="*/ 1 w 8"/>
                    <a:gd name="T5" fmla="*/ 13 h 13"/>
                    <a:gd name="T6" fmla="*/ 0 w 8"/>
                    <a:gd name="T7" fmla="*/ 4 h 13"/>
                    <a:gd name="T8" fmla="*/ 5 w 8"/>
                    <a:gd name="T9" fmla="*/ 0 h 13"/>
                    <a:gd name="T10" fmla="*/ 5 w 8"/>
                    <a:gd name="T11" fmla="*/ 0 h 13"/>
                    <a:gd name="T12" fmla="*/ 0 60000 65536"/>
                    <a:gd name="T13" fmla="*/ 0 60000 65536"/>
                    <a:gd name="T14" fmla="*/ 0 60000 65536"/>
                    <a:gd name="T15" fmla="*/ 0 60000 65536"/>
                    <a:gd name="T16" fmla="*/ 0 60000 65536"/>
                    <a:gd name="T17" fmla="*/ 0 60000 65536"/>
                    <a:gd name="T18" fmla="*/ 0 w 8"/>
                    <a:gd name="T19" fmla="*/ 0 h 13"/>
                    <a:gd name="T20" fmla="*/ 8 w 8"/>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8" h="13">
                      <a:moveTo>
                        <a:pt x="5" y="0"/>
                      </a:moveTo>
                      <a:lnTo>
                        <a:pt x="8" y="9"/>
                      </a:lnTo>
                      <a:lnTo>
                        <a:pt x="1" y="13"/>
                      </a:lnTo>
                      <a:lnTo>
                        <a:pt x="0" y="4"/>
                      </a:lnTo>
                      <a:lnTo>
                        <a:pt x="5" y="0"/>
                      </a:lnTo>
                      <a:close/>
                    </a:path>
                  </a:pathLst>
                </a:custGeom>
                <a:solidFill>
                  <a:srgbClr val="E5E5FF"/>
                </a:solidFill>
                <a:ln w="9525">
                  <a:noFill/>
                  <a:round/>
                  <a:headEnd/>
                  <a:tailEnd/>
                </a:ln>
              </p:spPr>
              <p:txBody>
                <a:bodyPr/>
                <a:lstStyle/>
                <a:p>
                  <a:endParaRPr lang="en-US" dirty="0"/>
                </a:p>
              </p:txBody>
            </p:sp>
            <p:sp>
              <p:nvSpPr>
                <p:cNvPr id="122138" name="Freeform 282"/>
                <p:cNvSpPr>
                  <a:spLocks/>
                </p:cNvSpPr>
                <p:nvPr/>
              </p:nvSpPr>
              <p:spPr bwMode="auto">
                <a:xfrm>
                  <a:off x="2748" y="3226"/>
                  <a:ext cx="1" cy="4"/>
                </a:xfrm>
                <a:custGeom>
                  <a:avLst/>
                  <a:gdLst>
                    <a:gd name="T0" fmla="*/ 7 w 8"/>
                    <a:gd name="T1" fmla="*/ 0 h 12"/>
                    <a:gd name="T2" fmla="*/ 0 w 8"/>
                    <a:gd name="T3" fmla="*/ 10 h 12"/>
                    <a:gd name="T4" fmla="*/ 2 w 8"/>
                    <a:gd name="T5" fmla="*/ 12 h 12"/>
                    <a:gd name="T6" fmla="*/ 8 w 8"/>
                    <a:gd name="T7" fmla="*/ 7 h 12"/>
                    <a:gd name="T8" fmla="*/ 7 w 8"/>
                    <a:gd name="T9" fmla="*/ 0 h 12"/>
                    <a:gd name="T10" fmla="*/ 7 w 8"/>
                    <a:gd name="T11" fmla="*/ 0 h 12"/>
                    <a:gd name="T12" fmla="*/ 0 60000 65536"/>
                    <a:gd name="T13" fmla="*/ 0 60000 65536"/>
                    <a:gd name="T14" fmla="*/ 0 60000 65536"/>
                    <a:gd name="T15" fmla="*/ 0 60000 65536"/>
                    <a:gd name="T16" fmla="*/ 0 60000 65536"/>
                    <a:gd name="T17" fmla="*/ 0 60000 65536"/>
                    <a:gd name="T18" fmla="*/ 0 w 8"/>
                    <a:gd name="T19" fmla="*/ 0 h 12"/>
                    <a:gd name="T20" fmla="*/ 8 w 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8" h="12">
                      <a:moveTo>
                        <a:pt x="7" y="0"/>
                      </a:moveTo>
                      <a:lnTo>
                        <a:pt x="0" y="10"/>
                      </a:lnTo>
                      <a:lnTo>
                        <a:pt x="2" y="12"/>
                      </a:lnTo>
                      <a:lnTo>
                        <a:pt x="8" y="7"/>
                      </a:lnTo>
                      <a:lnTo>
                        <a:pt x="7" y="0"/>
                      </a:lnTo>
                      <a:close/>
                    </a:path>
                  </a:pathLst>
                </a:custGeom>
                <a:solidFill>
                  <a:srgbClr val="E5E5FF"/>
                </a:solidFill>
                <a:ln w="9525">
                  <a:noFill/>
                  <a:round/>
                  <a:headEnd/>
                  <a:tailEnd/>
                </a:ln>
              </p:spPr>
              <p:txBody>
                <a:bodyPr/>
                <a:lstStyle/>
                <a:p>
                  <a:endParaRPr lang="en-US" dirty="0"/>
                </a:p>
              </p:txBody>
            </p:sp>
            <p:sp>
              <p:nvSpPr>
                <p:cNvPr id="122139" name="Freeform 283"/>
                <p:cNvSpPr>
                  <a:spLocks/>
                </p:cNvSpPr>
                <p:nvPr/>
              </p:nvSpPr>
              <p:spPr bwMode="auto">
                <a:xfrm>
                  <a:off x="2749" y="3231"/>
                  <a:ext cx="3" cy="3"/>
                </a:xfrm>
                <a:custGeom>
                  <a:avLst/>
                  <a:gdLst>
                    <a:gd name="T0" fmla="*/ 5 w 11"/>
                    <a:gd name="T1" fmla="*/ 0 h 12"/>
                    <a:gd name="T2" fmla="*/ 0 w 11"/>
                    <a:gd name="T3" fmla="*/ 4 h 12"/>
                    <a:gd name="T4" fmla="*/ 6 w 11"/>
                    <a:gd name="T5" fmla="*/ 12 h 12"/>
                    <a:gd name="T6" fmla="*/ 11 w 11"/>
                    <a:gd name="T7" fmla="*/ 11 h 12"/>
                    <a:gd name="T8" fmla="*/ 5 w 11"/>
                    <a:gd name="T9" fmla="*/ 0 h 12"/>
                    <a:gd name="T10" fmla="*/ 5 w 11"/>
                    <a:gd name="T11" fmla="*/ 0 h 12"/>
                    <a:gd name="T12" fmla="*/ 0 60000 65536"/>
                    <a:gd name="T13" fmla="*/ 0 60000 65536"/>
                    <a:gd name="T14" fmla="*/ 0 60000 65536"/>
                    <a:gd name="T15" fmla="*/ 0 60000 65536"/>
                    <a:gd name="T16" fmla="*/ 0 60000 65536"/>
                    <a:gd name="T17" fmla="*/ 0 60000 65536"/>
                    <a:gd name="T18" fmla="*/ 0 w 11"/>
                    <a:gd name="T19" fmla="*/ 0 h 12"/>
                    <a:gd name="T20" fmla="*/ 11 w 11"/>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1" h="12">
                      <a:moveTo>
                        <a:pt x="5" y="0"/>
                      </a:moveTo>
                      <a:lnTo>
                        <a:pt x="0" y="4"/>
                      </a:lnTo>
                      <a:lnTo>
                        <a:pt x="6" y="12"/>
                      </a:lnTo>
                      <a:lnTo>
                        <a:pt x="11" y="11"/>
                      </a:lnTo>
                      <a:lnTo>
                        <a:pt x="5" y="0"/>
                      </a:lnTo>
                      <a:close/>
                    </a:path>
                  </a:pathLst>
                </a:custGeom>
                <a:solidFill>
                  <a:srgbClr val="E5E5FF"/>
                </a:solidFill>
                <a:ln w="9525">
                  <a:noFill/>
                  <a:round/>
                  <a:headEnd/>
                  <a:tailEnd/>
                </a:ln>
              </p:spPr>
              <p:txBody>
                <a:bodyPr/>
                <a:lstStyle/>
                <a:p>
                  <a:endParaRPr lang="en-US" dirty="0"/>
                </a:p>
              </p:txBody>
            </p:sp>
            <p:sp>
              <p:nvSpPr>
                <p:cNvPr id="122140" name="Freeform 284"/>
                <p:cNvSpPr>
                  <a:spLocks/>
                </p:cNvSpPr>
                <p:nvPr/>
              </p:nvSpPr>
              <p:spPr bwMode="auto">
                <a:xfrm>
                  <a:off x="2751" y="3219"/>
                  <a:ext cx="2" cy="3"/>
                </a:xfrm>
                <a:custGeom>
                  <a:avLst/>
                  <a:gdLst>
                    <a:gd name="T0" fmla="*/ 0 w 7"/>
                    <a:gd name="T1" fmla="*/ 5 h 10"/>
                    <a:gd name="T2" fmla="*/ 0 w 7"/>
                    <a:gd name="T3" fmla="*/ 10 h 10"/>
                    <a:gd name="T4" fmla="*/ 7 w 7"/>
                    <a:gd name="T5" fmla="*/ 6 h 10"/>
                    <a:gd name="T6" fmla="*/ 5 w 7"/>
                    <a:gd name="T7" fmla="*/ 0 h 10"/>
                    <a:gd name="T8" fmla="*/ 0 w 7"/>
                    <a:gd name="T9" fmla="*/ 5 h 10"/>
                    <a:gd name="T10" fmla="*/ 0 w 7"/>
                    <a:gd name="T11" fmla="*/ 5 h 10"/>
                    <a:gd name="T12" fmla="*/ 0 60000 65536"/>
                    <a:gd name="T13" fmla="*/ 0 60000 65536"/>
                    <a:gd name="T14" fmla="*/ 0 60000 65536"/>
                    <a:gd name="T15" fmla="*/ 0 60000 65536"/>
                    <a:gd name="T16" fmla="*/ 0 60000 65536"/>
                    <a:gd name="T17" fmla="*/ 0 60000 65536"/>
                    <a:gd name="T18" fmla="*/ 0 w 7"/>
                    <a:gd name="T19" fmla="*/ 0 h 10"/>
                    <a:gd name="T20" fmla="*/ 7 w 7"/>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7" h="10">
                      <a:moveTo>
                        <a:pt x="0" y="5"/>
                      </a:moveTo>
                      <a:lnTo>
                        <a:pt x="0" y="10"/>
                      </a:lnTo>
                      <a:lnTo>
                        <a:pt x="7" y="6"/>
                      </a:lnTo>
                      <a:lnTo>
                        <a:pt x="5" y="0"/>
                      </a:lnTo>
                      <a:lnTo>
                        <a:pt x="0" y="5"/>
                      </a:lnTo>
                      <a:close/>
                    </a:path>
                  </a:pathLst>
                </a:custGeom>
                <a:solidFill>
                  <a:srgbClr val="E5E5FF"/>
                </a:solidFill>
                <a:ln w="9525">
                  <a:noFill/>
                  <a:round/>
                  <a:headEnd/>
                  <a:tailEnd/>
                </a:ln>
              </p:spPr>
              <p:txBody>
                <a:bodyPr/>
                <a:lstStyle/>
                <a:p>
                  <a:endParaRPr lang="en-US" dirty="0"/>
                </a:p>
              </p:txBody>
            </p:sp>
            <p:sp>
              <p:nvSpPr>
                <p:cNvPr id="122141" name="Freeform 285"/>
                <p:cNvSpPr>
                  <a:spLocks/>
                </p:cNvSpPr>
                <p:nvPr/>
              </p:nvSpPr>
              <p:spPr bwMode="auto">
                <a:xfrm>
                  <a:off x="2754" y="3219"/>
                  <a:ext cx="2" cy="1"/>
                </a:xfrm>
                <a:custGeom>
                  <a:avLst/>
                  <a:gdLst>
                    <a:gd name="T0" fmla="*/ 0 w 12"/>
                    <a:gd name="T1" fmla="*/ 1 h 8"/>
                    <a:gd name="T2" fmla="*/ 3 w 12"/>
                    <a:gd name="T3" fmla="*/ 8 h 8"/>
                    <a:gd name="T4" fmla="*/ 12 w 12"/>
                    <a:gd name="T5" fmla="*/ 4 h 8"/>
                    <a:gd name="T6" fmla="*/ 8 w 12"/>
                    <a:gd name="T7" fmla="*/ 0 h 8"/>
                    <a:gd name="T8" fmla="*/ 0 w 12"/>
                    <a:gd name="T9" fmla="*/ 1 h 8"/>
                    <a:gd name="T10" fmla="*/ 0 w 12"/>
                    <a:gd name="T11" fmla="*/ 1 h 8"/>
                    <a:gd name="T12" fmla="*/ 0 60000 65536"/>
                    <a:gd name="T13" fmla="*/ 0 60000 65536"/>
                    <a:gd name="T14" fmla="*/ 0 60000 65536"/>
                    <a:gd name="T15" fmla="*/ 0 60000 65536"/>
                    <a:gd name="T16" fmla="*/ 0 60000 65536"/>
                    <a:gd name="T17" fmla="*/ 0 60000 65536"/>
                    <a:gd name="T18" fmla="*/ 0 w 12"/>
                    <a:gd name="T19" fmla="*/ 0 h 8"/>
                    <a:gd name="T20" fmla="*/ 12 w 12"/>
                    <a:gd name="T21" fmla="*/ 8 h 8"/>
                  </a:gdLst>
                  <a:ahLst/>
                  <a:cxnLst>
                    <a:cxn ang="T12">
                      <a:pos x="T0" y="T1"/>
                    </a:cxn>
                    <a:cxn ang="T13">
                      <a:pos x="T2" y="T3"/>
                    </a:cxn>
                    <a:cxn ang="T14">
                      <a:pos x="T4" y="T5"/>
                    </a:cxn>
                    <a:cxn ang="T15">
                      <a:pos x="T6" y="T7"/>
                    </a:cxn>
                    <a:cxn ang="T16">
                      <a:pos x="T8" y="T9"/>
                    </a:cxn>
                    <a:cxn ang="T17">
                      <a:pos x="T10" y="T11"/>
                    </a:cxn>
                  </a:cxnLst>
                  <a:rect l="T18" t="T19" r="T20" b="T21"/>
                  <a:pathLst>
                    <a:path w="12" h="8">
                      <a:moveTo>
                        <a:pt x="0" y="1"/>
                      </a:moveTo>
                      <a:lnTo>
                        <a:pt x="3" y="8"/>
                      </a:lnTo>
                      <a:lnTo>
                        <a:pt x="12" y="4"/>
                      </a:lnTo>
                      <a:lnTo>
                        <a:pt x="8" y="0"/>
                      </a:lnTo>
                      <a:lnTo>
                        <a:pt x="0" y="1"/>
                      </a:lnTo>
                      <a:close/>
                    </a:path>
                  </a:pathLst>
                </a:custGeom>
                <a:solidFill>
                  <a:srgbClr val="E5E5FF"/>
                </a:solidFill>
                <a:ln w="9525">
                  <a:noFill/>
                  <a:round/>
                  <a:headEnd/>
                  <a:tailEnd/>
                </a:ln>
              </p:spPr>
              <p:txBody>
                <a:bodyPr/>
                <a:lstStyle/>
                <a:p>
                  <a:endParaRPr lang="en-US" dirty="0"/>
                </a:p>
              </p:txBody>
            </p:sp>
            <p:sp>
              <p:nvSpPr>
                <p:cNvPr id="122142" name="Freeform 286"/>
                <p:cNvSpPr>
                  <a:spLocks/>
                </p:cNvSpPr>
                <p:nvPr/>
              </p:nvSpPr>
              <p:spPr bwMode="auto">
                <a:xfrm>
                  <a:off x="2748" y="3223"/>
                  <a:ext cx="1" cy="2"/>
                </a:xfrm>
                <a:custGeom>
                  <a:avLst/>
                  <a:gdLst>
                    <a:gd name="T0" fmla="*/ 4 w 5"/>
                    <a:gd name="T1" fmla="*/ 0 h 9"/>
                    <a:gd name="T2" fmla="*/ 5 w 5"/>
                    <a:gd name="T3" fmla="*/ 3 h 9"/>
                    <a:gd name="T4" fmla="*/ 0 w 5"/>
                    <a:gd name="T5" fmla="*/ 9 h 9"/>
                    <a:gd name="T6" fmla="*/ 4 w 5"/>
                    <a:gd name="T7" fmla="*/ 0 h 9"/>
                    <a:gd name="T8" fmla="*/ 4 w 5"/>
                    <a:gd name="T9" fmla="*/ 0 h 9"/>
                    <a:gd name="T10" fmla="*/ 0 60000 65536"/>
                    <a:gd name="T11" fmla="*/ 0 60000 65536"/>
                    <a:gd name="T12" fmla="*/ 0 60000 65536"/>
                    <a:gd name="T13" fmla="*/ 0 60000 65536"/>
                    <a:gd name="T14" fmla="*/ 0 60000 65536"/>
                    <a:gd name="T15" fmla="*/ 0 w 5"/>
                    <a:gd name="T16" fmla="*/ 0 h 9"/>
                    <a:gd name="T17" fmla="*/ 5 w 5"/>
                    <a:gd name="T18" fmla="*/ 9 h 9"/>
                  </a:gdLst>
                  <a:ahLst/>
                  <a:cxnLst>
                    <a:cxn ang="T10">
                      <a:pos x="T0" y="T1"/>
                    </a:cxn>
                    <a:cxn ang="T11">
                      <a:pos x="T2" y="T3"/>
                    </a:cxn>
                    <a:cxn ang="T12">
                      <a:pos x="T4" y="T5"/>
                    </a:cxn>
                    <a:cxn ang="T13">
                      <a:pos x="T6" y="T7"/>
                    </a:cxn>
                    <a:cxn ang="T14">
                      <a:pos x="T8" y="T9"/>
                    </a:cxn>
                  </a:cxnLst>
                  <a:rect l="T15" t="T16" r="T17" b="T18"/>
                  <a:pathLst>
                    <a:path w="5" h="9">
                      <a:moveTo>
                        <a:pt x="4" y="0"/>
                      </a:moveTo>
                      <a:lnTo>
                        <a:pt x="5" y="3"/>
                      </a:lnTo>
                      <a:lnTo>
                        <a:pt x="0" y="9"/>
                      </a:lnTo>
                      <a:lnTo>
                        <a:pt x="4" y="0"/>
                      </a:lnTo>
                      <a:close/>
                    </a:path>
                  </a:pathLst>
                </a:custGeom>
                <a:solidFill>
                  <a:srgbClr val="E5E5FF"/>
                </a:solidFill>
                <a:ln w="9525">
                  <a:noFill/>
                  <a:round/>
                  <a:headEnd/>
                  <a:tailEnd/>
                </a:ln>
              </p:spPr>
              <p:txBody>
                <a:bodyPr/>
                <a:lstStyle/>
                <a:p>
                  <a:endParaRPr lang="en-US" dirty="0"/>
                </a:p>
              </p:txBody>
            </p:sp>
            <p:sp>
              <p:nvSpPr>
                <p:cNvPr id="122143" name="Freeform 287"/>
                <p:cNvSpPr>
                  <a:spLocks/>
                </p:cNvSpPr>
                <p:nvPr/>
              </p:nvSpPr>
              <p:spPr bwMode="auto">
                <a:xfrm>
                  <a:off x="2760" y="3221"/>
                  <a:ext cx="3" cy="2"/>
                </a:xfrm>
                <a:custGeom>
                  <a:avLst/>
                  <a:gdLst>
                    <a:gd name="T0" fmla="*/ 0 w 12"/>
                    <a:gd name="T1" fmla="*/ 0 h 8"/>
                    <a:gd name="T2" fmla="*/ 7 w 12"/>
                    <a:gd name="T3" fmla="*/ 0 h 8"/>
                    <a:gd name="T4" fmla="*/ 12 w 12"/>
                    <a:gd name="T5" fmla="*/ 8 h 8"/>
                    <a:gd name="T6" fmla="*/ 4 w 12"/>
                    <a:gd name="T7" fmla="*/ 8 h 8"/>
                    <a:gd name="T8" fmla="*/ 0 w 12"/>
                    <a:gd name="T9" fmla="*/ 0 h 8"/>
                    <a:gd name="T10" fmla="*/ 0 w 12"/>
                    <a:gd name="T11" fmla="*/ 0 h 8"/>
                    <a:gd name="T12" fmla="*/ 0 60000 65536"/>
                    <a:gd name="T13" fmla="*/ 0 60000 65536"/>
                    <a:gd name="T14" fmla="*/ 0 60000 65536"/>
                    <a:gd name="T15" fmla="*/ 0 60000 65536"/>
                    <a:gd name="T16" fmla="*/ 0 60000 65536"/>
                    <a:gd name="T17" fmla="*/ 0 60000 65536"/>
                    <a:gd name="T18" fmla="*/ 0 w 12"/>
                    <a:gd name="T19" fmla="*/ 0 h 8"/>
                    <a:gd name="T20" fmla="*/ 12 w 12"/>
                    <a:gd name="T21" fmla="*/ 8 h 8"/>
                  </a:gdLst>
                  <a:ahLst/>
                  <a:cxnLst>
                    <a:cxn ang="T12">
                      <a:pos x="T0" y="T1"/>
                    </a:cxn>
                    <a:cxn ang="T13">
                      <a:pos x="T2" y="T3"/>
                    </a:cxn>
                    <a:cxn ang="T14">
                      <a:pos x="T4" y="T5"/>
                    </a:cxn>
                    <a:cxn ang="T15">
                      <a:pos x="T6" y="T7"/>
                    </a:cxn>
                    <a:cxn ang="T16">
                      <a:pos x="T8" y="T9"/>
                    </a:cxn>
                    <a:cxn ang="T17">
                      <a:pos x="T10" y="T11"/>
                    </a:cxn>
                  </a:cxnLst>
                  <a:rect l="T18" t="T19" r="T20" b="T21"/>
                  <a:pathLst>
                    <a:path w="12" h="8">
                      <a:moveTo>
                        <a:pt x="0" y="0"/>
                      </a:moveTo>
                      <a:lnTo>
                        <a:pt x="7" y="0"/>
                      </a:lnTo>
                      <a:lnTo>
                        <a:pt x="12" y="8"/>
                      </a:lnTo>
                      <a:lnTo>
                        <a:pt x="4" y="8"/>
                      </a:lnTo>
                      <a:lnTo>
                        <a:pt x="0" y="0"/>
                      </a:lnTo>
                      <a:close/>
                    </a:path>
                  </a:pathLst>
                </a:custGeom>
                <a:solidFill>
                  <a:srgbClr val="E5E5FF"/>
                </a:solidFill>
                <a:ln w="9525">
                  <a:noFill/>
                  <a:round/>
                  <a:headEnd/>
                  <a:tailEnd/>
                </a:ln>
              </p:spPr>
              <p:txBody>
                <a:bodyPr/>
                <a:lstStyle/>
                <a:p>
                  <a:endParaRPr lang="en-US" dirty="0"/>
                </a:p>
              </p:txBody>
            </p:sp>
            <p:sp>
              <p:nvSpPr>
                <p:cNvPr id="122144" name="Freeform 288"/>
                <p:cNvSpPr>
                  <a:spLocks/>
                </p:cNvSpPr>
                <p:nvPr/>
              </p:nvSpPr>
              <p:spPr bwMode="auto">
                <a:xfrm>
                  <a:off x="2762" y="3225"/>
                  <a:ext cx="2" cy="4"/>
                </a:xfrm>
                <a:custGeom>
                  <a:avLst/>
                  <a:gdLst>
                    <a:gd name="T0" fmla="*/ 0 w 7"/>
                    <a:gd name="T1" fmla="*/ 2 h 14"/>
                    <a:gd name="T2" fmla="*/ 2 w 7"/>
                    <a:gd name="T3" fmla="*/ 14 h 14"/>
                    <a:gd name="T4" fmla="*/ 7 w 7"/>
                    <a:gd name="T5" fmla="*/ 11 h 14"/>
                    <a:gd name="T6" fmla="*/ 6 w 7"/>
                    <a:gd name="T7" fmla="*/ 0 h 14"/>
                    <a:gd name="T8" fmla="*/ 0 w 7"/>
                    <a:gd name="T9" fmla="*/ 2 h 14"/>
                    <a:gd name="T10" fmla="*/ 0 w 7"/>
                    <a:gd name="T11" fmla="*/ 2 h 14"/>
                    <a:gd name="T12" fmla="*/ 0 60000 65536"/>
                    <a:gd name="T13" fmla="*/ 0 60000 65536"/>
                    <a:gd name="T14" fmla="*/ 0 60000 65536"/>
                    <a:gd name="T15" fmla="*/ 0 60000 65536"/>
                    <a:gd name="T16" fmla="*/ 0 60000 65536"/>
                    <a:gd name="T17" fmla="*/ 0 60000 65536"/>
                    <a:gd name="T18" fmla="*/ 0 w 7"/>
                    <a:gd name="T19" fmla="*/ 0 h 14"/>
                    <a:gd name="T20" fmla="*/ 7 w 7"/>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7" h="14">
                      <a:moveTo>
                        <a:pt x="0" y="2"/>
                      </a:moveTo>
                      <a:lnTo>
                        <a:pt x="2" y="14"/>
                      </a:lnTo>
                      <a:lnTo>
                        <a:pt x="7" y="11"/>
                      </a:lnTo>
                      <a:lnTo>
                        <a:pt x="6" y="0"/>
                      </a:lnTo>
                      <a:lnTo>
                        <a:pt x="0" y="2"/>
                      </a:lnTo>
                      <a:close/>
                    </a:path>
                  </a:pathLst>
                </a:custGeom>
                <a:solidFill>
                  <a:srgbClr val="E5E5FF"/>
                </a:solidFill>
                <a:ln w="9525">
                  <a:noFill/>
                  <a:round/>
                  <a:headEnd/>
                  <a:tailEnd/>
                </a:ln>
              </p:spPr>
              <p:txBody>
                <a:bodyPr/>
                <a:lstStyle/>
                <a:p>
                  <a:endParaRPr lang="en-US" dirty="0"/>
                </a:p>
              </p:txBody>
            </p:sp>
            <p:sp>
              <p:nvSpPr>
                <p:cNvPr id="122145" name="Freeform 289"/>
                <p:cNvSpPr>
                  <a:spLocks/>
                </p:cNvSpPr>
                <p:nvPr/>
              </p:nvSpPr>
              <p:spPr bwMode="auto">
                <a:xfrm>
                  <a:off x="2755" y="3233"/>
                  <a:ext cx="3" cy="2"/>
                </a:xfrm>
                <a:custGeom>
                  <a:avLst/>
                  <a:gdLst>
                    <a:gd name="T0" fmla="*/ 0 w 11"/>
                    <a:gd name="T1" fmla="*/ 4 h 5"/>
                    <a:gd name="T2" fmla="*/ 7 w 11"/>
                    <a:gd name="T3" fmla="*/ 0 h 5"/>
                    <a:gd name="T4" fmla="*/ 11 w 11"/>
                    <a:gd name="T5" fmla="*/ 4 h 5"/>
                    <a:gd name="T6" fmla="*/ 6 w 11"/>
                    <a:gd name="T7" fmla="*/ 5 h 5"/>
                    <a:gd name="T8" fmla="*/ 0 w 11"/>
                    <a:gd name="T9" fmla="*/ 4 h 5"/>
                    <a:gd name="T10" fmla="*/ 0 w 11"/>
                    <a:gd name="T11" fmla="*/ 4 h 5"/>
                    <a:gd name="T12" fmla="*/ 0 60000 65536"/>
                    <a:gd name="T13" fmla="*/ 0 60000 65536"/>
                    <a:gd name="T14" fmla="*/ 0 60000 65536"/>
                    <a:gd name="T15" fmla="*/ 0 60000 65536"/>
                    <a:gd name="T16" fmla="*/ 0 60000 65536"/>
                    <a:gd name="T17" fmla="*/ 0 60000 65536"/>
                    <a:gd name="T18" fmla="*/ 0 w 11"/>
                    <a:gd name="T19" fmla="*/ 0 h 5"/>
                    <a:gd name="T20" fmla="*/ 11 w 1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1" h="5">
                      <a:moveTo>
                        <a:pt x="0" y="4"/>
                      </a:moveTo>
                      <a:lnTo>
                        <a:pt x="7" y="0"/>
                      </a:lnTo>
                      <a:lnTo>
                        <a:pt x="11" y="4"/>
                      </a:lnTo>
                      <a:lnTo>
                        <a:pt x="6" y="5"/>
                      </a:lnTo>
                      <a:lnTo>
                        <a:pt x="0" y="4"/>
                      </a:lnTo>
                      <a:close/>
                    </a:path>
                  </a:pathLst>
                </a:custGeom>
                <a:solidFill>
                  <a:srgbClr val="E5E5FF"/>
                </a:solidFill>
                <a:ln w="9525">
                  <a:noFill/>
                  <a:round/>
                  <a:headEnd/>
                  <a:tailEnd/>
                </a:ln>
              </p:spPr>
              <p:txBody>
                <a:bodyPr/>
                <a:lstStyle/>
                <a:p>
                  <a:endParaRPr lang="en-US" dirty="0"/>
                </a:p>
              </p:txBody>
            </p:sp>
            <p:sp>
              <p:nvSpPr>
                <p:cNvPr id="122146" name="Freeform 290"/>
                <p:cNvSpPr>
                  <a:spLocks/>
                </p:cNvSpPr>
                <p:nvPr/>
              </p:nvSpPr>
              <p:spPr bwMode="auto">
                <a:xfrm>
                  <a:off x="2759" y="3232"/>
                  <a:ext cx="2" cy="2"/>
                </a:xfrm>
                <a:custGeom>
                  <a:avLst/>
                  <a:gdLst>
                    <a:gd name="T0" fmla="*/ 0 w 8"/>
                    <a:gd name="T1" fmla="*/ 4 h 8"/>
                    <a:gd name="T2" fmla="*/ 8 w 8"/>
                    <a:gd name="T3" fmla="*/ 0 h 8"/>
                    <a:gd name="T4" fmla="*/ 8 w 8"/>
                    <a:gd name="T5" fmla="*/ 5 h 8"/>
                    <a:gd name="T6" fmla="*/ 3 w 8"/>
                    <a:gd name="T7" fmla="*/ 8 h 8"/>
                    <a:gd name="T8" fmla="*/ 0 w 8"/>
                    <a:gd name="T9" fmla="*/ 4 h 8"/>
                    <a:gd name="T10" fmla="*/ 0 w 8"/>
                    <a:gd name="T11" fmla="*/ 4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0" y="4"/>
                      </a:moveTo>
                      <a:lnTo>
                        <a:pt x="8" y="0"/>
                      </a:lnTo>
                      <a:lnTo>
                        <a:pt x="8" y="5"/>
                      </a:lnTo>
                      <a:lnTo>
                        <a:pt x="3" y="8"/>
                      </a:lnTo>
                      <a:lnTo>
                        <a:pt x="0" y="4"/>
                      </a:lnTo>
                      <a:close/>
                    </a:path>
                  </a:pathLst>
                </a:custGeom>
                <a:solidFill>
                  <a:srgbClr val="E5E5FF"/>
                </a:solidFill>
                <a:ln w="9525">
                  <a:noFill/>
                  <a:round/>
                  <a:headEnd/>
                  <a:tailEnd/>
                </a:ln>
              </p:spPr>
              <p:txBody>
                <a:bodyPr/>
                <a:lstStyle/>
                <a:p>
                  <a:endParaRPr lang="en-US" dirty="0"/>
                </a:p>
              </p:txBody>
            </p:sp>
            <p:sp>
              <p:nvSpPr>
                <p:cNvPr id="122147" name="Freeform 291"/>
                <p:cNvSpPr>
                  <a:spLocks/>
                </p:cNvSpPr>
                <p:nvPr/>
              </p:nvSpPr>
              <p:spPr bwMode="auto">
                <a:xfrm>
                  <a:off x="2760" y="3234"/>
                  <a:ext cx="2" cy="1"/>
                </a:xfrm>
                <a:custGeom>
                  <a:avLst/>
                  <a:gdLst>
                    <a:gd name="T0" fmla="*/ 0 w 7"/>
                    <a:gd name="T1" fmla="*/ 2 h 5"/>
                    <a:gd name="T2" fmla="*/ 7 w 7"/>
                    <a:gd name="T3" fmla="*/ 0 h 5"/>
                    <a:gd name="T4" fmla="*/ 3 w 7"/>
                    <a:gd name="T5" fmla="*/ 5 h 5"/>
                    <a:gd name="T6" fmla="*/ 0 w 7"/>
                    <a:gd name="T7" fmla="*/ 2 h 5"/>
                    <a:gd name="T8" fmla="*/ 0 w 7"/>
                    <a:gd name="T9" fmla="*/ 2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0" y="2"/>
                      </a:moveTo>
                      <a:lnTo>
                        <a:pt x="7" y="0"/>
                      </a:lnTo>
                      <a:lnTo>
                        <a:pt x="3" y="5"/>
                      </a:lnTo>
                      <a:lnTo>
                        <a:pt x="0" y="2"/>
                      </a:lnTo>
                      <a:close/>
                    </a:path>
                  </a:pathLst>
                </a:custGeom>
                <a:solidFill>
                  <a:srgbClr val="E5E5FF"/>
                </a:solidFill>
                <a:ln w="9525">
                  <a:noFill/>
                  <a:round/>
                  <a:headEnd/>
                  <a:tailEnd/>
                </a:ln>
              </p:spPr>
              <p:txBody>
                <a:bodyPr/>
                <a:lstStyle/>
                <a:p>
                  <a:endParaRPr lang="en-US" dirty="0"/>
                </a:p>
              </p:txBody>
            </p:sp>
            <p:sp>
              <p:nvSpPr>
                <p:cNvPr id="122148" name="Freeform 292"/>
                <p:cNvSpPr>
                  <a:spLocks/>
                </p:cNvSpPr>
                <p:nvPr/>
              </p:nvSpPr>
              <p:spPr bwMode="auto">
                <a:xfrm>
                  <a:off x="2758" y="3236"/>
                  <a:ext cx="2" cy="1"/>
                </a:xfrm>
                <a:custGeom>
                  <a:avLst/>
                  <a:gdLst>
                    <a:gd name="T0" fmla="*/ 0 w 7"/>
                    <a:gd name="T1" fmla="*/ 4 h 4"/>
                    <a:gd name="T2" fmla="*/ 4 w 7"/>
                    <a:gd name="T3" fmla="*/ 0 h 4"/>
                    <a:gd name="T4" fmla="*/ 7 w 7"/>
                    <a:gd name="T5" fmla="*/ 3 h 4"/>
                    <a:gd name="T6" fmla="*/ 0 w 7"/>
                    <a:gd name="T7" fmla="*/ 4 h 4"/>
                    <a:gd name="T8" fmla="*/ 0 w 7"/>
                    <a:gd name="T9" fmla="*/ 4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0" y="4"/>
                      </a:moveTo>
                      <a:lnTo>
                        <a:pt x="4" y="0"/>
                      </a:lnTo>
                      <a:lnTo>
                        <a:pt x="7" y="3"/>
                      </a:lnTo>
                      <a:lnTo>
                        <a:pt x="0" y="4"/>
                      </a:lnTo>
                      <a:close/>
                    </a:path>
                  </a:pathLst>
                </a:custGeom>
                <a:solidFill>
                  <a:srgbClr val="E5E5FF"/>
                </a:solidFill>
                <a:ln w="9525">
                  <a:noFill/>
                  <a:round/>
                  <a:headEnd/>
                  <a:tailEnd/>
                </a:ln>
              </p:spPr>
              <p:txBody>
                <a:bodyPr/>
                <a:lstStyle/>
                <a:p>
                  <a:endParaRPr lang="en-US" dirty="0"/>
                </a:p>
              </p:txBody>
            </p:sp>
            <p:sp>
              <p:nvSpPr>
                <p:cNvPr id="122149" name="Freeform 293"/>
                <p:cNvSpPr>
                  <a:spLocks/>
                </p:cNvSpPr>
                <p:nvPr/>
              </p:nvSpPr>
              <p:spPr bwMode="auto">
                <a:xfrm>
                  <a:off x="2754" y="3236"/>
                  <a:ext cx="3" cy="1"/>
                </a:xfrm>
                <a:custGeom>
                  <a:avLst/>
                  <a:gdLst>
                    <a:gd name="T0" fmla="*/ 0 w 13"/>
                    <a:gd name="T1" fmla="*/ 0 h 5"/>
                    <a:gd name="T2" fmla="*/ 13 w 13"/>
                    <a:gd name="T3" fmla="*/ 4 h 5"/>
                    <a:gd name="T4" fmla="*/ 6 w 13"/>
                    <a:gd name="T5" fmla="*/ 5 h 5"/>
                    <a:gd name="T6" fmla="*/ 0 w 13"/>
                    <a:gd name="T7" fmla="*/ 0 h 5"/>
                    <a:gd name="T8" fmla="*/ 0 w 13"/>
                    <a:gd name="T9" fmla="*/ 0 h 5"/>
                    <a:gd name="T10" fmla="*/ 0 60000 65536"/>
                    <a:gd name="T11" fmla="*/ 0 60000 65536"/>
                    <a:gd name="T12" fmla="*/ 0 60000 65536"/>
                    <a:gd name="T13" fmla="*/ 0 60000 65536"/>
                    <a:gd name="T14" fmla="*/ 0 60000 65536"/>
                    <a:gd name="T15" fmla="*/ 0 w 13"/>
                    <a:gd name="T16" fmla="*/ 0 h 5"/>
                    <a:gd name="T17" fmla="*/ 13 w 13"/>
                    <a:gd name="T18" fmla="*/ 5 h 5"/>
                  </a:gdLst>
                  <a:ahLst/>
                  <a:cxnLst>
                    <a:cxn ang="T10">
                      <a:pos x="T0" y="T1"/>
                    </a:cxn>
                    <a:cxn ang="T11">
                      <a:pos x="T2" y="T3"/>
                    </a:cxn>
                    <a:cxn ang="T12">
                      <a:pos x="T4" y="T5"/>
                    </a:cxn>
                    <a:cxn ang="T13">
                      <a:pos x="T6" y="T7"/>
                    </a:cxn>
                    <a:cxn ang="T14">
                      <a:pos x="T8" y="T9"/>
                    </a:cxn>
                  </a:cxnLst>
                  <a:rect l="T15" t="T16" r="T17" b="T18"/>
                  <a:pathLst>
                    <a:path w="13" h="5">
                      <a:moveTo>
                        <a:pt x="0" y="0"/>
                      </a:moveTo>
                      <a:lnTo>
                        <a:pt x="13" y="4"/>
                      </a:lnTo>
                      <a:lnTo>
                        <a:pt x="6" y="5"/>
                      </a:lnTo>
                      <a:lnTo>
                        <a:pt x="0" y="0"/>
                      </a:lnTo>
                      <a:close/>
                    </a:path>
                  </a:pathLst>
                </a:custGeom>
                <a:solidFill>
                  <a:srgbClr val="E5E5FF"/>
                </a:solidFill>
                <a:ln w="9525">
                  <a:noFill/>
                  <a:round/>
                  <a:headEnd/>
                  <a:tailEnd/>
                </a:ln>
              </p:spPr>
              <p:txBody>
                <a:bodyPr/>
                <a:lstStyle/>
                <a:p>
                  <a:endParaRPr lang="en-US" dirty="0"/>
                </a:p>
              </p:txBody>
            </p:sp>
          </p:grpSp>
          <p:sp>
            <p:nvSpPr>
              <p:cNvPr id="122150" name="Freeform 294"/>
              <p:cNvSpPr>
                <a:spLocks/>
              </p:cNvSpPr>
              <p:nvPr/>
            </p:nvSpPr>
            <p:spPr bwMode="auto">
              <a:xfrm>
                <a:off x="2763" y="3231"/>
                <a:ext cx="1" cy="3"/>
              </a:xfrm>
              <a:custGeom>
                <a:avLst/>
                <a:gdLst>
                  <a:gd name="T0" fmla="*/ 0 w 5"/>
                  <a:gd name="T1" fmla="*/ 3 h 13"/>
                  <a:gd name="T2" fmla="*/ 0 w 5"/>
                  <a:gd name="T3" fmla="*/ 13 h 13"/>
                  <a:gd name="T4" fmla="*/ 5 w 5"/>
                  <a:gd name="T5" fmla="*/ 0 h 13"/>
                  <a:gd name="T6" fmla="*/ 0 w 5"/>
                  <a:gd name="T7" fmla="*/ 3 h 13"/>
                  <a:gd name="T8" fmla="*/ 0 w 5"/>
                  <a:gd name="T9" fmla="*/ 3 h 13"/>
                  <a:gd name="T10" fmla="*/ 0 60000 65536"/>
                  <a:gd name="T11" fmla="*/ 0 60000 65536"/>
                  <a:gd name="T12" fmla="*/ 0 60000 65536"/>
                  <a:gd name="T13" fmla="*/ 0 60000 65536"/>
                  <a:gd name="T14" fmla="*/ 0 60000 65536"/>
                  <a:gd name="T15" fmla="*/ 0 w 5"/>
                  <a:gd name="T16" fmla="*/ 0 h 13"/>
                  <a:gd name="T17" fmla="*/ 5 w 5"/>
                  <a:gd name="T18" fmla="*/ 13 h 13"/>
                </a:gdLst>
                <a:ahLst/>
                <a:cxnLst>
                  <a:cxn ang="T10">
                    <a:pos x="T0" y="T1"/>
                  </a:cxn>
                  <a:cxn ang="T11">
                    <a:pos x="T2" y="T3"/>
                  </a:cxn>
                  <a:cxn ang="T12">
                    <a:pos x="T4" y="T5"/>
                  </a:cxn>
                  <a:cxn ang="T13">
                    <a:pos x="T6" y="T7"/>
                  </a:cxn>
                  <a:cxn ang="T14">
                    <a:pos x="T8" y="T9"/>
                  </a:cxn>
                </a:cxnLst>
                <a:rect l="T15" t="T16" r="T17" b="T18"/>
                <a:pathLst>
                  <a:path w="5" h="13">
                    <a:moveTo>
                      <a:pt x="0" y="3"/>
                    </a:moveTo>
                    <a:lnTo>
                      <a:pt x="0" y="13"/>
                    </a:lnTo>
                    <a:lnTo>
                      <a:pt x="5" y="0"/>
                    </a:lnTo>
                    <a:lnTo>
                      <a:pt x="0" y="3"/>
                    </a:lnTo>
                    <a:close/>
                  </a:path>
                </a:pathLst>
              </a:custGeom>
              <a:solidFill>
                <a:srgbClr val="E5E5FF"/>
              </a:solidFill>
              <a:ln w="9525">
                <a:noFill/>
                <a:round/>
                <a:headEnd/>
                <a:tailEnd/>
              </a:ln>
            </p:spPr>
            <p:txBody>
              <a:bodyPr/>
              <a:lstStyle/>
              <a:p>
                <a:endParaRPr lang="en-US" dirty="0"/>
              </a:p>
            </p:txBody>
          </p:sp>
          <p:sp>
            <p:nvSpPr>
              <p:cNvPr id="122151" name="Freeform 295"/>
              <p:cNvSpPr>
                <a:spLocks/>
              </p:cNvSpPr>
              <p:nvPr/>
            </p:nvSpPr>
            <p:spPr bwMode="auto">
              <a:xfrm>
                <a:off x="2786" y="2967"/>
                <a:ext cx="26" cy="24"/>
              </a:xfrm>
              <a:custGeom>
                <a:avLst/>
                <a:gdLst>
                  <a:gd name="T0" fmla="*/ 20 w 104"/>
                  <a:gd name="T1" fmla="*/ 0 h 97"/>
                  <a:gd name="T2" fmla="*/ 0 w 104"/>
                  <a:gd name="T3" fmla="*/ 13 h 97"/>
                  <a:gd name="T4" fmla="*/ 0 w 104"/>
                  <a:gd name="T5" fmla="*/ 41 h 97"/>
                  <a:gd name="T6" fmla="*/ 35 w 104"/>
                  <a:gd name="T7" fmla="*/ 70 h 97"/>
                  <a:gd name="T8" fmla="*/ 63 w 104"/>
                  <a:gd name="T9" fmla="*/ 86 h 97"/>
                  <a:gd name="T10" fmla="*/ 90 w 104"/>
                  <a:gd name="T11" fmla="*/ 97 h 97"/>
                  <a:gd name="T12" fmla="*/ 103 w 104"/>
                  <a:gd name="T13" fmla="*/ 90 h 97"/>
                  <a:gd name="T14" fmla="*/ 104 w 104"/>
                  <a:gd name="T15" fmla="*/ 66 h 97"/>
                  <a:gd name="T16" fmla="*/ 97 w 104"/>
                  <a:gd name="T17" fmla="*/ 41 h 97"/>
                  <a:gd name="T18" fmla="*/ 20 w 104"/>
                  <a:gd name="T19" fmla="*/ 0 h 97"/>
                  <a:gd name="T20" fmla="*/ 20 w 104"/>
                  <a:gd name="T21" fmla="*/ 0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97"/>
                  <a:gd name="T35" fmla="*/ 104 w 104"/>
                  <a:gd name="T36" fmla="*/ 97 h 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97">
                    <a:moveTo>
                      <a:pt x="20" y="0"/>
                    </a:moveTo>
                    <a:lnTo>
                      <a:pt x="0" y="13"/>
                    </a:lnTo>
                    <a:lnTo>
                      <a:pt x="0" y="41"/>
                    </a:lnTo>
                    <a:lnTo>
                      <a:pt x="35" y="70"/>
                    </a:lnTo>
                    <a:lnTo>
                      <a:pt x="63" y="86"/>
                    </a:lnTo>
                    <a:lnTo>
                      <a:pt x="90" y="97"/>
                    </a:lnTo>
                    <a:lnTo>
                      <a:pt x="103" y="90"/>
                    </a:lnTo>
                    <a:lnTo>
                      <a:pt x="104" y="66"/>
                    </a:lnTo>
                    <a:lnTo>
                      <a:pt x="97" y="41"/>
                    </a:lnTo>
                    <a:lnTo>
                      <a:pt x="20" y="0"/>
                    </a:lnTo>
                    <a:close/>
                  </a:path>
                </a:pathLst>
              </a:custGeom>
              <a:solidFill>
                <a:srgbClr val="FFFF66"/>
              </a:solidFill>
              <a:ln w="9525">
                <a:noFill/>
                <a:round/>
                <a:headEnd/>
                <a:tailEnd/>
              </a:ln>
            </p:spPr>
            <p:txBody>
              <a:bodyPr/>
              <a:lstStyle/>
              <a:p>
                <a:endParaRPr lang="en-US" dirty="0"/>
              </a:p>
            </p:txBody>
          </p:sp>
          <p:sp>
            <p:nvSpPr>
              <p:cNvPr id="122152" name="Freeform 296"/>
              <p:cNvSpPr>
                <a:spLocks/>
              </p:cNvSpPr>
              <p:nvPr/>
            </p:nvSpPr>
            <p:spPr bwMode="auto">
              <a:xfrm>
                <a:off x="2759" y="2944"/>
                <a:ext cx="21" cy="22"/>
              </a:xfrm>
              <a:custGeom>
                <a:avLst/>
                <a:gdLst>
                  <a:gd name="T0" fmla="*/ 87 w 87"/>
                  <a:gd name="T1" fmla="*/ 87 h 87"/>
                  <a:gd name="T2" fmla="*/ 75 w 87"/>
                  <a:gd name="T3" fmla="*/ 58 h 87"/>
                  <a:gd name="T4" fmla="*/ 83 w 87"/>
                  <a:gd name="T5" fmla="*/ 48 h 87"/>
                  <a:gd name="T6" fmla="*/ 44 w 87"/>
                  <a:gd name="T7" fmla="*/ 5 h 87"/>
                  <a:gd name="T8" fmla="*/ 15 w 87"/>
                  <a:gd name="T9" fmla="*/ 0 h 87"/>
                  <a:gd name="T10" fmla="*/ 2 w 87"/>
                  <a:gd name="T11" fmla="*/ 3 h 87"/>
                  <a:gd name="T12" fmla="*/ 0 w 87"/>
                  <a:gd name="T13" fmla="*/ 13 h 87"/>
                  <a:gd name="T14" fmla="*/ 10 w 87"/>
                  <a:gd name="T15" fmla="*/ 35 h 87"/>
                  <a:gd name="T16" fmla="*/ 87 w 87"/>
                  <a:gd name="T17" fmla="*/ 87 h 87"/>
                  <a:gd name="T18" fmla="*/ 87 w 87"/>
                  <a:gd name="T19" fmla="*/ 87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87"/>
                  <a:gd name="T32" fmla="*/ 87 w 87"/>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87">
                    <a:moveTo>
                      <a:pt x="87" y="87"/>
                    </a:moveTo>
                    <a:lnTo>
                      <a:pt x="75" y="58"/>
                    </a:lnTo>
                    <a:lnTo>
                      <a:pt x="83" y="48"/>
                    </a:lnTo>
                    <a:lnTo>
                      <a:pt x="44" y="5"/>
                    </a:lnTo>
                    <a:lnTo>
                      <a:pt x="15" y="0"/>
                    </a:lnTo>
                    <a:lnTo>
                      <a:pt x="2" y="3"/>
                    </a:lnTo>
                    <a:lnTo>
                      <a:pt x="0" y="13"/>
                    </a:lnTo>
                    <a:lnTo>
                      <a:pt x="10" y="35"/>
                    </a:lnTo>
                    <a:lnTo>
                      <a:pt x="87" y="87"/>
                    </a:lnTo>
                    <a:close/>
                  </a:path>
                </a:pathLst>
              </a:custGeom>
              <a:solidFill>
                <a:srgbClr val="FFFF66"/>
              </a:solidFill>
              <a:ln w="9525">
                <a:noFill/>
                <a:round/>
                <a:headEnd/>
                <a:tailEnd/>
              </a:ln>
            </p:spPr>
            <p:txBody>
              <a:bodyPr/>
              <a:lstStyle/>
              <a:p>
                <a:endParaRPr lang="en-US" dirty="0"/>
              </a:p>
            </p:txBody>
          </p:sp>
          <p:sp>
            <p:nvSpPr>
              <p:cNvPr id="122153" name="Freeform 297"/>
              <p:cNvSpPr>
                <a:spLocks/>
              </p:cNvSpPr>
              <p:nvPr/>
            </p:nvSpPr>
            <p:spPr bwMode="auto">
              <a:xfrm>
                <a:off x="2787" y="2969"/>
                <a:ext cx="24" cy="20"/>
              </a:xfrm>
              <a:custGeom>
                <a:avLst/>
                <a:gdLst>
                  <a:gd name="T0" fmla="*/ 15 w 96"/>
                  <a:gd name="T1" fmla="*/ 0 h 82"/>
                  <a:gd name="T2" fmla="*/ 0 w 96"/>
                  <a:gd name="T3" fmla="*/ 9 h 82"/>
                  <a:gd name="T4" fmla="*/ 82 w 96"/>
                  <a:gd name="T5" fmla="*/ 82 h 82"/>
                  <a:gd name="T6" fmla="*/ 92 w 96"/>
                  <a:gd name="T7" fmla="*/ 78 h 82"/>
                  <a:gd name="T8" fmla="*/ 96 w 96"/>
                  <a:gd name="T9" fmla="*/ 64 h 82"/>
                  <a:gd name="T10" fmla="*/ 93 w 96"/>
                  <a:gd name="T11" fmla="*/ 52 h 82"/>
                  <a:gd name="T12" fmla="*/ 15 w 96"/>
                  <a:gd name="T13" fmla="*/ 0 h 82"/>
                  <a:gd name="T14" fmla="*/ 15 w 96"/>
                  <a:gd name="T15" fmla="*/ 0 h 82"/>
                  <a:gd name="T16" fmla="*/ 0 60000 65536"/>
                  <a:gd name="T17" fmla="*/ 0 60000 65536"/>
                  <a:gd name="T18" fmla="*/ 0 60000 65536"/>
                  <a:gd name="T19" fmla="*/ 0 60000 65536"/>
                  <a:gd name="T20" fmla="*/ 0 60000 65536"/>
                  <a:gd name="T21" fmla="*/ 0 60000 65536"/>
                  <a:gd name="T22" fmla="*/ 0 60000 65536"/>
                  <a:gd name="T23" fmla="*/ 0 60000 65536"/>
                  <a:gd name="T24" fmla="*/ 0 w 96"/>
                  <a:gd name="T25" fmla="*/ 0 h 82"/>
                  <a:gd name="T26" fmla="*/ 96 w 96"/>
                  <a:gd name="T27" fmla="*/ 82 h 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6" h="82">
                    <a:moveTo>
                      <a:pt x="15" y="0"/>
                    </a:moveTo>
                    <a:lnTo>
                      <a:pt x="0" y="9"/>
                    </a:lnTo>
                    <a:lnTo>
                      <a:pt x="82" y="82"/>
                    </a:lnTo>
                    <a:lnTo>
                      <a:pt x="92" y="78"/>
                    </a:lnTo>
                    <a:lnTo>
                      <a:pt x="96" y="64"/>
                    </a:lnTo>
                    <a:lnTo>
                      <a:pt x="93" y="52"/>
                    </a:lnTo>
                    <a:lnTo>
                      <a:pt x="15" y="0"/>
                    </a:lnTo>
                    <a:close/>
                  </a:path>
                </a:pathLst>
              </a:custGeom>
              <a:solidFill>
                <a:srgbClr val="FFFFFF"/>
              </a:solidFill>
              <a:ln w="9525">
                <a:noFill/>
                <a:round/>
                <a:headEnd/>
                <a:tailEnd/>
              </a:ln>
            </p:spPr>
            <p:txBody>
              <a:bodyPr/>
              <a:lstStyle/>
              <a:p>
                <a:endParaRPr lang="en-US" dirty="0"/>
              </a:p>
            </p:txBody>
          </p:sp>
          <p:sp>
            <p:nvSpPr>
              <p:cNvPr id="122154" name="Freeform 298"/>
              <p:cNvSpPr>
                <a:spLocks/>
              </p:cNvSpPr>
              <p:nvPr/>
            </p:nvSpPr>
            <p:spPr bwMode="auto">
              <a:xfrm>
                <a:off x="2760" y="2946"/>
                <a:ext cx="17" cy="15"/>
              </a:xfrm>
              <a:custGeom>
                <a:avLst/>
                <a:gdLst>
                  <a:gd name="T0" fmla="*/ 62 w 65"/>
                  <a:gd name="T1" fmla="*/ 43 h 63"/>
                  <a:gd name="T2" fmla="*/ 23 w 65"/>
                  <a:gd name="T3" fmla="*/ 3 h 63"/>
                  <a:gd name="T4" fmla="*/ 0 w 65"/>
                  <a:gd name="T5" fmla="*/ 0 h 63"/>
                  <a:gd name="T6" fmla="*/ 0 w 65"/>
                  <a:gd name="T7" fmla="*/ 11 h 63"/>
                  <a:gd name="T8" fmla="*/ 65 w 65"/>
                  <a:gd name="T9" fmla="*/ 63 h 63"/>
                  <a:gd name="T10" fmla="*/ 62 w 65"/>
                  <a:gd name="T11" fmla="*/ 43 h 63"/>
                  <a:gd name="T12" fmla="*/ 62 w 65"/>
                  <a:gd name="T13" fmla="*/ 43 h 63"/>
                  <a:gd name="T14" fmla="*/ 0 60000 65536"/>
                  <a:gd name="T15" fmla="*/ 0 60000 65536"/>
                  <a:gd name="T16" fmla="*/ 0 60000 65536"/>
                  <a:gd name="T17" fmla="*/ 0 60000 65536"/>
                  <a:gd name="T18" fmla="*/ 0 60000 65536"/>
                  <a:gd name="T19" fmla="*/ 0 60000 65536"/>
                  <a:gd name="T20" fmla="*/ 0 60000 65536"/>
                  <a:gd name="T21" fmla="*/ 0 w 65"/>
                  <a:gd name="T22" fmla="*/ 0 h 63"/>
                  <a:gd name="T23" fmla="*/ 65 w 65"/>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 h="63">
                    <a:moveTo>
                      <a:pt x="62" y="43"/>
                    </a:moveTo>
                    <a:lnTo>
                      <a:pt x="23" y="3"/>
                    </a:lnTo>
                    <a:lnTo>
                      <a:pt x="0" y="0"/>
                    </a:lnTo>
                    <a:lnTo>
                      <a:pt x="0" y="11"/>
                    </a:lnTo>
                    <a:lnTo>
                      <a:pt x="65" y="63"/>
                    </a:lnTo>
                    <a:lnTo>
                      <a:pt x="62" y="43"/>
                    </a:lnTo>
                    <a:close/>
                  </a:path>
                </a:pathLst>
              </a:custGeom>
              <a:solidFill>
                <a:srgbClr val="FFFFFF"/>
              </a:solidFill>
              <a:ln w="9525">
                <a:noFill/>
                <a:round/>
                <a:headEnd/>
                <a:tailEnd/>
              </a:ln>
            </p:spPr>
            <p:txBody>
              <a:bodyPr/>
              <a:lstStyle/>
              <a:p>
                <a:endParaRPr lang="en-US" dirty="0"/>
              </a:p>
            </p:txBody>
          </p:sp>
          <p:sp>
            <p:nvSpPr>
              <p:cNvPr id="122155" name="Freeform 299"/>
              <p:cNvSpPr>
                <a:spLocks/>
              </p:cNvSpPr>
              <p:nvPr/>
            </p:nvSpPr>
            <p:spPr bwMode="auto">
              <a:xfrm>
                <a:off x="2779" y="2950"/>
                <a:ext cx="12" cy="12"/>
              </a:xfrm>
              <a:custGeom>
                <a:avLst/>
                <a:gdLst>
                  <a:gd name="T0" fmla="*/ 19 w 49"/>
                  <a:gd name="T1" fmla="*/ 47 h 47"/>
                  <a:gd name="T2" fmla="*/ 0 w 49"/>
                  <a:gd name="T3" fmla="*/ 0 h 47"/>
                  <a:gd name="T4" fmla="*/ 21 w 49"/>
                  <a:gd name="T5" fmla="*/ 11 h 47"/>
                  <a:gd name="T6" fmla="*/ 40 w 49"/>
                  <a:gd name="T7" fmla="*/ 21 h 47"/>
                  <a:gd name="T8" fmla="*/ 49 w 49"/>
                  <a:gd name="T9" fmla="*/ 34 h 47"/>
                  <a:gd name="T10" fmla="*/ 28 w 49"/>
                  <a:gd name="T11" fmla="*/ 45 h 47"/>
                  <a:gd name="T12" fmla="*/ 19 w 49"/>
                  <a:gd name="T13" fmla="*/ 47 h 47"/>
                  <a:gd name="T14" fmla="*/ 19 w 49"/>
                  <a:gd name="T15" fmla="*/ 47 h 47"/>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47"/>
                  <a:gd name="T26" fmla="*/ 49 w 49"/>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47">
                    <a:moveTo>
                      <a:pt x="19" y="47"/>
                    </a:moveTo>
                    <a:lnTo>
                      <a:pt x="0" y="0"/>
                    </a:lnTo>
                    <a:lnTo>
                      <a:pt x="21" y="11"/>
                    </a:lnTo>
                    <a:lnTo>
                      <a:pt x="40" y="21"/>
                    </a:lnTo>
                    <a:lnTo>
                      <a:pt x="49" y="34"/>
                    </a:lnTo>
                    <a:lnTo>
                      <a:pt x="28" y="45"/>
                    </a:lnTo>
                    <a:lnTo>
                      <a:pt x="19" y="47"/>
                    </a:lnTo>
                    <a:close/>
                  </a:path>
                </a:pathLst>
              </a:custGeom>
              <a:solidFill>
                <a:srgbClr val="FFA64D"/>
              </a:solidFill>
              <a:ln w="9525">
                <a:noFill/>
                <a:round/>
                <a:headEnd/>
                <a:tailEnd/>
              </a:ln>
            </p:spPr>
            <p:txBody>
              <a:bodyPr/>
              <a:lstStyle/>
              <a:p>
                <a:endParaRPr lang="en-US" dirty="0"/>
              </a:p>
            </p:txBody>
          </p:sp>
          <p:sp>
            <p:nvSpPr>
              <p:cNvPr id="122156" name="Freeform 300"/>
              <p:cNvSpPr>
                <a:spLocks/>
              </p:cNvSpPr>
              <p:nvPr/>
            </p:nvSpPr>
            <p:spPr bwMode="auto">
              <a:xfrm>
                <a:off x="2769" y="2963"/>
                <a:ext cx="10" cy="7"/>
              </a:xfrm>
              <a:custGeom>
                <a:avLst/>
                <a:gdLst>
                  <a:gd name="T0" fmla="*/ 41 w 41"/>
                  <a:gd name="T1" fmla="*/ 15 h 32"/>
                  <a:gd name="T2" fmla="*/ 0 w 41"/>
                  <a:gd name="T3" fmla="*/ 0 h 32"/>
                  <a:gd name="T4" fmla="*/ 16 w 41"/>
                  <a:gd name="T5" fmla="*/ 23 h 32"/>
                  <a:gd name="T6" fmla="*/ 30 w 41"/>
                  <a:gd name="T7" fmla="*/ 32 h 32"/>
                  <a:gd name="T8" fmla="*/ 41 w 41"/>
                  <a:gd name="T9" fmla="*/ 15 h 32"/>
                  <a:gd name="T10" fmla="*/ 41 w 41"/>
                  <a:gd name="T11" fmla="*/ 15 h 32"/>
                  <a:gd name="T12" fmla="*/ 0 60000 65536"/>
                  <a:gd name="T13" fmla="*/ 0 60000 65536"/>
                  <a:gd name="T14" fmla="*/ 0 60000 65536"/>
                  <a:gd name="T15" fmla="*/ 0 60000 65536"/>
                  <a:gd name="T16" fmla="*/ 0 60000 65536"/>
                  <a:gd name="T17" fmla="*/ 0 60000 65536"/>
                  <a:gd name="T18" fmla="*/ 0 w 41"/>
                  <a:gd name="T19" fmla="*/ 0 h 32"/>
                  <a:gd name="T20" fmla="*/ 41 w 41"/>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1" h="32">
                    <a:moveTo>
                      <a:pt x="41" y="15"/>
                    </a:moveTo>
                    <a:lnTo>
                      <a:pt x="0" y="0"/>
                    </a:lnTo>
                    <a:lnTo>
                      <a:pt x="16" y="23"/>
                    </a:lnTo>
                    <a:lnTo>
                      <a:pt x="30" y="32"/>
                    </a:lnTo>
                    <a:lnTo>
                      <a:pt x="41" y="15"/>
                    </a:lnTo>
                    <a:close/>
                  </a:path>
                </a:pathLst>
              </a:custGeom>
              <a:solidFill>
                <a:srgbClr val="FFA64D"/>
              </a:solidFill>
              <a:ln w="9525">
                <a:noFill/>
                <a:round/>
                <a:headEnd/>
                <a:tailEnd/>
              </a:ln>
            </p:spPr>
            <p:txBody>
              <a:bodyPr/>
              <a:lstStyle/>
              <a:p>
                <a:endParaRPr lang="en-US" dirty="0"/>
              </a:p>
            </p:txBody>
          </p:sp>
          <p:sp>
            <p:nvSpPr>
              <p:cNvPr id="122157" name="Freeform 301"/>
              <p:cNvSpPr>
                <a:spLocks/>
              </p:cNvSpPr>
              <p:nvPr/>
            </p:nvSpPr>
            <p:spPr bwMode="auto">
              <a:xfrm>
                <a:off x="2876" y="2978"/>
                <a:ext cx="29" cy="24"/>
              </a:xfrm>
              <a:custGeom>
                <a:avLst/>
                <a:gdLst>
                  <a:gd name="T0" fmla="*/ 107 w 118"/>
                  <a:gd name="T1" fmla="*/ 0 h 97"/>
                  <a:gd name="T2" fmla="*/ 104 w 118"/>
                  <a:gd name="T3" fmla="*/ 30 h 97"/>
                  <a:gd name="T4" fmla="*/ 118 w 118"/>
                  <a:gd name="T5" fmla="*/ 36 h 97"/>
                  <a:gd name="T6" fmla="*/ 79 w 118"/>
                  <a:gd name="T7" fmla="*/ 81 h 97"/>
                  <a:gd name="T8" fmla="*/ 46 w 118"/>
                  <a:gd name="T9" fmla="*/ 91 h 97"/>
                  <a:gd name="T10" fmla="*/ 10 w 118"/>
                  <a:gd name="T11" fmla="*/ 97 h 97"/>
                  <a:gd name="T12" fmla="*/ 0 w 118"/>
                  <a:gd name="T13" fmla="*/ 84 h 97"/>
                  <a:gd name="T14" fmla="*/ 3 w 118"/>
                  <a:gd name="T15" fmla="*/ 69 h 97"/>
                  <a:gd name="T16" fmla="*/ 11 w 118"/>
                  <a:gd name="T17" fmla="*/ 56 h 97"/>
                  <a:gd name="T18" fmla="*/ 25 w 118"/>
                  <a:gd name="T19" fmla="*/ 35 h 97"/>
                  <a:gd name="T20" fmla="*/ 46 w 118"/>
                  <a:gd name="T21" fmla="*/ 20 h 97"/>
                  <a:gd name="T22" fmla="*/ 107 w 118"/>
                  <a:gd name="T23" fmla="*/ 0 h 97"/>
                  <a:gd name="T24" fmla="*/ 107 w 118"/>
                  <a:gd name="T25" fmla="*/ 0 h 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
                  <a:gd name="T40" fmla="*/ 0 h 97"/>
                  <a:gd name="T41" fmla="*/ 118 w 118"/>
                  <a:gd name="T42" fmla="*/ 97 h 9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 h="97">
                    <a:moveTo>
                      <a:pt x="107" y="0"/>
                    </a:moveTo>
                    <a:lnTo>
                      <a:pt x="104" y="30"/>
                    </a:lnTo>
                    <a:lnTo>
                      <a:pt x="118" y="36"/>
                    </a:lnTo>
                    <a:lnTo>
                      <a:pt x="79" y="81"/>
                    </a:lnTo>
                    <a:lnTo>
                      <a:pt x="46" y="91"/>
                    </a:lnTo>
                    <a:lnTo>
                      <a:pt x="10" y="97"/>
                    </a:lnTo>
                    <a:lnTo>
                      <a:pt x="0" y="84"/>
                    </a:lnTo>
                    <a:lnTo>
                      <a:pt x="3" y="69"/>
                    </a:lnTo>
                    <a:lnTo>
                      <a:pt x="11" y="56"/>
                    </a:lnTo>
                    <a:lnTo>
                      <a:pt x="25" y="35"/>
                    </a:lnTo>
                    <a:lnTo>
                      <a:pt x="46" y="20"/>
                    </a:lnTo>
                    <a:lnTo>
                      <a:pt x="107" y="0"/>
                    </a:lnTo>
                    <a:close/>
                  </a:path>
                </a:pathLst>
              </a:custGeom>
              <a:solidFill>
                <a:srgbClr val="FFFF66"/>
              </a:solidFill>
              <a:ln w="9525">
                <a:noFill/>
                <a:round/>
                <a:headEnd/>
                <a:tailEnd/>
              </a:ln>
            </p:spPr>
            <p:txBody>
              <a:bodyPr/>
              <a:lstStyle/>
              <a:p>
                <a:endParaRPr lang="en-US" dirty="0"/>
              </a:p>
            </p:txBody>
          </p:sp>
          <p:sp>
            <p:nvSpPr>
              <p:cNvPr id="122158" name="Freeform 302"/>
              <p:cNvSpPr>
                <a:spLocks/>
              </p:cNvSpPr>
              <p:nvPr/>
            </p:nvSpPr>
            <p:spPr bwMode="auto">
              <a:xfrm>
                <a:off x="2917" y="2954"/>
                <a:ext cx="32" cy="20"/>
              </a:xfrm>
              <a:custGeom>
                <a:avLst/>
                <a:gdLst>
                  <a:gd name="T0" fmla="*/ 0 w 126"/>
                  <a:gd name="T1" fmla="*/ 63 h 81"/>
                  <a:gd name="T2" fmla="*/ 17 w 126"/>
                  <a:gd name="T3" fmla="*/ 81 h 81"/>
                  <a:gd name="T4" fmla="*/ 90 w 126"/>
                  <a:gd name="T5" fmla="*/ 67 h 81"/>
                  <a:gd name="T6" fmla="*/ 107 w 126"/>
                  <a:gd name="T7" fmla="*/ 49 h 81"/>
                  <a:gd name="T8" fmla="*/ 124 w 126"/>
                  <a:gd name="T9" fmla="*/ 23 h 81"/>
                  <a:gd name="T10" fmla="*/ 126 w 126"/>
                  <a:gd name="T11" fmla="*/ 1 h 81"/>
                  <a:gd name="T12" fmla="*/ 107 w 126"/>
                  <a:gd name="T13" fmla="*/ 0 h 81"/>
                  <a:gd name="T14" fmla="*/ 54 w 126"/>
                  <a:gd name="T15" fmla="*/ 11 h 81"/>
                  <a:gd name="T16" fmla="*/ 0 w 126"/>
                  <a:gd name="T17" fmla="*/ 63 h 81"/>
                  <a:gd name="T18" fmla="*/ 0 w 126"/>
                  <a:gd name="T19" fmla="*/ 63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6"/>
                  <a:gd name="T31" fmla="*/ 0 h 81"/>
                  <a:gd name="T32" fmla="*/ 126 w 126"/>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6" h="81">
                    <a:moveTo>
                      <a:pt x="0" y="63"/>
                    </a:moveTo>
                    <a:lnTo>
                      <a:pt x="17" y="81"/>
                    </a:lnTo>
                    <a:lnTo>
                      <a:pt x="90" y="67"/>
                    </a:lnTo>
                    <a:lnTo>
                      <a:pt x="107" y="49"/>
                    </a:lnTo>
                    <a:lnTo>
                      <a:pt x="124" y="23"/>
                    </a:lnTo>
                    <a:lnTo>
                      <a:pt x="126" y="1"/>
                    </a:lnTo>
                    <a:lnTo>
                      <a:pt x="107" y="0"/>
                    </a:lnTo>
                    <a:lnTo>
                      <a:pt x="54" y="11"/>
                    </a:lnTo>
                    <a:lnTo>
                      <a:pt x="0" y="63"/>
                    </a:lnTo>
                    <a:close/>
                  </a:path>
                </a:pathLst>
              </a:custGeom>
              <a:solidFill>
                <a:srgbClr val="FFFF66"/>
              </a:solidFill>
              <a:ln w="9525">
                <a:noFill/>
                <a:round/>
                <a:headEnd/>
                <a:tailEnd/>
              </a:ln>
            </p:spPr>
            <p:txBody>
              <a:bodyPr/>
              <a:lstStyle/>
              <a:p>
                <a:endParaRPr lang="en-US" dirty="0"/>
              </a:p>
            </p:txBody>
          </p:sp>
          <p:sp>
            <p:nvSpPr>
              <p:cNvPr id="122159" name="Freeform 303"/>
              <p:cNvSpPr>
                <a:spLocks/>
              </p:cNvSpPr>
              <p:nvPr/>
            </p:nvSpPr>
            <p:spPr bwMode="auto">
              <a:xfrm>
                <a:off x="2919" y="2955"/>
                <a:ext cx="28" cy="17"/>
              </a:xfrm>
              <a:custGeom>
                <a:avLst/>
                <a:gdLst>
                  <a:gd name="T0" fmla="*/ 0 w 111"/>
                  <a:gd name="T1" fmla="*/ 58 h 68"/>
                  <a:gd name="T2" fmla="*/ 5 w 111"/>
                  <a:gd name="T3" fmla="*/ 68 h 68"/>
                  <a:gd name="T4" fmla="*/ 103 w 111"/>
                  <a:gd name="T5" fmla="*/ 29 h 68"/>
                  <a:gd name="T6" fmla="*/ 111 w 111"/>
                  <a:gd name="T7" fmla="*/ 11 h 68"/>
                  <a:gd name="T8" fmla="*/ 103 w 111"/>
                  <a:gd name="T9" fmla="*/ 0 h 68"/>
                  <a:gd name="T10" fmla="*/ 0 w 111"/>
                  <a:gd name="T11" fmla="*/ 58 h 68"/>
                  <a:gd name="T12" fmla="*/ 0 w 111"/>
                  <a:gd name="T13" fmla="*/ 58 h 68"/>
                  <a:gd name="T14" fmla="*/ 0 60000 65536"/>
                  <a:gd name="T15" fmla="*/ 0 60000 65536"/>
                  <a:gd name="T16" fmla="*/ 0 60000 65536"/>
                  <a:gd name="T17" fmla="*/ 0 60000 65536"/>
                  <a:gd name="T18" fmla="*/ 0 60000 65536"/>
                  <a:gd name="T19" fmla="*/ 0 60000 65536"/>
                  <a:gd name="T20" fmla="*/ 0 60000 65536"/>
                  <a:gd name="T21" fmla="*/ 0 w 111"/>
                  <a:gd name="T22" fmla="*/ 0 h 68"/>
                  <a:gd name="T23" fmla="*/ 111 w 111"/>
                  <a:gd name="T24" fmla="*/ 68 h 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68">
                    <a:moveTo>
                      <a:pt x="0" y="58"/>
                    </a:moveTo>
                    <a:lnTo>
                      <a:pt x="5" y="68"/>
                    </a:lnTo>
                    <a:lnTo>
                      <a:pt x="103" y="29"/>
                    </a:lnTo>
                    <a:lnTo>
                      <a:pt x="111" y="11"/>
                    </a:lnTo>
                    <a:lnTo>
                      <a:pt x="103" y="0"/>
                    </a:lnTo>
                    <a:lnTo>
                      <a:pt x="0" y="58"/>
                    </a:lnTo>
                    <a:close/>
                  </a:path>
                </a:pathLst>
              </a:custGeom>
              <a:solidFill>
                <a:srgbClr val="FFFFFF"/>
              </a:solidFill>
              <a:ln w="9525">
                <a:noFill/>
                <a:round/>
                <a:headEnd/>
                <a:tailEnd/>
              </a:ln>
            </p:spPr>
            <p:txBody>
              <a:bodyPr/>
              <a:lstStyle/>
              <a:p>
                <a:endParaRPr lang="en-US" dirty="0"/>
              </a:p>
            </p:txBody>
          </p:sp>
          <p:sp>
            <p:nvSpPr>
              <p:cNvPr id="122160" name="Freeform 304"/>
              <p:cNvSpPr>
                <a:spLocks/>
              </p:cNvSpPr>
              <p:nvPr/>
            </p:nvSpPr>
            <p:spPr bwMode="auto">
              <a:xfrm>
                <a:off x="2877" y="2983"/>
                <a:ext cx="25" cy="18"/>
              </a:xfrm>
              <a:custGeom>
                <a:avLst/>
                <a:gdLst>
                  <a:gd name="T0" fmla="*/ 91 w 97"/>
                  <a:gd name="T1" fmla="*/ 0 h 70"/>
                  <a:gd name="T2" fmla="*/ 97 w 97"/>
                  <a:gd name="T3" fmla="*/ 14 h 70"/>
                  <a:gd name="T4" fmla="*/ 39 w 97"/>
                  <a:gd name="T5" fmla="*/ 60 h 70"/>
                  <a:gd name="T6" fmla="*/ 8 w 97"/>
                  <a:gd name="T7" fmla="*/ 70 h 70"/>
                  <a:gd name="T8" fmla="*/ 0 w 97"/>
                  <a:gd name="T9" fmla="*/ 63 h 70"/>
                  <a:gd name="T10" fmla="*/ 4 w 97"/>
                  <a:gd name="T11" fmla="*/ 43 h 70"/>
                  <a:gd name="T12" fmla="*/ 91 w 97"/>
                  <a:gd name="T13" fmla="*/ 0 h 70"/>
                  <a:gd name="T14" fmla="*/ 91 w 97"/>
                  <a:gd name="T15" fmla="*/ 0 h 70"/>
                  <a:gd name="T16" fmla="*/ 0 60000 65536"/>
                  <a:gd name="T17" fmla="*/ 0 60000 65536"/>
                  <a:gd name="T18" fmla="*/ 0 60000 65536"/>
                  <a:gd name="T19" fmla="*/ 0 60000 65536"/>
                  <a:gd name="T20" fmla="*/ 0 60000 65536"/>
                  <a:gd name="T21" fmla="*/ 0 60000 65536"/>
                  <a:gd name="T22" fmla="*/ 0 60000 65536"/>
                  <a:gd name="T23" fmla="*/ 0 60000 65536"/>
                  <a:gd name="T24" fmla="*/ 0 w 97"/>
                  <a:gd name="T25" fmla="*/ 0 h 70"/>
                  <a:gd name="T26" fmla="*/ 97 w 97"/>
                  <a:gd name="T27" fmla="*/ 70 h 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 h="70">
                    <a:moveTo>
                      <a:pt x="91" y="0"/>
                    </a:moveTo>
                    <a:lnTo>
                      <a:pt x="97" y="14"/>
                    </a:lnTo>
                    <a:lnTo>
                      <a:pt x="39" y="60"/>
                    </a:lnTo>
                    <a:lnTo>
                      <a:pt x="8" y="70"/>
                    </a:lnTo>
                    <a:lnTo>
                      <a:pt x="0" y="63"/>
                    </a:lnTo>
                    <a:lnTo>
                      <a:pt x="4" y="43"/>
                    </a:lnTo>
                    <a:lnTo>
                      <a:pt x="91" y="0"/>
                    </a:lnTo>
                    <a:close/>
                  </a:path>
                </a:pathLst>
              </a:custGeom>
              <a:solidFill>
                <a:srgbClr val="FFFFFF"/>
              </a:solidFill>
              <a:ln w="9525">
                <a:noFill/>
                <a:round/>
                <a:headEnd/>
                <a:tailEnd/>
              </a:ln>
            </p:spPr>
            <p:txBody>
              <a:bodyPr/>
              <a:lstStyle/>
              <a:p>
                <a:endParaRPr lang="en-US" dirty="0"/>
              </a:p>
            </p:txBody>
          </p:sp>
          <p:sp>
            <p:nvSpPr>
              <p:cNvPr id="122161" name="Freeform 305"/>
              <p:cNvSpPr>
                <a:spLocks/>
              </p:cNvSpPr>
              <p:nvPr/>
            </p:nvSpPr>
            <p:spPr bwMode="auto">
              <a:xfrm>
                <a:off x="2896" y="2963"/>
                <a:ext cx="20" cy="13"/>
              </a:xfrm>
              <a:custGeom>
                <a:avLst/>
                <a:gdLst>
                  <a:gd name="T0" fmla="*/ 39 w 82"/>
                  <a:gd name="T1" fmla="*/ 42 h 51"/>
                  <a:gd name="T2" fmla="*/ 62 w 82"/>
                  <a:gd name="T3" fmla="*/ 31 h 51"/>
                  <a:gd name="T4" fmla="*/ 82 w 82"/>
                  <a:gd name="T5" fmla="*/ 0 h 51"/>
                  <a:gd name="T6" fmla="*/ 44 w 82"/>
                  <a:gd name="T7" fmla="*/ 18 h 51"/>
                  <a:gd name="T8" fmla="*/ 16 w 82"/>
                  <a:gd name="T9" fmla="*/ 37 h 51"/>
                  <a:gd name="T10" fmla="*/ 0 w 82"/>
                  <a:gd name="T11" fmla="*/ 51 h 51"/>
                  <a:gd name="T12" fmla="*/ 39 w 82"/>
                  <a:gd name="T13" fmla="*/ 42 h 51"/>
                  <a:gd name="T14" fmla="*/ 39 w 82"/>
                  <a:gd name="T15" fmla="*/ 42 h 51"/>
                  <a:gd name="T16" fmla="*/ 0 60000 65536"/>
                  <a:gd name="T17" fmla="*/ 0 60000 65536"/>
                  <a:gd name="T18" fmla="*/ 0 60000 65536"/>
                  <a:gd name="T19" fmla="*/ 0 60000 65536"/>
                  <a:gd name="T20" fmla="*/ 0 60000 65536"/>
                  <a:gd name="T21" fmla="*/ 0 60000 65536"/>
                  <a:gd name="T22" fmla="*/ 0 60000 65536"/>
                  <a:gd name="T23" fmla="*/ 0 60000 65536"/>
                  <a:gd name="T24" fmla="*/ 0 w 82"/>
                  <a:gd name="T25" fmla="*/ 0 h 51"/>
                  <a:gd name="T26" fmla="*/ 82 w 82"/>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 h="51">
                    <a:moveTo>
                      <a:pt x="39" y="42"/>
                    </a:moveTo>
                    <a:lnTo>
                      <a:pt x="62" y="31"/>
                    </a:lnTo>
                    <a:lnTo>
                      <a:pt x="82" y="0"/>
                    </a:lnTo>
                    <a:lnTo>
                      <a:pt x="44" y="18"/>
                    </a:lnTo>
                    <a:lnTo>
                      <a:pt x="16" y="37"/>
                    </a:lnTo>
                    <a:lnTo>
                      <a:pt x="0" y="51"/>
                    </a:lnTo>
                    <a:lnTo>
                      <a:pt x="39" y="42"/>
                    </a:lnTo>
                    <a:close/>
                  </a:path>
                </a:pathLst>
              </a:custGeom>
              <a:solidFill>
                <a:srgbClr val="FFA64D"/>
              </a:solidFill>
              <a:ln w="9525">
                <a:noFill/>
                <a:round/>
                <a:headEnd/>
                <a:tailEnd/>
              </a:ln>
            </p:spPr>
            <p:txBody>
              <a:bodyPr/>
              <a:lstStyle/>
              <a:p>
                <a:endParaRPr lang="en-US" dirty="0"/>
              </a:p>
            </p:txBody>
          </p:sp>
          <p:sp>
            <p:nvSpPr>
              <p:cNvPr id="122162" name="Freeform 306"/>
              <p:cNvSpPr>
                <a:spLocks/>
              </p:cNvSpPr>
              <p:nvPr/>
            </p:nvSpPr>
            <p:spPr bwMode="auto">
              <a:xfrm>
                <a:off x="2905" y="2975"/>
                <a:ext cx="11" cy="19"/>
              </a:xfrm>
              <a:custGeom>
                <a:avLst/>
                <a:gdLst>
                  <a:gd name="T0" fmla="*/ 18 w 40"/>
                  <a:gd name="T1" fmla="*/ 35 h 74"/>
                  <a:gd name="T2" fmla="*/ 14 w 40"/>
                  <a:gd name="T3" fmla="*/ 22 h 74"/>
                  <a:gd name="T4" fmla="*/ 16 w 40"/>
                  <a:gd name="T5" fmla="*/ 7 h 74"/>
                  <a:gd name="T6" fmla="*/ 33 w 40"/>
                  <a:gd name="T7" fmla="*/ 0 h 74"/>
                  <a:gd name="T8" fmla="*/ 8 w 40"/>
                  <a:gd name="T9" fmla="*/ 11 h 74"/>
                  <a:gd name="T10" fmla="*/ 0 w 40"/>
                  <a:gd name="T11" fmla="*/ 32 h 74"/>
                  <a:gd name="T12" fmla="*/ 20 w 40"/>
                  <a:gd name="T13" fmla="*/ 39 h 74"/>
                  <a:gd name="T14" fmla="*/ 4 w 40"/>
                  <a:gd name="T15" fmla="*/ 74 h 74"/>
                  <a:gd name="T16" fmla="*/ 40 w 40"/>
                  <a:gd name="T17" fmla="*/ 53 h 74"/>
                  <a:gd name="T18" fmla="*/ 21 w 40"/>
                  <a:gd name="T19" fmla="*/ 38 h 74"/>
                  <a:gd name="T20" fmla="*/ 18 w 40"/>
                  <a:gd name="T21" fmla="*/ 35 h 74"/>
                  <a:gd name="T22" fmla="*/ 18 w 40"/>
                  <a:gd name="T23" fmla="*/ 35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74"/>
                  <a:gd name="T38" fmla="*/ 40 w 40"/>
                  <a:gd name="T39" fmla="*/ 74 h 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74">
                    <a:moveTo>
                      <a:pt x="18" y="35"/>
                    </a:moveTo>
                    <a:lnTo>
                      <a:pt x="14" y="22"/>
                    </a:lnTo>
                    <a:lnTo>
                      <a:pt x="16" y="7"/>
                    </a:lnTo>
                    <a:lnTo>
                      <a:pt x="33" y="0"/>
                    </a:lnTo>
                    <a:lnTo>
                      <a:pt x="8" y="11"/>
                    </a:lnTo>
                    <a:lnTo>
                      <a:pt x="0" y="32"/>
                    </a:lnTo>
                    <a:lnTo>
                      <a:pt x="20" y="39"/>
                    </a:lnTo>
                    <a:lnTo>
                      <a:pt x="4" y="74"/>
                    </a:lnTo>
                    <a:lnTo>
                      <a:pt x="40" y="53"/>
                    </a:lnTo>
                    <a:lnTo>
                      <a:pt x="21" y="38"/>
                    </a:lnTo>
                    <a:lnTo>
                      <a:pt x="18" y="35"/>
                    </a:lnTo>
                    <a:close/>
                  </a:path>
                </a:pathLst>
              </a:custGeom>
              <a:solidFill>
                <a:srgbClr val="FFA64D"/>
              </a:solidFill>
              <a:ln w="9525">
                <a:noFill/>
                <a:round/>
                <a:headEnd/>
                <a:tailEnd/>
              </a:ln>
            </p:spPr>
            <p:txBody>
              <a:bodyPr/>
              <a:lstStyle/>
              <a:p>
                <a:endParaRPr lang="en-US" dirty="0"/>
              </a:p>
            </p:txBody>
          </p:sp>
          <p:sp>
            <p:nvSpPr>
              <p:cNvPr id="122163" name="Freeform 307"/>
              <p:cNvSpPr>
                <a:spLocks/>
              </p:cNvSpPr>
              <p:nvPr/>
            </p:nvSpPr>
            <p:spPr bwMode="auto">
              <a:xfrm>
                <a:off x="2918" y="2978"/>
                <a:ext cx="13" cy="8"/>
              </a:xfrm>
              <a:custGeom>
                <a:avLst/>
                <a:gdLst>
                  <a:gd name="T0" fmla="*/ 0 w 54"/>
                  <a:gd name="T1" fmla="*/ 6 h 29"/>
                  <a:gd name="T2" fmla="*/ 16 w 54"/>
                  <a:gd name="T3" fmla="*/ 29 h 29"/>
                  <a:gd name="T4" fmla="*/ 38 w 54"/>
                  <a:gd name="T5" fmla="*/ 15 h 29"/>
                  <a:gd name="T6" fmla="*/ 54 w 54"/>
                  <a:gd name="T7" fmla="*/ 0 h 29"/>
                  <a:gd name="T8" fmla="*/ 0 w 54"/>
                  <a:gd name="T9" fmla="*/ 6 h 29"/>
                  <a:gd name="T10" fmla="*/ 0 w 54"/>
                  <a:gd name="T11" fmla="*/ 6 h 29"/>
                  <a:gd name="T12" fmla="*/ 0 60000 65536"/>
                  <a:gd name="T13" fmla="*/ 0 60000 65536"/>
                  <a:gd name="T14" fmla="*/ 0 60000 65536"/>
                  <a:gd name="T15" fmla="*/ 0 60000 65536"/>
                  <a:gd name="T16" fmla="*/ 0 60000 65536"/>
                  <a:gd name="T17" fmla="*/ 0 60000 65536"/>
                  <a:gd name="T18" fmla="*/ 0 w 54"/>
                  <a:gd name="T19" fmla="*/ 0 h 29"/>
                  <a:gd name="T20" fmla="*/ 54 w 54"/>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54" h="29">
                    <a:moveTo>
                      <a:pt x="0" y="6"/>
                    </a:moveTo>
                    <a:lnTo>
                      <a:pt x="16" y="29"/>
                    </a:lnTo>
                    <a:lnTo>
                      <a:pt x="38" y="15"/>
                    </a:lnTo>
                    <a:lnTo>
                      <a:pt x="54" y="0"/>
                    </a:lnTo>
                    <a:lnTo>
                      <a:pt x="0" y="6"/>
                    </a:lnTo>
                    <a:close/>
                  </a:path>
                </a:pathLst>
              </a:custGeom>
              <a:solidFill>
                <a:srgbClr val="FFA64D"/>
              </a:solidFill>
              <a:ln w="9525">
                <a:noFill/>
                <a:round/>
                <a:headEnd/>
                <a:tailEnd/>
              </a:ln>
            </p:spPr>
            <p:txBody>
              <a:bodyPr/>
              <a:lstStyle/>
              <a:p>
                <a:endParaRPr lang="en-US" dirty="0"/>
              </a:p>
            </p:txBody>
          </p:sp>
          <p:sp>
            <p:nvSpPr>
              <p:cNvPr id="122164" name="Freeform 308"/>
              <p:cNvSpPr>
                <a:spLocks/>
              </p:cNvSpPr>
              <p:nvPr/>
            </p:nvSpPr>
            <p:spPr bwMode="auto">
              <a:xfrm>
                <a:off x="2729" y="3079"/>
                <a:ext cx="35" cy="58"/>
              </a:xfrm>
              <a:custGeom>
                <a:avLst/>
                <a:gdLst>
                  <a:gd name="T0" fmla="*/ 42 w 139"/>
                  <a:gd name="T1" fmla="*/ 20 h 233"/>
                  <a:gd name="T2" fmla="*/ 0 w 139"/>
                  <a:gd name="T3" fmla="*/ 233 h 233"/>
                  <a:gd name="T4" fmla="*/ 39 w 139"/>
                  <a:gd name="T5" fmla="*/ 183 h 233"/>
                  <a:gd name="T6" fmla="*/ 77 w 139"/>
                  <a:gd name="T7" fmla="*/ 134 h 233"/>
                  <a:gd name="T8" fmla="*/ 111 w 139"/>
                  <a:gd name="T9" fmla="*/ 108 h 233"/>
                  <a:gd name="T10" fmla="*/ 128 w 139"/>
                  <a:gd name="T11" fmla="*/ 102 h 233"/>
                  <a:gd name="T12" fmla="*/ 139 w 139"/>
                  <a:gd name="T13" fmla="*/ 56 h 233"/>
                  <a:gd name="T14" fmla="*/ 111 w 139"/>
                  <a:gd name="T15" fmla="*/ 37 h 233"/>
                  <a:gd name="T16" fmla="*/ 102 w 139"/>
                  <a:gd name="T17" fmla="*/ 0 h 233"/>
                  <a:gd name="T18" fmla="*/ 86 w 139"/>
                  <a:gd name="T19" fmla="*/ 14 h 233"/>
                  <a:gd name="T20" fmla="*/ 67 w 139"/>
                  <a:gd name="T21" fmla="*/ 48 h 233"/>
                  <a:gd name="T22" fmla="*/ 50 w 139"/>
                  <a:gd name="T23" fmla="*/ 42 h 233"/>
                  <a:gd name="T24" fmla="*/ 42 w 139"/>
                  <a:gd name="T25" fmla="*/ 20 h 233"/>
                  <a:gd name="T26" fmla="*/ 42 w 139"/>
                  <a:gd name="T27" fmla="*/ 20 h 2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9"/>
                  <a:gd name="T43" fmla="*/ 0 h 233"/>
                  <a:gd name="T44" fmla="*/ 139 w 139"/>
                  <a:gd name="T45" fmla="*/ 233 h 2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9" h="233">
                    <a:moveTo>
                      <a:pt x="42" y="20"/>
                    </a:moveTo>
                    <a:lnTo>
                      <a:pt x="0" y="233"/>
                    </a:lnTo>
                    <a:lnTo>
                      <a:pt x="39" y="183"/>
                    </a:lnTo>
                    <a:lnTo>
                      <a:pt x="77" y="134"/>
                    </a:lnTo>
                    <a:lnTo>
                      <a:pt x="111" y="108"/>
                    </a:lnTo>
                    <a:lnTo>
                      <a:pt x="128" y="102"/>
                    </a:lnTo>
                    <a:lnTo>
                      <a:pt x="139" y="56"/>
                    </a:lnTo>
                    <a:lnTo>
                      <a:pt x="111" y="37"/>
                    </a:lnTo>
                    <a:lnTo>
                      <a:pt x="102" y="0"/>
                    </a:lnTo>
                    <a:lnTo>
                      <a:pt x="86" y="14"/>
                    </a:lnTo>
                    <a:lnTo>
                      <a:pt x="67" y="48"/>
                    </a:lnTo>
                    <a:lnTo>
                      <a:pt x="50" y="42"/>
                    </a:lnTo>
                    <a:lnTo>
                      <a:pt x="42" y="20"/>
                    </a:lnTo>
                    <a:close/>
                  </a:path>
                </a:pathLst>
              </a:custGeom>
              <a:solidFill>
                <a:srgbClr val="B8B8D9"/>
              </a:solidFill>
              <a:ln w="9525">
                <a:noFill/>
                <a:round/>
                <a:headEnd/>
                <a:tailEnd/>
              </a:ln>
            </p:spPr>
            <p:txBody>
              <a:bodyPr/>
              <a:lstStyle/>
              <a:p>
                <a:endParaRPr lang="en-US" dirty="0"/>
              </a:p>
            </p:txBody>
          </p:sp>
          <p:sp>
            <p:nvSpPr>
              <p:cNvPr id="122165" name="Freeform 309"/>
              <p:cNvSpPr>
                <a:spLocks/>
              </p:cNvSpPr>
              <p:nvPr/>
            </p:nvSpPr>
            <p:spPr bwMode="auto">
              <a:xfrm>
                <a:off x="2733" y="3086"/>
                <a:ext cx="21" cy="42"/>
              </a:xfrm>
              <a:custGeom>
                <a:avLst/>
                <a:gdLst>
                  <a:gd name="T0" fmla="*/ 29 w 82"/>
                  <a:gd name="T1" fmla="*/ 25 h 168"/>
                  <a:gd name="T2" fmla="*/ 0 w 82"/>
                  <a:gd name="T3" fmla="*/ 168 h 168"/>
                  <a:gd name="T4" fmla="*/ 26 w 82"/>
                  <a:gd name="T5" fmla="*/ 128 h 168"/>
                  <a:gd name="T6" fmla="*/ 58 w 82"/>
                  <a:gd name="T7" fmla="*/ 89 h 168"/>
                  <a:gd name="T8" fmla="*/ 73 w 82"/>
                  <a:gd name="T9" fmla="*/ 75 h 168"/>
                  <a:gd name="T10" fmla="*/ 82 w 82"/>
                  <a:gd name="T11" fmla="*/ 0 h 168"/>
                  <a:gd name="T12" fmla="*/ 58 w 82"/>
                  <a:gd name="T13" fmla="*/ 29 h 168"/>
                  <a:gd name="T14" fmla="*/ 39 w 82"/>
                  <a:gd name="T15" fmla="*/ 32 h 168"/>
                  <a:gd name="T16" fmla="*/ 29 w 82"/>
                  <a:gd name="T17" fmla="*/ 25 h 168"/>
                  <a:gd name="T18" fmla="*/ 29 w 82"/>
                  <a:gd name="T19" fmla="*/ 25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
                  <a:gd name="T31" fmla="*/ 0 h 168"/>
                  <a:gd name="T32" fmla="*/ 82 w 82"/>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 h="168">
                    <a:moveTo>
                      <a:pt x="29" y="25"/>
                    </a:moveTo>
                    <a:lnTo>
                      <a:pt x="0" y="168"/>
                    </a:lnTo>
                    <a:lnTo>
                      <a:pt x="26" y="128"/>
                    </a:lnTo>
                    <a:lnTo>
                      <a:pt x="58" y="89"/>
                    </a:lnTo>
                    <a:lnTo>
                      <a:pt x="73" y="75"/>
                    </a:lnTo>
                    <a:lnTo>
                      <a:pt x="82" y="0"/>
                    </a:lnTo>
                    <a:lnTo>
                      <a:pt x="58" y="29"/>
                    </a:lnTo>
                    <a:lnTo>
                      <a:pt x="39" y="32"/>
                    </a:lnTo>
                    <a:lnTo>
                      <a:pt x="29" y="25"/>
                    </a:lnTo>
                    <a:close/>
                  </a:path>
                </a:pathLst>
              </a:custGeom>
              <a:solidFill>
                <a:srgbClr val="E5E5FF"/>
              </a:solidFill>
              <a:ln w="9525">
                <a:noFill/>
                <a:round/>
                <a:headEnd/>
                <a:tailEnd/>
              </a:ln>
            </p:spPr>
            <p:txBody>
              <a:bodyPr/>
              <a:lstStyle/>
              <a:p>
                <a:endParaRPr lang="en-US" dirty="0"/>
              </a:p>
            </p:txBody>
          </p:sp>
          <p:sp>
            <p:nvSpPr>
              <p:cNvPr id="122166" name="Freeform 310"/>
              <p:cNvSpPr>
                <a:spLocks/>
              </p:cNvSpPr>
              <p:nvPr/>
            </p:nvSpPr>
            <p:spPr bwMode="auto">
              <a:xfrm>
                <a:off x="2738" y="3094"/>
                <a:ext cx="10" cy="19"/>
              </a:xfrm>
              <a:custGeom>
                <a:avLst/>
                <a:gdLst>
                  <a:gd name="T0" fmla="*/ 17 w 39"/>
                  <a:gd name="T1" fmla="*/ 5 h 74"/>
                  <a:gd name="T2" fmla="*/ 0 w 39"/>
                  <a:gd name="T3" fmla="*/ 74 h 74"/>
                  <a:gd name="T4" fmla="*/ 20 w 39"/>
                  <a:gd name="T5" fmla="*/ 54 h 74"/>
                  <a:gd name="T6" fmla="*/ 39 w 39"/>
                  <a:gd name="T7" fmla="*/ 0 h 74"/>
                  <a:gd name="T8" fmla="*/ 17 w 39"/>
                  <a:gd name="T9" fmla="*/ 5 h 74"/>
                  <a:gd name="T10" fmla="*/ 17 w 39"/>
                  <a:gd name="T11" fmla="*/ 5 h 74"/>
                  <a:gd name="T12" fmla="*/ 0 60000 65536"/>
                  <a:gd name="T13" fmla="*/ 0 60000 65536"/>
                  <a:gd name="T14" fmla="*/ 0 60000 65536"/>
                  <a:gd name="T15" fmla="*/ 0 60000 65536"/>
                  <a:gd name="T16" fmla="*/ 0 60000 65536"/>
                  <a:gd name="T17" fmla="*/ 0 60000 65536"/>
                  <a:gd name="T18" fmla="*/ 0 w 39"/>
                  <a:gd name="T19" fmla="*/ 0 h 74"/>
                  <a:gd name="T20" fmla="*/ 39 w 39"/>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39" h="74">
                    <a:moveTo>
                      <a:pt x="17" y="5"/>
                    </a:moveTo>
                    <a:lnTo>
                      <a:pt x="0" y="74"/>
                    </a:lnTo>
                    <a:lnTo>
                      <a:pt x="20" y="54"/>
                    </a:lnTo>
                    <a:lnTo>
                      <a:pt x="39" y="0"/>
                    </a:lnTo>
                    <a:lnTo>
                      <a:pt x="17" y="5"/>
                    </a:lnTo>
                    <a:close/>
                  </a:path>
                </a:pathLst>
              </a:custGeom>
              <a:solidFill>
                <a:srgbClr val="FFFFFF"/>
              </a:solidFill>
              <a:ln w="9525">
                <a:noFill/>
                <a:round/>
                <a:headEnd/>
                <a:tailEnd/>
              </a:ln>
            </p:spPr>
            <p:txBody>
              <a:bodyPr/>
              <a:lstStyle/>
              <a:p>
                <a:endParaRPr lang="en-US" dirty="0"/>
              </a:p>
            </p:txBody>
          </p:sp>
          <p:sp>
            <p:nvSpPr>
              <p:cNvPr id="122167" name="Freeform 311"/>
              <p:cNvSpPr>
                <a:spLocks/>
              </p:cNvSpPr>
              <p:nvPr/>
            </p:nvSpPr>
            <p:spPr bwMode="auto">
              <a:xfrm>
                <a:off x="2762" y="3063"/>
                <a:ext cx="64" cy="28"/>
              </a:xfrm>
              <a:custGeom>
                <a:avLst/>
                <a:gdLst>
                  <a:gd name="T0" fmla="*/ 0 w 255"/>
                  <a:gd name="T1" fmla="*/ 59 h 112"/>
                  <a:gd name="T2" fmla="*/ 2 w 255"/>
                  <a:gd name="T3" fmla="*/ 33 h 112"/>
                  <a:gd name="T4" fmla="*/ 28 w 255"/>
                  <a:gd name="T5" fmla="*/ 14 h 112"/>
                  <a:gd name="T6" fmla="*/ 78 w 255"/>
                  <a:gd name="T7" fmla="*/ 1 h 112"/>
                  <a:gd name="T8" fmla="*/ 123 w 255"/>
                  <a:gd name="T9" fmla="*/ 0 h 112"/>
                  <a:gd name="T10" fmla="*/ 174 w 255"/>
                  <a:gd name="T11" fmla="*/ 14 h 112"/>
                  <a:gd name="T12" fmla="*/ 216 w 255"/>
                  <a:gd name="T13" fmla="*/ 34 h 112"/>
                  <a:gd name="T14" fmla="*/ 252 w 255"/>
                  <a:gd name="T15" fmla="*/ 67 h 112"/>
                  <a:gd name="T16" fmla="*/ 255 w 255"/>
                  <a:gd name="T17" fmla="*/ 100 h 112"/>
                  <a:gd name="T18" fmla="*/ 226 w 255"/>
                  <a:gd name="T19" fmla="*/ 112 h 112"/>
                  <a:gd name="T20" fmla="*/ 212 w 255"/>
                  <a:gd name="T21" fmla="*/ 74 h 112"/>
                  <a:gd name="T22" fmla="*/ 177 w 255"/>
                  <a:gd name="T23" fmla="*/ 103 h 112"/>
                  <a:gd name="T24" fmla="*/ 154 w 255"/>
                  <a:gd name="T25" fmla="*/ 52 h 112"/>
                  <a:gd name="T26" fmla="*/ 120 w 255"/>
                  <a:gd name="T27" fmla="*/ 87 h 112"/>
                  <a:gd name="T28" fmla="*/ 101 w 255"/>
                  <a:gd name="T29" fmla="*/ 47 h 112"/>
                  <a:gd name="T30" fmla="*/ 65 w 255"/>
                  <a:gd name="T31" fmla="*/ 77 h 112"/>
                  <a:gd name="T32" fmla="*/ 42 w 255"/>
                  <a:gd name="T33" fmla="*/ 34 h 112"/>
                  <a:gd name="T34" fmla="*/ 26 w 255"/>
                  <a:gd name="T35" fmla="*/ 71 h 112"/>
                  <a:gd name="T36" fmla="*/ 0 w 255"/>
                  <a:gd name="T37" fmla="*/ 59 h 112"/>
                  <a:gd name="T38" fmla="*/ 0 w 255"/>
                  <a:gd name="T39" fmla="*/ 59 h 1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5"/>
                  <a:gd name="T61" fmla="*/ 0 h 112"/>
                  <a:gd name="T62" fmla="*/ 255 w 255"/>
                  <a:gd name="T63" fmla="*/ 112 h 1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5" h="112">
                    <a:moveTo>
                      <a:pt x="0" y="59"/>
                    </a:moveTo>
                    <a:lnTo>
                      <a:pt x="2" y="33"/>
                    </a:lnTo>
                    <a:lnTo>
                      <a:pt x="28" y="14"/>
                    </a:lnTo>
                    <a:lnTo>
                      <a:pt x="78" y="1"/>
                    </a:lnTo>
                    <a:lnTo>
                      <a:pt x="123" y="0"/>
                    </a:lnTo>
                    <a:lnTo>
                      <a:pt x="174" y="14"/>
                    </a:lnTo>
                    <a:lnTo>
                      <a:pt x="216" y="34"/>
                    </a:lnTo>
                    <a:lnTo>
                      <a:pt x="252" y="67"/>
                    </a:lnTo>
                    <a:lnTo>
                      <a:pt x="255" y="100"/>
                    </a:lnTo>
                    <a:lnTo>
                      <a:pt x="226" y="112"/>
                    </a:lnTo>
                    <a:lnTo>
                      <a:pt x="212" y="74"/>
                    </a:lnTo>
                    <a:lnTo>
                      <a:pt x="177" y="103"/>
                    </a:lnTo>
                    <a:lnTo>
                      <a:pt x="154" y="52"/>
                    </a:lnTo>
                    <a:lnTo>
                      <a:pt x="120" y="87"/>
                    </a:lnTo>
                    <a:lnTo>
                      <a:pt x="101" y="47"/>
                    </a:lnTo>
                    <a:lnTo>
                      <a:pt x="65" y="77"/>
                    </a:lnTo>
                    <a:lnTo>
                      <a:pt x="42" y="34"/>
                    </a:lnTo>
                    <a:lnTo>
                      <a:pt x="26" y="71"/>
                    </a:lnTo>
                    <a:lnTo>
                      <a:pt x="0" y="59"/>
                    </a:lnTo>
                    <a:close/>
                  </a:path>
                </a:pathLst>
              </a:custGeom>
              <a:solidFill>
                <a:srgbClr val="FFF2CC"/>
              </a:solidFill>
              <a:ln w="9525">
                <a:noFill/>
                <a:round/>
                <a:headEnd/>
                <a:tailEnd/>
              </a:ln>
            </p:spPr>
            <p:txBody>
              <a:bodyPr/>
              <a:lstStyle/>
              <a:p>
                <a:endParaRPr lang="en-US" dirty="0"/>
              </a:p>
            </p:txBody>
          </p:sp>
          <p:sp>
            <p:nvSpPr>
              <p:cNvPr id="122168" name="Freeform 312"/>
              <p:cNvSpPr>
                <a:spLocks/>
              </p:cNvSpPr>
              <p:nvPr/>
            </p:nvSpPr>
            <p:spPr bwMode="auto">
              <a:xfrm>
                <a:off x="2876" y="3077"/>
                <a:ext cx="55" cy="19"/>
              </a:xfrm>
              <a:custGeom>
                <a:avLst/>
                <a:gdLst>
                  <a:gd name="T0" fmla="*/ 9 w 219"/>
                  <a:gd name="T1" fmla="*/ 68 h 73"/>
                  <a:gd name="T2" fmla="*/ 0 w 219"/>
                  <a:gd name="T3" fmla="*/ 50 h 73"/>
                  <a:gd name="T4" fmla="*/ 19 w 219"/>
                  <a:gd name="T5" fmla="*/ 26 h 73"/>
                  <a:gd name="T6" fmla="*/ 60 w 219"/>
                  <a:gd name="T7" fmla="*/ 6 h 73"/>
                  <a:gd name="T8" fmla="*/ 91 w 219"/>
                  <a:gd name="T9" fmla="*/ 1 h 73"/>
                  <a:gd name="T10" fmla="*/ 137 w 219"/>
                  <a:gd name="T11" fmla="*/ 0 h 73"/>
                  <a:gd name="T12" fmla="*/ 175 w 219"/>
                  <a:gd name="T13" fmla="*/ 5 h 73"/>
                  <a:gd name="T14" fmla="*/ 210 w 219"/>
                  <a:gd name="T15" fmla="*/ 19 h 73"/>
                  <a:gd name="T16" fmla="*/ 219 w 219"/>
                  <a:gd name="T17" fmla="*/ 36 h 73"/>
                  <a:gd name="T18" fmla="*/ 216 w 219"/>
                  <a:gd name="T19" fmla="*/ 51 h 73"/>
                  <a:gd name="T20" fmla="*/ 189 w 219"/>
                  <a:gd name="T21" fmla="*/ 40 h 73"/>
                  <a:gd name="T22" fmla="*/ 170 w 219"/>
                  <a:gd name="T23" fmla="*/ 67 h 73"/>
                  <a:gd name="T24" fmla="*/ 136 w 219"/>
                  <a:gd name="T25" fmla="*/ 40 h 73"/>
                  <a:gd name="T26" fmla="*/ 127 w 219"/>
                  <a:gd name="T27" fmla="*/ 72 h 73"/>
                  <a:gd name="T28" fmla="*/ 97 w 219"/>
                  <a:gd name="T29" fmla="*/ 44 h 73"/>
                  <a:gd name="T30" fmla="*/ 80 w 219"/>
                  <a:gd name="T31" fmla="*/ 73 h 73"/>
                  <a:gd name="T32" fmla="*/ 59 w 219"/>
                  <a:gd name="T33" fmla="*/ 44 h 73"/>
                  <a:gd name="T34" fmla="*/ 40 w 219"/>
                  <a:gd name="T35" fmla="*/ 72 h 73"/>
                  <a:gd name="T36" fmla="*/ 23 w 219"/>
                  <a:gd name="T37" fmla="*/ 45 h 73"/>
                  <a:gd name="T38" fmla="*/ 9 w 219"/>
                  <a:gd name="T39" fmla="*/ 68 h 73"/>
                  <a:gd name="T40" fmla="*/ 9 w 219"/>
                  <a:gd name="T41" fmla="*/ 68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9"/>
                  <a:gd name="T64" fmla="*/ 0 h 73"/>
                  <a:gd name="T65" fmla="*/ 219 w 219"/>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9" h="73">
                    <a:moveTo>
                      <a:pt x="9" y="68"/>
                    </a:moveTo>
                    <a:lnTo>
                      <a:pt x="0" y="50"/>
                    </a:lnTo>
                    <a:lnTo>
                      <a:pt x="19" y="26"/>
                    </a:lnTo>
                    <a:lnTo>
                      <a:pt x="60" y="6"/>
                    </a:lnTo>
                    <a:lnTo>
                      <a:pt x="91" y="1"/>
                    </a:lnTo>
                    <a:lnTo>
                      <a:pt x="137" y="0"/>
                    </a:lnTo>
                    <a:lnTo>
                      <a:pt x="175" y="5"/>
                    </a:lnTo>
                    <a:lnTo>
                      <a:pt x="210" y="19"/>
                    </a:lnTo>
                    <a:lnTo>
                      <a:pt x="219" y="36"/>
                    </a:lnTo>
                    <a:lnTo>
                      <a:pt x="216" y="51"/>
                    </a:lnTo>
                    <a:lnTo>
                      <a:pt x="189" y="40"/>
                    </a:lnTo>
                    <a:lnTo>
                      <a:pt x="170" y="67"/>
                    </a:lnTo>
                    <a:lnTo>
                      <a:pt x="136" y="40"/>
                    </a:lnTo>
                    <a:lnTo>
                      <a:pt x="127" y="72"/>
                    </a:lnTo>
                    <a:lnTo>
                      <a:pt x="97" y="44"/>
                    </a:lnTo>
                    <a:lnTo>
                      <a:pt x="80" y="73"/>
                    </a:lnTo>
                    <a:lnTo>
                      <a:pt x="59" y="44"/>
                    </a:lnTo>
                    <a:lnTo>
                      <a:pt x="40" y="72"/>
                    </a:lnTo>
                    <a:lnTo>
                      <a:pt x="23" y="45"/>
                    </a:lnTo>
                    <a:lnTo>
                      <a:pt x="9" y="68"/>
                    </a:lnTo>
                    <a:close/>
                  </a:path>
                </a:pathLst>
              </a:custGeom>
              <a:solidFill>
                <a:srgbClr val="FFF2CC"/>
              </a:solidFill>
              <a:ln w="9525">
                <a:noFill/>
                <a:round/>
                <a:headEnd/>
                <a:tailEnd/>
              </a:ln>
            </p:spPr>
            <p:txBody>
              <a:bodyPr/>
              <a:lstStyle/>
              <a:p>
                <a:endParaRPr lang="en-US" dirty="0"/>
              </a:p>
            </p:txBody>
          </p:sp>
          <p:sp>
            <p:nvSpPr>
              <p:cNvPr id="122169" name="Freeform 313"/>
              <p:cNvSpPr>
                <a:spLocks/>
              </p:cNvSpPr>
              <p:nvPr/>
            </p:nvSpPr>
            <p:spPr bwMode="auto">
              <a:xfrm>
                <a:off x="2765" y="3065"/>
                <a:ext cx="58" cy="22"/>
              </a:xfrm>
              <a:custGeom>
                <a:avLst/>
                <a:gdLst>
                  <a:gd name="T0" fmla="*/ 0 w 236"/>
                  <a:gd name="T1" fmla="*/ 32 h 85"/>
                  <a:gd name="T2" fmla="*/ 12 w 236"/>
                  <a:gd name="T3" fmla="*/ 16 h 85"/>
                  <a:gd name="T4" fmla="*/ 42 w 236"/>
                  <a:gd name="T5" fmla="*/ 3 h 85"/>
                  <a:gd name="T6" fmla="*/ 90 w 236"/>
                  <a:gd name="T7" fmla="*/ 0 h 85"/>
                  <a:gd name="T8" fmla="*/ 134 w 236"/>
                  <a:gd name="T9" fmla="*/ 6 h 85"/>
                  <a:gd name="T10" fmla="*/ 187 w 236"/>
                  <a:gd name="T11" fmla="*/ 25 h 85"/>
                  <a:gd name="T12" fmla="*/ 227 w 236"/>
                  <a:gd name="T13" fmla="*/ 54 h 85"/>
                  <a:gd name="T14" fmla="*/ 236 w 236"/>
                  <a:gd name="T15" fmla="*/ 80 h 85"/>
                  <a:gd name="T16" fmla="*/ 228 w 236"/>
                  <a:gd name="T17" fmla="*/ 85 h 85"/>
                  <a:gd name="T18" fmla="*/ 214 w 236"/>
                  <a:gd name="T19" fmla="*/ 51 h 85"/>
                  <a:gd name="T20" fmla="*/ 173 w 236"/>
                  <a:gd name="T21" fmla="*/ 31 h 85"/>
                  <a:gd name="T22" fmla="*/ 119 w 236"/>
                  <a:gd name="T23" fmla="*/ 15 h 85"/>
                  <a:gd name="T24" fmla="*/ 43 w 236"/>
                  <a:gd name="T25" fmla="*/ 12 h 85"/>
                  <a:gd name="T26" fmla="*/ 14 w 236"/>
                  <a:gd name="T27" fmla="*/ 30 h 85"/>
                  <a:gd name="T28" fmla="*/ 0 w 236"/>
                  <a:gd name="T29" fmla="*/ 32 h 85"/>
                  <a:gd name="T30" fmla="*/ 0 w 236"/>
                  <a:gd name="T31" fmla="*/ 32 h 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6"/>
                  <a:gd name="T49" fmla="*/ 0 h 85"/>
                  <a:gd name="T50" fmla="*/ 236 w 236"/>
                  <a:gd name="T51" fmla="*/ 85 h 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6" h="85">
                    <a:moveTo>
                      <a:pt x="0" y="32"/>
                    </a:moveTo>
                    <a:lnTo>
                      <a:pt x="12" y="16"/>
                    </a:lnTo>
                    <a:lnTo>
                      <a:pt x="42" y="3"/>
                    </a:lnTo>
                    <a:lnTo>
                      <a:pt x="90" y="0"/>
                    </a:lnTo>
                    <a:lnTo>
                      <a:pt x="134" y="6"/>
                    </a:lnTo>
                    <a:lnTo>
                      <a:pt x="187" y="25"/>
                    </a:lnTo>
                    <a:lnTo>
                      <a:pt x="227" y="54"/>
                    </a:lnTo>
                    <a:lnTo>
                      <a:pt x="236" y="80"/>
                    </a:lnTo>
                    <a:lnTo>
                      <a:pt x="228" y="85"/>
                    </a:lnTo>
                    <a:lnTo>
                      <a:pt x="214" y="51"/>
                    </a:lnTo>
                    <a:lnTo>
                      <a:pt x="173" y="31"/>
                    </a:lnTo>
                    <a:lnTo>
                      <a:pt x="119" y="15"/>
                    </a:lnTo>
                    <a:lnTo>
                      <a:pt x="43" y="12"/>
                    </a:lnTo>
                    <a:lnTo>
                      <a:pt x="14" y="30"/>
                    </a:lnTo>
                    <a:lnTo>
                      <a:pt x="0" y="32"/>
                    </a:lnTo>
                    <a:close/>
                  </a:path>
                </a:pathLst>
              </a:custGeom>
              <a:solidFill>
                <a:srgbClr val="FFFFFF"/>
              </a:solidFill>
              <a:ln w="9525">
                <a:noFill/>
                <a:round/>
                <a:headEnd/>
                <a:tailEnd/>
              </a:ln>
            </p:spPr>
            <p:txBody>
              <a:bodyPr/>
              <a:lstStyle/>
              <a:p>
                <a:endParaRPr lang="en-US" dirty="0"/>
              </a:p>
            </p:txBody>
          </p:sp>
          <p:sp>
            <p:nvSpPr>
              <p:cNvPr id="122170" name="Freeform 314"/>
              <p:cNvSpPr>
                <a:spLocks/>
              </p:cNvSpPr>
              <p:nvPr/>
            </p:nvSpPr>
            <p:spPr bwMode="auto">
              <a:xfrm>
                <a:off x="2879" y="3079"/>
                <a:ext cx="49" cy="11"/>
              </a:xfrm>
              <a:custGeom>
                <a:avLst/>
                <a:gdLst>
                  <a:gd name="T0" fmla="*/ 0 w 196"/>
                  <a:gd name="T1" fmla="*/ 40 h 45"/>
                  <a:gd name="T2" fmla="*/ 37 w 196"/>
                  <a:gd name="T3" fmla="*/ 14 h 45"/>
                  <a:gd name="T4" fmla="*/ 78 w 196"/>
                  <a:gd name="T5" fmla="*/ 0 h 45"/>
                  <a:gd name="T6" fmla="*/ 123 w 196"/>
                  <a:gd name="T7" fmla="*/ 1 h 45"/>
                  <a:gd name="T8" fmla="*/ 174 w 196"/>
                  <a:gd name="T9" fmla="*/ 5 h 45"/>
                  <a:gd name="T10" fmla="*/ 196 w 196"/>
                  <a:gd name="T11" fmla="*/ 20 h 45"/>
                  <a:gd name="T12" fmla="*/ 190 w 196"/>
                  <a:gd name="T13" fmla="*/ 30 h 45"/>
                  <a:gd name="T14" fmla="*/ 156 w 196"/>
                  <a:gd name="T15" fmla="*/ 14 h 45"/>
                  <a:gd name="T16" fmla="*/ 89 w 196"/>
                  <a:gd name="T17" fmla="*/ 11 h 45"/>
                  <a:gd name="T18" fmla="*/ 31 w 196"/>
                  <a:gd name="T19" fmla="*/ 24 h 45"/>
                  <a:gd name="T20" fmla="*/ 4 w 196"/>
                  <a:gd name="T21" fmla="*/ 45 h 45"/>
                  <a:gd name="T22" fmla="*/ 0 w 196"/>
                  <a:gd name="T23" fmla="*/ 40 h 45"/>
                  <a:gd name="T24" fmla="*/ 0 w 196"/>
                  <a:gd name="T25" fmla="*/ 40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6"/>
                  <a:gd name="T40" fmla="*/ 0 h 45"/>
                  <a:gd name="T41" fmla="*/ 196 w 196"/>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6" h="45">
                    <a:moveTo>
                      <a:pt x="0" y="40"/>
                    </a:moveTo>
                    <a:lnTo>
                      <a:pt x="37" y="14"/>
                    </a:lnTo>
                    <a:lnTo>
                      <a:pt x="78" y="0"/>
                    </a:lnTo>
                    <a:lnTo>
                      <a:pt x="123" y="1"/>
                    </a:lnTo>
                    <a:lnTo>
                      <a:pt x="174" y="5"/>
                    </a:lnTo>
                    <a:lnTo>
                      <a:pt x="196" y="20"/>
                    </a:lnTo>
                    <a:lnTo>
                      <a:pt x="190" y="30"/>
                    </a:lnTo>
                    <a:lnTo>
                      <a:pt x="156" y="14"/>
                    </a:lnTo>
                    <a:lnTo>
                      <a:pt x="89" y="11"/>
                    </a:lnTo>
                    <a:lnTo>
                      <a:pt x="31" y="24"/>
                    </a:lnTo>
                    <a:lnTo>
                      <a:pt x="4" y="45"/>
                    </a:lnTo>
                    <a:lnTo>
                      <a:pt x="0" y="40"/>
                    </a:lnTo>
                    <a:close/>
                  </a:path>
                </a:pathLst>
              </a:custGeom>
              <a:solidFill>
                <a:srgbClr val="FFFFFF"/>
              </a:solidFill>
              <a:ln w="9525">
                <a:noFill/>
                <a:round/>
                <a:headEnd/>
                <a:tailEnd/>
              </a:ln>
            </p:spPr>
            <p:txBody>
              <a:bodyPr/>
              <a:lstStyle/>
              <a:p>
                <a:endParaRPr lang="en-US" dirty="0"/>
              </a:p>
            </p:txBody>
          </p:sp>
          <p:sp>
            <p:nvSpPr>
              <p:cNvPr id="122171" name="Freeform 315"/>
              <p:cNvSpPr>
                <a:spLocks/>
              </p:cNvSpPr>
              <p:nvPr/>
            </p:nvSpPr>
            <p:spPr bwMode="auto">
              <a:xfrm>
                <a:off x="2990" y="3164"/>
                <a:ext cx="59" cy="21"/>
              </a:xfrm>
              <a:custGeom>
                <a:avLst/>
                <a:gdLst>
                  <a:gd name="T0" fmla="*/ 22 w 235"/>
                  <a:gd name="T1" fmla="*/ 0 h 82"/>
                  <a:gd name="T2" fmla="*/ 0 w 235"/>
                  <a:gd name="T3" fmla="*/ 25 h 82"/>
                  <a:gd name="T4" fmla="*/ 17 w 235"/>
                  <a:gd name="T5" fmla="*/ 28 h 82"/>
                  <a:gd name="T6" fmla="*/ 35 w 235"/>
                  <a:gd name="T7" fmla="*/ 41 h 82"/>
                  <a:gd name="T8" fmla="*/ 49 w 235"/>
                  <a:gd name="T9" fmla="*/ 59 h 82"/>
                  <a:gd name="T10" fmla="*/ 76 w 235"/>
                  <a:gd name="T11" fmla="*/ 66 h 82"/>
                  <a:gd name="T12" fmla="*/ 106 w 235"/>
                  <a:gd name="T13" fmla="*/ 62 h 82"/>
                  <a:gd name="T14" fmla="*/ 130 w 235"/>
                  <a:gd name="T15" fmla="*/ 47 h 82"/>
                  <a:gd name="T16" fmla="*/ 157 w 235"/>
                  <a:gd name="T17" fmla="*/ 44 h 82"/>
                  <a:gd name="T18" fmla="*/ 186 w 235"/>
                  <a:gd name="T19" fmla="*/ 53 h 82"/>
                  <a:gd name="T20" fmla="*/ 198 w 235"/>
                  <a:gd name="T21" fmla="*/ 76 h 82"/>
                  <a:gd name="T22" fmla="*/ 213 w 235"/>
                  <a:gd name="T23" fmla="*/ 82 h 82"/>
                  <a:gd name="T24" fmla="*/ 232 w 235"/>
                  <a:gd name="T25" fmla="*/ 73 h 82"/>
                  <a:gd name="T26" fmla="*/ 235 w 235"/>
                  <a:gd name="T27" fmla="*/ 35 h 82"/>
                  <a:gd name="T28" fmla="*/ 217 w 235"/>
                  <a:gd name="T29" fmla="*/ 49 h 82"/>
                  <a:gd name="T30" fmla="*/ 194 w 235"/>
                  <a:gd name="T31" fmla="*/ 42 h 82"/>
                  <a:gd name="T32" fmla="*/ 193 w 235"/>
                  <a:gd name="T33" fmla="*/ 33 h 82"/>
                  <a:gd name="T34" fmla="*/ 181 w 235"/>
                  <a:gd name="T35" fmla="*/ 39 h 82"/>
                  <a:gd name="T36" fmla="*/ 164 w 235"/>
                  <a:gd name="T37" fmla="*/ 34 h 82"/>
                  <a:gd name="T38" fmla="*/ 159 w 235"/>
                  <a:gd name="T39" fmla="*/ 24 h 82"/>
                  <a:gd name="T40" fmla="*/ 142 w 235"/>
                  <a:gd name="T41" fmla="*/ 32 h 82"/>
                  <a:gd name="T42" fmla="*/ 125 w 235"/>
                  <a:gd name="T43" fmla="*/ 25 h 82"/>
                  <a:gd name="T44" fmla="*/ 125 w 235"/>
                  <a:gd name="T45" fmla="*/ 17 h 82"/>
                  <a:gd name="T46" fmla="*/ 112 w 235"/>
                  <a:gd name="T47" fmla="*/ 27 h 82"/>
                  <a:gd name="T48" fmla="*/ 91 w 235"/>
                  <a:gd name="T49" fmla="*/ 13 h 82"/>
                  <a:gd name="T50" fmla="*/ 81 w 235"/>
                  <a:gd name="T51" fmla="*/ 24 h 82"/>
                  <a:gd name="T52" fmla="*/ 64 w 235"/>
                  <a:gd name="T53" fmla="*/ 19 h 82"/>
                  <a:gd name="T54" fmla="*/ 58 w 235"/>
                  <a:gd name="T55" fmla="*/ 9 h 82"/>
                  <a:gd name="T56" fmla="*/ 47 w 235"/>
                  <a:gd name="T57" fmla="*/ 23 h 82"/>
                  <a:gd name="T58" fmla="*/ 32 w 235"/>
                  <a:gd name="T59" fmla="*/ 17 h 82"/>
                  <a:gd name="T60" fmla="*/ 22 w 235"/>
                  <a:gd name="T61" fmla="*/ 0 h 82"/>
                  <a:gd name="T62" fmla="*/ 22 w 235"/>
                  <a:gd name="T63" fmla="*/ 0 h 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5"/>
                  <a:gd name="T97" fmla="*/ 0 h 82"/>
                  <a:gd name="T98" fmla="*/ 235 w 235"/>
                  <a:gd name="T99" fmla="*/ 82 h 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5" h="82">
                    <a:moveTo>
                      <a:pt x="22" y="0"/>
                    </a:moveTo>
                    <a:lnTo>
                      <a:pt x="0" y="25"/>
                    </a:lnTo>
                    <a:lnTo>
                      <a:pt x="17" y="28"/>
                    </a:lnTo>
                    <a:lnTo>
                      <a:pt x="35" y="41"/>
                    </a:lnTo>
                    <a:lnTo>
                      <a:pt x="49" y="59"/>
                    </a:lnTo>
                    <a:lnTo>
                      <a:pt x="76" y="66"/>
                    </a:lnTo>
                    <a:lnTo>
                      <a:pt x="106" y="62"/>
                    </a:lnTo>
                    <a:lnTo>
                      <a:pt x="130" y="47"/>
                    </a:lnTo>
                    <a:lnTo>
                      <a:pt x="157" y="44"/>
                    </a:lnTo>
                    <a:lnTo>
                      <a:pt x="186" y="53"/>
                    </a:lnTo>
                    <a:lnTo>
                      <a:pt x="198" y="76"/>
                    </a:lnTo>
                    <a:lnTo>
                      <a:pt x="213" y="82"/>
                    </a:lnTo>
                    <a:lnTo>
                      <a:pt x="232" y="73"/>
                    </a:lnTo>
                    <a:lnTo>
                      <a:pt x="235" y="35"/>
                    </a:lnTo>
                    <a:lnTo>
                      <a:pt x="217" y="49"/>
                    </a:lnTo>
                    <a:lnTo>
                      <a:pt x="194" y="42"/>
                    </a:lnTo>
                    <a:lnTo>
                      <a:pt x="193" y="33"/>
                    </a:lnTo>
                    <a:lnTo>
                      <a:pt x="181" y="39"/>
                    </a:lnTo>
                    <a:lnTo>
                      <a:pt x="164" y="34"/>
                    </a:lnTo>
                    <a:lnTo>
                      <a:pt x="159" y="24"/>
                    </a:lnTo>
                    <a:lnTo>
                      <a:pt x="142" y="32"/>
                    </a:lnTo>
                    <a:lnTo>
                      <a:pt x="125" y="25"/>
                    </a:lnTo>
                    <a:lnTo>
                      <a:pt x="125" y="17"/>
                    </a:lnTo>
                    <a:lnTo>
                      <a:pt x="112" y="27"/>
                    </a:lnTo>
                    <a:lnTo>
                      <a:pt x="91" y="13"/>
                    </a:lnTo>
                    <a:lnTo>
                      <a:pt x="81" y="24"/>
                    </a:lnTo>
                    <a:lnTo>
                      <a:pt x="64" y="19"/>
                    </a:lnTo>
                    <a:lnTo>
                      <a:pt x="58" y="9"/>
                    </a:lnTo>
                    <a:lnTo>
                      <a:pt x="47" y="23"/>
                    </a:lnTo>
                    <a:lnTo>
                      <a:pt x="32" y="17"/>
                    </a:lnTo>
                    <a:lnTo>
                      <a:pt x="22" y="0"/>
                    </a:lnTo>
                    <a:close/>
                  </a:path>
                </a:pathLst>
              </a:custGeom>
              <a:solidFill>
                <a:srgbClr val="F67C7C"/>
              </a:solidFill>
              <a:ln w="9525">
                <a:noFill/>
                <a:round/>
                <a:headEnd/>
                <a:tailEnd/>
              </a:ln>
            </p:spPr>
            <p:txBody>
              <a:bodyPr/>
              <a:lstStyle/>
              <a:p>
                <a:endParaRPr lang="en-US" dirty="0"/>
              </a:p>
            </p:txBody>
          </p:sp>
          <p:sp>
            <p:nvSpPr>
              <p:cNvPr id="122172" name="Freeform 316"/>
              <p:cNvSpPr>
                <a:spLocks/>
              </p:cNvSpPr>
              <p:nvPr/>
            </p:nvSpPr>
            <p:spPr bwMode="auto">
              <a:xfrm>
                <a:off x="2849" y="3142"/>
                <a:ext cx="141" cy="24"/>
              </a:xfrm>
              <a:custGeom>
                <a:avLst/>
                <a:gdLst>
                  <a:gd name="T0" fmla="*/ 7 w 565"/>
                  <a:gd name="T1" fmla="*/ 0 h 96"/>
                  <a:gd name="T2" fmla="*/ 0 w 565"/>
                  <a:gd name="T3" fmla="*/ 36 h 96"/>
                  <a:gd name="T4" fmla="*/ 23 w 565"/>
                  <a:gd name="T5" fmla="*/ 13 h 96"/>
                  <a:gd name="T6" fmla="*/ 57 w 565"/>
                  <a:gd name="T7" fmla="*/ 15 h 96"/>
                  <a:gd name="T8" fmla="*/ 39 w 565"/>
                  <a:gd name="T9" fmla="*/ 41 h 96"/>
                  <a:gd name="T10" fmla="*/ 80 w 565"/>
                  <a:gd name="T11" fmla="*/ 18 h 96"/>
                  <a:gd name="T12" fmla="*/ 117 w 565"/>
                  <a:gd name="T13" fmla="*/ 20 h 96"/>
                  <a:gd name="T14" fmla="*/ 87 w 565"/>
                  <a:gd name="T15" fmla="*/ 48 h 96"/>
                  <a:gd name="T16" fmla="*/ 135 w 565"/>
                  <a:gd name="T17" fmla="*/ 25 h 96"/>
                  <a:gd name="T18" fmla="*/ 173 w 565"/>
                  <a:gd name="T19" fmla="*/ 29 h 96"/>
                  <a:gd name="T20" fmla="*/ 148 w 565"/>
                  <a:gd name="T21" fmla="*/ 54 h 96"/>
                  <a:gd name="T22" fmla="*/ 194 w 565"/>
                  <a:gd name="T23" fmla="*/ 34 h 96"/>
                  <a:gd name="T24" fmla="*/ 237 w 565"/>
                  <a:gd name="T25" fmla="*/ 38 h 96"/>
                  <a:gd name="T26" fmla="*/ 212 w 565"/>
                  <a:gd name="T27" fmla="*/ 62 h 96"/>
                  <a:gd name="T28" fmla="*/ 261 w 565"/>
                  <a:gd name="T29" fmla="*/ 39 h 96"/>
                  <a:gd name="T30" fmla="*/ 301 w 565"/>
                  <a:gd name="T31" fmla="*/ 43 h 96"/>
                  <a:gd name="T32" fmla="*/ 268 w 565"/>
                  <a:gd name="T33" fmla="*/ 72 h 96"/>
                  <a:gd name="T34" fmla="*/ 319 w 565"/>
                  <a:gd name="T35" fmla="*/ 49 h 96"/>
                  <a:gd name="T36" fmla="*/ 357 w 565"/>
                  <a:gd name="T37" fmla="*/ 53 h 96"/>
                  <a:gd name="T38" fmla="*/ 323 w 565"/>
                  <a:gd name="T39" fmla="*/ 80 h 96"/>
                  <a:gd name="T40" fmla="*/ 377 w 565"/>
                  <a:gd name="T41" fmla="*/ 54 h 96"/>
                  <a:gd name="T42" fmla="*/ 426 w 565"/>
                  <a:gd name="T43" fmla="*/ 57 h 96"/>
                  <a:gd name="T44" fmla="*/ 374 w 565"/>
                  <a:gd name="T45" fmla="*/ 83 h 96"/>
                  <a:gd name="T46" fmla="*/ 445 w 565"/>
                  <a:gd name="T47" fmla="*/ 62 h 96"/>
                  <a:gd name="T48" fmla="*/ 475 w 565"/>
                  <a:gd name="T49" fmla="*/ 65 h 96"/>
                  <a:gd name="T50" fmla="*/ 447 w 565"/>
                  <a:gd name="T51" fmla="*/ 87 h 96"/>
                  <a:gd name="T52" fmla="*/ 492 w 565"/>
                  <a:gd name="T53" fmla="*/ 68 h 96"/>
                  <a:gd name="T54" fmla="*/ 524 w 565"/>
                  <a:gd name="T55" fmla="*/ 72 h 96"/>
                  <a:gd name="T56" fmla="*/ 511 w 565"/>
                  <a:gd name="T57" fmla="*/ 96 h 96"/>
                  <a:gd name="T58" fmla="*/ 565 w 565"/>
                  <a:gd name="T59" fmla="*/ 75 h 96"/>
                  <a:gd name="T60" fmla="*/ 422 w 565"/>
                  <a:gd name="T61" fmla="*/ 49 h 96"/>
                  <a:gd name="T62" fmla="*/ 246 w 565"/>
                  <a:gd name="T63" fmla="*/ 25 h 96"/>
                  <a:gd name="T64" fmla="*/ 7 w 565"/>
                  <a:gd name="T65" fmla="*/ 0 h 96"/>
                  <a:gd name="T66" fmla="*/ 7 w 565"/>
                  <a:gd name="T67" fmla="*/ 0 h 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65"/>
                  <a:gd name="T103" fmla="*/ 0 h 96"/>
                  <a:gd name="T104" fmla="*/ 565 w 565"/>
                  <a:gd name="T105" fmla="*/ 96 h 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65" h="96">
                    <a:moveTo>
                      <a:pt x="7" y="0"/>
                    </a:moveTo>
                    <a:lnTo>
                      <a:pt x="0" y="36"/>
                    </a:lnTo>
                    <a:lnTo>
                      <a:pt x="23" y="13"/>
                    </a:lnTo>
                    <a:lnTo>
                      <a:pt x="57" y="15"/>
                    </a:lnTo>
                    <a:lnTo>
                      <a:pt x="39" y="41"/>
                    </a:lnTo>
                    <a:lnTo>
                      <a:pt x="80" y="18"/>
                    </a:lnTo>
                    <a:lnTo>
                      <a:pt x="117" y="20"/>
                    </a:lnTo>
                    <a:lnTo>
                      <a:pt x="87" y="48"/>
                    </a:lnTo>
                    <a:lnTo>
                      <a:pt x="135" y="25"/>
                    </a:lnTo>
                    <a:lnTo>
                      <a:pt x="173" y="29"/>
                    </a:lnTo>
                    <a:lnTo>
                      <a:pt x="148" y="54"/>
                    </a:lnTo>
                    <a:lnTo>
                      <a:pt x="194" y="34"/>
                    </a:lnTo>
                    <a:lnTo>
                      <a:pt x="237" y="38"/>
                    </a:lnTo>
                    <a:lnTo>
                      <a:pt x="212" y="62"/>
                    </a:lnTo>
                    <a:lnTo>
                      <a:pt x="261" y="39"/>
                    </a:lnTo>
                    <a:lnTo>
                      <a:pt x="301" y="43"/>
                    </a:lnTo>
                    <a:lnTo>
                      <a:pt x="268" y="72"/>
                    </a:lnTo>
                    <a:lnTo>
                      <a:pt x="319" y="49"/>
                    </a:lnTo>
                    <a:lnTo>
                      <a:pt x="357" y="53"/>
                    </a:lnTo>
                    <a:lnTo>
                      <a:pt x="323" y="80"/>
                    </a:lnTo>
                    <a:lnTo>
                      <a:pt x="377" y="54"/>
                    </a:lnTo>
                    <a:lnTo>
                      <a:pt x="426" y="57"/>
                    </a:lnTo>
                    <a:lnTo>
                      <a:pt x="374" y="83"/>
                    </a:lnTo>
                    <a:lnTo>
                      <a:pt x="445" y="62"/>
                    </a:lnTo>
                    <a:lnTo>
                      <a:pt x="475" y="65"/>
                    </a:lnTo>
                    <a:lnTo>
                      <a:pt x="447" y="87"/>
                    </a:lnTo>
                    <a:lnTo>
                      <a:pt x="492" y="68"/>
                    </a:lnTo>
                    <a:lnTo>
                      <a:pt x="524" y="72"/>
                    </a:lnTo>
                    <a:lnTo>
                      <a:pt x="511" y="96"/>
                    </a:lnTo>
                    <a:lnTo>
                      <a:pt x="565" y="75"/>
                    </a:lnTo>
                    <a:lnTo>
                      <a:pt x="422" y="49"/>
                    </a:lnTo>
                    <a:lnTo>
                      <a:pt x="246" y="25"/>
                    </a:lnTo>
                    <a:lnTo>
                      <a:pt x="7" y="0"/>
                    </a:lnTo>
                    <a:close/>
                  </a:path>
                </a:pathLst>
              </a:custGeom>
              <a:solidFill>
                <a:srgbClr val="FFA64D"/>
              </a:solidFill>
              <a:ln w="9525">
                <a:noFill/>
                <a:round/>
                <a:headEnd/>
                <a:tailEnd/>
              </a:ln>
            </p:spPr>
            <p:txBody>
              <a:bodyPr/>
              <a:lstStyle/>
              <a:p>
                <a:endParaRPr lang="en-US" dirty="0"/>
              </a:p>
            </p:txBody>
          </p:sp>
          <p:sp>
            <p:nvSpPr>
              <p:cNvPr id="122173" name="Freeform 317"/>
              <p:cNvSpPr>
                <a:spLocks/>
              </p:cNvSpPr>
              <p:nvPr/>
            </p:nvSpPr>
            <p:spPr bwMode="auto">
              <a:xfrm>
                <a:off x="2801" y="3133"/>
                <a:ext cx="11" cy="13"/>
              </a:xfrm>
              <a:custGeom>
                <a:avLst/>
                <a:gdLst>
                  <a:gd name="T0" fmla="*/ 35 w 44"/>
                  <a:gd name="T1" fmla="*/ 2 h 54"/>
                  <a:gd name="T2" fmla="*/ 44 w 44"/>
                  <a:gd name="T3" fmla="*/ 3 h 54"/>
                  <a:gd name="T4" fmla="*/ 11 w 44"/>
                  <a:gd name="T5" fmla="*/ 54 h 54"/>
                  <a:gd name="T6" fmla="*/ 0 w 44"/>
                  <a:gd name="T7" fmla="*/ 52 h 54"/>
                  <a:gd name="T8" fmla="*/ 10 w 44"/>
                  <a:gd name="T9" fmla="*/ 46 h 54"/>
                  <a:gd name="T10" fmla="*/ 11 w 44"/>
                  <a:gd name="T11" fmla="*/ 39 h 54"/>
                  <a:gd name="T12" fmla="*/ 18 w 44"/>
                  <a:gd name="T13" fmla="*/ 33 h 54"/>
                  <a:gd name="T14" fmla="*/ 19 w 44"/>
                  <a:gd name="T15" fmla="*/ 28 h 54"/>
                  <a:gd name="T16" fmla="*/ 24 w 44"/>
                  <a:gd name="T17" fmla="*/ 24 h 54"/>
                  <a:gd name="T18" fmla="*/ 23 w 44"/>
                  <a:gd name="T19" fmla="*/ 20 h 54"/>
                  <a:gd name="T20" fmla="*/ 30 w 44"/>
                  <a:gd name="T21" fmla="*/ 17 h 54"/>
                  <a:gd name="T22" fmla="*/ 28 w 44"/>
                  <a:gd name="T23" fmla="*/ 12 h 54"/>
                  <a:gd name="T24" fmla="*/ 34 w 44"/>
                  <a:gd name="T25" fmla="*/ 8 h 54"/>
                  <a:gd name="T26" fmla="*/ 35 w 44"/>
                  <a:gd name="T27" fmla="*/ 0 h 54"/>
                  <a:gd name="T28" fmla="*/ 35 w 44"/>
                  <a:gd name="T29" fmla="*/ 2 h 54"/>
                  <a:gd name="T30" fmla="*/ 35 w 44"/>
                  <a:gd name="T31" fmla="*/ 2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
                  <a:gd name="T49" fmla="*/ 0 h 54"/>
                  <a:gd name="T50" fmla="*/ 44 w 44"/>
                  <a:gd name="T51" fmla="*/ 54 h 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 h="54">
                    <a:moveTo>
                      <a:pt x="35" y="2"/>
                    </a:moveTo>
                    <a:lnTo>
                      <a:pt x="44" y="3"/>
                    </a:lnTo>
                    <a:lnTo>
                      <a:pt x="11" y="54"/>
                    </a:lnTo>
                    <a:lnTo>
                      <a:pt x="0" y="52"/>
                    </a:lnTo>
                    <a:lnTo>
                      <a:pt x="10" y="46"/>
                    </a:lnTo>
                    <a:lnTo>
                      <a:pt x="11" y="39"/>
                    </a:lnTo>
                    <a:lnTo>
                      <a:pt x="18" y="33"/>
                    </a:lnTo>
                    <a:lnTo>
                      <a:pt x="19" y="28"/>
                    </a:lnTo>
                    <a:lnTo>
                      <a:pt x="24" y="24"/>
                    </a:lnTo>
                    <a:lnTo>
                      <a:pt x="23" y="20"/>
                    </a:lnTo>
                    <a:lnTo>
                      <a:pt x="30" y="17"/>
                    </a:lnTo>
                    <a:lnTo>
                      <a:pt x="28" y="12"/>
                    </a:lnTo>
                    <a:lnTo>
                      <a:pt x="34" y="8"/>
                    </a:lnTo>
                    <a:lnTo>
                      <a:pt x="35" y="0"/>
                    </a:lnTo>
                    <a:lnTo>
                      <a:pt x="35" y="2"/>
                    </a:lnTo>
                    <a:close/>
                  </a:path>
                </a:pathLst>
              </a:custGeom>
              <a:solidFill>
                <a:srgbClr val="FFFFFF"/>
              </a:solidFill>
              <a:ln w="9525">
                <a:noFill/>
                <a:round/>
                <a:headEnd/>
                <a:tailEnd/>
              </a:ln>
            </p:spPr>
            <p:txBody>
              <a:bodyPr/>
              <a:lstStyle/>
              <a:p>
                <a:endParaRPr lang="en-US" dirty="0"/>
              </a:p>
            </p:txBody>
          </p:sp>
          <p:sp>
            <p:nvSpPr>
              <p:cNvPr id="122174" name="Freeform 318"/>
              <p:cNvSpPr>
                <a:spLocks/>
              </p:cNvSpPr>
              <p:nvPr/>
            </p:nvSpPr>
            <p:spPr bwMode="auto">
              <a:xfrm>
                <a:off x="2820" y="3137"/>
                <a:ext cx="11" cy="14"/>
              </a:xfrm>
              <a:custGeom>
                <a:avLst/>
                <a:gdLst>
                  <a:gd name="T0" fmla="*/ 47 w 47"/>
                  <a:gd name="T1" fmla="*/ 0 h 59"/>
                  <a:gd name="T2" fmla="*/ 8 w 47"/>
                  <a:gd name="T3" fmla="*/ 59 h 59"/>
                  <a:gd name="T4" fmla="*/ 0 w 47"/>
                  <a:gd name="T5" fmla="*/ 56 h 59"/>
                  <a:gd name="T6" fmla="*/ 9 w 47"/>
                  <a:gd name="T7" fmla="*/ 45 h 59"/>
                  <a:gd name="T8" fmla="*/ 14 w 47"/>
                  <a:gd name="T9" fmla="*/ 41 h 59"/>
                  <a:gd name="T10" fmla="*/ 14 w 47"/>
                  <a:gd name="T11" fmla="*/ 34 h 59"/>
                  <a:gd name="T12" fmla="*/ 19 w 47"/>
                  <a:gd name="T13" fmla="*/ 30 h 59"/>
                  <a:gd name="T14" fmla="*/ 19 w 47"/>
                  <a:gd name="T15" fmla="*/ 26 h 59"/>
                  <a:gd name="T16" fmla="*/ 24 w 47"/>
                  <a:gd name="T17" fmla="*/ 25 h 59"/>
                  <a:gd name="T18" fmla="*/ 26 w 47"/>
                  <a:gd name="T19" fmla="*/ 17 h 59"/>
                  <a:gd name="T20" fmla="*/ 32 w 47"/>
                  <a:gd name="T21" fmla="*/ 16 h 59"/>
                  <a:gd name="T22" fmla="*/ 31 w 47"/>
                  <a:gd name="T23" fmla="*/ 11 h 59"/>
                  <a:gd name="T24" fmla="*/ 37 w 47"/>
                  <a:gd name="T25" fmla="*/ 7 h 59"/>
                  <a:gd name="T26" fmla="*/ 34 w 47"/>
                  <a:gd name="T27" fmla="*/ 0 h 59"/>
                  <a:gd name="T28" fmla="*/ 47 w 47"/>
                  <a:gd name="T29" fmla="*/ 0 h 59"/>
                  <a:gd name="T30" fmla="*/ 47 w 47"/>
                  <a:gd name="T31" fmla="*/ 0 h 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7"/>
                  <a:gd name="T49" fmla="*/ 0 h 59"/>
                  <a:gd name="T50" fmla="*/ 47 w 47"/>
                  <a:gd name="T51" fmla="*/ 59 h 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7" h="59">
                    <a:moveTo>
                      <a:pt x="47" y="0"/>
                    </a:moveTo>
                    <a:lnTo>
                      <a:pt x="8" y="59"/>
                    </a:lnTo>
                    <a:lnTo>
                      <a:pt x="0" y="56"/>
                    </a:lnTo>
                    <a:lnTo>
                      <a:pt x="9" y="45"/>
                    </a:lnTo>
                    <a:lnTo>
                      <a:pt x="14" y="41"/>
                    </a:lnTo>
                    <a:lnTo>
                      <a:pt x="14" y="34"/>
                    </a:lnTo>
                    <a:lnTo>
                      <a:pt x="19" y="30"/>
                    </a:lnTo>
                    <a:lnTo>
                      <a:pt x="19" y="26"/>
                    </a:lnTo>
                    <a:lnTo>
                      <a:pt x="24" y="25"/>
                    </a:lnTo>
                    <a:lnTo>
                      <a:pt x="26" y="17"/>
                    </a:lnTo>
                    <a:lnTo>
                      <a:pt x="32" y="16"/>
                    </a:lnTo>
                    <a:lnTo>
                      <a:pt x="31" y="11"/>
                    </a:lnTo>
                    <a:lnTo>
                      <a:pt x="37" y="7"/>
                    </a:lnTo>
                    <a:lnTo>
                      <a:pt x="34" y="0"/>
                    </a:lnTo>
                    <a:lnTo>
                      <a:pt x="47" y="0"/>
                    </a:lnTo>
                    <a:close/>
                  </a:path>
                </a:pathLst>
              </a:custGeom>
              <a:solidFill>
                <a:srgbClr val="FFFFFF"/>
              </a:solidFill>
              <a:ln w="9525">
                <a:noFill/>
                <a:round/>
                <a:headEnd/>
                <a:tailEnd/>
              </a:ln>
            </p:spPr>
            <p:txBody>
              <a:bodyPr/>
              <a:lstStyle/>
              <a:p>
                <a:endParaRPr lang="en-US" dirty="0"/>
              </a:p>
            </p:txBody>
          </p:sp>
          <p:sp>
            <p:nvSpPr>
              <p:cNvPr id="122175" name="Freeform 319"/>
              <p:cNvSpPr>
                <a:spLocks/>
              </p:cNvSpPr>
              <p:nvPr/>
            </p:nvSpPr>
            <p:spPr bwMode="auto">
              <a:xfrm>
                <a:off x="2771" y="3127"/>
                <a:ext cx="12" cy="16"/>
              </a:xfrm>
              <a:custGeom>
                <a:avLst/>
                <a:gdLst>
                  <a:gd name="T0" fmla="*/ 48 w 48"/>
                  <a:gd name="T1" fmla="*/ 0 h 63"/>
                  <a:gd name="T2" fmla="*/ 5 w 48"/>
                  <a:gd name="T3" fmla="*/ 63 h 63"/>
                  <a:gd name="T4" fmla="*/ 0 w 48"/>
                  <a:gd name="T5" fmla="*/ 50 h 63"/>
                  <a:gd name="T6" fmla="*/ 12 w 48"/>
                  <a:gd name="T7" fmla="*/ 40 h 63"/>
                  <a:gd name="T8" fmla="*/ 16 w 48"/>
                  <a:gd name="T9" fmla="*/ 28 h 63"/>
                  <a:gd name="T10" fmla="*/ 24 w 48"/>
                  <a:gd name="T11" fmla="*/ 23 h 63"/>
                  <a:gd name="T12" fmla="*/ 25 w 48"/>
                  <a:gd name="T13" fmla="*/ 12 h 63"/>
                  <a:gd name="T14" fmla="*/ 35 w 48"/>
                  <a:gd name="T15" fmla="*/ 9 h 63"/>
                  <a:gd name="T16" fmla="*/ 35 w 48"/>
                  <a:gd name="T17" fmla="*/ 2 h 63"/>
                  <a:gd name="T18" fmla="*/ 48 w 48"/>
                  <a:gd name="T19" fmla="*/ 0 h 63"/>
                  <a:gd name="T20" fmla="*/ 48 w 48"/>
                  <a:gd name="T21" fmla="*/ 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63"/>
                  <a:gd name="T35" fmla="*/ 48 w 48"/>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63">
                    <a:moveTo>
                      <a:pt x="48" y="0"/>
                    </a:moveTo>
                    <a:lnTo>
                      <a:pt x="5" y="63"/>
                    </a:lnTo>
                    <a:lnTo>
                      <a:pt x="0" y="50"/>
                    </a:lnTo>
                    <a:lnTo>
                      <a:pt x="12" y="40"/>
                    </a:lnTo>
                    <a:lnTo>
                      <a:pt x="16" y="28"/>
                    </a:lnTo>
                    <a:lnTo>
                      <a:pt x="24" y="23"/>
                    </a:lnTo>
                    <a:lnTo>
                      <a:pt x="25" y="12"/>
                    </a:lnTo>
                    <a:lnTo>
                      <a:pt x="35" y="9"/>
                    </a:lnTo>
                    <a:lnTo>
                      <a:pt x="35" y="2"/>
                    </a:lnTo>
                    <a:lnTo>
                      <a:pt x="48" y="0"/>
                    </a:lnTo>
                    <a:close/>
                  </a:path>
                </a:pathLst>
              </a:custGeom>
              <a:solidFill>
                <a:srgbClr val="FFFFFF"/>
              </a:solidFill>
              <a:ln w="9525">
                <a:noFill/>
                <a:round/>
                <a:headEnd/>
                <a:tailEnd/>
              </a:ln>
            </p:spPr>
            <p:txBody>
              <a:bodyPr/>
              <a:lstStyle/>
              <a:p>
                <a:endParaRPr lang="en-US" dirty="0"/>
              </a:p>
            </p:txBody>
          </p:sp>
          <p:sp>
            <p:nvSpPr>
              <p:cNvPr id="122176" name="Freeform 320"/>
              <p:cNvSpPr>
                <a:spLocks/>
              </p:cNvSpPr>
              <p:nvPr/>
            </p:nvSpPr>
            <p:spPr bwMode="auto">
              <a:xfrm>
                <a:off x="2754" y="3155"/>
                <a:ext cx="3" cy="3"/>
              </a:xfrm>
              <a:custGeom>
                <a:avLst/>
                <a:gdLst>
                  <a:gd name="T0" fmla="*/ 7 w 13"/>
                  <a:gd name="T1" fmla="*/ 14 h 14"/>
                  <a:gd name="T2" fmla="*/ 13 w 13"/>
                  <a:gd name="T3" fmla="*/ 6 h 14"/>
                  <a:gd name="T4" fmla="*/ 7 w 13"/>
                  <a:gd name="T5" fmla="*/ 0 h 14"/>
                  <a:gd name="T6" fmla="*/ 0 w 13"/>
                  <a:gd name="T7" fmla="*/ 6 h 14"/>
                  <a:gd name="T8" fmla="*/ 7 w 13"/>
                  <a:gd name="T9" fmla="*/ 14 h 14"/>
                  <a:gd name="T10" fmla="*/ 7 w 13"/>
                  <a:gd name="T11" fmla="*/ 14 h 14"/>
                  <a:gd name="T12" fmla="*/ 0 60000 65536"/>
                  <a:gd name="T13" fmla="*/ 0 60000 65536"/>
                  <a:gd name="T14" fmla="*/ 0 60000 65536"/>
                  <a:gd name="T15" fmla="*/ 0 60000 65536"/>
                  <a:gd name="T16" fmla="*/ 0 60000 65536"/>
                  <a:gd name="T17" fmla="*/ 0 60000 65536"/>
                  <a:gd name="T18" fmla="*/ 0 w 13"/>
                  <a:gd name="T19" fmla="*/ 0 h 14"/>
                  <a:gd name="T20" fmla="*/ 13 w 1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3" h="14">
                    <a:moveTo>
                      <a:pt x="7" y="14"/>
                    </a:moveTo>
                    <a:lnTo>
                      <a:pt x="13" y="6"/>
                    </a:lnTo>
                    <a:lnTo>
                      <a:pt x="7" y="0"/>
                    </a:lnTo>
                    <a:lnTo>
                      <a:pt x="0" y="6"/>
                    </a:lnTo>
                    <a:lnTo>
                      <a:pt x="7" y="14"/>
                    </a:lnTo>
                    <a:close/>
                  </a:path>
                </a:pathLst>
              </a:custGeom>
              <a:solidFill>
                <a:srgbClr val="FFFFFF"/>
              </a:solidFill>
              <a:ln w="9525">
                <a:noFill/>
                <a:round/>
                <a:headEnd/>
                <a:tailEnd/>
              </a:ln>
            </p:spPr>
            <p:txBody>
              <a:bodyPr/>
              <a:lstStyle/>
              <a:p>
                <a:endParaRPr lang="en-US" dirty="0"/>
              </a:p>
            </p:txBody>
          </p:sp>
          <p:sp>
            <p:nvSpPr>
              <p:cNvPr id="122177" name="Freeform 321"/>
              <p:cNvSpPr>
                <a:spLocks/>
              </p:cNvSpPr>
              <p:nvPr/>
            </p:nvSpPr>
            <p:spPr bwMode="auto">
              <a:xfrm>
                <a:off x="2764" y="3167"/>
                <a:ext cx="3" cy="2"/>
              </a:xfrm>
              <a:custGeom>
                <a:avLst/>
                <a:gdLst>
                  <a:gd name="T0" fmla="*/ 6 w 11"/>
                  <a:gd name="T1" fmla="*/ 12 h 12"/>
                  <a:gd name="T2" fmla="*/ 11 w 11"/>
                  <a:gd name="T3" fmla="*/ 7 h 12"/>
                  <a:gd name="T4" fmla="*/ 6 w 11"/>
                  <a:gd name="T5" fmla="*/ 0 h 12"/>
                  <a:gd name="T6" fmla="*/ 0 w 11"/>
                  <a:gd name="T7" fmla="*/ 7 h 12"/>
                  <a:gd name="T8" fmla="*/ 6 w 11"/>
                  <a:gd name="T9" fmla="*/ 12 h 12"/>
                  <a:gd name="T10" fmla="*/ 6 w 11"/>
                  <a:gd name="T11" fmla="*/ 12 h 12"/>
                  <a:gd name="T12" fmla="*/ 0 60000 65536"/>
                  <a:gd name="T13" fmla="*/ 0 60000 65536"/>
                  <a:gd name="T14" fmla="*/ 0 60000 65536"/>
                  <a:gd name="T15" fmla="*/ 0 60000 65536"/>
                  <a:gd name="T16" fmla="*/ 0 60000 65536"/>
                  <a:gd name="T17" fmla="*/ 0 60000 65536"/>
                  <a:gd name="T18" fmla="*/ 0 w 11"/>
                  <a:gd name="T19" fmla="*/ 0 h 12"/>
                  <a:gd name="T20" fmla="*/ 11 w 11"/>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1" h="12">
                    <a:moveTo>
                      <a:pt x="6" y="12"/>
                    </a:moveTo>
                    <a:lnTo>
                      <a:pt x="11" y="7"/>
                    </a:lnTo>
                    <a:lnTo>
                      <a:pt x="6" y="0"/>
                    </a:lnTo>
                    <a:lnTo>
                      <a:pt x="0" y="7"/>
                    </a:lnTo>
                    <a:lnTo>
                      <a:pt x="6" y="12"/>
                    </a:lnTo>
                    <a:close/>
                  </a:path>
                </a:pathLst>
              </a:custGeom>
              <a:solidFill>
                <a:srgbClr val="FFFFFF"/>
              </a:solidFill>
              <a:ln w="9525">
                <a:noFill/>
                <a:round/>
                <a:headEnd/>
                <a:tailEnd/>
              </a:ln>
            </p:spPr>
            <p:txBody>
              <a:bodyPr/>
              <a:lstStyle/>
              <a:p>
                <a:endParaRPr lang="en-US" dirty="0"/>
              </a:p>
            </p:txBody>
          </p:sp>
          <p:sp>
            <p:nvSpPr>
              <p:cNvPr id="122178" name="Freeform 322"/>
              <p:cNvSpPr>
                <a:spLocks/>
              </p:cNvSpPr>
              <p:nvPr/>
            </p:nvSpPr>
            <p:spPr bwMode="auto">
              <a:xfrm>
                <a:off x="2744" y="3167"/>
                <a:ext cx="3" cy="3"/>
              </a:xfrm>
              <a:custGeom>
                <a:avLst/>
                <a:gdLst>
                  <a:gd name="T0" fmla="*/ 7 w 13"/>
                  <a:gd name="T1" fmla="*/ 12 h 12"/>
                  <a:gd name="T2" fmla="*/ 13 w 13"/>
                  <a:gd name="T3" fmla="*/ 6 h 12"/>
                  <a:gd name="T4" fmla="*/ 7 w 13"/>
                  <a:gd name="T5" fmla="*/ 0 h 12"/>
                  <a:gd name="T6" fmla="*/ 0 w 13"/>
                  <a:gd name="T7" fmla="*/ 6 h 12"/>
                  <a:gd name="T8" fmla="*/ 7 w 13"/>
                  <a:gd name="T9" fmla="*/ 12 h 12"/>
                  <a:gd name="T10" fmla="*/ 7 w 13"/>
                  <a:gd name="T11" fmla="*/ 12 h 12"/>
                  <a:gd name="T12" fmla="*/ 0 60000 65536"/>
                  <a:gd name="T13" fmla="*/ 0 60000 65536"/>
                  <a:gd name="T14" fmla="*/ 0 60000 65536"/>
                  <a:gd name="T15" fmla="*/ 0 60000 65536"/>
                  <a:gd name="T16" fmla="*/ 0 60000 65536"/>
                  <a:gd name="T17" fmla="*/ 0 60000 65536"/>
                  <a:gd name="T18" fmla="*/ 0 w 13"/>
                  <a:gd name="T19" fmla="*/ 0 h 12"/>
                  <a:gd name="T20" fmla="*/ 13 w 13"/>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3" h="12">
                    <a:moveTo>
                      <a:pt x="7" y="12"/>
                    </a:moveTo>
                    <a:lnTo>
                      <a:pt x="13" y="6"/>
                    </a:lnTo>
                    <a:lnTo>
                      <a:pt x="7" y="0"/>
                    </a:lnTo>
                    <a:lnTo>
                      <a:pt x="0" y="6"/>
                    </a:lnTo>
                    <a:lnTo>
                      <a:pt x="7" y="12"/>
                    </a:lnTo>
                    <a:close/>
                  </a:path>
                </a:pathLst>
              </a:custGeom>
              <a:solidFill>
                <a:srgbClr val="FFFFFF"/>
              </a:solidFill>
              <a:ln w="9525">
                <a:noFill/>
                <a:round/>
                <a:headEnd/>
                <a:tailEnd/>
              </a:ln>
            </p:spPr>
            <p:txBody>
              <a:bodyPr/>
              <a:lstStyle/>
              <a:p>
                <a:endParaRPr lang="en-US" dirty="0"/>
              </a:p>
            </p:txBody>
          </p:sp>
          <p:sp>
            <p:nvSpPr>
              <p:cNvPr id="122179" name="Freeform 323"/>
              <p:cNvSpPr>
                <a:spLocks/>
              </p:cNvSpPr>
              <p:nvPr/>
            </p:nvSpPr>
            <p:spPr bwMode="auto">
              <a:xfrm>
                <a:off x="2872" y="3203"/>
                <a:ext cx="79" cy="52"/>
              </a:xfrm>
              <a:custGeom>
                <a:avLst/>
                <a:gdLst>
                  <a:gd name="T0" fmla="*/ 16 w 316"/>
                  <a:gd name="T1" fmla="*/ 3 h 205"/>
                  <a:gd name="T2" fmla="*/ 2 w 316"/>
                  <a:gd name="T3" fmla="*/ 0 h 205"/>
                  <a:gd name="T4" fmla="*/ 0 w 316"/>
                  <a:gd name="T5" fmla="*/ 8 h 205"/>
                  <a:gd name="T6" fmla="*/ 22 w 316"/>
                  <a:gd name="T7" fmla="*/ 22 h 205"/>
                  <a:gd name="T8" fmla="*/ 109 w 316"/>
                  <a:gd name="T9" fmla="*/ 69 h 205"/>
                  <a:gd name="T10" fmla="*/ 192 w 316"/>
                  <a:gd name="T11" fmla="*/ 122 h 205"/>
                  <a:gd name="T12" fmla="*/ 287 w 316"/>
                  <a:gd name="T13" fmla="*/ 190 h 205"/>
                  <a:gd name="T14" fmla="*/ 309 w 316"/>
                  <a:gd name="T15" fmla="*/ 205 h 205"/>
                  <a:gd name="T16" fmla="*/ 316 w 316"/>
                  <a:gd name="T17" fmla="*/ 202 h 205"/>
                  <a:gd name="T18" fmla="*/ 299 w 316"/>
                  <a:gd name="T19" fmla="*/ 192 h 205"/>
                  <a:gd name="T20" fmla="*/ 202 w 316"/>
                  <a:gd name="T21" fmla="*/ 127 h 205"/>
                  <a:gd name="T22" fmla="*/ 69 w 316"/>
                  <a:gd name="T23" fmla="*/ 39 h 205"/>
                  <a:gd name="T24" fmla="*/ 16 w 316"/>
                  <a:gd name="T25" fmla="*/ 3 h 205"/>
                  <a:gd name="T26" fmla="*/ 16 w 316"/>
                  <a:gd name="T27" fmla="*/ 3 h 2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16"/>
                  <a:gd name="T43" fmla="*/ 0 h 205"/>
                  <a:gd name="T44" fmla="*/ 316 w 316"/>
                  <a:gd name="T45" fmla="*/ 205 h 2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16" h="205">
                    <a:moveTo>
                      <a:pt x="16" y="3"/>
                    </a:moveTo>
                    <a:lnTo>
                      <a:pt x="2" y="0"/>
                    </a:lnTo>
                    <a:lnTo>
                      <a:pt x="0" y="8"/>
                    </a:lnTo>
                    <a:lnTo>
                      <a:pt x="22" y="22"/>
                    </a:lnTo>
                    <a:lnTo>
                      <a:pt x="109" y="69"/>
                    </a:lnTo>
                    <a:lnTo>
                      <a:pt x="192" y="122"/>
                    </a:lnTo>
                    <a:lnTo>
                      <a:pt x="287" y="190"/>
                    </a:lnTo>
                    <a:lnTo>
                      <a:pt x="309" y="205"/>
                    </a:lnTo>
                    <a:lnTo>
                      <a:pt x="316" y="202"/>
                    </a:lnTo>
                    <a:lnTo>
                      <a:pt x="299" y="192"/>
                    </a:lnTo>
                    <a:lnTo>
                      <a:pt x="202" y="127"/>
                    </a:lnTo>
                    <a:lnTo>
                      <a:pt x="69" y="39"/>
                    </a:lnTo>
                    <a:lnTo>
                      <a:pt x="16" y="3"/>
                    </a:lnTo>
                    <a:close/>
                  </a:path>
                </a:pathLst>
              </a:custGeom>
              <a:solidFill>
                <a:srgbClr val="FFF2CC"/>
              </a:solidFill>
              <a:ln w="9525">
                <a:noFill/>
                <a:round/>
                <a:headEnd/>
                <a:tailEnd/>
              </a:ln>
            </p:spPr>
            <p:txBody>
              <a:bodyPr/>
              <a:lstStyle/>
              <a:p>
                <a:endParaRPr lang="en-US" dirty="0"/>
              </a:p>
            </p:txBody>
          </p:sp>
          <p:sp>
            <p:nvSpPr>
              <p:cNvPr id="122180" name="Freeform 324"/>
              <p:cNvSpPr>
                <a:spLocks/>
              </p:cNvSpPr>
              <p:nvPr/>
            </p:nvSpPr>
            <p:spPr bwMode="auto">
              <a:xfrm>
                <a:off x="2873" y="3205"/>
                <a:ext cx="17" cy="9"/>
              </a:xfrm>
              <a:custGeom>
                <a:avLst/>
                <a:gdLst>
                  <a:gd name="T0" fmla="*/ 0 w 65"/>
                  <a:gd name="T1" fmla="*/ 0 h 36"/>
                  <a:gd name="T2" fmla="*/ 35 w 65"/>
                  <a:gd name="T3" fmla="*/ 15 h 36"/>
                  <a:gd name="T4" fmla="*/ 65 w 65"/>
                  <a:gd name="T5" fmla="*/ 36 h 36"/>
                  <a:gd name="T6" fmla="*/ 3 w 65"/>
                  <a:gd name="T7" fmla="*/ 5 h 36"/>
                  <a:gd name="T8" fmla="*/ 0 w 65"/>
                  <a:gd name="T9" fmla="*/ 0 h 36"/>
                  <a:gd name="T10" fmla="*/ 0 w 65"/>
                  <a:gd name="T11" fmla="*/ 0 h 36"/>
                  <a:gd name="T12" fmla="*/ 0 60000 65536"/>
                  <a:gd name="T13" fmla="*/ 0 60000 65536"/>
                  <a:gd name="T14" fmla="*/ 0 60000 65536"/>
                  <a:gd name="T15" fmla="*/ 0 60000 65536"/>
                  <a:gd name="T16" fmla="*/ 0 60000 65536"/>
                  <a:gd name="T17" fmla="*/ 0 60000 65536"/>
                  <a:gd name="T18" fmla="*/ 0 w 65"/>
                  <a:gd name="T19" fmla="*/ 0 h 36"/>
                  <a:gd name="T20" fmla="*/ 65 w 65"/>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65" h="36">
                    <a:moveTo>
                      <a:pt x="0" y="0"/>
                    </a:moveTo>
                    <a:lnTo>
                      <a:pt x="35" y="15"/>
                    </a:lnTo>
                    <a:lnTo>
                      <a:pt x="65" y="36"/>
                    </a:lnTo>
                    <a:lnTo>
                      <a:pt x="3" y="5"/>
                    </a:lnTo>
                    <a:lnTo>
                      <a:pt x="0" y="0"/>
                    </a:lnTo>
                    <a:close/>
                  </a:path>
                </a:pathLst>
              </a:custGeom>
              <a:solidFill>
                <a:srgbClr val="FFFFFF"/>
              </a:solidFill>
              <a:ln w="9525">
                <a:noFill/>
                <a:round/>
                <a:headEnd/>
                <a:tailEnd/>
              </a:ln>
            </p:spPr>
            <p:txBody>
              <a:bodyPr/>
              <a:lstStyle/>
              <a:p>
                <a:endParaRPr lang="en-US" dirty="0"/>
              </a:p>
            </p:txBody>
          </p:sp>
          <p:sp>
            <p:nvSpPr>
              <p:cNvPr id="122181" name="Freeform 325"/>
              <p:cNvSpPr>
                <a:spLocks/>
              </p:cNvSpPr>
              <p:nvPr/>
            </p:nvSpPr>
            <p:spPr bwMode="auto">
              <a:xfrm>
                <a:off x="2895" y="3225"/>
                <a:ext cx="28" cy="45"/>
              </a:xfrm>
              <a:custGeom>
                <a:avLst/>
                <a:gdLst>
                  <a:gd name="T0" fmla="*/ 0 w 110"/>
                  <a:gd name="T1" fmla="*/ 0 h 183"/>
                  <a:gd name="T2" fmla="*/ 24 w 110"/>
                  <a:gd name="T3" fmla="*/ 34 h 183"/>
                  <a:gd name="T4" fmla="*/ 64 w 110"/>
                  <a:gd name="T5" fmla="*/ 108 h 183"/>
                  <a:gd name="T6" fmla="*/ 98 w 110"/>
                  <a:gd name="T7" fmla="*/ 168 h 183"/>
                  <a:gd name="T8" fmla="*/ 100 w 110"/>
                  <a:gd name="T9" fmla="*/ 183 h 183"/>
                  <a:gd name="T10" fmla="*/ 109 w 110"/>
                  <a:gd name="T11" fmla="*/ 179 h 183"/>
                  <a:gd name="T12" fmla="*/ 110 w 110"/>
                  <a:gd name="T13" fmla="*/ 170 h 183"/>
                  <a:gd name="T14" fmla="*/ 97 w 110"/>
                  <a:gd name="T15" fmla="*/ 156 h 183"/>
                  <a:gd name="T16" fmla="*/ 27 w 110"/>
                  <a:gd name="T17" fmla="*/ 34 h 183"/>
                  <a:gd name="T18" fmla="*/ 9 w 110"/>
                  <a:gd name="T19" fmla="*/ 6 h 183"/>
                  <a:gd name="T20" fmla="*/ 0 w 110"/>
                  <a:gd name="T21" fmla="*/ 0 h 183"/>
                  <a:gd name="T22" fmla="*/ 0 w 110"/>
                  <a:gd name="T23" fmla="*/ 0 h 1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83"/>
                  <a:gd name="T38" fmla="*/ 110 w 110"/>
                  <a:gd name="T39" fmla="*/ 183 h 1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83">
                    <a:moveTo>
                      <a:pt x="0" y="0"/>
                    </a:moveTo>
                    <a:lnTo>
                      <a:pt x="24" y="34"/>
                    </a:lnTo>
                    <a:lnTo>
                      <a:pt x="64" y="108"/>
                    </a:lnTo>
                    <a:lnTo>
                      <a:pt x="98" y="168"/>
                    </a:lnTo>
                    <a:lnTo>
                      <a:pt x="100" y="183"/>
                    </a:lnTo>
                    <a:lnTo>
                      <a:pt x="109" y="179"/>
                    </a:lnTo>
                    <a:lnTo>
                      <a:pt x="110" y="170"/>
                    </a:lnTo>
                    <a:lnTo>
                      <a:pt x="97" y="156"/>
                    </a:lnTo>
                    <a:lnTo>
                      <a:pt x="27" y="34"/>
                    </a:lnTo>
                    <a:lnTo>
                      <a:pt x="9" y="6"/>
                    </a:lnTo>
                    <a:lnTo>
                      <a:pt x="0" y="0"/>
                    </a:lnTo>
                    <a:close/>
                  </a:path>
                </a:pathLst>
              </a:custGeom>
              <a:solidFill>
                <a:srgbClr val="FFCC7F"/>
              </a:solidFill>
              <a:ln w="9525">
                <a:noFill/>
                <a:round/>
                <a:headEnd/>
                <a:tailEnd/>
              </a:ln>
            </p:spPr>
            <p:txBody>
              <a:bodyPr/>
              <a:lstStyle/>
              <a:p>
                <a:endParaRPr lang="en-US" dirty="0"/>
              </a:p>
            </p:txBody>
          </p:sp>
          <p:sp>
            <p:nvSpPr>
              <p:cNvPr id="122182" name="Freeform 326"/>
              <p:cNvSpPr>
                <a:spLocks/>
              </p:cNvSpPr>
              <p:nvPr/>
            </p:nvSpPr>
            <p:spPr bwMode="auto">
              <a:xfrm>
                <a:off x="2885" y="3200"/>
                <a:ext cx="5" cy="6"/>
              </a:xfrm>
              <a:custGeom>
                <a:avLst/>
                <a:gdLst>
                  <a:gd name="T0" fmla="*/ 0 w 21"/>
                  <a:gd name="T1" fmla="*/ 0 h 24"/>
                  <a:gd name="T2" fmla="*/ 0 w 21"/>
                  <a:gd name="T3" fmla="*/ 14 h 24"/>
                  <a:gd name="T4" fmla="*/ 21 w 21"/>
                  <a:gd name="T5" fmla="*/ 24 h 24"/>
                  <a:gd name="T6" fmla="*/ 6 w 21"/>
                  <a:gd name="T7" fmla="*/ 5 h 24"/>
                  <a:gd name="T8" fmla="*/ 0 w 21"/>
                  <a:gd name="T9" fmla="*/ 0 h 24"/>
                  <a:gd name="T10" fmla="*/ 0 w 21"/>
                  <a:gd name="T11" fmla="*/ 0 h 24"/>
                  <a:gd name="T12" fmla="*/ 0 60000 65536"/>
                  <a:gd name="T13" fmla="*/ 0 60000 65536"/>
                  <a:gd name="T14" fmla="*/ 0 60000 65536"/>
                  <a:gd name="T15" fmla="*/ 0 60000 65536"/>
                  <a:gd name="T16" fmla="*/ 0 60000 65536"/>
                  <a:gd name="T17" fmla="*/ 0 60000 65536"/>
                  <a:gd name="T18" fmla="*/ 0 w 21"/>
                  <a:gd name="T19" fmla="*/ 0 h 24"/>
                  <a:gd name="T20" fmla="*/ 21 w 21"/>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1" h="24">
                    <a:moveTo>
                      <a:pt x="0" y="0"/>
                    </a:moveTo>
                    <a:lnTo>
                      <a:pt x="0" y="14"/>
                    </a:lnTo>
                    <a:lnTo>
                      <a:pt x="21" y="24"/>
                    </a:lnTo>
                    <a:lnTo>
                      <a:pt x="6" y="5"/>
                    </a:lnTo>
                    <a:lnTo>
                      <a:pt x="0" y="0"/>
                    </a:lnTo>
                    <a:close/>
                  </a:path>
                </a:pathLst>
              </a:custGeom>
              <a:solidFill>
                <a:srgbClr val="FFCC7F"/>
              </a:solidFill>
              <a:ln w="9525">
                <a:noFill/>
                <a:round/>
                <a:headEnd/>
                <a:tailEnd/>
              </a:ln>
            </p:spPr>
            <p:txBody>
              <a:bodyPr/>
              <a:lstStyle/>
              <a:p>
                <a:endParaRPr lang="en-US" dirty="0"/>
              </a:p>
            </p:txBody>
          </p:sp>
          <p:sp>
            <p:nvSpPr>
              <p:cNvPr id="122183" name="Freeform 327"/>
              <p:cNvSpPr>
                <a:spLocks/>
              </p:cNvSpPr>
              <p:nvPr/>
            </p:nvSpPr>
            <p:spPr bwMode="auto">
              <a:xfrm>
                <a:off x="2899" y="3229"/>
                <a:ext cx="23" cy="40"/>
              </a:xfrm>
              <a:custGeom>
                <a:avLst/>
                <a:gdLst>
                  <a:gd name="T0" fmla="*/ 0 w 93"/>
                  <a:gd name="T1" fmla="*/ 0 h 162"/>
                  <a:gd name="T2" fmla="*/ 55 w 93"/>
                  <a:gd name="T3" fmla="*/ 97 h 162"/>
                  <a:gd name="T4" fmla="*/ 83 w 93"/>
                  <a:gd name="T5" fmla="*/ 148 h 162"/>
                  <a:gd name="T6" fmla="*/ 89 w 93"/>
                  <a:gd name="T7" fmla="*/ 162 h 162"/>
                  <a:gd name="T8" fmla="*/ 93 w 93"/>
                  <a:gd name="T9" fmla="*/ 155 h 162"/>
                  <a:gd name="T10" fmla="*/ 83 w 93"/>
                  <a:gd name="T11" fmla="*/ 145 h 162"/>
                  <a:gd name="T12" fmla="*/ 47 w 93"/>
                  <a:gd name="T13" fmla="*/ 81 h 162"/>
                  <a:gd name="T14" fmla="*/ 0 w 93"/>
                  <a:gd name="T15" fmla="*/ 0 h 162"/>
                  <a:gd name="T16" fmla="*/ 0 w 93"/>
                  <a:gd name="T17" fmla="*/ 0 h 1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
                  <a:gd name="T28" fmla="*/ 0 h 162"/>
                  <a:gd name="T29" fmla="*/ 93 w 93"/>
                  <a:gd name="T30" fmla="*/ 162 h 1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 h="162">
                    <a:moveTo>
                      <a:pt x="0" y="0"/>
                    </a:moveTo>
                    <a:lnTo>
                      <a:pt x="55" y="97"/>
                    </a:lnTo>
                    <a:lnTo>
                      <a:pt x="83" y="148"/>
                    </a:lnTo>
                    <a:lnTo>
                      <a:pt x="89" y="162"/>
                    </a:lnTo>
                    <a:lnTo>
                      <a:pt x="93" y="155"/>
                    </a:lnTo>
                    <a:lnTo>
                      <a:pt x="83" y="145"/>
                    </a:lnTo>
                    <a:lnTo>
                      <a:pt x="47" y="81"/>
                    </a:lnTo>
                    <a:lnTo>
                      <a:pt x="0" y="0"/>
                    </a:lnTo>
                    <a:close/>
                  </a:path>
                </a:pathLst>
              </a:custGeom>
              <a:solidFill>
                <a:srgbClr val="FFFFFF"/>
              </a:solidFill>
              <a:ln w="9525">
                <a:noFill/>
                <a:round/>
                <a:headEnd/>
                <a:tailEnd/>
              </a:ln>
            </p:spPr>
            <p:txBody>
              <a:bodyPr/>
              <a:lstStyle/>
              <a:p>
                <a:endParaRPr lang="en-US" dirty="0"/>
              </a:p>
            </p:txBody>
          </p:sp>
          <p:sp>
            <p:nvSpPr>
              <p:cNvPr id="122184" name="Freeform 328"/>
              <p:cNvSpPr>
                <a:spLocks/>
              </p:cNvSpPr>
              <p:nvPr/>
            </p:nvSpPr>
            <p:spPr bwMode="auto">
              <a:xfrm>
                <a:off x="2866" y="3024"/>
                <a:ext cx="4" cy="7"/>
              </a:xfrm>
              <a:custGeom>
                <a:avLst/>
                <a:gdLst>
                  <a:gd name="T0" fmla="*/ 0 w 17"/>
                  <a:gd name="T1" fmla="*/ 18 h 25"/>
                  <a:gd name="T2" fmla="*/ 15 w 17"/>
                  <a:gd name="T3" fmla="*/ 0 h 25"/>
                  <a:gd name="T4" fmla="*/ 17 w 17"/>
                  <a:gd name="T5" fmla="*/ 10 h 25"/>
                  <a:gd name="T6" fmla="*/ 0 w 17"/>
                  <a:gd name="T7" fmla="*/ 25 h 25"/>
                  <a:gd name="T8" fmla="*/ 0 w 17"/>
                  <a:gd name="T9" fmla="*/ 18 h 25"/>
                  <a:gd name="T10" fmla="*/ 0 w 17"/>
                  <a:gd name="T11" fmla="*/ 18 h 25"/>
                  <a:gd name="T12" fmla="*/ 0 60000 65536"/>
                  <a:gd name="T13" fmla="*/ 0 60000 65536"/>
                  <a:gd name="T14" fmla="*/ 0 60000 65536"/>
                  <a:gd name="T15" fmla="*/ 0 60000 65536"/>
                  <a:gd name="T16" fmla="*/ 0 60000 65536"/>
                  <a:gd name="T17" fmla="*/ 0 60000 65536"/>
                  <a:gd name="T18" fmla="*/ 0 w 17"/>
                  <a:gd name="T19" fmla="*/ 0 h 25"/>
                  <a:gd name="T20" fmla="*/ 17 w 17"/>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7" h="25">
                    <a:moveTo>
                      <a:pt x="0" y="18"/>
                    </a:moveTo>
                    <a:lnTo>
                      <a:pt x="15" y="0"/>
                    </a:lnTo>
                    <a:lnTo>
                      <a:pt x="17" y="10"/>
                    </a:lnTo>
                    <a:lnTo>
                      <a:pt x="0" y="25"/>
                    </a:lnTo>
                    <a:lnTo>
                      <a:pt x="0" y="18"/>
                    </a:lnTo>
                    <a:close/>
                  </a:path>
                </a:pathLst>
              </a:custGeom>
              <a:solidFill>
                <a:srgbClr val="FFFF7F"/>
              </a:solidFill>
              <a:ln w="9525">
                <a:noFill/>
                <a:round/>
                <a:headEnd/>
                <a:tailEnd/>
              </a:ln>
            </p:spPr>
            <p:txBody>
              <a:bodyPr/>
              <a:lstStyle/>
              <a:p>
                <a:endParaRPr lang="en-US" dirty="0"/>
              </a:p>
            </p:txBody>
          </p:sp>
          <p:sp>
            <p:nvSpPr>
              <p:cNvPr id="122185" name="Freeform 329"/>
              <p:cNvSpPr>
                <a:spLocks/>
              </p:cNvSpPr>
              <p:nvPr/>
            </p:nvSpPr>
            <p:spPr bwMode="auto">
              <a:xfrm>
                <a:off x="2882" y="3014"/>
                <a:ext cx="7" cy="5"/>
              </a:xfrm>
              <a:custGeom>
                <a:avLst/>
                <a:gdLst>
                  <a:gd name="T0" fmla="*/ 0 w 28"/>
                  <a:gd name="T1" fmla="*/ 8 h 17"/>
                  <a:gd name="T2" fmla="*/ 17 w 28"/>
                  <a:gd name="T3" fmla="*/ 2 h 17"/>
                  <a:gd name="T4" fmla="*/ 27 w 28"/>
                  <a:gd name="T5" fmla="*/ 0 h 17"/>
                  <a:gd name="T6" fmla="*/ 28 w 28"/>
                  <a:gd name="T7" fmla="*/ 6 h 17"/>
                  <a:gd name="T8" fmla="*/ 2 w 28"/>
                  <a:gd name="T9" fmla="*/ 17 h 17"/>
                  <a:gd name="T10" fmla="*/ 0 w 28"/>
                  <a:gd name="T11" fmla="*/ 8 h 17"/>
                  <a:gd name="T12" fmla="*/ 0 w 28"/>
                  <a:gd name="T13" fmla="*/ 8 h 17"/>
                  <a:gd name="T14" fmla="*/ 0 60000 65536"/>
                  <a:gd name="T15" fmla="*/ 0 60000 65536"/>
                  <a:gd name="T16" fmla="*/ 0 60000 65536"/>
                  <a:gd name="T17" fmla="*/ 0 60000 65536"/>
                  <a:gd name="T18" fmla="*/ 0 60000 65536"/>
                  <a:gd name="T19" fmla="*/ 0 60000 65536"/>
                  <a:gd name="T20" fmla="*/ 0 60000 65536"/>
                  <a:gd name="T21" fmla="*/ 0 w 28"/>
                  <a:gd name="T22" fmla="*/ 0 h 17"/>
                  <a:gd name="T23" fmla="*/ 28 w 28"/>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7">
                    <a:moveTo>
                      <a:pt x="0" y="8"/>
                    </a:moveTo>
                    <a:lnTo>
                      <a:pt x="17" y="2"/>
                    </a:lnTo>
                    <a:lnTo>
                      <a:pt x="27" y="0"/>
                    </a:lnTo>
                    <a:lnTo>
                      <a:pt x="28" y="6"/>
                    </a:lnTo>
                    <a:lnTo>
                      <a:pt x="2" y="17"/>
                    </a:lnTo>
                    <a:lnTo>
                      <a:pt x="0" y="8"/>
                    </a:lnTo>
                    <a:close/>
                  </a:path>
                </a:pathLst>
              </a:custGeom>
              <a:solidFill>
                <a:srgbClr val="FFFF7F"/>
              </a:solidFill>
              <a:ln w="9525">
                <a:noFill/>
                <a:round/>
                <a:headEnd/>
                <a:tailEnd/>
              </a:ln>
            </p:spPr>
            <p:txBody>
              <a:bodyPr/>
              <a:lstStyle/>
              <a:p>
                <a:endParaRPr lang="en-US" dirty="0"/>
              </a:p>
            </p:txBody>
          </p:sp>
          <p:sp>
            <p:nvSpPr>
              <p:cNvPr id="122186" name="Freeform 330"/>
              <p:cNvSpPr>
                <a:spLocks/>
              </p:cNvSpPr>
              <p:nvPr/>
            </p:nvSpPr>
            <p:spPr bwMode="auto">
              <a:xfrm>
                <a:off x="2900" y="3011"/>
                <a:ext cx="10" cy="4"/>
              </a:xfrm>
              <a:custGeom>
                <a:avLst/>
                <a:gdLst>
                  <a:gd name="T0" fmla="*/ 0 w 41"/>
                  <a:gd name="T1" fmla="*/ 2 h 15"/>
                  <a:gd name="T2" fmla="*/ 0 w 41"/>
                  <a:gd name="T3" fmla="*/ 10 h 15"/>
                  <a:gd name="T4" fmla="*/ 18 w 41"/>
                  <a:gd name="T5" fmla="*/ 9 h 15"/>
                  <a:gd name="T6" fmla="*/ 41 w 41"/>
                  <a:gd name="T7" fmla="*/ 15 h 15"/>
                  <a:gd name="T8" fmla="*/ 39 w 41"/>
                  <a:gd name="T9" fmla="*/ 4 h 15"/>
                  <a:gd name="T10" fmla="*/ 18 w 41"/>
                  <a:gd name="T11" fmla="*/ 0 h 15"/>
                  <a:gd name="T12" fmla="*/ 0 w 41"/>
                  <a:gd name="T13" fmla="*/ 2 h 15"/>
                  <a:gd name="T14" fmla="*/ 0 w 41"/>
                  <a:gd name="T15" fmla="*/ 2 h 15"/>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5"/>
                  <a:gd name="T26" fmla="*/ 41 w 41"/>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5">
                    <a:moveTo>
                      <a:pt x="0" y="2"/>
                    </a:moveTo>
                    <a:lnTo>
                      <a:pt x="0" y="10"/>
                    </a:lnTo>
                    <a:lnTo>
                      <a:pt x="18" y="9"/>
                    </a:lnTo>
                    <a:lnTo>
                      <a:pt x="41" y="15"/>
                    </a:lnTo>
                    <a:lnTo>
                      <a:pt x="39" y="4"/>
                    </a:lnTo>
                    <a:lnTo>
                      <a:pt x="18" y="0"/>
                    </a:lnTo>
                    <a:lnTo>
                      <a:pt x="0" y="2"/>
                    </a:lnTo>
                    <a:close/>
                  </a:path>
                </a:pathLst>
              </a:custGeom>
              <a:solidFill>
                <a:srgbClr val="FFFF7F"/>
              </a:solidFill>
              <a:ln w="9525">
                <a:noFill/>
                <a:round/>
                <a:headEnd/>
                <a:tailEnd/>
              </a:ln>
            </p:spPr>
            <p:txBody>
              <a:bodyPr/>
              <a:lstStyle/>
              <a:p>
                <a:endParaRPr lang="en-US" dirty="0"/>
              </a:p>
            </p:txBody>
          </p:sp>
          <p:sp>
            <p:nvSpPr>
              <p:cNvPr id="122187" name="Freeform 331"/>
              <p:cNvSpPr>
                <a:spLocks/>
              </p:cNvSpPr>
              <p:nvPr/>
            </p:nvSpPr>
            <p:spPr bwMode="auto">
              <a:xfrm>
                <a:off x="2920" y="3015"/>
                <a:ext cx="3" cy="4"/>
              </a:xfrm>
              <a:custGeom>
                <a:avLst/>
                <a:gdLst>
                  <a:gd name="T0" fmla="*/ 0 w 13"/>
                  <a:gd name="T1" fmla="*/ 0 h 14"/>
                  <a:gd name="T2" fmla="*/ 1 w 13"/>
                  <a:gd name="T3" fmla="*/ 7 h 14"/>
                  <a:gd name="T4" fmla="*/ 13 w 13"/>
                  <a:gd name="T5" fmla="*/ 14 h 14"/>
                  <a:gd name="T6" fmla="*/ 13 w 13"/>
                  <a:gd name="T7" fmla="*/ 7 h 14"/>
                  <a:gd name="T8" fmla="*/ 0 w 13"/>
                  <a:gd name="T9" fmla="*/ 0 h 14"/>
                  <a:gd name="T10" fmla="*/ 0 w 13"/>
                  <a:gd name="T11" fmla="*/ 0 h 14"/>
                  <a:gd name="T12" fmla="*/ 0 60000 65536"/>
                  <a:gd name="T13" fmla="*/ 0 60000 65536"/>
                  <a:gd name="T14" fmla="*/ 0 60000 65536"/>
                  <a:gd name="T15" fmla="*/ 0 60000 65536"/>
                  <a:gd name="T16" fmla="*/ 0 60000 65536"/>
                  <a:gd name="T17" fmla="*/ 0 60000 65536"/>
                  <a:gd name="T18" fmla="*/ 0 w 13"/>
                  <a:gd name="T19" fmla="*/ 0 h 14"/>
                  <a:gd name="T20" fmla="*/ 13 w 1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3" h="14">
                    <a:moveTo>
                      <a:pt x="0" y="0"/>
                    </a:moveTo>
                    <a:lnTo>
                      <a:pt x="1" y="7"/>
                    </a:lnTo>
                    <a:lnTo>
                      <a:pt x="13" y="14"/>
                    </a:lnTo>
                    <a:lnTo>
                      <a:pt x="13" y="7"/>
                    </a:lnTo>
                    <a:lnTo>
                      <a:pt x="0" y="0"/>
                    </a:lnTo>
                    <a:close/>
                  </a:path>
                </a:pathLst>
              </a:custGeom>
              <a:solidFill>
                <a:srgbClr val="FFFF7F"/>
              </a:solidFill>
              <a:ln w="9525">
                <a:noFill/>
                <a:round/>
                <a:headEnd/>
                <a:tailEnd/>
              </a:ln>
            </p:spPr>
            <p:txBody>
              <a:bodyPr/>
              <a:lstStyle/>
              <a:p>
                <a:endParaRPr lang="en-US" dirty="0"/>
              </a:p>
            </p:txBody>
          </p:sp>
          <p:sp>
            <p:nvSpPr>
              <p:cNvPr id="122188" name="Freeform 332"/>
              <p:cNvSpPr>
                <a:spLocks/>
              </p:cNvSpPr>
              <p:nvPr/>
            </p:nvSpPr>
            <p:spPr bwMode="auto">
              <a:xfrm>
                <a:off x="2888" y="3069"/>
                <a:ext cx="9" cy="4"/>
              </a:xfrm>
              <a:custGeom>
                <a:avLst/>
                <a:gdLst>
                  <a:gd name="T0" fmla="*/ 0 w 35"/>
                  <a:gd name="T1" fmla="*/ 6 h 17"/>
                  <a:gd name="T2" fmla="*/ 2 w 35"/>
                  <a:gd name="T3" fmla="*/ 17 h 17"/>
                  <a:gd name="T4" fmla="*/ 12 w 35"/>
                  <a:gd name="T5" fmla="*/ 14 h 17"/>
                  <a:gd name="T6" fmla="*/ 35 w 35"/>
                  <a:gd name="T7" fmla="*/ 14 h 17"/>
                  <a:gd name="T8" fmla="*/ 34 w 35"/>
                  <a:gd name="T9" fmla="*/ 0 h 17"/>
                  <a:gd name="T10" fmla="*/ 17 w 35"/>
                  <a:gd name="T11" fmla="*/ 0 h 17"/>
                  <a:gd name="T12" fmla="*/ 0 w 35"/>
                  <a:gd name="T13" fmla="*/ 6 h 17"/>
                  <a:gd name="T14" fmla="*/ 0 w 35"/>
                  <a:gd name="T15" fmla="*/ 6 h 17"/>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17"/>
                  <a:gd name="T26" fmla="*/ 35 w 35"/>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17">
                    <a:moveTo>
                      <a:pt x="0" y="6"/>
                    </a:moveTo>
                    <a:lnTo>
                      <a:pt x="2" y="17"/>
                    </a:lnTo>
                    <a:lnTo>
                      <a:pt x="12" y="14"/>
                    </a:lnTo>
                    <a:lnTo>
                      <a:pt x="35" y="14"/>
                    </a:lnTo>
                    <a:lnTo>
                      <a:pt x="34" y="0"/>
                    </a:lnTo>
                    <a:lnTo>
                      <a:pt x="17" y="0"/>
                    </a:lnTo>
                    <a:lnTo>
                      <a:pt x="0" y="6"/>
                    </a:lnTo>
                    <a:close/>
                  </a:path>
                </a:pathLst>
              </a:custGeom>
              <a:solidFill>
                <a:srgbClr val="FFFF7F"/>
              </a:solidFill>
              <a:ln w="9525">
                <a:noFill/>
                <a:round/>
                <a:headEnd/>
                <a:tailEnd/>
              </a:ln>
            </p:spPr>
            <p:txBody>
              <a:bodyPr/>
              <a:lstStyle/>
              <a:p>
                <a:endParaRPr lang="en-US" dirty="0"/>
              </a:p>
            </p:txBody>
          </p:sp>
          <p:sp>
            <p:nvSpPr>
              <p:cNvPr id="122189" name="Freeform 333"/>
              <p:cNvSpPr>
                <a:spLocks/>
              </p:cNvSpPr>
              <p:nvPr/>
            </p:nvSpPr>
            <p:spPr bwMode="auto">
              <a:xfrm>
                <a:off x="2909" y="3068"/>
                <a:ext cx="8" cy="4"/>
              </a:xfrm>
              <a:custGeom>
                <a:avLst/>
                <a:gdLst>
                  <a:gd name="T0" fmla="*/ 0 w 34"/>
                  <a:gd name="T1" fmla="*/ 0 h 14"/>
                  <a:gd name="T2" fmla="*/ 2 w 34"/>
                  <a:gd name="T3" fmla="*/ 13 h 14"/>
                  <a:gd name="T4" fmla="*/ 15 w 34"/>
                  <a:gd name="T5" fmla="*/ 10 h 14"/>
                  <a:gd name="T6" fmla="*/ 34 w 34"/>
                  <a:gd name="T7" fmla="*/ 14 h 14"/>
                  <a:gd name="T8" fmla="*/ 33 w 34"/>
                  <a:gd name="T9" fmla="*/ 3 h 14"/>
                  <a:gd name="T10" fmla="*/ 16 w 34"/>
                  <a:gd name="T11" fmla="*/ 2 h 14"/>
                  <a:gd name="T12" fmla="*/ 0 w 34"/>
                  <a:gd name="T13" fmla="*/ 0 h 14"/>
                  <a:gd name="T14" fmla="*/ 0 w 34"/>
                  <a:gd name="T15" fmla="*/ 0 h 14"/>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14"/>
                  <a:gd name="T26" fmla="*/ 34 w 34"/>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14">
                    <a:moveTo>
                      <a:pt x="0" y="0"/>
                    </a:moveTo>
                    <a:lnTo>
                      <a:pt x="2" y="13"/>
                    </a:lnTo>
                    <a:lnTo>
                      <a:pt x="15" y="10"/>
                    </a:lnTo>
                    <a:lnTo>
                      <a:pt x="34" y="14"/>
                    </a:lnTo>
                    <a:lnTo>
                      <a:pt x="33" y="3"/>
                    </a:lnTo>
                    <a:lnTo>
                      <a:pt x="16" y="2"/>
                    </a:lnTo>
                    <a:lnTo>
                      <a:pt x="0" y="0"/>
                    </a:lnTo>
                    <a:close/>
                  </a:path>
                </a:pathLst>
              </a:custGeom>
              <a:solidFill>
                <a:srgbClr val="FFFF7F"/>
              </a:solidFill>
              <a:ln w="9525">
                <a:noFill/>
                <a:round/>
                <a:headEnd/>
                <a:tailEnd/>
              </a:ln>
            </p:spPr>
            <p:txBody>
              <a:bodyPr/>
              <a:lstStyle/>
              <a:p>
                <a:endParaRPr lang="en-US" dirty="0"/>
              </a:p>
            </p:txBody>
          </p:sp>
          <p:sp>
            <p:nvSpPr>
              <p:cNvPr id="122190" name="Freeform 334"/>
              <p:cNvSpPr>
                <a:spLocks/>
              </p:cNvSpPr>
              <p:nvPr/>
            </p:nvSpPr>
            <p:spPr bwMode="auto">
              <a:xfrm>
                <a:off x="2928" y="3071"/>
                <a:ext cx="4" cy="4"/>
              </a:xfrm>
              <a:custGeom>
                <a:avLst/>
                <a:gdLst>
                  <a:gd name="T0" fmla="*/ 0 w 17"/>
                  <a:gd name="T1" fmla="*/ 0 h 15"/>
                  <a:gd name="T2" fmla="*/ 3 w 17"/>
                  <a:gd name="T3" fmla="*/ 10 h 15"/>
                  <a:gd name="T4" fmla="*/ 17 w 17"/>
                  <a:gd name="T5" fmla="*/ 15 h 15"/>
                  <a:gd name="T6" fmla="*/ 17 w 17"/>
                  <a:gd name="T7" fmla="*/ 6 h 15"/>
                  <a:gd name="T8" fmla="*/ 0 w 17"/>
                  <a:gd name="T9" fmla="*/ 0 h 15"/>
                  <a:gd name="T10" fmla="*/ 0 w 17"/>
                  <a:gd name="T11" fmla="*/ 0 h 15"/>
                  <a:gd name="T12" fmla="*/ 0 60000 65536"/>
                  <a:gd name="T13" fmla="*/ 0 60000 65536"/>
                  <a:gd name="T14" fmla="*/ 0 60000 65536"/>
                  <a:gd name="T15" fmla="*/ 0 60000 65536"/>
                  <a:gd name="T16" fmla="*/ 0 60000 65536"/>
                  <a:gd name="T17" fmla="*/ 0 60000 65536"/>
                  <a:gd name="T18" fmla="*/ 0 w 17"/>
                  <a:gd name="T19" fmla="*/ 0 h 15"/>
                  <a:gd name="T20" fmla="*/ 17 w 17"/>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7" h="15">
                    <a:moveTo>
                      <a:pt x="0" y="0"/>
                    </a:moveTo>
                    <a:lnTo>
                      <a:pt x="3" y="10"/>
                    </a:lnTo>
                    <a:lnTo>
                      <a:pt x="17" y="15"/>
                    </a:lnTo>
                    <a:lnTo>
                      <a:pt x="17" y="6"/>
                    </a:lnTo>
                    <a:lnTo>
                      <a:pt x="0" y="0"/>
                    </a:lnTo>
                    <a:close/>
                  </a:path>
                </a:pathLst>
              </a:custGeom>
              <a:solidFill>
                <a:srgbClr val="FFFF7F"/>
              </a:solidFill>
              <a:ln w="9525">
                <a:noFill/>
                <a:round/>
                <a:headEnd/>
                <a:tailEnd/>
              </a:ln>
            </p:spPr>
            <p:txBody>
              <a:bodyPr/>
              <a:lstStyle/>
              <a:p>
                <a:endParaRPr lang="en-US" dirty="0"/>
              </a:p>
            </p:txBody>
          </p:sp>
          <p:sp>
            <p:nvSpPr>
              <p:cNvPr id="122191" name="Freeform 335"/>
              <p:cNvSpPr>
                <a:spLocks/>
              </p:cNvSpPr>
              <p:nvPr/>
            </p:nvSpPr>
            <p:spPr bwMode="auto">
              <a:xfrm>
                <a:off x="2874" y="3075"/>
                <a:ext cx="3" cy="5"/>
              </a:xfrm>
              <a:custGeom>
                <a:avLst/>
                <a:gdLst>
                  <a:gd name="T0" fmla="*/ 10 w 13"/>
                  <a:gd name="T1" fmla="*/ 0 h 21"/>
                  <a:gd name="T2" fmla="*/ 13 w 13"/>
                  <a:gd name="T3" fmla="*/ 9 h 21"/>
                  <a:gd name="T4" fmla="*/ 2 w 13"/>
                  <a:gd name="T5" fmla="*/ 21 h 21"/>
                  <a:gd name="T6" fmla="*/ 0 w 13"/>
                  <a:gd name="T7" fmla="*/ 7 h 21"/>
                  <a:gd name="T8" fmla="*/ 10 w 13"/>
                  <a:gd name="T9" fmla="*/ 0 h 21"/>
                  <a:gd name="T10" fmla="*/ 10 w 13"/>
                  <a:gd name="T11" fmla="*/ 0 h 21"/>
                  <a:gd name="T12" fmla="*/ 0 60000 65536"/>
                  <a:gd name="T13" fmla="*/ 0 60000 65536"/>
                  <a:gd name="T14" fmla="*/ 0 60000 65536"/>
                  <a:gd name="T15" fmla="*/ 0 60000 65536"/>
                  <a:gd name="T16" fmla="*/ 0 60000 65536"/>
                  <a:gd name="T17" fmla="*/ 0 60000 65536"/>
                  <a:gd name="T18" fmla="*/ 0 w 13"/>
                  <a:gd name="T19" fmla="*/ 0 h 21"/>
                  <a:gd name="T20" fmla="*/ 13 w 13"/>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13" h="21">
                    <a:moveTo>
                      <a:pt x="10" y="0"/>
                    </a:moveTo>
                    <a:lnTo>
                      <a:pt x="13" y="9"/>
                    </a:lnTo>
                    <a:lnTo>
                      <a:pt x="2" y="21"/>
                    </a:lnTo>
                    <a:lnTo>
                      <a:pt x="0" y="7"/>
                    </a:lnTo>
                    <a:lnTo>
                      <a:pt x="10" y="0"/>
                    </a:lnTo>
                    <a:close/>
                  </a:path>
                </a:pathLst>
              </a:custGeom>
              <a:solidFill>
                <a:srgbClr val="FFFF7F"/>
              </a:solidFill>
              <a:ln w="9525">
                <a:noFill/>
                <a:round/>
                <a:headEnd/>
                <a:tailEnd/>
              </a:ln>
            </p:spPr>
            <p:txBody>
              <a:bodyPr/>
              <a:lstStyle/>
              <a:p>
                <a:endParaRPr lang="en-US" dirty="0"/>
              </a:p>
            </p:txBody>
          </p:sp>
          <p:sp>
            <p:nvSpPr>
              <p:cNvPr id="122192" name="Freeform 336"/>
              <p:cNvSpPr>
                <a:spLocks/>
              </p:cNvSpPr>
              <p:nvPr/>
            </p:nvSpPr>
            <p:spPr bwMode="auto">
              <a:xfrm>
                <a:off x="2993" y="3167"/>
                <a:ext cx="33" cy="12"/>
              </a:xfrm>
              <a:custGeom>
                <a:avLst/>
                <a:gdLst>
                  <a:gd name="T0" fmla="*/ 0 w 131"/>
                  <a:gd name="T1" fmla="*/ 7 h 45"/>
                  <a:gd name="T2" fmla="*/ 22 w 131"/>
                  <a:gd name="T3" fmla="*/ 19 h 45"/>
                  <a:gd name="T4" fmla="*/ 35 w 131"/>
                  <a:gd name="T5" fmla="*/ 39 h 45"/>
                  <a:gd name="T6" fmla="*/ 43 w 131"/>
                  <a:gd name="T7" fmla="*/ 44 h 45"/>
                  <a:gd name="T8" fmla="*/ 63 w 131"/>
                  <a:gd name="T9" fmla="*/ 45 h 45"/>
                  <a:gd name="T10" fmla="*/ 73 w 131"/>
                  <a:gd name="T11" fmla="*/ 44 h 45"/>
                  <a:gd name="T12" fmla="*/ 94 w 131"/>
                  <a:gd name="T13" fmla="*/ 38 h 45"/>
                  <a:gd name="T14" fmla="*/ 131 w 131"/>
                  <a:gd name="T15" fmla="*/ 26 h 45"/>
                  <a:gd name="T16" fmla="*/ 85 w 131"/>
                  <a:gd name="T17" fmla="*/ 30 h 45"/>
                  <a:gd name="T18" fmla="*/ 59 w 131"/>
                  <a:gd name="T19" fmla="*/ 28 h 45"/>
                  <a:gd name="T20" fmla="*/ 32 w 131"/>
                  <a:gd name="T21" fmla="*/ 17 h 45"/>
                  <a:gd name="T22" fmla="*/ 12 w 131"/>
                  <a:gd name="T23" fmla="*/ 6 h 45"/>
                  <a:gd name="T24" fmla="*/ 7 w 131"/>
                  <a:gd name="T25" fmla="*/ 0 h 45"/>
                  <a:gd name="T26" fmla="*/ 0 w 131"/>
                  <a:gd name="T27" fmla="*/ 7 h 45"/>
                  <a:gd name="T28" fmla="*/ 0 w 131"/>
                  <a:gd name="T29" fmla="*/ 7 h 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1"/>
                  <a:gd name="T46" fmla="*/ 0 h 45"/>
                  <a:gd name="T47" fmla="*/ 131 w 131"/>
                  <a:gd name="T48" fmla="*/ 45 h 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1" h="45">
                    <a:moveTo>
                      <a:pt x="0" y="7"/>
                    </a:moveTo>
                    <a:lnTo>
                      <a:pt x="22" y="19"/>
                    </a:lnTo>
                    <a:lnTo>
                      <a:pt x="35" y="39"/>
                    </a:lnTo>
                    <a:lnTo>
                      <a:pt x="43" y="44"/>
                    </a:lnTo>
                    <a:lnTo>
                      <a:pt x="63" y="45"/>
                    </a:lnTo>
                    <a:lnTo>
                      <a:pt x="73" y="44"/>
                    </a:lnTo>
                    <a:lnTo>
                      <a:pt x="94" y="38"/>
                    </a:lnTo>
                    <a:lnTo>
                      <a:pt x="131" y="26"/>
                    </a:lnTo>
                    <a:lnTo>
                      <a:pt x="85" y="30"/>
                    </a:lnTo>
                    <a:lnTo>
                      <a:pt x="59" y="28"/>
                    </a:lnTo>
                    <a:lnTo>
                      <a:pt x="32" y="17"/>
                    </a:lnTo>
                    <a:lnTo>
                      <a:pt x="12" y="6"/>
                    </a:lnTo>
                    <a:lnTo>
                      <a:pt x="7" y="0"/>
                    </a:lnTo>
                    <a:lnTo>
                      <a:pt x="0" y="7"/>
                    </a:lnTo>
                    <a:close/>
                  </a:path>
                </a:pathLst>
              </a:custGeom>
              <a:solidFill>
                <a:srgbClr val="FAC7C7"/>
              </a:solidFill>
              <a:ln w="9525">
                <a:noFill/>
                <a:round/>
                <a:headEnd/>
                <a:tailEnd/>
              </a:ln>
            </p:spPr>
            <p:txBody>
              <a:bodyPr/>
              <a:lstStyle/>
              <a:p>
                <a:endParaRPr lang="en-US" dirty="0"/>
              </a:p>
            </p:txBody>
          </p:sp>
          <p:sp>
            <p:nvSpPr>
              <p:cNvPr id="122193" name="Freeform 337"/>
              <p:cNvSpPr>
                <a:spLocks/>
              </p:cNvSpPr>
              <p:nvPr/>
            </p:nvSpPr>
            <p:spPr bwMode="auto">
              <a:xfrm>
                <a:off x="3035" y="3176"/>
                <a:ext cx="12" cy="7"/>
              </a:xfrm>
              <a:custGeom>
                <a:avLst/>
                <a:gdLst>
                  <a:gd name="T0" fmla="*/ 11 w 45"/>
                  <a:gd name="T1" fmla="*/ 9 h 29"/>
                  <a:gd name="T2" fmla="*/ 22 w 45"/>
                  <a:gd name="T3" fmla="*/ 28 h 29"/>
                  <a:gd name="T4" fmla="*/ 35 w 45"/>
                  <a:gd name="T5" fmla="*/ 29 h 29"/>
                  <a:gd name="T6" fmla="*/ 42 w 45"/>
                  <a:gd name="T7" fmla="*/ 21 h 29"/>
                  <a:gd name="T8" fmla="*/ 45 w 45"/>
                  <a:gd name="T9" fmla="*/ 10 h 29"/>
                  <a:gd name="T10" fmla="*/ 30 w 45"/>
                  <a:gd name="T11" fmla="*/ 15 h 29"/>
                  <a:gd name="T12" fmla="*/ 17 w 45"/>
                  <a:gd name="T13" fmla="*/ 9 h 29"/>
                  <a:gd name="T14" fmla="*/ 0 w 45"/>
                  <a:gd name="T15" fmla="*/ 0 h 29"/>
                  <a:gd name="T16" fmla="*/ 11 w 45"/>
                  <a:gd name="T17" fmla="*/ 9 h 29"/>
                  <a:gd name="T18" fmla="*/ 11 w 45"/>
                  <a:gd name="T19" fmla="*/ 9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29"/>
                  <a:gd name="T32" fmla="*/ 45 w 45"/>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29">
                    <a:moveTo>
                      <a:pt x="11" y="9"/>
                    </a:moveTo>
                    <a:lnTo>
                      <a:pt x="22" y="28"/>
                    </a:lnTo>
                    <a:lnTo>
                      <a:pt x="35" y="29"/>
                    </a:lnTo>
                    <a:lnTo>
                      <a:pt x="42" y="21"/>
                    </a:lnTo>
                    <a:lnTo>
                      <a:pt x="45" y="10"/>
                    </a:lnTo>
                    <a:lnTo>
                      <a:pt x="30" y="15"/>
                    </a:lnTo>
                    <a:lnTo>
                      <a:pt x="17" y="9"/>
                    </a:lnTo>
                    <a:lnTo>
                      <a:pt x="0" y="0"/>
                    </a:lnTo>
                    <a:lnTo>
                      <a:pt x="11" y="9"/>
                    </a:lnTo>
                    <a:close/>
                  </a:path>
                </a:pathLst>
              </a:custGeom>
              <a:solidFill>
                <a:srgbClr val="FAC7C7"/>
              </a:solidFill>
              <a:ln w="9525">
                <a:noFill/>
                <a:round/>
                <a:headEnd/>
                <a:tailEnd/>
              </a:ln>
            </p:spPr>
            <p:txBody>
              <a:bodyPr/>
              <a:lstStyle/>
              <a:p>
                <a:endParaRPr lang="en-US" dirty="0"/>
              </a:p>
            </p:txBody>
          </p:sp>
          <p:sp>
            <p:nvSpPr>
              <p:cNvPr id="122194" name="Freeform 338"/>
              <p:cNvSpPr>
                <a:spLocks/>
              </p:cNvSpPr>
              <p:nvPr/>
            </p:nvSpPr>
            <p:spPr bwMode="auto">
              <a:xfrm>
                <a:off x="2895" y="3170"/>
                <a:ext cx="58" cy="20"/>
              </a:xfrm>
              <a:custGeom>
                <a:avLst/>
                <a:gdLst>
                  <a:gd name="T0" fmla="*/ 0 w 231"/>
                  <a:gd name="T1" fmla="*/ 60 h 78"/>
                  <a:gd name="T2" fmla="*/ 20 w 231"/>
                  <a:gd name="T3" fmla="*/ 27 h 78"/>
                  <a:gd name="T4" fmla="*/ 93 w 231"/>
                  <a:gd name="T5" fmla="*/ 23 h 78"/>
                  <a:gd name="T6" fmla="*/ 115 w 231"/>
                  <a:gd name="T7" fmla="*/ 0 h 78"/>
                  <a:gd name="T8" fmla="*/ 231 w 231"/>
                  <a:gd name="T9" fmla="*/ 9 h 78"/>
                  <a:gd name="T10" fmla="*/ 124 w 231"/>
                  <a:gd name="T11" fmla="*/ 48 h 78"/>
                  <a:gd name="T12" fmla="*/ 31 w 231"/>
                  <a:gd name="T13" fmla="*/ 78 h 78"/>
                  <a:gd name="T14" fmla="*/ 0 w 231"/>
                  <a:gd name="T15" fmla="*/ 60 h 78"/>
                  <a:gd name="T16" fmla="*/ 0 w 231"/>
                  <a:gd name="T17" fmla="*/ 6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1"/>
                  <a:gd name="T28" fmla="*/ 0 h 78"/>
                  <a:gd name="T29" fmla="*/ 231 w 231"/>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1" h="78">
                    <a:moveTo>
                      <a:pt x="0" y="60"/>
                    </a:moveTo>
                    <a:lnTo>
                      <a:pt x="20" y="27"/>
                    </a:lnTo>
                    <a:lnTo>
                      <a:pt x="93" y="23"/>
                    </a:lnTo>
                    <a:lnTo>
                      <a:pt x="115" y="0"/>
                    </a:lnTo>
                    <a:lnTo>
                      <a:pt x="231" y="9"/>
                    </a:lnTo>
                    <a:lnTo>
                      <a:pt x="124" y="48"/>
                    </a:lnTo>
                    <a:lnTo>
                      <a:pt x="31" y="78"/>
                    </a:lnTo>
                    <a:lnTo>
                      <a:pt x="0" y="60"/>
                    </a:lnTo>
                    <a:close/>
                  </a:path>
                </a:pathLst>
              </a:custGeom>
              <a:solidFill>
                <a:srgbClr val="E5E5FF"/>
              </a:solidFill>
              <a:ln w="9525">
                <a:noFill/>
                <a:round/>
                <a:headEnd/>
                <a:tailEnd/>
              </a:ln>
            </p:spPr>
            <p:txBody>
              <a:bodyPr/>
              <a:lstStyle/>
              <a:p>
                <a:endParaRPr lang="en-US" dirty="0"/>
              </a:p>
            </p:txBody>
          </p:sp>
          <p:sp>
            <p:nvSpPr>
              <p:cNvPr id="122195" name="Freeform 339"/>
              <p:cNvSpPr>
                <a:spLocks/>
              </p:cNvSpPr>
              <p:nvPr/>
            </p:nvSpPr>
            <p:spPr bwMode="auto">
              <a:xfrm>
                <a:off x="2838" y="3167"/>
                <a:ext cx="69" cy="32"/>
              </a:xfrm>
              <a:custGeom>
                <a:avLst/>
                <a:gdLst>
                  <a:gd name="T0" fmla="*/ 49 w 274"/>
                  <a:gd name="T1" fmla="*/ 84 h 128"/>
                  <a:gd name="T2" fmla="*/ 25 w 274"/>
                  <a:gd name="T3" fmla="*/ 51 h 128"/>
                  <a:gd name="T4" fmla="*/ 58 w 274"/>
                  <a:gd name="T5" fmla="*/ 60 h 128"/>
                  <a:gd name="T6" fmla="*/ 90 w 274"/>
                  <a:gd name="T7" fmla="*/ 69 h 128"/>
                  <a:gd name="T8" fmla="*/ 131 w 274"/>
                  <a:gd name="T9" fmla="*/ 79 h 128"/>
                  <a:gd name="T10" fmla="*/ 171 w 274"/>
                  <a:gd name="T11" fmla="*/ 90 h 128"/>
                  <a:gd name="T12" fmla="*/ 207 w 274"/>
                  <a:gd name="T13" fmla="*/ 101 h 128"/>
                  <a:gd name="T14" fmla="*/ 250 w 274"/>
                  <a:gd name="T15" fmla="*/ 112 h 128"/>
                  <a:gd name="T16" fmla="*/ 249 w 274"/>
                  <a:gd name="T17" fmla="*/ 88 h 128"/>
                  <a:gd name="T18" fmla="*/ 224 w 274"/>
                  <a:gd name="T19" fmla="*/ 79 h 128"/>
                  <a:gd name="T20" fmla="*/ 195 w 274"/>
                  <a:gd name="T21" fmla="*/ 70 h 128"/>
                  <a:gd name="T22" fmla="*/ 163 w 274"/>
                  <a:gd name="T23" fmla="*/ 62 h 128"/>
                  <a:gd name="T24" fmla="*/ 129 w 274"/>
                  <a:gd name="T25" fmla="*/ 51 h 128"/>
                  <a:gd name="T26" fmla="*/ 97 w 274"/>
                  <a:gd name="T27" fmla="*/ 43 h 128"/>
                  <a:gd name="T28" fmla="*/ 64 w 274"/>
                  <a:gd name="T29" fmla="*/ 35 h 128"/>
                  <a:gd name="T30" fmla="*/ 10 w 274"/>
                  <a:gd name="T31" fmla="*/ 21 h 128"/>
                  <a:gd name="T32" fmla="*/ 0 w 274"/>
                  <a:gd name="T33" fmla="*/ 0 h 128"/>
                  <a:gd name="T34" fmla="*/ 65 w 274"/>
                  <a:gd name="T35" fmla="*/ 14 h 128"/>
                  <a:gd name="T36" fmla="*/ 99 w 274"/>
                  <a:gd name="T37" fmla="*/ 24 h 128"/>
                  <a:gd name="T38" fmla="*/ 133 w 274"/>
                  <a:gd name="T39" fmla="*/ 35 h 128"/>
                  <a:gd name="T40" fmla="*/ 167 w 274"/>
                  <a:gd name="T41" fmla="*/ 46 h 128"/>
                  <a:gd name="T42" fmla="*/ 200 w 274"/>
                  <a:gd name="T43" fmla="*/ 58 h 128"/>
                  <a:gd name="T44" fmla="*/ 232 w 274"/>
                  <a:gd name="T45" fmla="*/ 69 h 128"/>
                  <a:gd name="T46" fmla="*/ 264 w 274"/>
                  <a:gd name="T47" fmla="*/ 79 h 128"/>
                  <a:gd name="T48" fmla="*/ 270 w 274"/>
                  <a:gd name="T49" fmla="*/ 103 h 128"/>
                  <a:gd name="T50" fmla="*/ 274 w 274"/>
                  <a:gd name="T51" fmla="*/ 128 h 128"/>
                  <a:gd name="T52" fmla="*/ 220 w 274"/>
                  <a:gd name="T53" fmla="*/ 123 h 128"/>
                  <a:gd name="T54" fmla="*/ 162 w 274"/>
                  <a:gd name="T55" fmla="*/ 112 h 128"/>
                  <a:gd name="T56" fmla="*/ 104 w 274"/>
                  <a:gd name="T57" fmla="*/ 97 h 128"/>
                  <a:gd name="T58" fmla="*/ 49 w 274"/>
                  <a:gd name="T59" fmla="*/ 84 h 128"/>
                  <a:gd name="T60" fmla="*/ 49 w 274"/>
                  <a:gd name="T61" fmla="*/ 84 h 12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74"/>
                  <a:gd name="T94" fmla="*/ 0 h 128"/>
                  <a:gd name="T95" fmla="*/ 274 w 274"/>
                  <a:gd name="T96" fmla="*/ 128 h 12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74" h="128">
                    <a:moveTo>
                      <a:pt x="49" y="84"/>
                    </a:moveTo>
                    <a:lnTo>
                      <a:pt x="25" y="51"/>
                    </a:lnTo>
                    <a:lnTo>
                      <a:pt x="58" y="60"/>
                    </a:lnTo>
                    <a:lnTo>
                      <a:pt x="90" y="69"/>
                    </a:lnTo>
                    <a:lnTo>
                      <a:pt x="131" y="79"/>
                    </a:lnTo>
                    <a:lnTo>
                      <a:pt x="171" y="90"/>
                    </a:lnTo>
                    <a:lnTo>
                      <a:pt x="207" y="101"/>
                    </a:lnTo>
                    <a:lnTo>
                      <a:pt x="250" y="112"/>
                    </a:lnTo>
                    <a:lnTo>
                      <a:pt x="249" y="88"/>
                    </a:lnTo>
                    <a:lnTo>
                      <a:pt x="224" y="79"/>
                    </a:lnTo>
                    <a:lnTo>
                      <a:pt x="195" y="70"/>
                    </a:lnTo>
                    <a:lnTo>
                      <a:pt x="163" y="62"/>
                    </a:lnTo>
                    <a:lnTo>
                      <a:pt x="129" y="51"/>
                    </a:lnTo>
                    <a:lnTo>
                      <a:pt x="97" y="43"/>
                    </a:lnTo>
                    <a:lnTo>
                      <a:pt x="64" y="35"/>
                    </a:lnTo>
                    <a:lnTo>
                      <a:pt x="10" y="21"/>
                    </a:lnTo>
                    <a:lnTo>
                      <a:pt x="0" y="0"/>
                    </a:lnTo>
                    <a:lnTo>
                      <a:pt x="65" y="14"/>
                    </a:lnTo>
                    <a:lnTo>
                      <a:pt x="99" y="24"/>
                    </a:lnTo>
                    <a:lnTo>
                      <a:pt x="133" y="35"/>
                    </a:lnTo>
                    <a:lnTo>
                      <a:pt x="167" y="46"/>
                    </a:lnTo>
                    <a:lnTo>
                      <a:pt x="200" y="58"/>
                    </a:lnTo>
                    <a:lnTo>
                      <a:pt x="232" y="69"/>
                    </a:lnTo>
                    <a:lnTo>
                      <a:pt x="264" y="79"/>
                    </a:lnTo>
                    <a:lnTo>
                      <a:pt x="270" y="103"/>
                    </a:lnTo>
                    <a:lnTo>
                      <a:pt x="274" y="128"/>
                    </a:lnTo>
                    <a:lnTo>
                      <a:pt x="220" y="123"/>
                    </a:lnTo>
                    <a:lnTo>
                      <a:pt x="162" y="112"/>
                    </a:lnTo>
                    <a:lnTo>
                      <a:pt x="104" y="97"/>
                    </a:lnTo>
                    <a:lnTo>
                      <a:pt x="49" y="84"/>
                    </a:lnTo>
                    <a:close/>
                  </a:path>
                </a:pathLst>
              </a:custGeom>
              <a:solidFill>
                <a:srgbClr val="000000"/>
              </a:solidFill>
              <a:ln w="9525">
                <a:noFill/>
                <a:round/>
                <a:headEnd/>
                <a:tailEnd/>
              </a:ln>
            </p:spPr>
            <p:txBody>
              <a:bodyPr/>
              <a:lstStyle/>
              <a:p>
                <a:endParaRPr lang="en-US" dirty="0"/>
              </a:p>
            </p:txBody>
          </p:sp>
          <p:sp>
            <p:nvSpPr>
              <p:cNvPr id="122196" name="Freeform 340"/>
              <p:cNvSpPr>
                <a:spLocks/>
              </p:cNvSpPr>
              <p:nvPr/>
            </p:nvSpPr>
            <p:spPr bwMode="auto">
              <a:xfrm>
                <a:off x="2865" y="3166"/>
                <a:ext cx="114" cy="34"/>
              </a:xfrm>
              <a:custGeom>
                <a:avLst/>
                <a:gdLst>
                  <a:gd name="T0" fmla="*/ 158 w 454"/>
                  <a:gd name="T1" fmla="*/ 134 h 134"/>
                  <a:gd name="T2" fmla="*/ 161 w 454"/>
                  <a:gd name="T3" fmla="*/ 120 h 134"/>
                  <a:gd name="T4" fmla="*/ 335 w 454"/>
                  <a:gd name="T5" fmla="*/ 62 h 134"/>
                  <a:gd name="T6" fmla="*/ 319 w 454"/>
                  <a:gd name="T7" fmla="*/ 48 h 134"/>
                  <a:gd name="T8" fmla="*/ 157 w 454"/>
                  <a:gd name="T9" fmla="*/ 97 h 134"/>
                  <a:gd name="T10" fmla="*/ 151 w 454"/>
                  <a:gd name="T11" fmla="*/ 84 h 134"/>
                  <a:gd name="T12" fmla="*/ 194 w 454"/>
                  <a:gd name="T13" fmla="*/ 71 h 134"/>
                  <a:gd name="T14" fmla="*/ 0 w 454"/>
                  <a:gd name="T15" fmla="*/ 1 h 134"/>
                  <a:gd name="T16" fmla="*/ 63 w 454"/>
                  <a:gd name="T17" fmla="*/ 0 h 134"/>
                  <a:gd name="T18" fmla="*/ 165 w 454"/>
                  <a:gd name="T19" fmla="*/ 35 h 134"/>
                  <a:gd name="T20" fmla="*/ 142 w 454"/>
                  <a:gd name="T21" fmla="*/ 39 h 134"/>
                  <a:gd name="T22" fmla="*/ 208 w 454"/>
                  <a:gd name="T23" fmla="*/ 64 h 134"/>
                  <a:gd name="T24" fmla="*/ 244 w 454"/>
                  <a:gd name="T25" fmla="*/ 54 h 134"/>
                  <a:gd name="T26" fmla="*/ 130 w 454"/>
                  <a:gd name="T27" fmla="*/ 6 h 134"/>
                  <a:gd name="T28" fmla="*/ 150 w 454"/>
                  <a:gd name="T29" fmla="*/ 6 h 134"/>
                  <a:gd name="T30" fmla="*/ 258 w 454"/>
                  <a:gd name="T31" fmla="*/ 49 h 134"/>
                  <a:gd name="T32" fmla="*/ 287 w 454"/>
                  <a:gd name="T33" fmla="*/ 42 h 134"/>
                  <a:gd name="T34" fmla="*/ 206 w 454"/>
                  <a:gd name="T35" fmla="*/ 9 h 134"/>
                  <a:gd name="T36" fmla="*/ 231 w 454"/>
                  <a:gd name="T37" fmla="*/ 10 h 134"/>
                  <a:gd name="T38" fmla="*/ 297 w 454"/>
                  <a:gd name="T39" fmla="*/ 37 h 134"/>
                  <a:gd name="T40" fmla="*/ 350 w 454"/>
                  <a:gd name="T41" fmla="*/ 23 h 134"/>
                  <a:gd name="T42" fmla="*/ 404 w 454"/>
                  <a:gd name="T43" fmla="*/ 30 h 134"/>
                  <a:gd name="T44" fmla="*/ 454 w 454"/>
                  <a:gd name="T45" fmla="*/ 40 h 134"/>
                  <a:gd name="T46" fmla="*/ 158 w 454"/>
                  <a:gd name="T47" fmla="*/ 134 h 134"/>
                  <a:gd name="T48" fmla="*/ 158 w 454"/>
                  <a:gd name="T49" fmla="*/ 134 h 1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54"/>
                  <a:gd name="T76" fmla="*/ 0 h 134"/>
                  <a:gd name="T77" fmla="*/ 454 w 454"/>
                  <a:gd name="T78" fmla="*/ 134 h 1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54" h="134">
                    <a:moveTo>
                      <a:pt x="158" y="134"/>
                    </a:moveTo>
                    <a:lnTo>
                      <a:pt x="161" y="120"/>
                    </a:lnTo>
                    <a:lnTo>
                      <a:pt x="335" y="62"/>
                    </a:lnTo>
                    <a:lnTo>
                      <a:pt x="319" y="48"/>
                    </a:lnTo>
                    <a:lnTo>
                      <a:pt x="157" y="97"/>
                    </a:lnTo>
                    <a:lnTo>
                      <a:pt x="151" y="84"/>
                    </a:lnTo>
                    <a:lnTo>
                      <a:pt x="194" y="71"/>
                    </a:lnTo>
                    <a:lnTo>
                      <a:pt x="0" y="1"/>
                    </a:lnTo>
                    <a:lnTo>
                      <a:pt x="63" y="0"/>
                    </a:lnTo>
                    <a:lnTo>
                      <a:pt x="165" y="35"/>
                    </a:lnTo>
                    <a:lnTo>
                      <a:pt x="142" y="39"/>
                    </a:lnTo>
                    <a:lnTo>
                      <a:pt x="208" y="64"/>
                    </a:lnTo>
                    <a:lnTo>
                      <a:pt x="244" y="54"/>
                    </a:lnTo>
                    <a:lnTo>
                      <a:pt x="130" y="6"/>
                    </a:lnTo>
                    <a:lnTo>
                      <a:pt x="150" y="6"/>
                    </a:lnTo>
                    <a:lnTo>
                      <a:pt x="258" y="49"/>
                    </a:lnTo>
                    <a:lnTo>
                      <a:pt x="287" y="42"/>
                    </a:lnTo>
                    <a:lnTo>
                      <a:pt x="206" y="9"/>
                    </a:lnTo>
                    <a:lnTo>
                      <a:pt x="231" y="10"/>
                    </a:lnTo>
                    <a:lnTo>
                      <a:pt x="297" y="37"/>
                    </a:lnTo>
                    <a:lnTo>
                      <a:pt x="350" y="23"/>
                    </a:lnTo>
                    <a:lnTo>
                      <a:pt x="404" y="30"/>
                    </a:lnTo>
                    <a:lnTo>
                      <a:pt x="454" y="40"/>
                    </a:lnTo>
                    <a:lnTo>
                      <a:pt x="158" y="134"/>
                    </a:lnTo>
                    <a:close/>
                  </a:path>
                </a:pathLst>
              </a:custGeom>
              <a:solidFill>
                <a:srgbClr val="000000"/>
              </a:solidFill>
              <a:ln w="9525">
                <a:noFill/>
                <a:round/>
                <a:headEnd/>
                <a:tailEnd/>
              </a:ln>
            </p:spPr>
            <p:txBody>
              <a:bodyPr/>
              <a:lstStyle/>
              <a:p>
                <a:endParaRPr lang="en-US" dirty="0"/>
              </a:p>
            </p:txBody>
          </p:sp>
          <p:sp>
            <p:nvSpPr>
              <p:cNvPr id="122197" name="Freeform 341"/>
              <p:cNvSpPr>
                <a:spLocks/>
              </p:cNvSpPr>
              <p:nvPr/>
            </p:nvSpPr>
            <p:spPr bwMode="auto">
              <a:xfrm>
                <a:off x="2919" y="3155"/>
                <a:ext cx="16" cy="6"/>
              </a:xfrm>
              <a:custGeom>
                <a:avLst/>
                <a:gdLst>
                  <a:gd name="T0" fmla="*/ 39 w 65"/>
                  <a:gd name="T1" fmla="*/ 0 h 24"/>
                  <a:gd name="T2" fmla="*/ 65 w 65"/>
                  <a:gd name="T3" fmla="*/ 2 h 24"/>
                  <a:gd name="T4" fmla="*/ 38 w 65"/>
                  <a:gd name="T5" fmla="*/ 24 h 24"/>
                  <a:gd name="T6" fmla="*/ 0 w 65"/>
                  <a:gd name="T7" fmla="*/ 20 h 24"/>
                  <a:gd name="T8" fmla="*/ 39 w 65"/>
                  <a:gd name="T9" fmla="*/ 0 h 24"/>
                  <a:gd name="T10" fmla="*/ 39 w 65"/>
                  <a:gd name="T11" fmla="*/ 0 h 24"/>
                  <a:gd name="T12" fmla="*/ 0 60000 65536"/>
                  <a:gd name="T13" fmla="*/ 0 60000 65536"/>
                  <a:gd name="T14" fmla="*/ 0 60000 65536"/>
                  <a:gd name="T15" fmla="*/ 0 60000 65536"/>
                  <a:gd name="T16" fmla="*/ 0 60000 65536"/>
                  <a:gd name="T17" fmla="*/ 0 60000 65536"/>
                  <a:gd name="T18" fmla="*/ 0 w 65"/>
                  <a:gd name="T19" fmla="*/ 0 h 24"/>
                  <a:gd name="T20" fmla="*/ 65 w 65"/>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65" h="24">
                    <a:moveTo>
                      <a:pt x="39" y="0"/>
                    </a:moveTo>
                    <a:lnTo>
                      <a:pt x="65" y="2"/>
                    </a:lnTo>
                    <a:lnTo>
                      <a:pt x="38" y="24"/>
                    </a:lnTo>
                    <a:lnTo>
                      <a:pt x="0" y="20"/>
                    </a:lnTo>
                    <a:lnTo>
                      <a:pt x="39" y="0"/>
                    </a:lnTo>
                    <a:close/>
                  </a:path>
                </a:pathLst>
              </a:custGeom>
              <a:solidFill>
                <a:srgbClr val="FFF2CC"/>
              </a:solidFill>
              <a:ln w="9525">
                <a:noFill/>
                <a:round/>
                <a:headEnd/>
                <a:tailEnd/>
              </a:ln>
            </p:spPr>
            <p:txBody>
              <a:bodyPr/>
              <a:lstStyle/>
              <a:p>
                <a:endParaRPr lang="en-US" dirty="0"/>
              </a:p>
            </p:txBody>
          </p:sp>
          <p:sp>
            <p:nvSpPr>
              <p:cNvPr id="122198" name="Freeform 342"/>
              <p:cNvSpPr>
                <a:spLocks/>
              </p:cNvSpPr>
              <p:nvPr/>
            </p:nvSpPr>
            <p:spPr bwMode="auto">
              <a:xfrm>
                <a:off x="2934" y="3156"/>
                <a:ext cx="18" cy="7"/>
              </a:xfrm>
              <a:custGeom>
                <a:avLst/>
                <a:gdLst>
                  <a:gd name="T0" fmla="*/ 34 w 72"/>
                  <a:gd name="T1" fmla="*/ 0 h 25"/>
                  <a:gd name="T2" fmla="*/ 72 w 72"/>
                  <a:gd name="T3" fmla="*/ 1 h 25"/>
                  <a:gd name="T4" fmla="*/ 30 w 72"/>
                  <a:gd name="T5" fmla="*/ 25 h 25"/>
                  <a:gd name="T6" fmla="*/ 0 w 72"/>
                  <a:gd name="T7" fmla="*/ 21 h 25"/>
                  <a:gd name="T8" fmla="*/ 34 w 72"/>
                  <a:gd name="T9" fmla="*/ 0 h 25"/>
                  <a:gd name="T10" fmla="*/ 34 w 72"/>
                  <a:gd name="T11" fmla="*/ 0 h 25"/>
                  <a:gd name="T12" fmla="*/ 0 60000 65536"/>
                  <a:gd name="T13" fmla="*/ 0 60000 65536"/>
                  <a:gd name="T14" fmla="*/ 0 60000 65536"/>
                  <a:gd name="T15" fmla="*/ 0 60000 65536"/>
                  <a:gd name="T16" fmla="*/ 0 60000 65536"/>
                  <a:gd name="T17" fmla="*/ 0 60000 65536"/>
                  <a:gd name="T18" fmla="*/ 0 w 72"/>
                  <a:gd name="T19" fmla="*/ 0 h 25"/>
                  <a:gd name="T20" fmla="*/ 72 w 72"/>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72" h="25">
                    <a:moveTo>
                      <a:pt x="34" y="0"/>
                    </a:moveTo>
                    <a:lnTo>
                      <a:pt x="72" y="1"/>
                    </a:lnTo>
                    <a:lnTo>
                      <a:pt x="30" y="25"/>
                    </a:lnTo>
                    <a:lnTo>
                      <a:pt x="0" y="21"/>
                    </a:lnTo>
                    <a:lnTo>
                      <a:pt x="34" y="0"/>
                    </a:lnTo>
                    <a:close/>
                  </a:path>
                </a:pathLst>
              </a:custGeom>
              <a:solidFill>
                <a:srgbClr val="FFF2CC"/>
              </a:solidFill>
              <a:ln w="9525">
                <a:noFill/>
                <a:round/>
                <a:headEnd/>
                <a:tailEnd/>
              </a:ln>
            </p:spPr>
            <p:txBody>
              <a:bodyPr/>
              <a:lstStyle/>
              <a:p>
                <a:endParaRPr lang="en-US" dirty="0"/>
              </a:p>
            </p:txBody>
          </p:sp>
          <p:sp>
            <p:nvSpPr>
              <p:cNvPr id="122199" name="Freeform 343"/>
              <p:cNvSpPr>
                <a:spLocks/>
              </p:cNvSpPr>
              <p:nvPr/>
            </p:nvSpPr>
            <p:spPr bwMode="auto">
              <a:xfrm>
                <a:off x="2962" y="3160"/>
                <a:ext cx="16" cy="6"/>
              </a:xfrm>
              <a:custGeom>
                <a:avLst/>
                <a:gdLst>
                  <a:gd name="T0" fmla="*/ 37 w 61"/>
                  <a:gd name="T1" fmla="*/ 0 h 25"/>
                  <a:gd name="T2" fmla="*/ 61 w 61"/>
                  <a:gd name="T3" fmla="*/ 5 h 25"/>
                  <a:gd name="T4" fmla="*/ 51 w 61"/>
                  <a:gd name="T5" fmla="*/ 25 h 25"/>
                  <a:gd name="T6" fmla="*/ 0 w 61"/>
                  <a:gd name="T7" fmla="*/ 20 h 25"/>
                  <a:gd name="T8" fmla="*/ 37 w 61"/>
                  <a:gd name="T9" fmla="*/ 0 h 25"/>
                  <a:gd name="T10" fmla="*/ 37 w 61"/>
                  <a:gd name="T11" fmla="*/ 0 h 25"/>
                  <a:gd name="T12" fmla="*/ 0 60000 65536"/>
                  <a:gd name="T13" fmla="*/ 0 60000 65536"/>
                  <a:gd name="T14" fmla="*/ 0 60000 65536"/>
                  <a:gd name="T15" fmla="*/ 0 60000 65536"/>
                  <a:gd name="T16" fmla="*/ 0 60000 65536"/>
                  <a:gd name="T17" fmla="*/ 0 60000 65536"/>
                  <a:gd name="T18" fmla="*/ 0 w 61"/>
                  <a:gd name="T19" fmla="*/ 0 h 25"/>
                  <a:gd name="T20" fmla="*/ 61 w 61"/>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61" h="25">
                    <a:moveTo>
                      <a:pt x="37" y="0"/>
                    </a:moveTo>
                    <a:lnTo>
                      <a:pt x="61" y="5"/>
                    </a:lnTo>
                    <a:lnTo>
                      <a:pt x="51" y="25"/>
                    </a:lnTo>
                    <a:lnTo>
                      <a:pt x="0" y="20"/>
                    </a:lnTo>
                    <a:lnTo>
                      <a:pt x="37" y="0"/>
                    </a:lnTo>
                    <a:close/>
                  </a:path>
                </a:pathLst>
              </a:custGeom>
              <a:solidFill>
                <a:srgbClr val="FFF2CC"/>
              </a:solidFill>
              <a:ln w="9525">
                <a:noFill/>
                <a:round/>
                <a:headEnd/>
                <a:tailEnd/>
              </a:ln>
            </p:spPr>
            <p:txBody>
              <a:bodyPr/>
              <a:lstStyle/>
              <a:p>
                <a:endParaRPr lang="en-US" dirty="0"/>
              </a:p>
            </p:txBody>
          </p:sp>
          <p:sp>
            <p:nvSpPr>
              <p:cNvPr id="122200" name="Freeform 344"/>
              <p:cNvSpPr>
                <a:spLocks/>
              </p:cNvSpPr>
              <p:nvPr/>
            </p:nvSpPr>
            <p:spPr bwMode="auto">
              <a:xfrm>
                <a:off x="2978" y="3162"/>
                <a:ext cx="10" cy="5"/>
              </a:xfrm>
              <a:custGeom>
                <a:avLst/>
                <a:gdLst>
                  <a:gd name="T0" fmla="*/ 39 w 39"/>
                  <a:gd name="T1" fmla="*/ 0 h 20"/>
                  <a:gd name="T2" fmla="*/ 0 w 39"/>
                  <a:gd name="T3" fmla="*/ 17 h 20"/>
                  <a:gd name="T4" fmla="*/ 22 w 39"/>
                  <a:gd name="T5" fmla="*/ 20 h 20"/>
                  <a:gd name="T6" fmla="*/ 39 w 39"/>
                  <a:gd name="T7" fmla="*/ 0 h 20"/>
                  <a:gd name="T8" fmla="*/ 39 w 39"/>
                  <a:gd name="T9" fmla="*/ 0 h 20"/>
                  <a:gd name="T10" fmla="*/ 0 60000 65536"/>
                  <a:gd name="T11" fmla="*/ 0 60000 65536"/>
                  <a:gd name="T12" fmla="*/ 0 60000 65536"/>
                  <a:gd name="T13" fmla="*/ 0 60000 65536"/>
                  <a:gd name="T14" fmla="*/ 0 60000 65536"/>
                  <a:gd name="T15" fmla="*/ 0 w 39"/>
                  <a:gd name="T16" fmla="*/ 0 h 20"/>
                  <a:gd name="T17" fmla="*/ 39 w 39"/>
                  <a:gd name="T18" fmla="*/ 20 h 20"/>
                </a:gdLst>
                <a:ahLst/>
                <a:cxnLst>
                  <a:cxn ang="T10">
                    <a:pos x="T0" y="T1"/>
                  </a:cxn>
                  <a:cxn ang="T11">
                    <a:pos x="T2" y="T3"/>
                  </a:cxn>
                  <a:cxn ang="T12">
                    <a:pos x="T4" y="T5"/>
                  </a:cxn>
                  <a:cxn ang="T13">
                    <a:pos x="T6" y="T7"/>
                  </a:cxn>
                  <a:cxn ang="T14">
                    <a:pos x="T8" y="T9"/>
                  </a:cxn>
                </a:cxnLst>
                <a:rect l="T15" t="T16" r="T17" b="T18"/>
                <a:pathLst>
                  <a:path w="39" h="20">
                    <a:moveTo>
                      <a:pt x="39" y="0"/>
                    </a:moveTo>
                    <a:lnTo>
                      <a:pt x="0" y="17"/>
                    </a:lnTo>
                    <a:lnTo>
                      <a:pt x="22" y="20"/>
                    </a:lnTo>
                    <a:lnTo>
                      <a:pt x="39" y="0"/>
                    </a:lnTo>
                    <a:close/>
                  </a:path>
                </a:pathLst>
              </a:custGeom>
              <a:solidFill>
                <a:srgbClr val="FFF2CC"/>
              </a:solidFill>
              <a:ln w="9525">
                <a:noFill/>
                <a:round/>
                <a:headEnd/>
                <a:tailEnd/>
              </a:ln>
            </p:spPr>
            <p:txBody>
              <a:bodyPr/>
              <a:lstStyle/>
              <a:p>
                <a:endParaRPr lang="en-US" dirty="0"/>
              </a:p>
            </p:txBody>
          </p:sp>
          <p:sp>
            <p:nvSpPr>
              <p:cNvPr id="122201" name="Freeform 345"/>
              <p:cNvSpPr>
                <a:spLocks/>
              </p:cNvSpPr>
              <p:nvPr/>
            </p:nvSpPr>
            <p:spPr bwMode="auto">
              <a:xfrm>
                <a:off x="2860" y="3147"/>
                <a:ext cx="15" cy="7"/>
              </a:xfrm>
              <a:custGeom>
                <a:avLst/>
                <a:gdLst>
                  <a:gd name="T0" fmla="*/ 0 w 61"/>
                  <a:gd name="T1" fmla="*/ 22 h 28"/>
                  <a:gd name="T2" fmla="*/ 37 w 61"/>
                  <a:gd name="T3" fmla="*/ 0 h 28"/>
                  <a:gd name="T4" fmla="*/ 61 w 61"/>
                  <a:gd name="T5" fmla="*/ 2 h 28"/>
                  <a:gd name="T6" fmla="*/ 37 w 61"/>
                  <a:gd name="T7" fmla="*/ 28 h 28"/>
                  <a:gd name="T8" fmla="*/ 0 w 61"/>
                  <a:gd name="T9" fmla="*/ 22 h 28"/>
                  <a:gd name="T10" fmla="*/ 0 w 61"/>
                  <a:gd name="T11" fmla="*/ 22 h 28"/>
                  <a:gd name="T12" fmla="*/ 0 60000 65536"/>
                  <a:gd name="T13" fmla="*/ 0 60000 65536"/>
                  <a:gd name="T14" fmla="*/ 0 60000 65536"/>
                  <a:gd name="T15" fmla="*/ 0 60000 65536"/>
                  <a:gd name="T16" fmla="*/ 0 60000 65536"/>
                  <a:gd name="T17" fmla="*/ 0 60000 65536"/>
                  <a:gd name="T18" fmla="*/ 0 w 61"/>
                  <a:gd name="T19" fmla="*/ 0 h 28"/>
                  <a:gd name="T20" fmla="*/ 61 w 6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61" h="28">
                    <a:moveTo>
                      <a:pt x="0" y="22"/>
                    </a:moveTo>
                    <a:lnTo>
                      <a:pt x="37" y="0"/>
                    </a:lnTo>
                    <a:lnTo>
                      <a:pt x="61" y="2"/>
                    </a:lnTo>
                    <a:lnTo>
                      <a:pt x="37" y="28"/>
                    </a:lnTo>
                    <a:lnTo>
                      <a:pt x="0" y="22"/>
                    </a:lnTo>
                    <a:close/>
                  </a:path>
                </a:pathLst>
              </a:custGeom>
              <a:solidFill>
                <a:srgbClr val="FFF2CC"/>
              </a:solidFill>
              <a:ln w="9525">
                <a:noFill/>
                <a:round/>
                <a:headEnd/>
                <a:tailEnd/>
              </a:ln>
            </p:spPr>
            <p:txBody>
              <a:bodyPr/>
              <a:lstStyle/>
              <a:p>
                <a:endParaRPr lang="en-US" dirty="0"/>
              </a:p>
            </p:txBody>
          </p:sp>
          <p:sp>
            <p:nvSpPr>
              <p:cNvPr id="122202" name="Freeform 346"/>
              <p:cNvSpPr>
                <a:spLocks/>
              </p:cNvSpPr>
              <p:nvPr/>
            </p:nvSpPr>
            <p:spPr bwMode="auto">
              <a:xfrm>
                <a:off x="2887" y="3151"/>
                <a:ext cx="18" cy="7"/>
              </a:xfrm>
              <a:custGeom>
                <a:avLst/>
                <a:gdLst>
                  <a:gd name="T0" fmla="*/ 36 w 73"/>
                  <a:gd name="T1" fmla="*/ 0 h 27"/>
                  <a:gd name="T2" fmla="*/ 0 w 73"/>
                  <a:gd name="T3" fmla="*/ 20 h 27"/>
                  <a:gd name="T4" fmla="*/ 52 w 73"/>
                  <a:gd name="T5" fmla="*/ 27 h 27"/>
                  <a:gd name="T6" fmla="*/ 73 w 73"/>
                  <a:gd name="T7" fmla="*/ 3 h 27"/>
                  <a:gd name="T8" fmla="*/ 36 w 73"/>
                  <a:gd name="T9" fmla="*/ 0 h 27"/>
                  <a:gd name="T10" fmla="*/ 36 w 73"/>
                  <a:gd name="T11" fmla="*/ 0 h 27"/>
                  <a:gd name="T12" fmla="*/ 0 60000 65536"/>
                  <a:gd name="T13" fmla="*/ 0 60000 65536"/>
                  <a:gd name="T14" fmla="*/ 0 60000 65536"/>
                  <a:gd name="T15" fmla="*/ 0 60000 65536"/>
                  <a:gd name="T16" fmla="*/ 0 60000 65536"/>
                  <a:gd name="T17" fmla="*/ 0 60000 65536"/>
                  <a:gd name="T18" fmla="*/ 0 w 73"/>
                  <a:gd name="T19" fmla="*/ 0 h 27"/>
                  <a:gd name="T20" fmla="*/ 73 w 73"/>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73" h="27">
                    <a:moveTo>
                      <a:pt x="36" y="0"/>
                    </a:moveTo>
                    <a:lnTo>
                      <a:pt x="0" y="20"/>
                    </a:lnTo>
                    <a:lnTo>
                      <a:pt x="52" y="27"/>
                    </a:lnTo>
                    <a:lnTo>
                      <a:pt x="73" y="3"/>
                    </a:lnTo>
                    <a:lnTo>
                      <a:pt x="36" y="0"/>
                    </a:lnTo>
                    <a:close/>
                  </a:path>
                </a:pathLst>
              </a:custGeom>
              <a:solidFill>
                <a:srgbClr val="FFF2CC"/>
              </a:solidFill>
              <a:ln w="9525">
                <a:noFill/>
                <a:round/>
                <a:headEnd/>
                <a:tailEnd/>
              </a:ln>
            </p:spPr>
            <p:txBody>
              <a:bodyPr/>
              <a:lstStyle/>
              <a:p>
                <a:endParaRPr lang="en-US" dirty="0"/>
              </a:p>
            </p:txBody>
          </p:sp>
          <p:sp>
            <p:nvSpPr>
              <p:cNvPr id="122203" name="Freeform 347"/>
              <p:cNvSpPr>
                <a:spLocks/>
              </p:cNvSpPr>
              <p:nvPr/>
            </p:nvSpPr>
            <p:spPr bwMode="auto">
              <a:xfrm>
                <a:off x="2844" y="3145"/>
                <a:ext cx="5" cy="6"/>
              </a:xfrm>
              <a:custGeom>
                <a:avLst/>
                <a:gdLst>
                  <a:gd name="T0" fmla="*/ 20 w 20"/>
                  <a:gd name="T1" fmla="*/ 0 h 27"/>
                  <a:gd name="T2" fmla="*/ 0 w 20"/>
                  <a:gd name="T3" fmla="*/ 25 h 27"/>
                  <a:gd name="T4" fmla="*/ 14 w 20"/>
                  <a:gd name="T5" fmla="*/ 27 h 27"/>
                  <a:gd name="T6" fmla="*/ 20 w 20"/>
                  <a:gd name="T7" fmla="*/ 0 h 27"/>
                  <a:gd name="T8" fmla="*/ 20 w 20"/>
                  <a:gd name="T9" fmla="*/ 0 h 27"/>
                  <a:gd name="T10" fmla="*/ 0 60000 65536"/>
                  <a:gd name="T11" fmla="*/ 0 60000 65536"/>
                  <a:gd name="T12" fmla="*/ 0 60000 65536"/>
                  <a:gd name="T13" fmla="*/ 0 60000 65536"/>
                  <a:gd name="T14" fmla="*/ 0 60000 65536"/>
                  <a:gd name="T15" fmla="*/ 0 w 20"/>
                  <a:gd name="T16" fmla="*/ 0 h 27"/>
                  <a:gd name="T17" fmla="*/ 20 w 20"/>
                  <a:gd name="T18" fmla="*/ 27 h 27"/>
                </a:gdLst>
                <a:ahLst/>
                <a:cxnLst>
                  <a:cxn ang="T10">
                    <a:pos x="T0" y="T1"/>
                  </a:cxn>
                  <a:cxn ang="T11">
                    <a:pos x="T2" y="T3"/>
                  </a:cxn>
                  <a:cxn ang="T12">
                    <a:pos x="T4" y="T5"/>
                  </a:cxn>
                  <a:cxn ang="T13">
                    <a:pos x="T6" y="T7"/>
                  </a:cxn>
                  <a:cxn ang="T14">
                    <a:pos x="T8" y="T9"/>
                  </a:cxn>
                </a:cxnLst>
                <a:rect l="T15" t="T16" r="T17" b="T18"/>
                <a:pathLst>
                  <a:path w="20" h="27">
                    <a:moveTo>
                      <a:pt x="20" y="0"/>
                    </a:moveTo>
                    <a:lnTo>
                      <a:pt x="0" y="25"/>
                    </a:lnTo>
                    <a:lnTo>
                      <a:pt x="14" y="27"/>
                    </a:lnTo>
                    <a:lnTo>
                      <a:pt x="20" y="0"/>
                    </a:lnTo>
                    <a:close/>
                  </a:path>
                </a:pathLst>
              </a:custGeom>
              <a:solidFill>
                <a:srgbClr val="FFF2CC"/>
              </a:solidFill>
              <a:ln w="9525">
                <a:noFill/>
                <a:round/>
                <a:headEnd/>
                <a:tailEnd/>
              </a:ln>
            </p:spPr>
            <p:txBody>
              <a:bodyPr/>
              <a:lstStyle/>
              <a:p>
                <a:endParaRPr lang="en-US" dirty="0"/>
              </a:p>
            </p:txBody>
          </p:sp>
          <p:sp>
            <p:nvSpPr>
              <p:cNvPr id="122204" name="Freeform 348"/>
              <p:cNvSpPr>
                <a:spLocks/>
              </p:cNvSpPr>
              <p:nvPr/>
            </p:nvSpPr>
            <p:spPr bwMode="auto">
              <a:xfrm>
                <a:off x="2851" y="3146"/>
                <a:ext cx="9" cy="6"/>
              </a:xfrm>
              <a:custGeom>
                <a:avLst/>
                <a:gdLst>
                  <a:gd name="T0" fmla="*/ 14 w 38"/>
                  <a:gd name="T1" fmla="*/ 0 h 22"/>
                  <a:gd name="T2" fmla="*/ 0 w 38"/>
                  <a:gd name="T3" fmla="*/ 17 h 22"/>
                  <a:gd name="T4" fmla="*/ 25 w 38"/>
                  <a:gd name="T5" fmla="*/ 22 h 22"/>
                  <a:gd name="T6" fmla="*/ 38 w 38"/>
                  <a:gd name="T7" fmla="*/ 1 h 22"/>
                  <a:gd name="T8" fmla="*/ 14 w 38"/>
                  <a:gd name="T9" fmla="*/ 0 h 22"/>
                  <a:gd name="T10" fmla="*/ 14 w 38"/>
                  <a:gd name="T11" fmla="*/ 0 h 22"/>
                  <a:gd name="T12" fmla="*/ 0 60000 65536"/>
                  <a:gd name="T13" fmla="*/ 0 60000 65536"/>
                  <a:gd name="T14" fmla="*/ 0 60000 65536"/>
                  <a:gd name="T15" fmla="*/ 0 60000 65536"/>
                  <a:gd name="T16" fmla="*/ 0 60000 65536"/>
                  <a:gd name="T17" fmla="*/ 0 60000 65536"/>
                  <a:gd name="T18" fmla="*/ 0 w 38"/>
                  <a:gd name="T19" fmla="*/ 0 h 22"/>
                  <a:gd name="T20" fmla="*/ 38 w 3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38" h="22">
                    <a:moveTo>
                      <a:pt x="14" y="0"/>
                    </a:moveTo>
                    <a:lnTo>
                      <a:pt x="0" y="17"/>
                    </a:lnTo>
                    <a:lnTo>
                      <a:pt x="25" y="22"/>
                    </a:lnTo>
                    <a:lnTo>
                      <a:pt x="38" y="1"/>
                    </a:lnTo>
                    <a:lnTo>
                      <a:pt x="14" y="0"/>
                    </a:lnTo>
                    <a:close/>
                  </a:path>
                </a:pathLst>
              </a:custGeom>
              <a:solidFill>
                <a:srgbClr val="FFF2CC"/>
              </a:solidFill>
              <a:ln w="9525">
                <a:noFill/>
                <a:round/>
                <a:headEnd/>
                <a:tailEnd/>
              </a:ln>
            </p:spPr>
            <p:txBody>
              <a:bodyPr/>
              <a:lstStyle/>
              <a:p>
                <a:endParaRPr lang="en-US" dirty="0"/>
              </a:p>
            </p:txBody>
          </p:sp>
          <p:sp>
            <p:nvSpPr>
              <p:cNvPr id="122205" name="Freeform 349"/>
              <p:cNvSpPr>
                <a:spLocks/>
              </p:cNvSpPr>
              <p:nvPr/>
            </p:nvSpPr>
            <p:spPr bwMode="auto">
              <a:xfrm>
                <a:off x="2874" y="3149"/>
                <a:ext cx="14" cy="7"/>
              </a:xfrm>
              <a:custGeom>
                <a:avLst/>
                <a:gdLst>
                  <a:gd name="T0" fmla="*/ 0 w 56"/>
                  <a:gd name="T1" fmla="*/ 22 h 26"/>
                  <a:gd name="T2" fmla="*/ 36 w 56"/>
                  <a:gd name="T3" fmla="*/ 0 h 26"/>
                  <a:gd name="T4" fmla="*/ 56 w 56"/>
                  <a:gd name="T5" fmla="*/ 4 h 26"/>
                  <a:gd name="T6" fmla="*/ 42 w 56"/>
                  <a:gd name="T7" fmla="*/ 26 h 26"/>
                  <a:gd name="T8" fmla="*/ 0 w 56"/>
                  <a:gd name="T9" fmla="*/ 22 h 26"/>
                  <a:gd name="T10" fmla="*/ 0 w 56"/>
                  <a:gd name="T11" fmla="*/ 22 h 26"/>
                  <a:gd name="T12" fmla="*/ 0 60000 65536"/>
                  <a:gd name="T13" fmla="*/ 0 60000 65536"/>
                  <a:gd name="T14" fmla="*/ 0 60000 65536"/>
                  <a:gd name="T15" fmla="*/ 0 60000 65536"/>
                  <a:gd name="T16" fmla="*/ 0 60000 65536"/>
                  <a:gd name="T17" fmla="*/ 0 60000 65536"/>
                  <a:gd name="T18" fmla="*/ 0 w 56"/>
                  <a:gd name="T19" fmla="*/ 0 h 26"/>
                  <a:gd name="T20" fmla="*/ 56 w 56"/>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56" h="26">
                    <a:moveTo>
                      <a:pt x="0" y="22"/>
                    </a:moveTo>
                    <a:lnTo>
                      <a:pt x="36" y="0"/>
                    </a:lnTo>
                    <a:lnTo>
                      <a:pt x="56" y="4"/>
                    </a:lnTo>
                    <a:lnTo>
                      <a:pt x="42" y="26"/>
                    </a:lnTo>
                    <a:lnTo>
                      <a:pt x="0" y="22"/>
                    </a:lnTo>
                    <a:close/>
                  </a:path>
                </a:pathLst>
              </a:custGeom>
              <a:solidFill>
                <a:srgbClr val="FFF2CC"/>
              </a:solidFill>
              <a:ln w="9525">
                <a:noFill/>
                <a:round/>
                <a:headEnd/>
                <a:tailEnd/>
              </a:ln>
            </p:spPr>
            <p:txBody>
              <a:bodyPr/>
              <a:lstStyle/>
              <a:p>
                <a:endParaRPr lang="en-US" dirty="0"/>
              </a:p>
            </p:txBody>
          </p:sp>
          <p:sp>
            <p:nvSpPr>
              <p:cNvPr id="122206" name="Freeform 350"/>
              <p:cNvSpPr>
                <a:spLocks/>
              </p:cNvSpPr>
              <p:nvPr/>
            </p:nvSpPr>
            <p:spPr bwMode="auto">
              <a:xfrm>
                <a:off x="2904" y="3152"/>
                <a:ext cx="17" cy="7"/>
              </a:xfrm>
              <a:custGeom>
                <a:avLst/>
                <a:gdLst>
                  <a:gd name="T0" fmla="*/ 0 w 65"/>
                  <a:gd name="T1" fmla="*/ 22 h 27"/>
                  <a:gd name="T2" fmla="*/ 41 w 65"/>
                  <a:gd name="T3" fmla="*/ 0 h 27"/>
                  <a:gd name="T4" fmla="*/ 65 w 65"/>
                  <a:gd name="T5" fmla="*/ 5 h 27"/>
                  <a:gd name="T6" fmla="*/ 43 w 65"/>
                  <a:gd name="T7" fmla="*/ 27 h 27"/>
                  <a:gd name="T8" fmla="*/ 0 w 65"/>
                  <a:gd name="T9" fmla="*/ 22 h 27"/>
                  <a:gd name="T10" fmla="*/ 0 w 65"/>
                  <a:gd name="T11" fmla="*/ 22 h 27"/>
                  <a:gd name="T12" fmla="*/ 0 60000 65536"/>
                  <a:gd name="T13" fmla="*/ 0 60000 65536"/>
                  <a:gd name="T14" fmla="*/ 0 60000 65536"/>
                  <a:gd name="T15" fmla="*/ 0 60000 65536"/>
                  <a:gd name="T16" fmla="*/ 0 60000 65536"/>
                  <a:gd name="T17" fmla="*/ 0 60000 65536"/>
                  <a:gd name="T18" fmla="*/ 0 w 65"/>
                  <a:gd name="T19" fmla="*/ 0 h 27"/>
                  <a:gd name="T20" fmla="*/ 65 w 65"/>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65" h="27">
                    <a:moveTo>
                      <a:pt x="0" y="22"/>
                    </a:moveTo>
                    <a:lnTo>
                      <a:pt x="41" y="0"/>
                    </a:lnTo>
                    <a:lnTo>
                      <a:pt x="65" y="5"/>
                    </a:lnTo>
                    <a:lnTo>
                      <a:pt x="43" y="27"/>
                    </a:lnTo>
                    <a:lnTo>
                      <a:pt x="0" y="22"/>
                    </a:lnTo>
                    <a:close/>
                  </a:path>
                </a:pathLst>
              </a:custGeom>
              <a:solidFill>
                <a:srgbClr val="FFF2CC"/>
              </a:solidFill>
              <a:ln w="9525">
                <a:noFill/>
                <a:round/>
                <a:headEnd/>
                <a:tailEnd/>
              </a:ln>
            </p:spPr>
            <p:txBody>
              <a:bodyPr/>
              <a:lstStyle/>
              <a:p>
                <a:endParaRPr lang="en-US" dirty="0"/>
              </a:p>
            </p:txBody>
          </p:sp>
          <p:sp>
            <p:nvSpPr>
              <p:cNvPr id="122207" name="Freeform 351"/>
              <p:cNvSpPr>
                <a:spLocks/>
              </p:cNvSpPr>
              <p:nvPr/>
            </p:nvSpPr>
            <p:spPr bwMode="auto">
              <a:xfrm>
                <a:off x="2949" y="3158"/>
                <a:ext cx="15" cy="6"/>
              </a:xfrm>
              <a:custGeom>
                <a:avLst/>
                <a:gdLst>
                  <a:gd name="T0" fmla="*/ 0 w 60"/>
                  <a:gd name="T1" fmla="*/ 15 h 23"/>
                  <a:gd name="T2" fmla="*/ 45 w 60"/>
                  <a:gd name="T3" fmla="*/ 0 h 23"/>
                  <a:gd name="T4" fmla="*/ 60 w 60"/>
                  <a:gd name="T5" fmla="*/ 1 h 23"/>
                  <a:gd name="T6" fmla="*/ 38 w 60"/>
                  <a:gd name="T7" fmla="*/ 23 h 23"/>
                  <a:gd name="T8" fmla="*/ 0 w 60"/>
                  <a:gd name="T9" fmla="*/ 15 h 23"/>
                  <a:gd name="T10" fmla="*/ 0 w 60"/>
                  <a:gd name="T11" fmla="*/ 15 h 23"/>
                  <a:gd name="T12" fmla="*/ 0 60000 65536"/>
                  <a:gd name="T13" fmla="*/ 0 60000 65536"/>
                  <a:gd name="T14" fmla="*/ 0 60000 65536"/>
                  <a:gd name="T15" fmla="*/ 0 60000 65536"/>
                  <a:gd name="T16" fmla="*/ 0 60000 65536"/>
                  <a:gd name="T17" fmla="*/ 0 60000 65536"/>
                  <a:gd name="T18" fmla="*/ 0 w 60"/>
                  <a:gd name="T19" fmla="*/ 0 h 23"/>
                  <a:gd name="T20" fmla="*/ 60 w 60"/>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60" h="23">
                    <a:moveTo>
                      <a:pt x="0" y="15"/>
                    </a:moveTo>
                    <a:lnTo>
                      <a:pt x="45" y="0"/>
                    </a:lnTo>
                    <a:lnTo>
                      <a:pt x="60" y="1"/>
                    </a:lnTo>
                    <a:lnTo>
                      <a:pt x="38" y="23"/>
                    </a:lnTo>
                    <a:lnTo>
                      <a:pt x="0" y="15"/>
                    </a:lnTo>
                    <a:close/>
                  </a:path>
                </a:pathLst>
              </a:custGeom>
              <a:solidFill>
                <a:srgbClr val="FFF2CC"/>
              </a:solidFill>
              <a:ln w="9525">
                <a:noFill/>
                <a:round/>
                <a:headEnd/>
                <a:tailEnd/>
              </a:ln>
            </p:spPr>
            <p:txBody>
              <a:bodyPr/>
              <a:lstStyle/>
              <a:p>
                <a:endParaRPr lang="en-US" dirty="0"/>
              </a:p>
            </p:txBody>
          </p:sp>
          <p:sp>
            <p:nvSpPr>
              <p:cNvPr id="122208" name="Freeform 352"/>
              <p:cNvSpPr>
                <a:spLocks/>
              </p:cNvSpPr>
              <p:nvPr/>
            </p:nvSpPr>
            <p:spPr bwMode="auto">
              <a:xfrm>
                <a:off x="2855" y="3148"/>
                <a:ext cx="2" cy="2"/>
              </a:xfrm>
              <a:custGeom>
                <a:avLst/>
                <a:gdLst>
                  <a:gd name="T0" fmla="*/ 3 w 8"/>
                  <a:gd name="T1" fmla="*/ 9 h 9"/>
                  <a:gd name="T2" fmla="*/ 8 w 8"/>
                  <a:gd name="T3" fmla="*/ 3 h 9"/>
                  <a:gd name="T4" fmla="*/ 3 w 8"/>
                  <a:gd name="T5" fmla="*/ 0 h 9"/>
                  <a:gd name="T6" fmla="*/ 0 w 8"/>
                  <a:gd name="T7" fmla="*/ 3 h 9"/>
                  <a:gd name="T8" fmla="*/ 3 w 8"/>
                  <a:gd name="T9" fmla="*/ 9 h 9"/>
                  <a:gd name="T10" fmla="*/ 3 w 8"/>
                  <a:gd name="T11" fmla="*/ 9 h 9"/>
                  <a:gd name="T12" fmla="*/ 0 60000 65536"/>
                  <a:gd name="T13" fmla="*/ 0 60000 65536"/>
                  <a:gd name="T14" fmla="*/ 0 60000 65536"/>
                  <a:gd name="T15" fmla="*/ 0 60000 65536"/>
                  <a:gd name="T16" fmla="*/ 0 60000 65536"/>
                  <a:gd name="T17" fmla="*/ 0 60000 65536"/>
                  <a:gd name="T18" fmla="*/ 0 w 8"/>
                  <a:gd name="T19" fmla="*/ 0 h 9"/>
                  <a:gd name="T20" fmla="*/ 8 w 8"/>
                  <a:gd name="T21" fmla="*/ 9 h 9"/>
                </a:gdLst>
                <a:ahLst/>
                <a:cxnLst>
                  <a:cxn ang="T12">
                    <a:pos x="T0" y="T1"/>
                  </a:cxn>
                  <a:cxn ang="T13">
                    <a:pos x="T2" y="T3"/>
                  </a:cxn>
                  <a:cxn ang="T14">
                    <a:pos x="T4" y="T5"/>
                  </a:cxn>
                  <a:cxn ang="T15">
                    <a:pos x="T6" y="T7"/>
                  </a:cxn>
                  <a:cxn ang="T16">
                    <a:pos x="T8" y="T9"/>
                  </a:cxn>
                  <a:cxn ang="T17">
                    <a:pos x="T10" y="T11"/>
                  </a:cxn>
                </a:cxnLst>
                <a:rect l="T18" t="T19" r="T20" b="T21"/>
                <a:pathLst>
                  <a:path w="8" h="9">
                    <a:moveTo>
                      <a:pt x="3" y="9"/>
                    </a:moveTo>
                    <a:lnTo>
                      <a:pt x="8" y="3"/>
                    </a:lnTo>
                    <a:lnTo>
                      <a:pt x="3" y="0"/>
                    </a:lnTo>
                    <a:lnTo>
                      <a:pt x="0" y="3"/>
                    </a:lnTo>
                    <a:lnTo>
                      <a:pt x="3" y="9"/>
                    </a:lnTo>
                    <a:close/>
                  </a:path>
                </a:pathLst>
              </a:custGeom>
              <a:solidFill>
                <a:srgbClr val="A84A3D"/>
              </a:solidFill>
              <a:ln w="9525">
                <a:noFill/>
                <a:round/>
                <a:headEnd/>
                <a:tailEnd/>
              </a:ln>
            </p:spPr>
            <p:txBody>
              <a:bodyPr/>
              <a:lstStyle/>
              <a:p>
                <a:endParaRPr lang="en-US" dirty="0"/>
              </a:p>
            </p:txBody>
          </p:sp>
          <p:sp>
            <p:nvSpPr>
              <p:cNvPr id="122209" name="Freeform 353"/>
              <p:cNvSpPr>
                <a:spLocks/>
              </p:cNvSpPr>
              <p:nvPr/>
            </p:nvSpPr>
            <p:spPr bwMode="auto">
              <a:xfrm>
                <a:off x="2882" y="3151"/>
                <a:ext cx="2" cy="3"/>
              </a:xfrm>
              <a:custGeom>
                <a:avLst/>
                <a:gdLst>
                  <a:gd name="T0" fmla="*/ 5 w 8"/>
                  <a:gd name="T1" fmla="*/ 9 h 9"/>
                  <a:gd name="T2" fmla="*/ 8 w 8"/>
                  <a:gd name="T3" fmla="*/ 5 h 9"/>
                  <a:gd name="T4" fmla="*/ 5 w 8"/>
                  <a:gd name="T5" fmla="*/ 0 h 9"/>
                  <a:gd name="T6" fmla="*/ 0 w 8"/>
                  <a:gd name="T7" fmla="*/ 5 h 9"/>
                  <a:gd name="T8" fmla="*/ 5 w 8"/>
                  <a:gd name="T9" fmla="*/ 9 h 9"/>
                  <a:gd name="T10" fmla="*/ 5 w 8"/>
                  <a:gd name="T11" fmla="*/ 9 h 9"/>
                  <a:gd name="T12" fmla="*/ 0 60000 65536"/>
                  <a:gd name="T13" fmla="*/ 0 60000 65536"/>
                  <a:gd name="T14" fmla="*/ 0 60000 65536"/>
                  <a:gd name="T15" fmla="*/ 0 60000 65536"/>
                  <a:gd name="T16" fmla="*/ 0 60000 65536"/>
                  <a:gd name="T17" fmla="*/ 0 60000 65536"/>
                  <a:gd name="T18" fmla="*/ 0 w 8"/>
                  <a:gd name="T19" fmla="*/ 0 h 9"/>
                  <a:gd name="T20" fmla="*/ 8 w 8"/>
                  <a:gd name="T21" fmla="*/ 9 h 9"/>
                </a:gdLst>
                <a:ahLst/>
                <a:cxnLst>
                  <a:cxn ang="T12">
                    <a:pos x="T0" y="T1"/>
                  </a:cxn>
                  <a:cxn ang="T13">
                    <a:pos x="T2" y="T3"/>
                  </a:cxn>
                  <a:cxn ang="T14">
                    <a:pos x="T4" y="T5"/>
                  </a:cxn>
                  <a:cxn ang="T15">
                    <a:pos x="T6" y="T7"/>
                  </a:cxn>
                  <a:cxn ang="T16">
                    <a:pos x="T8" y="T9"/>
                  </a:cxn>
                  <a:cxn ang="T17">
                    <a:pos x="T10" y="T11"/>
                  </a:cxn>
                </a:cxnLst>
                <a:rect l="T18" t="T19" r="T20" b="T21"/>
                <a:pathLst>
                  <a:path w="8" h="9">
                    <a:moveTo>
                      <a:pt x="5" y="9"/>
                    </a:moveTo>
                    <a:lnTo>
                      <a:pt x="8" y="5"/>
                    </a:lnTo>
                    <a:lnTo>
                      <a:pt x="5" y="0"/>
                    </a:lnTo>
                    <a:lnTo>
                      <a:pt x="0" y="5"/>
                    </a:lnTo>
                    <a:lnTo>
                      <a:pt x="5" y="9"/>
                    </a:lnTo>
                    <a:close/>
                  </a:path>
                </a:pathLst>
              </a:custGeom>
              <a:solidFill>
                <a:srgbClr val="A84A3D"/>
              </a:solidFill>
              <a:ln w="9525">
                <a:noFill/>
                <a:round/>
                <a:headEnd/>
                <a:tailEnd/>
              </a:ln>
            </p:spPr>
            <p:txBody>
              <a:bodyPr/>
              <a:lstStyle/>
              <a:p>
                <a:endParaRPr lang="en-US" dirty="0"/>
              </a:p>
            </p:txBody>
          </p:sp>
          <p:sp>
            <p:nvSpPr>
              <p:cNvPr id="122210" name="Freeform 354"/>
              <p:cNvSpPr>
                <a:spLocks/>
              </p:cNvSpPr>
              <p:nvPr/>
            </p:nvSpPr>
            <p:spPr bwMode="auto">
              <a:xfrm>
                <a:off x="2912" y="3155"/>
                <a:ext cx="3" cy="3"/>
              </a:xfrm>
              <a:custGeom>
                <a:avLst/>
                <a:gdLst>
                  <a:gd name="T0" fmla="*/ 5 w 11"/>
                  <a:gd name="T1" fmla="*/ 11 h 11"/>
                  <a:gd name="T2" fmla="*/ 11 w 11"/>
                  <a:gd name="T3" fmla="*/ 6 h 11"/>
                  <a:gd name="T4" fmla="*/ 5 w 11"/>
                  <a:gd name="T5" fmla="*/ 0 h 11"/>
                  <a:gd name="T6" fmla="*/ 0 w 11"/>
                  <a:gd name="T7" fmla="*/ 6 h 11"/>
                  <a:gd name="T8" fmla="*/ 5 w 11"/>
                  <a:gd name="T9" fmla="*/ 11 h 11"/>
                  <a:gd name="T10" fmla="*/ 5 w 11"/>
                  <a:gd name="T11" fmla="*/ 11 h 11"/>
                  <a:gd name="T12" fmla="*/ 0 60000 65536"/>
                  <a:gd name="T13" fmla="*/ 0 60000 65536"/>
                  <a:gd name="T14" fmla="*/ 0 60000 65536"/>
                  <a:gd name="T15" fmla="*/ 0 60000 65536"/>
                  <a:gd name="T16" fmla="*/ 0 60000 65536"/>
                  <a:gd name="T17" fmla="*/ 0 60000 65536"/>
                  <a:gd name="T18" fmla="*/ 0 w 11"/>
                  <a:gd name="T19" fmla="*/ 0 h 11"/>
                  <a:gd name="T20" fmla="*/ 11 w 11"/>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1" h="11">
                    <a:moveTo>
                      <a:pt x="5" y="11"/>
                    </a:moveTo>
                    <a:lnTo>
                      <a:pt x="11" y="6"/>
                    </a:lnTo>
                    <a:lnTo>
                      <a:pt x="5" y="0"/>
                    </a:lnTo>
                    <a:lnTo>
                      <a:pt x="0" y="6"/>
                    </a:lnTo>
                    <a:lnTo>
                      <a:pt x="5" y="11"/>
                    </a:lnTo>
                    <a:close/>
                  </a:path>
                </a:pathLst>
              </a:custGeom>
              <a:solidFill>
                <a:srgbClr val="A84A3D"/>
              </a:solidFill>
              <a:ln w="9525">
                <a:noFill/>
                <a:round/>
                <a:headEnd/>
                <a:tailEnd/>
              </a:ln>
            </p:spPr>
            <p:txBody>
              <a:bodyPr/>
              <a:lstStyle/>
              <a:p>
                <a:endParaRPr lang="en-US" dirty="0"/>
              </a:p>
            </p:txBody>
          </p:sp>
          <p:sp>
            <p:nvSpPr>
              <p:cNvPr id="122211" name="Freeform 355"/>
              <p:cNvSpPr>
                <a:spLocks/>
              </p:cNvSpPr>
              <p:nvPr/>
            </p:nvSpPr>
            <p:spPr bwMode="auto">
              <a:xfrm>
                <a:off x="2959" y="3160"/>
                <a:ext cx="2" cy="2"/>
              </a:xfrm>
              <a:custGeom>
                <a:avLst/>
                <a:gdLst>
                  <a:gd name="T0" fmla="*/ 4 w 9"/>
                  <a:gd name="T1" fmla="*/ 7 h 7"/>
                  <a:gd name="T2" fmla="*/ 9 w 9"/>
                  <a:gd name="T3" fmla="*/ 4 h 7"/>
                  <a:gd name="T4" fmla="*/ 4 w 9"/>
                  <a:gd name="T5" fmla="*/ 0 h 7"/>
                  <a:gd name="T6" fmla="*/ 0 w 9"/>
                  <a:gd name="T7" fmla="*/ 4 h 7"/>
                  <a:gd name="T8" fmla="*/ 4 w 9"/>
                  <a:gd name="T9" fmla="*/ 7 h 7"/>
                  <a:gd name="T10" fmla="*/ 4 w 9"/>
                  <a:gd name="T11" fmla="*/ 7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4" y="7"/>
                    </a:moveTo>
                    <a:lnTo>
                      <a:pt x="9" y="4"/>
                    </a:lnTo>
                    <a:lnTo>
                      <a:pt x="4" y="0"/>
                    </a:lnTo>
                    <a:lnTo>
                      <a:pt x="0" y="4"/>
                    </a:lnTo>
                    <a:lnTo>
                      <a:pt x="4" y="7"/>
                    </a:lnTo>
                    <a:close/>
                  </a:path>
                </a:pathLst>
              </a:custGeom>
              <a:solidFill>
                <a:srgbClr val="A84A3D"/>
              </a:solidFill>
              <a:ln w="9525">
                <a:noFill/>
                <a:round/>
                <a:headEnd/>
                <a:tailEnd/>
              </a:ln>
            </p:spPr>
            <p:txBody>
              <a:bodyPr/>
              <a:lstStyle/>
              <a:p>
                <a:endParaRPr lang="en-US" dirty="0"/>
              </a:p>
            </p:txBody>
          </p:sp>
          <p:sp>
            <p:nvSpPr>
              <p:cNvPr id="122212" name="Freeform 356"/>
              <p:cNvSpPr>
                <a:spLocks/>
              </p:cNvSpPr>
              <p:nvPr/>
            </p:nvSpPr>
            <p:spPr bwMode="auto">
              <a:xfrm>
                <a:off x="2809" y="3096"/>
                <a:ext cx="88" cy="22"/>
              </a:xfrm>
              <a:custGeom>
                <a:avLst/>
                <a:gdLst>
                  <a:gd name="T0" fmla="*/ 0 w 353"/>
                  <a:gd name="T1" fmla="*/ 63 h 88"/>
                  <a:gd name="T2" fmla="*/ 56 w 353"/>
                  <a:gd name="T3" fmla="*/ 27 h 88"/>
                  <a:gd name="T4" fmla="*/ 113 w 353"/>
                  <a:gd name="T5" fmla="*/ 3 h 88"/>
                  <a:gd name="T6" fmla="*/ 170 w 353"/>
                  <a:gd name="T7" fmla="*/ 0 h 88"/>
                  <a:gd name="T8" fmla="*/ 227 w 353"/>
                  <a:gd name="T9" fmla="*/ 8 h 88"/>
                  <a:gd name="T10" fmla="*/ 275 w 353"/>
                  <a:gd name="T11" fmla="*/ 33 h 88"/>
                  <a:gd name="T12" fmla="*/ 332 w 353"/>
                  <a:gd name="T13" fmla="*/ 61 h 88"/>
                  <a:gd name="T14" fmla="*/ 353 w 353"/>
                  <a:gd name="T15" fmla="*/ 82 h 88"/>
                  <a:gd name="T16" fmla="*/ 303 w 353"/>
                  <a:gd name="T17" fmla="*/ 88 h 88"/>
                  <a:gd name="T18" fmla="*/ 288 w 353"/>
                  <a:gd name="T19" fmla="*/ 49 h 88"/>
                  <a:gd name="T20" fmla="*/ 253 w 353"/>
                  <a:gd name="T21" fmla="*/ 63 h 88"/>
                  <a:gd name="T22" fmla="*/ 232 w 353"/>
                  <a:gd name="T23" fmla="*/ 23 h 88"/>
                  <a:gd name="T24" fmla="*/ 197 w 353"/>
                  <a:gd name="T25" fmla="*/ 61 h 88"/>
                  <a:gd name="T26" fmla="*/ 162 w 353"/>
                  <a:gd name="T27" fmla="*/ 13 h 88"/>
                  <a:gd name="T28" fmla="*/ 128 w 353"/>
                  <a:gd name="T29" fmla="*/ 59 h 88"/>
                  <a:gd name="T30" fmla="*/ 107 w 353"/>
                  <a:gd name="T31" fmla="*/ 19 h 88"/>
                  <a:gd name="T32" fmla="*/ 83 w 353"/>
                  <a:gd name="T33" fmla="*/ 61 h 88"/>
                  <a:gd name="T34" fmla="*/ 40 w 353"/>
                  <a:gd name="T35" fmla="*/ 56 h 88"/>
                  <a:gd name="T36" fmla="*/ 51 w 353"/>
                  <a:gd name="T37" fmla="*/ 77 h 88"/>
                  <a:gd name="T38" fmla="*/ 0 w 353"/>
                  <a:gd name="T39" fmla="*/ 63 h 88"/>
                  <a:gd name="T40" fmla="*/ 0 w 353"/>
                  <a:gd name="T41" fmla="*/ 63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3"/>
                  <a:gd name="T64" fmla="*/ 0 h 88"/>
                  <a:gd name="T65" fmla="*/ 353 w 353"/>
                  <a:gd name="T66" fmla="*/ 88 h 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3" h="88">
                    <a:moveTo>
                      <a:pt x="0" y="63"/>
                    </a:moveTo>
                    <a:lnTo>
                      <a:pt x="56" y="27"/>
                    </a:lnTo>
                    <a:lnTo>
                      <a:pt x="113" y="3"/>
                    </a:lnTo>
                    <a:lnTo>
                      <a:pt x="170" y="0"/>
                    </a:lnTo>
                    <a:lnTo>
                      <a:pt x="227" y="8"/>
                    </a:lnTo>
                    <a:lnTo>
                      <a:pt x="275" y="33"/>
                    </a:lnTo>
                    <a:lnTo>
                      <a:pt x="332" y="61"/>
                    </a:lnTo>
                    <a:lnTo>
                      <a:pt x="353" y="82"/>
                    </a:lnTo>
                    <a:lnTo>
                      <a:pt x="303" y="88"/>
                    </a:lnTo>
                    <a:lnTo>
                      <a:pt x="288" y="49"/>
                    </a:lnTo>
                    <a:lnTo>
                      <a:pt x="253" y="63"/>
                    </a:lnTo>
                    <a:lnTo>
                      <a:pt x="232" y="23"/>
                    </a:lnTo>
                    <a:lnTo>
                      <a:pt x="197" y="61"/>
                    </a:lnTo>
                    <a:lnTo>
                      <a:pt x="162" y="13"/>
                    </a:lnTo>
                    <a:lnTo>
                      <a:pt x="128" y="59"/>
                    </a:lnTo>
                    <a:lnTo>
                      <a:pt x="107" y="19"/>
                    </a:lnTo>
                    <a:lnTo>
                      <a:pt x="83" y="61"/>
                    </a:lnTo>
                    <a:lnTo>
                      <a:pt x="40" y="56"/>
                    </a:lnTo>
                    <a:lnTo>
                      <a:pt x="51" y="77"/>
                    </a:lnTo>
                    <a:lnTo>
                      <a:pt x="0" y="63"/>
                    </a:lnTo>
                    <a:close/>
                  </a:path>
                </a:pathLst>
              </a:custGeom>
              <a:solidFill>
                <a:srgbClr val="FFF2CC"/>
              </a:solidFill>
              <a:ln w="9525">
                <a:noFill/>
                <a:round/>
                <a:headEnd/>
                <a:tailEnd/>
              </a:ln>
            </p:spPr>
            <p:txBody>
              <a:bodyPr/>
              <a:lstStyle/>
              <a:p>
                <a:endParaRPr lang="en-US" dirty="0"/>
              </a:p>
            </p:txBody>
          </p:sp>
          <p:sp>
            <p:nvSpPr>
              <p:cNvPr id="122213" name="Freeform 357"/>
              <p:cNvSpPr>
                <a:spLocks/>
              </p:cNvSpPr>
              <p:nvPr/>
            </p:nvSpPr>
            <p:spPr bwMode="auto">
              <a:xfrm>
                <a:off x="2814" y="3098"/>
                <a:ext cx="74" cy="15"/>
              </a:xfrm>
              <a:custGeom>
                <a:avLst/>
                <a:gdLst>
                  <a:gd name="T0" fmla="*/ 0 w 293"/>
                  <a:gd name="T1" fmla="*/ 51 h 60"/>
                  <a:gd name="T2" fmla="*/ 35 w 293"/>
                  <a:gd name="T3" fmla="*/ 29 h 60"/>
                  <a:gd name="T4" fmla="*/ 72 w 293"/>
                  <a:gd name="T5" fmla="*/ 11 h 60"/>
                  <a:gd name="T6" fmla="*/ 103 w 293"/>
                  <a:gd name="T7" fmla="*/ 2 h 60"/>
                  <a:gd name="T8" fmla="*/ 150 w 293"/>
                  <a:gd name="T9" fmla="*/ 0 h 60"/>
                  <a:gd name="T10" fmla="*/ 188 w 293"/>
                  <a:gd name="T11" fmla="*/ 2 h 60"/>
                  <a:gd name="T12" fmla="*/ 235 w 293"/>
                  <a:gd name="T13" fmla="*/ 20 h 60"/>
                  <a:gd name="T14" fmla="*/ 293 w 293"/>
                  <a:gd name="T15" fmla="*/ 48 h 60"/>
                  <a:gd name="T16" fmla="*/ 293 w 293"/>
                  <a:gd name="T17" fmla="*/ 60 h 60"/>
                  <a:gd name="T18" fmla="*/ 276 w 293"/>
                  <a:gd name="T19" fmla="*/ 45 h 60"/>
                  <a:gd name="T20" fmla="*/ 233 w 293"/>
                  <a:gd name="T21" fmla="*/ 27 h 60"/>
                  <a:gd name="T22" fmla="*/ 185 w 293"/>
                  <a:gd name="T23" fmla="*/ 10 h 60"/>
                  <a:gd name="T24" fmla="*/ 135 w 293"/>
                  <a:gd name="T25" fmla="*/ 6 h 60"/>
                  <a:gd name="T26" fmla="*/ 89 w 293"/>
                  <a:gd name="T27" fmla="*/ 15 h 60"/>
                  <a:gd name="T28" fmla="*/ 50 w 293"/>
                  <a:gd name="T29" fmla="*/ 32 h 60"/>
                  <a:gd name="T30" fmla="*/ 10 w 293"/>
                  <a:gd name="T31" fmla="*/ 53 h 60"/>
                  <a:gd name="T32" fmla="*/ 0 w 293"/>
                  <a:gd name="T33" fmla="*/ 51 h 60"/>
                  <a:gd name="T34" fmla="*/ 0 w 293"/>
                  <a:gd name="T35" fmla="*/ 51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3"/>
                  <a:gd name="T55" fmla="*/ 0 h 60"/>
                  <a:gd name="T56" fmla="*/ 293 w 293"/>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3" h="60">
                    <a:moveTo>
                      <a:pt x="0" y="51"/>
                    </a:moveTo>
                    <a:lnTo>
                      <a:pt x="35" y="29"/>
                    </a:lnTo>
                    <a:lnTo>
                      <a:pt x="72" y="11"/>
                    </a:lnTo>
                    <a:lnTo>
                      <a:pt x="103" y="2"/>
                    </a:lnTo>
                    <a:lnTo>
                      <a:pt x="150" y="0"/>
                    </a:lnTo>
                    <a:lnTo>
                      <a:pt x="188" y="2"/>
                    </a:lnTo>
                    <a:lnTo>
                      <a:pt x="235" y="20"/>
                    </a:lnTo>
                    <a:lnTo>
                      <a:pt x="293" y="48"/>
                    </a:lnTo>
                    <a:lnTo>
                      <a:pt x="293" y="60"/>
                    </a:lnTo>
                    <a:lnTo>
                      <a:pt x="276" y="45"/>
                    </a:lnTo>
                    <a:lnTo>
                      <a:pt x="233" y="27"/>
                    </a:lnTo>
                    <a:lnTo>
                      <a:pt x="185" y="10"/>
                    </a:lnTo>
                    <a:lnTo>
                      <a:pt x="135" y="6"/>
                    </a:lnTo>
                    <a:lnTo>
                      <a:pt x="89" y="15"/>
                    </a:lnTo>
                    <a:lnTo>
                      <a:pt x="50" y="32"/>
                    </a:lnTo>
                    <a:lnTo>
                      <a:pt x="10" y="53"/>
                    </a:lnTo>
                    <a:lnTo>
                      <a:pt x="0" y="51"/>
                    </a:lnTo>
                    <a:close/>
                  </a:path>
                </a:pathLst>
              </a:custGeom>
              <a:solidFill>
                <a:srgbClr val="FFFFFF"/>
              </a:solidFill>
              <a:ln w="9525">
                <a:noFill/>
                <a:round/>
                <a:headEnd/>
                <a:tailEnd/>
              </a:ln>
            </p:spPr>
            <p:txBody>
              <a:bodyPr/>
              <a:lstStyle/>
              <a:p>
                <a:endParaRPr lang="en-US" dirty="0"/>
              </a:p>
            </p:txBody>
          </p:sp>
          <p:sp>
            <p:nvSpPr>
              <p:cNvPr id="122214" name="Freeform 358"/>
              <p:cNvSpPr>
                <a:spLocks/>
              </p:cNvSpPr>
              <p:nvPr/>
            </p:nvSpPr>
            <p:spPr bwMode="auto">
              <a:xfrm>
                <a:off x="2833" y="3087"/>
                <a:ext cx="37" cy="5"/>
              </a:xfrm>
              <a:custGeom>
                <a:avLst/>
                <a:gdLst>
                  <a:gd name="T0" fmla="*/ 6 w 145"/>
                  <a:gd name="T1" fmla="*/ 4 h 18"/>
                  <a:gd name="T2" fmla="*/ 0 w 145"/>
                  <a:gd name="T3" fmla="*/ 15 h 18"/>
                  <a:gd name="T4" fmla="*/ 20 w 145"/>
                  <a:gd name="T5" fmla="*/ 10 h 18"/>
                  <a:gd name="T6" fmla="*/ 49 w 145"/>
                  <a:gd name="T7" fmla="*/ 7 h 18"/>
                  <a:gd name="T8" fmla="*/ 85 w 145"/>
                  <a:gd name="T9" fmla="*/ 7 h 18"/>
                  <a:gd name="T10" fmla="*/ 132 w 145"/>
                  <a:gd name="T11" fmla="*/ 15 h 18"/>
                  <a:gd name="T12" fmla="*/ 145 w 145"/>
                  <a:gd name="T13" fmla="*/ 18 h 18"/>
                  <a:gd name="T14" fmla="*/ 145 w 145"/>
                  <a:gd name="T15" fmla="*/ 10 h 18"/>
                  <a:gd name="T16" fmla="*/ 102 w 145"/>
                  <a:gd name="T17" fmla="*/ 1 h 18"/>
                  <a:gd name="T18" fmla="*/ 51 w 145"/>
                  <a:gd name="T19" fmla="*/ 0 h 18"/>
                  <a:gd name="T20" fmla="*/ 20 w 145"/>
                  <a:gd name="T21" fmla="*/ 2 h 18"/>
                  <a:gd name="T22" fmla="*/ 6 w 145"/>
                  <a:gd name="T23" fmla="*/ 4 h 18"/>
                  <a:gd name="T24" fmla="*/ 6 w 145"/>
                  <a:gd name="T25" fmla="*/ 4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
                  <a:gd name="T40" fmla="*/ 0 h 18"/>
                  <a:gd name="T41" fmla="*/ 145 w 145"/>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 h="18">
                    <a:moveTo>
                      <a:pt x="6" y="4"/>
                    </a:moveTo>
                    <a:lnTo>
                      <a:pt x="0" y="15"/>
                    </a:lnTo>
                    <a:lnTo>
                      <a:pt x="20" y="10"/>
                    </a:lnTo>
                    <a:lnTo>
                      <a:pt x="49" y="7"/>
                    </a:lnTo>
                    <a:lnTo>
                      <a:pt x="85" y="7"/>
                    </a:lnTo>
                    <a:lnTo>
                      <a:pt x="132" y="15"/>
                    </a:lnTo>
                    <a:lnTo>
                      <a:pt x="145" y="18"/>
                    </a:lnTo>
                    <a:lnTo>
                      <a:pt x="145" y="10"/>
                    </a:lnTo>
                    <a:lnTo>
                      <a:pt x="102" y="1"/>
                    </a:lnTo>
                    <a:lnTo>
                      <a:pt x="51" y="0"/>
                    </a:lnTo>
                    <a:lnTo>
                      <a:pt x="20" y="2"/>
                    </a:lnTo>
                    <a:lnTo>
                      <a:pt x="6" y="4"/>
                    </a:lnTo>
                    <a:close/>
                  </a:path>
                </a:pathLst>
              </a:custGeom>
              <a:solidFill>
                <a:srgbClr val="FFFF7F"/>
              </a:solidFill>
              <a:ln w="9525">
                <a:noFill/>
                <a:round/>
                <a:headEnd/>
                <a:tailEnd/>
              </a:ln>
            </p:spPr>
            <p:txBody>
              <a:bodyPr/>
              <a:lstStyle/>
              <a:p>
                <a:endParaRPr lang="en-US" dirty="0"/>
              </a:p>
            </p:txBody>
          </p:sp>
          <p:sp>
            <p:nvSpPr>
              <p:cNvPr id="122215" name="Freeform 359"/>
              <p:cNvSpPr>
                <a:spLocks/>
              </p:cNvSpPr>
              <p:nvPr/>
            </p:nvSpPr>
            <p:spPr bwMode="auto">
              <a:xfrm>
                <a:off x="2800" y="3103"/>
                <a:ext cx="7" cy="6"/>
              </a:xfrm>
              <a:custGeom>
                <a:avLst/>
                <a:gdLst>
                  <a:gd name="T0" fmla="*/ 25 w 29"/>
                  <a:gd name="T1" fmla="*/ 0 h 23"/>
                  <a:gd name="T2" fmla="*/ 9 w 29"/>
                  <a:gd name="T3" fmla="*/ 8 h 23"/>
                  <a:gd name="T4" fmla="*/ 0 w 29"/>
                  <a:gd name="T5" fmla="*/ 16 h 23"/>
                  <a:gd name="T6" fmla="*/ 10 w 29"/>
                  <a:gd name="T7" fmla="*/ 23 h 23"/>
                  <a:gd name="T8" fmla="*/ 22 w 29"/>
                  <a:gd name="T9" fmla="*/ 11 h 23"/>
                  <a:gd name="T10" fmla="*/ 29 w 29"/>
                  <a:gd name="T11" fmla="*/ 1 h 23"/>
                  <a:gd name="T12" fmla="*/ 25 w 29"/>
                  <a:gd name="T13" fmla="*/ 0 h 23"/>
                  <a:gd name="T14" fmla="*/ 25 w 29"/>
                  <a:gd name="T15" fmla="*/ 0 h 23"/>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23"/>
                  <a:gd name="T26" fmla="*/ 29 w 29"/>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23">
                    <a:moveTo>
                      <a:pt x="25" y="0"/>
                    </a:moveTo>
                    <a:lnTo>
                      <a:pt x="9" y="8"/>
                    </a:lnTo>
                    <a:lnTo>
                      <a:pt x="0" y="16"/>
                    </a:lnTo>
                    <a:lnTo>
                      <a:pt x="10" y="23"/>
                    </a:lnTo>
                    <a:lnTo>
                      <a:pt x="22" y="11"/>
                    </a:lnTo>
                    <a:lnTo>
                      <a:pt x="29" y="1"/>
                    </a:lnTo>
                    <a:lnTo>
                      <a:pt x="25" y="0"/>
                    </a:lnTo>
                    <a:close/>
                  </a:path>
                </a:pathLst>
              </a:custGeom>
              <a:solidFill>
                <a:srgbClr val="FFFF7F"/>
              </a:solidFill>
              <a:ln w="9525">
                <a:noFill/>
                <a:round/>
                <a:headEnd/>
                <a:tailEnd/>
              </a:ln>
            </p:spPr>
            <p:txBody>
              <a:bodyPr/>
              <a:lstStyle/>
              <a:p>
                <a:endParaRPr lang="en-US" dirty="0"/>
              </a:p>
            </p:txBody>
          </p:sp>
          <p:sp>
            <p:nvSpPr>
              <p:cNvPr id="122216" name="Freeform 360"/>
              <p:cNvSpPr>
                <a:spLocks/>
              </p:cNvSpPr>
              <p:nvPr/>
            </p:nvSpPr>
            <p:spPr bwMode="auto">
              <a:xfrm>
                <a:off x="2904" y="3109"/>
                <a:ext cx="9" cy="7"/>
              </a:xfrm>
              <a:custGeom>
                <a:avLst/>
                <a:gdLst>
                  <a:gd name="T0" fmla="*/ 0 w 36"/>
                  <a:gd name="T1" fmla="*/ 0 h 29"/>
                  <a:gd name="T2" fmla="*/ 19 w 36"/>
                  <a:gd name="T3" fmla="*/ 15 h 29"/>
                  <a:gd name="T4" fmla="*/ 25 w 36"/>
                  <a:gd name="T5" fmla="*/ 29 h 29"/>
                  <a:gd name="T6" fmla="*/ 36 w 36"/>
                  <a:gd name="T7" fmla="*/ 24 h 29"/>
                  <a:gd name="T8" fmla="*/ 29 w 36"/>
                  <a:gd name="T9" fmla="*/ 14 h 29"/>
                  <a:gd name="T10" fmla="*/ 10 w 36"/>
                  <a:gd name="T11" fmla="*/ 2 h 29"/>
                  <a:gd name="T12" fmla="*/ 0 w 36"/>
                  <a:gd name="T13" fmla="*/ 0 h 29"/>
                  <a:gd name="T14" fmla="*/ 0 w 36"/>
                  <a:gd name="T15" fmla="*/ 0 h 29"/>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29"/>
                  <a:gd name="T26" fmla="*/ 36 w 36"/>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29">
                    <a:moveTo>
                      <a:pt x="0" y="0"/>
                    </a:moveTo>
                    <a:lnTo>
                      <a:pt x="19" y="15"/>
                    </a:lnTo>
                    <a:lnTo>
                      <a:pt x="25" y="29"/>
                    </a:lnTo>
                    <a:lnTo>
                      <a:pt x="36" y="24"/>
                    </a:lnTo>
                    <a:lnTo>
                      <a:pt x="29" y="14"/>
                    </a:lnTo>
                    <a:lnTo>
                      <a:pt x="10" y="2"/>
                    </a:lnTo>
                    <a:lnTo>
                      <a:pt x="0" y="0"/>
                    </a:lnTo>
                    <a:close/>
                  </a:path>
                </a:pathLst>
              </a:custGeom>
              <a:solidFill>
                <a:srgbClr val="FFFF7F"/>
              </a:solidFill>
              <a:ln w="9525">
                <a:noFill/>
                <a:round/>
                <a:headEnd/>
                <a:tailEnd/>
              </a:ln>
            </p:spPr>
            <p:txBody>
              <a:bodyPr/>
              <a:lstStyle/>
              <a:p>
                <a:endParaRPr lang="en-US" dirty="0"/>
              </a:p>
            </p:txBody>
          </p:sp>
          <p:sp>
            <p:nvSpPr>
              <p:cNvPr id="122217" name="Freeform 361"/>
              <p:cNvSpPr>
                <a:spLocks/>
              </p:cNvSpPr>
              <p:nvPr/>
            </p:nvSpPr>
            <p:spPr bwMode="auto">
              <a:xfrm>
                <a:off x="2851" y="3041"/>
                <a:ext cx="4" cy="40"/>
              </a:xfrm>
              <a:custGeom>
                <a:avLst/>
                <a:gdLst>
                  <a:gd name="T0" fmla="*/ 5 w 12"/>
                  <a:gd name="T1" fmla="*/ 156 h 157"/>
                  <a:gd name="T2" fmla="*/ 0 w 12"/>
                  <a:gd name="T3" fmla="*/ 20 h 157"/>
                  <a:gd name="T4" fmla="*/ 6 w 12"/>
                  <a:gd name="T5" fmla="*/ 0 h 157"/>
                  <a:gd name="T6" fmla="*/ 12 w 12"/>
                  <a:gd name="T7" fmla="*/ 2 h 157"/>
                  <a:gd name="T8" fmla="*/ 7 w 12"/>
                  <a:gd name="T9" fmla="*/ 157 h 157"/>
                  <a:gd name="T10" fmla="*/ 5 w 12"/>
                  <a:gd name="T11" fmla="*/ 156 h 157"/>
                  <a:gd name="T12" fmla="*/ 5 w 12"/>
                  <a:gd name="T13" fmla="*/ 156 h 157"/>
                  <a:gd name="T14" fmla="*/ 0 60000 65536"/>
                  <a:gd name="T15" fmla="*/ 0 60000 65536"/>
                  <a:gd name="T16" fmla="*/ 0 60000 65536"/>
                  <a:gd name="T17" fmla="*/ 0 60000 65536"/>
                  <a:gd name="T18" fmla="*/ 0 60000 65536"/>
                  <a:gd name="T19" fmla="*/ 0 60000 65536"/>
                  <a:gd name="T20" fmla="*/ 0 60000 65536"/>
                  <a:gd name="T21" fmla="*/ 0 w 12"/>
                  <a:gd name="T22" fmla="*/ 0 h 157"/>
                  <a:gd name="T23" fmla="*/ 12 w 12"/>
                  <a:gd name="T24" fmla="*/ 157 h 1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57">
                    <a:moveTo>
                      <a:pt x="5" y="156"/>
                    </a:moveTo>
                    <a:lnTo>
                      <a:pt x="0" y="20"/>
                    </a:lnTo>
                    <a:lnTo>
                      <a:pt x="6" y="0"/>
                    </a:lnTo>
                    <a:lnTo>
                      <a:pt x="12" y="2"/>
                    </a:lnTo>
                    <a:lnTo>
                      <a:pt x="7" y="157"/>
                    </a:lnTo>
                    <a:lnTo>
                      <a:pt x="5" y="156"/>
                    </a:lnTo>
                    <a:close/>
                  </a:path>
                </a:pathLst>
              </a:custGeom>
              <a:solidFill>
                <a:srgbClr val="E5E5FF"/>
              </a:solidFill>
              <a:ln w="9525">
                <a:noFill/>
                <a:round/>
                <a:headEnd/>
                <a:tailEnd/>
              </a:ln>
            </p:spPr>
            <p:txBody>
              <a:bodyPr/>
              <a:lstStyle/>
              <a:p>
                <a:endParaRPr lang="en-US" dirty="0"/>
              </a:p>
            </p:txBody>
          </p:sp>
          <p:sp>
            <p:nvSpPr>
              <p:cNvPr id="122218" name="Freeform 362"/>
              <p:cNvSpPr>
                <a:spLocks/>
              </p:cNvSpPr>
              <p:nvPr/>
            </p:nvSpPr>
            <p:spPr bwMode="auto">
              <a:xfrm>
                <a:off x="2858" y="3046"/>
                <a:ext cx="5" cy="1"/>
              </a:xfrm>
              <a:custGeom>
                <a:avLst/>
                <a:gdLst>
                  <a:gd name="T0" fmla="*/ 0 w 22"/>
                  <a:gd name="T1" fmla="*/ 2 h 5"/>
                  <a:gd name="T2" fmla="*/ 21 w 22"/>
                  <a:gd name="T3" fmla="*/ 0 h 5"/>
                  <a:gd name="T4" fmla="*/ 22 w 22"/>
                  <a:gd name="T5" fmla="*/ 3 h 5"/>
                  <a:gd name="T6" fmla="*/ 2 w 22"/>
                  <a:gd name="T7" fmla="*/ 5 h 5"/>
                  <a:gd name="T8" fmla="*/ 0 w 22"/>
                  <a:gd name="T9" fmla="*/ 2 h 5"/>
                  <a:gd name="T10" fmla="*/ 0 w 22"/>
                  <a:gd name="T11" fmla="*/ 2 h 5"/>
                  <a:gd name="T12" fmla="*/ 0 60000 65536"/>
                  <a:gd name="T13" fmla="*/ 0 60000 65536"/>
                  <a:gd name="T14" fmla="*/ 0 60000 65536"/>
                  <a:gd name="T15" fmla="*/ 0 60000 65536"/>
                  <a:gd name="T16" fmla="*/ 0 60000 65536"/>
                  <a:gd name="T17" fmla="*/ 0 60000 65536"/>
                  <a:gd name="T18" fmla="*/ 0 w 22"/>
                  <a:gd name="T19" fmla="*/ 0 h 5"/>
                  <a:gd name="T20" fmla="*/ 22 w 22"/>
                  <a:gd name="T21" fmla="*/ 5 h 5"/>
                </a:gdLst>
                <a:ahLst/>
                <a:cxnLst>
                  <a:cxn ang="T12">
                    <a:pos x="T0" y="T1"/>
                  </a:cxn>
                  <a:cxn ang="T13">
                    <a:pos x="T2" y="T3"/>
                  </a:cxn>
                  <a:cxn ang="T14">
                    <a:pos x="T4" y="T5"/>
                  </a:cxn>
                  <a:cxn ang="T15">
                    <a:pos x="T6" y="T7"/>
                  </a:cxn>
                  <a:cxn ang="T16">
                    <a:pos x="T8" y="T9"/>
                  </a:cxn>
                  <a:cxn ang="T17">
                    <a:pos x="T10" y="T11"/>
                  </a:cxn>
                </a:cxnLst>
                <a:rect l="T18" t="T19" r="T20" b="T21"/>
                <a:pathLst>
                  <a:path w="22" h="5">
                    <a:moveTo>
                      <a:pt x="0" y="2"/>
                    </a:moveTo>
                    <a:lnTo>
                      <a:pt x="21" y="0"/>
                    </a:lnTo>
                    <a:lnTo>
                      <a:pt x="22" y="3"/>
                    </a:lnTo>
                    <a:lnTo>
                      <a:pt x="2" y="5"/>
                    </a:lnTo>
                    <a:lnTo>
                      <a:pt x="0" y="2"/>
                    </a:lnTo>
                    <a:close/>
                  </a:path>
                </a:pathLst>
              </a:custGeom>
              <a:solidFill>
                <a:srgbClr val="E5E5FF"/>
              </a:solidFill>
              <a:ln w="9525">
                <a:noFill/>
                <a:round/>
                <a:headEnd/>
                <a:tailEnd/>
              </a:ln>
            </p:spPr>
            <p:txBody>
              <a:bodyPr/>
              <a:lstStyle/>
              <a:p>
                <a:endParaRPr lang="en-US" dirty="0"/>
              </a:p>
            </p:txBody>
          </p:sp>
          <p:sp>
            <p:nvSpPr>
              <p:cNvPr id="122219" name="Freeform 363"/>
              <p:cNvSpPr>
                <a:spLocks/>
              </p:cNvSpPr>
              <p:nvPr/>
            </p:nvSpPr>
            <p:spPr bwMode="auto">
              <a:xfrm>
                <a:off x="2843" y="3045"/>
                <a:ext cx="4" cy="1"/>
              </a:xfrm>
              <a:custGeom>
                <a:avLst/>
                <a:gdLst>
                  <a:gd name="T0" fmla="*/ 0 w 14"/>
                  <a:gd name="T1" fmla="*/ 3 h 5"/>
                  <a:gd name="T2" fmla="*/ 12 w 14"/>
                  <a:gd name="T3" fmla="*/ 0 h 5"/>
                  <a:gd name="T4" fmla="*/ 14 w 14"/>
                  <a:gd name="T5" fmla="*/ 5 h 5"/>
                  <a:gd name="T6" fmla="*/ 4 w 14"/>
                  <a:gd name="T7" fmla="*/ 4 h 5"/>
                  <a:gd name="T8" fmla="*/ 0 w 14"/>
                  <a:gd name="T9" fmla="*/ 3 h 5"/>
                  <a:gd name="T10" fmla="*/ 0 w 14"/>
                  <a:gd name="T11" fmla="*/ 3 h 5"/>
                  <a:gd name="T12" fmla="*/ 0 60000 65536"/>
                  <a:gd name="T13" fmla="*/ 0 60000 65536"/>
                  <a:gd name="T14" fmla="*/ 0 60000 65536"/>
                  <a:gd name="T15" fmla="*/ 0 60000 65536"/>
                  <a:gd name="T16" fmla="*/ 0 60000 65536"/>
                  <a:gd name="T17" fmla="*/ 0 60000 65536"/>
                  <a:gd name="T18" fmla="*/ 0 w 14"/>
                  <a:gd name="T19" fmla="*/ 0 h 5"/>
                  <a:gd name="T20" fmla="*/ 14 w 14"/>
                  <a:gd name="T21" fmla="*/ 5 h 5"/>
                </a:gdLst>
                <a:ahLst/>
                <a:cxnLst>
                  <a:cxn ang="T12">
                    <a:pos x="T0" y="T1"/>
                  </a:cxn>
                  <a:cxn ang="T13">
                    <a:pos x="T2" y="T3"/>
                  </a:cxn>
                  <a:cxn ang="T14">
                    <a:pos x="T4" y="T5"/>
                  </a:cxn>
                  <a:cxn ang="T15">
                    <a:pos x="T6" y="T7"/>
                  </a:cxn>
                  <a:cxn ang="T16">
                    <a:pos x="T8" y="T9"/>
                  </a:cxn>
                  <a:cxn ang="T17">
                    <a:pos x="T10" y="T11"/>
                  </a:cxn>
                </a:cxnLst>
                <a:rect l="T18" t="T19" r="T20" b="T21"/>
                <a:pathLst>
                  <a:path w="14" h="5">
                    <a:moveTo>
                      <a:pt x="0" y="3"/>
                    </a:moveTo>
                    <a:lnTo>
                      <a:pt x="12" y="0"/>
                    </a:lnTo>
                    <a:lnTo>
                      <a:pt x="14" y="5"/>
                    </a:lnTo>
                    <a:lnTo>
                      <a:pt x="4" y="4"/>
                    </a:lnTo>
                    <a:lnTo>
                      <a:pt x="0" y="3"/>
                    </a:lnTo>
                    <a:close/>
                  </a:path>
                </a:pathLst>
              </a:custGeom>
              <a:solidFill>
                <a:srgbClr val="E5E5FF"/>
              </a:solidFill>
              <a:ln w="9525">
                <a:noFill/>
                <a:round/>
                <a:headEnd/>
                <a:tailEnd/>
              </a:ln>
            </p:spPr>
            <p:txBody>
              <a:bodyPr/>
              <a:lstStyle/>
              <a:p>
                <a:endParaRPr lang="en-US" dirty="0"/>
              </a:p>
            </p:txBody>
          </p:sp>
          <p:sp>
            <p:nvSpPr>
              <p:cNvPr id="122220" name="Freeform 364"/>
              <p:cNvSpPr>
                <a:spLocks/>
              </p:cNvSpPr>
              <p:nvPr/>
            </p:nvSpPr>
            <p:spPr bwMode="auto">
              <a:xfrm>
                <a:off x="2881" y="3067"/>
                <a:ext cx="3" cy="8"/>
              </a:xfrm>
              <a:custGeom>
                <a:avLst/>
                <a:gdLst>
                  <a:gd name="T0" fmla="*/ 0 w 11"/>
                  <a:gd name="T1" fmla="*/ 0 h 32"/>
                  <a:gd name="T2" fmla="*/ 7 w 11"/>
                  <a:gd name="T3" fmla="*/ 32 h 32"/>
                  <a:gd name="T4" fmla="*/ 11 w 11"/>
                  <a:gd name="T5" fmla="*/ 29 h 32"/>
                  <a:gd name="T6" fmla="*/ 0 w 11"/>
                  <a:gd name="T7" fmla="*/ 0 h 32"/>
                  <a:gd name="T8" fmla="*/ 0 w 11"/>
                  <a:gd name="T9" fmla="*/ 0 h 32"/>
                  <a:gd name="T10" fmla="*/ 0 60000 65536"/>
                  <a:gd name="T11" fmla="*/ 0 60000 65536"/>
                  <a:gd name="T12" fmla="*/ 0 60000 65536"/>
                  <a:gd name="T13" fmla="*/ 0 60000 65536"/>
                  <a:gd name="T14" fmla="*/ 0 60000 65536"/>
                  <a:gd name="T15" fmla="*/ 0 w 11"/>
                  <a:gd name="T16" fmla="*/ 0 h 32"/>
                  <a:gd name="T17" fmla="*/ 11 w 11"/>
                  <a:gd name="T18" fmla="*/ 32 h 32"/>
                </a:gdLst>
                <a:ahLst/>
                <a:cxnLst>
                  <a:cxn ang="T10">
                    <a:pos x="T0" y="T1"/>
                  </a:cxn>
                  <a:cxn ang="T11">
                    <a:pos x="T2" y="T3"/>
                  </a:cxn>
                  <a:cxn ang="T12">
                    <a:pos x="T4" y="T5"/>
                  </a:cxn>
                  <a:cxn ang="T13">
                    <a:pos x="T6" y="T7"/>
                  </a:cxn>
                  <a:cxn ang="T14">
                    <a:pos x="T8" y="T9"/>
                  </a:cxn>
                </a:cxnLst>
                <a:rect l="T15" t="T16" r="T17" b="T18"/>
                <a:pathLst>
                  <a:path w="11" h="32">
                    <a:moveTo>
                      <a:pt x="0" y="0"/>
                    </a:moveTo>
                    <a:lnTo>
                      <a:pt x="7" y="32"/>
                    </a:lnTo>
                    <a:lnTo>
                      <a:pt x="11" y="29"/>
                    </a:lnTo>
                    <a:lnTo>
                      <a:pt x="0" y="0"/>
                    </a:lnTo>
                    <a:close/>
                  </a:path>
                </a:pathLst>
              </a:custGeom>
              <a:solidFill>
                <a:srgbClr val="E5E5FF"/>
              </a:solidFill>
              <a:ln w="9525">
                <a:noFill/>
                <a:round/>
                <a:headEnd/>
                <a:tailEnd/>
              </a:ln>
            </p:spPr>
            <p:txBody>
              <a:bodyPr/>
              <a:lstStyle/>
              <a:p>
                <a:endParaRPr lang="en-US" dirty="0"/>
              </a:p>
            </p:txBody>
          </p:sp>
          <p:sp>
            <p:nvSpPr>
              <p:cNvPr id="122221" name="Freeform 365"/>
              <p:cNvSpPr>
                <a:spLocks/>
              </p:cNvSpPr>
              <p:nvPr/>
            </p:nvSpPr>
            <p:spPr bwMode="auto">
              <a:xfrm>
                <a:off x="2902" y="3064"/>
                <a:ext cx="3" cy="8"/>
              </a:xfrm>
              <a:custGeom>
                <a:avLst/>
                <a:gdLst>
                  <a:gd name="T0" fmla="*/ 0 w 12"/>
                  <a:gd name="T1" fmla="*/ 0 h 31"/>
                  <a:gd name="T2" fmla="*/ 5 w 12"/>
                  <a:gd name="T3" fmla="*/ 31 h 31"/>
                  <a:gd name="T4" fmla="*/ 12 w 12"/>
                  <a:gd name="T5" fmla="*/ 30 h 31"/>
                  <a:gd name="T6" fmla="*/ 0 w 12"/>
                  <a:gd name="T7" fmla="*/ 0 h 31"/>
                  <a:gd name="T8" fmla="*/ 0 w 12"/>
                  <a:gd name="T9" fmla="*/ 0 h 31"/>
                  <a:gd name="T10" fmla="*/ 0 60000 65536"/>
                  <a:gd name="T11" fmla="*/ 0 60000 65536"/>
                  <a:gd name="T12" fmla="*/ 0 60000 65536"/>
                  <a:gd name="T13" fmla="*/ 0 60000 65536"/>
                  <a:gd name="T14" fmla="*/ 0 60000 65536"/>
                  <a:gd name="T15" fmla="*/ 0 w 12"/>
                  <a:gd name="T16" fmla="*/ 0 h 31"/>
                  <a:gd name="T17" fmla="*/ 12 w 12"/>
                  <a:gd name="T18" fmla="*/ 31 h 31"/>
                </a:gdLst>
                <a:ahLst/>
                <a:cxnLst>
                  <a:cxn ang="T10">
                    <a:pos x="T0" y="T1"/>
                  </a:cxn>
                  <a:cxn ang="T11">
                    <a:pos x="T2" y="T3"/>
                  </a:cxn>
                  <a:cxn ang="T12">
                    <a:pos x="T4" y="T5"/>
                  </a:cxn>
                  <a:cxn ang="T13">
                    <a:pos x="T6" y="T7"/>
                  </a:cxn>
                  <a:cxn ang="T14">
                    <a:pos x="T8" y="T9"/>
                  </a:cxn>
                </a:cxnLst>
                <a:rect l="T15" t="T16" r="T17" b="T18"/>
                <a:pathLst>
                  <a:path w="12" h="31">
                    <a:moveTo>
                      <a:pt x="0" y="0"/>
                    </a:moveTo>
                    <a:lnTo>
                      <a:pt x="5" y="31"/>
                    </a:lnTo>
                    <a:lnTo>
                      <a:pt x="12" y="30"/>
                    </a:lnTo>
                    <a:lnTo>
                      <a:pt x="0" y="0"/>
                    </a:lnTo>
                    <a:close/>
                  </a:path>
                </a:pathLst>
              </a:custGeom>
              <a:solidFill>
                <a:srgbClr val="E5E5FF"/>
              </a:solidFill>
              <a:ln w="9525">
                <a:noFill/>
                <a:round/>
                <a:headEnd/>
                <a:tailEnd/>
              </a:ln>
            </p:spPr>
            <p:txBody>
              <a:bodyPr/>
              <a:lstStyle/>
              <a:p>
                <a:endParaRPr lang="en-US" dirty="0"/>
              </a:p>
            </p:txBody>
          </p:sp>
          <p:sp>
            <p:nvSpPr>
              <p:cNvPr id="122222" name="Freeform 366"/>
              <p:cNvSpPr>
                <a:spLocks/>
              </p:cNvSpPr>
              <p:nvPr/>
            </p:nvSpPr>
            <p:spPr bwMode="auto">
              <a:xfrm>
                <a:off x="2922" y="3066"/>
                <a:ext cx="1" cy="6"/>
              </a:xfrm>
              <a:custGeom>
                <a:avLst/>
                <a:gdLst>
                  <a:gd name="T0" fmla="*/ 0 w 5"/>
                  <a:gd name="T1" fmla="*/ 0 h 26"/>
                  <a:gd name="T2" fmla="*/ 3 w 5"/>
                  <a:gd name="T3" fmla="*/ 26 h 26"/>
                  <a:gd name="T4" fmla="*/ 5 w 5"/>
                  <a:gd name="T5" fmla="*/ 26 h 26"/>
                  <a:gd name="T6" fmla="*/ 0 w 5"/>
                  <a:gd name="T7" fmla="*/ 0 h 26"/>
                  <a:gd name="T8" fmla="*/ 0 w 5"/>
                  <a:gd name="T9" fmla="*/ 0 h 26"/>
                  <a:gd name="T10" fmla="*/ 0 60000 65536"/>
                  <a:gd name="T11" fmla="*/ 0 60000 65536"/>
                  <a:gd name="T12" fmla="*/ 0 60000 65536"/>
                  <a:gd name="T13" fmla="*/ 0 60000 65536"/>
                  <a:gd name="T14" fmla="*/ 0 60000 65536"/>
                  <a:gd name="T15" fmla="*/ 0 w 5"/>
                  <a:gd name="T16" fmla="*/ 0 h 26"/>
                  <a:gd name="T17" fmla="*/ 5 w 5"/>
                  <a:gd name="T18" fmla="*/ 26 h 26"/>
                </a:gdLst>
                <a:ahLst/>
                <a:cxnLst>
                  <a:cxn ang="T10">
                    <a:pos x="T0" y="T1"/>
                  </a:cxn>
                  <a:cxn ang="T11">
                    <a:pos x="T2" y="T3"/>
                  </a:cxn>
                  <a:cxn ang="T12">
                    <a:pos x="T4" y="T5"/>
                  </a:cxn>
                  <a:cxn ang="T13">
                    <a:pos x="T6" y="T7"/>
                  </a:cxn>
                  <a:cxn ang="T14">
                    <a:pos x="T8" y="T9"/>
                  </a:cxn>
                </a:cxnLst>
                <a:rect l="T15" t="T16" r="T17" b="T18"/>
                <a:pathLst>
                  <a:path w="5" h="26">
                    <a:moveTo>
                      <a:pt x="0" y="0"/>
                    </a:moveTo>
                    <a:lnTo>
                      <a:pt x="3" y="26"/>
                    </a:lnTo>
                    <a:lnTo>
                      <a:pt x="5" y="26"/>
                    </a:lnTo>
                    <a:lnTo>
                      <a:pt x="0" y="0"/>
                    </a:lnTo>
                    <a:close/>
                  </a:path>
                </a:pathLst>
              </a:custGeom>
              <a:solidFill>
                <a:srgbClr val="E5E5FF"/>
              </a:solidFill>
              <a:ln w="9525">
                <a:noFill/>
                <a:round/>
                <a:headEnd/>
                <a:tailEnd/>
              </a:ln>
            </p:spPr>
            <p:txBody>
              <a:bodyPr/>
              <a:lstStyle/>
              <a:p>
                <a:endParaRPr lang="en-US" dirty="0"/>
              </a:p>
            </p:txBody>
          </p:sp>
          <p:sp>
            <p:nvSpPr>
              <p:cNvPr id="122223" name="Freeform 367"/>
              <p:cNvSpPr>
                <a:spLocks/>
              </p:cNvSpPr>
              <p:nvPr/>
            </p:nvSpPr>
            <p:spPr bwMode="auto">
              <a:xfrm>
                <a:off x="2875" y="3020"/>
                <a:ext cx="2" cy="8"/>
              </a:xfrm>
              <a:custGeom>
                <a:avLst/>
                <a:gdLst>
                  <a:gd name="T0" fmla="*/ 0 w 6"/>
                  <a:gd name="T1" fmla="*/ 3 h 33"/>
                  <a:gd name="T2" fmla="*/ 4 w 6"/>
                  <a:gd name="T3" fmla="*/ 33 h 33"/>
                  <a:gd name="T4" fmla="*/ 6 w 6"/>
                  <a:gd name="T5" fmla="*/ 32 h 33"/>
                  <a:gd name="T6" fmla="*/ 3 w 6"/>
                  <a:gd name="T7" fmla="*/ 0 h 33"/>
                  <a:gd name="T8" fmla="*/ 0 w 6"/>
                  <a:gd name="T9" fmla="*/ 3 h 33"/>
                  <a:gd name="T10" fmla="*/ 0 w 6"/>
                  <a:gd name="T11" fmla="*/ 3 h 33"/>
                  <a:gd name="T12" fmla="*/ 0 60000 65536"/>
                  <a:gd name="T13" fmla="*/ 0 60000 65536"/>
                  <a:gd name="T14" fmla="*/ 0 60000 65536"/>
                  <a:gd name="T15" fmla="*/ 0 60000 65536"/>
                  <a:gd name="T16" fmla="*/ 0 60000 65536"/>
                  <a:gd name="T17" fmla="*/ 0 60000 65536"/>
                  <a:gd name="T18" fmla="*/ 0 w 6"/>
                  <a:gd name="T19" fmla="*/ 0 h 33"/>
                  <a:gd name="T20" fmla="*/ 6 w 6"/>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6" h="33">
                    <a:moveTo>
                      <a:pt x="0" y="3"/>
                    </a:moveTo>
                    <a:lnTo>
                      <a:pt x="4" y="33"/>
                    </a:lnTo>
                    <a:lnTo>
                      <a:pt x="6" y="32"/>
                    </a:lnTo>
                    <a:lnTo>
                      <a:pt x="3" y="0"/>
                    </a:lnTo>
                    <a:lnTo>
                      <a:pt x="0" y="3"/>
                    </a:lnTo>
                    <a:close/>
                  </a:path>
                </a:pathLst>
              </a:custGeom>
              <a:solidFill>
                <a:srgbClr val="E5E5FF"/>
              </a:solidFill>
              <a:ln w="9525">
                <a:noFill/>
                <a:round/>
                <a:headEnd/>
                <a:tailEnd/>
              </a:ln>
            </p:spPr>
            <p:txBody>
              <a:bodyPr/>
              <a:lstStyle/>
              <a:p>
                <a:endParaRPr lang="en-US" dirty="0"/>
              </a:p>
            </p:txBody>
          </p:sp>
          <p:sp>
            <p:nvSpPr>
              <p:cNvPr id="122224" name="Freeform 368"/>
              <p:cNvSpPr>
                <a:spLocks/>
              </p:cNvSpPr>
              <p:nvPr/>
            </p:nvSpPr>
            <p:spPr bwMode="auto">
              <a:xfrm>
                <a:off x="2893" y="3013"/>
                <a:ext cx="1" cy="8"/>
              </a:xfrm>
              <a:custGeom>
                <a:avLst/>
                <a:gdLst>
                  <a:gd name="T0" fmla="*/ 0 w 8"/>
                  <a:gd name="T1" fmla="*/ 0 h 33"/>
                  <a:gd name="T2" fmla="*/ 5 w 8"/>
                  <a:gd name="T3" fmla="*/ 33 h 33"/>
                  <a:gd name="T4" fmla="*/ 8 w 8"/>
                  <a:gd name="T5" fmla="*/ 2 h 33"/>
                  <a:gd name="T6" fmla="*/ 0 w 8"/>
                  <a:gd name="T7" fmla="*/ 0 h 33"/>
                  <a:gd name="T8" fmla="*/ 0 w 8"/>
                  <a:gd name="T9" fmla="*/ 0 h 33"/>
                  <a:gd name="T10" fmla="*/ 0 60000 65536"/>
                  <a:gd name="T11" fmla="*/ 0 60000 65536"/>
                  <a:gd name="T12" fmla="*/ 0 60000 65536"/>
                  <a:gd name="T13" fmla="*/ 0 60000 65536"/>
                  <a:gd name="T14" fmla="*/ 0 60000 65536"/>
                  <a:gd name="T15" fmla="*/ 0 w 8"/>
                  <a:gd name="T16" fmla="*/ 0 h 33"/>
                  <a:gd name="T17" fmla="*/ 8 w 8"/>
                  <a:gd name="T18" fmla="*/ 33 h 33"/>
                </a:gdLst>
                <a:ahLst/>
                <a:cxnLst>
                  <a:cxn ang="T10">
                    <a:pos x="T0" y="T1"/>
                  </a:cxn>
                  <a:cxn ang="T11">
                    <a:pos x="T2" y="T3"/>
                  </a:cxn>
                  <a:cxn ang="T12">
                    <a:pos x="T4" y="T5"/>
                  </a:cxn>
                  <a:cxn ang="T13">
                    <a:pos x="T6" y="T7"/>
                  </a:cxn>
                  <a:cxn ang="T14">
                    <a:pos x="T8" y="T9"/>
                  </a:cxn>
                </a:cxnLst>
                <a:rect l="T15" t="T16" r="T17" b="T18"/>
                <a:pathLst>
                  <a:path w="8" h="33">
                    <a:moveTo>
                      <a:pt x="0" y="0"/>
                    </a:moveTo>
                    <a:lnTo>
                      <a:pt x="5" y="33"/>
                    </a:lnTo>
                    <a:lnTo>
                      <a:pt x="8" y="2"/>
                    </a:lnTo>
                    <a:lnTo>
                      <a:pt x="0" y="0"/>
                    </a:lnTo>
                    <a:close/>
                  </a:path>
                </a:pathLst>
              </a:custGeom>
              <a:solidFill>
                <a:srgbClr val="E5E5FF"/>
              </a:solidFill>
              <a:ln w="9525">
                <a:noFill/>
                <a:round/>
                <a:headEnd/>
                <a:tailEnd/>
              </a:ln>
            </p:spPr>
            <p:txBody>
              <a:bodyPr/>
              <a:lstStyle/>
              <a:p>
                <a:endParaRPr lang="en-US" dirty="0"/>
              </a:p>
            </p:txBody>
          </p:sp>
          <p:sp>
            <p:nvSpPr>
              <p:cNvPr id="122225" name="Freeform 369"/>
              <p:cNvSpPr>
                <a:spLocks/>
              </p:cNvSpPr>
              <p:nvPr/>
            </p:nvSpPr>
            <p:spPr bwMode="auto">
              <a:xfrm>
                <a:off x="2915" y="3013"/>
                <a:ext cx="1" cy="7"/>
              </a:xfrm>
              <a:custGeom>
                <a:avLst/>
                <a:gdLst>
                  <a:gd name="T0" fmla="*/ 0 w 5"/>
                  <a:gd name="T1" fmla="*/ 0 h 28"/>
                  <a:gd name="T2" fmla="*/ 3 w 5"/>
                  <a:gd name="T3" fmla="*/ 28 h 28"/>
                  <a:gd name="T4" fmla="*/ 5 w 5"/>
                  <a:gd name="T5" fmla="*/ 2 h 28"/>
                  <a:gd name="T6" fmla="*/ 0 w 5"/>
                  <a:gd name="T7" fmla="*/ 0 h 28"/>
                  <a:gd name="T8" fmla="*/ 0 w 5"/>
                  <a:gd name="T9" fmla="*/ 0 h 28"/>
                  <a:gd name="T10" fmla="*/ 0 60000 65536"/>
                  <a:gd name="T11" fmla="*/ 0 60000 65536"/>
                  <a:gd name="T12" fmla="*/ 0 60000 65536"/>
                  <a:gd name="T13" fmla="*/ 0 60000 65536"/>
                  <a:gd name="T14" fmla="*/ 0 60000 65536"/>
                  <a:gd name="T15" fmla="*/ 0 w 5"/>
                  <a:gd name="T16" fmla="*/ 0 h 28"/>
                  <a:gd name="T17" fmla="*/ 5 w 5"/>
                  <a:gd name="T18" fmla="*/ 28 h 28"/>
                </a:gdLst>
                <a:ahLst/>
                <a:cxnLst>
                  <a:cxn ang="T10">
                    <a:pos x="T0" y="T1"/>
                  </a:cxn>
                  <a:cxn ang="T11">
                    <a:pos x="T2" y="T3"/>
                  </a:cxn>
                  <a:cxn ang="T12">
                    <a:pos x="T4" y="T5"/>
                  </a:cxn>
                  <a:cxn ang="T13">
                    <a:pos x="T6" y="T7"/>
                  </a:cxn>
                  <a:cxn ang="T14">
                    <a:pos x="T8" y="T9"/>
                  </a:cxn>
                </a:cxnLst>
                <a:rect l="T15" t="T16" r="T17" b="T18"/>
                <a:pathLst>
                  <a:path w="5" h="28">
                    <a:moveTo>
                      <a:pt x="0" y="0"/>
                    </a:moveTo>
                    <a:lnTo>
                      <a:pt x="3" y="28"/>
                    </a:lnTo>
                    <a:lnTo>
                      <a:pt x="5" y="2"/>
                    </a:lnTo>
                    <a:lnTo>
                      <a:pt x="0" y="0"/>
                    </a:lnTo>
                    <a:close/>
                  </a:path>
                </a:pathLst>
              </a:custGeom>
              <a:solidFill>
                <a:srgbClr val="E5E5FF"/>
              </a:solidFill>
              <a:ln w="9525">
                <a:noFill/>
                <a:round/>
                <a:headEnd/>
                <a:tailEnd/>
              </a:ln>
            </p:spPr>
            <p:txBody>
              <a:bodyPr/>
              <a:lstStyle/>
              <a:p>
                <a:endParaRPr lang="en-US" dirty="0"/>
              </a:p>
            </p:txBody>
          </p:sp>
          <p:sp>
            <p:nvSpPr>
              <p:cNvPr id="122226" name="Freeform 370"/>
              <p:cNvSpPr>
                <a:spLocks/>
              </p:cNvSpPr>
              <p:nvPr/>
            </p:nvSpPr>
            <p:spPr bwMode="auto">
              <a:xfrm>
                <a:off x="2799" y="3012"/>
                <a:ext cx="5" cy="9"/>
              </a:xfrm>
              <a:custGeom>
                <a:avLst/>
                <a:gdLst>
                  <a:gd name="T0" fmla="*/ 15 w 22"/>
                  <a:gd name="T1" fmla="*/ 0 h 37"/>
                  <a:gd name="T2" fmla="*/ 0 w 22"/>
                  <a:gd name="T3" fmla="*/ 37 h 37"/>
                  <a:gd name="T4" fmla="*/ 22 w 22"/>
                  <a:gd name="T5" fmla="*/ 3 h 37"/>
                  <a:gd name="T6" fmla="*/ 15 w 22"/>
                  <a:gd name="T7" fmla="*/ 0 h 37"/>
                  <a:gd name="T8" fmla="*/ 15 w 22"/>
                  <a:gd name="T9" fmla="*/ 0 h 37"/>
                  <a:gd name="T10" fmla="*/ 0 60000 65536"/>
                  <a:gd name="T11" fmla="*/ 0 60000 65536"/>
                  <a:gd name="T12" fmla="*/ 0 60000 65536"/>
                  <a:gd name="T13" fmla="*/ 0 60000 65536"/>
                  <a:gd name="T14" fmla="*/ 0 60000 65536"/>
                  <a:gd name="T15" fmla="*/ 0 w 22"/>
                  <a:gd name="T16" fmla="*/ 0 h 37"/>
                  <a:gd name="T17" fmla="*/ 22 w 22"/>
                  <a:gd name="T18" fmla="*/ 37 h 37"/>
                </a:gdLst>
                <a:ahLst/>
                <a:cxnLst>
                  <a:cxn ang="T10">
                    <a:pos x="T0" y="T1"/>
                  </a:cxn>
                  <a:cxn ang="T11">
                    <a:pos x="T2" y="T3"/>
                  </a:cxn>
                  <a:cxn ang="T12">
                    <a:pos x="T4" y="T5"/>
                  </a:cxn>
                  <a:cxn ang="T13">
                    <a:pos x="T6" y="T7"/>
                  </a:cxn>
                  <a:cxn ang="T14">
                    <a:pos x="T8" y="T9"/>
                  </a:cxn>
                </a:cxnLst>
                <a:rect l="T15" t="T16" r="T17" b="T18"/>
                <a:pathLst>
                  <a:path w="22" h="37">
                    <a:moveTo>
                      <a:pt x="15" y="0"/>
                    </a:moveTo>
                    <a:lnTo>
                      <a:pt x="0" y="37"/>
                    </a:lnTo>
                    <a:lnTo>
                      <a:pt x="22" y="3"/>
                    </a:lnTo>
                    <a:lnTo>
                      <a:pt x="15" y="0"/>
                    </a:lnTo>
                    <a:close/>
                  </a:path>
                </a:pathLst>
              </a:custGeom>
              <a:solidFill>
                <a:srgbClr val="E5E5FF"/>
              </a:solidFill>
              <a:ln w="9525">
                <a:noFill/>
                <a:round/>
                <a:headEnd/>
                <a:tailEnd/>
              </a:ln>
            </p:spPr>
            <p:txBody>
              <a:bodyPr/>
              <a:lstStyle/>
              <a:p>
                <a:endParaRPr lang="en-US" dirty="0"/>
              </a:p>
            </p:txBody>
          </p:sp>
          <p:sp>
            <p:nvSpPr>
              <p:cNvPr id="122227" name="Freeform 371"/>
              <p:cNvSpPr>
                <a:spLocks/>
              </p:cNvSpPr>
              <p:nvPr/>
            </p:nvSpPr>
            <p:spPr bwMode="auto">
              <a:xfrm>
                <a:off x="2820" y="3015"/>
                <a:ext cx="4" cy="9"/>
              </a:xfrm>
              <a:custGeom>
                <a:avLst/>
                <a:gdLst>
                  <a:gd name="T0" fmla="*/ 9 w 14"/>
                  <a:gd name="T1" fmla="*/ 0 h 35"/>
                  <a:gd name="T2" fmla="*/ 0 w 14"/>
                  <a:gd name="T3" fmla="*/ 35 h 35"/>
                  <a:gd name="T4" fmla="*/ 14 w 14"/>
                  <a:gd name="T5" fmla="*/ 2 h 35"/>
                  <a:gd name="T6" fmla="*/ 9 w 14"/>
                  <a:gd name="T7" fmla="*/ 0 h 35"/>
                  <a:gd name="T8" fmla="*/ 9 w 14"/>
                  <a:gd name="T9" fmla="*/ 0 h 35"/>
                  <a:gd name="T10" fmla="*/ 0 60000 65536"/>
                  <a:gd name="T11" fmla="*/ 0 60000 65536"/>
                  <a:gd name="T12" fmla="*/ 0 60000 65536"/>
                  <a:gd name="T13" fmla="*/ 0 60000 65536"/>
                  <a:gd name="T14" fmla="*/ 0 60000 65536"/>
                  <a:gd name="T15" fmla="*/ 0 w 14"/>
                  <a:gd name="T16" fmla="*/ 0 h 35"/>
                  <a:gd name="T17" fmla="*/ 14 w 14"/>
                  <a:gd name="T18" fmla="*/ 35 h 35"/>
                </a:gdLst>
                <a:ahLst/>
                <a:cxnLst>
                  <a:cxn ang="T10">
                    <a:pos x="T0" y="T1"/>
                  </a:cxn>
                  <a:cxn ang="T11">
                    <a:pos x="T2" y="T3"/>
                  </a:cxn>
                  <a:cxn ang="T12">
                    <a:pos x="T4" y="T5"/>
                  </a:cxn>
                  <a:cxn ang="T13">
                    <a:pos x="T6" y="T7"/>
                  </a:cxn>
                  <a:cxn ang="T14">
                    <a:pos x="T8" y="T9"/>
                  </a:cxn>
                </a:cxnLst>
                <a:rect l="T15" t="T16" r="T17" b="T18"/>
                <a:pathLst>
                  <a:path w="14" h="35">
                    <a:moveTo>
                      <a:pt x="9" y="0"/>
                    </a:moveTo>
                    <a:lnTo>
                      <a:pt x="0" y="35"/>
                    </a:lnTo>
                    <a:lnTo>
                      <a:pt x="14" y="2"/>
                    </a:lnTo>
                    <a:lnTo>
                      <a:pt x="9" y="0"/>
                    </a:lnTo>
                    <a:close/>
                  </a:path>
                </a:pathLst>
              </a:custGeom>
              <a:solidFill>
                <a:srgbClr val="E5E5FF"/>
              </a:solidFill>
              <a:ln w="9525">
                <a:noFill/>
                <a:round/>
                <a:headEnd/>
                <a:tailEnd/>
              </a:ln>
            </p:spPr>
            <p:txBody>
              <a:bodyPr/>
              <a:lstStyle/>
              <a:p>
                <a:endParaRPr lang="en-US" dirty="0"/>
              </a:p>
            </p:txBody>
          </p:sp>
          <p:sp>
            <p:nvSpPr>
              <p:cNvPr id="122228" name="Freeform 372"/>
              <p:cNvSpPr>
                <a:spLocks/>
              </p:cNvSpPr>
              <p:nvPr/>
            </p:nvSpPr>
            <p:spPr bwMode="auto">
              <a:xfrm>
                <a:off x="2840" y="3028"/>
                <a:ext cx="1" cy="7"/>
              </a:xfrm>
              <a:custGeom>
                <a:avLst/>
                <a:gdLst>
                  <a:gd name="T0" fmla="*/ 2 w 5"/>
                  <a:gd name="T1" fmla="*/ 0 h 30"/>
                  <a:gd name="T2" fmla="*/ 0 w 5"/>
                  <a:gd name="T3" fmla="*/ 30 h 30"/>
                  <a:gd name="T4" fmla="*/ 5 w 5"/>
                  <a:gd name="T5" fmla="*/ 2 h 30"/>
                  <a:gd name="T6" fmla="*/ 2 w 5"/>
                  <a:gd name="T7" fmla="*/ 0 h 30"/>
                  <a:gd name="T8" fmla="*/ 2 w 5"/>
                  <a:gd name="T9" fmla="*/ 0 h 30"/>
                  <a:gd name="T10" fmla="*/ 0 60000 65536"/>
                  <a:gd name="T11" fmla="*/ 0 60000 65536"/>
                  <a:gd name="T12" fmla="*/ 0 60000 65536"/>
                  <a:gd name="T13" fmla="*/ 0 60000 65536"/>
                  <a:gd name="T14" fmla="*/ 0 60000 65536"/>
                  <a:gd name="T15" fmla="*/ 0 w 5"/>
                  <a:gd name="T16" fmla="*/ 0 h 30"/>
                  <a:gd name="T17" fmla="*/ 5 w 5"/>
                  <a:gd name="T18" fmla="*/ 30 h 30"/>
                </a:gdLst>
                <a:ahLst/>
                <a:cxnLst>
                  <a:cxn ang="T10">
                    <a:pos x="T0" y="T1"/>
                  </a:cxn>
                  <a:cxn ang="T11">
                    <a:pos x="T2" y="T3"/>
                  </a:cxn>
                  <a:cxn ang="T12">
                    <a:pos x="T4" y="T5"/>
                  </a:cxn>
                  <a:cxn ang="T13">
                    <a:pos x="T6" y="T7"/>
                  </a:cxn>
                  <a:cxn ang="T14">
                    <a:pos x="T8" y="T9"/>
                  </a:cxn>
                </a:cxnLst>
                <a:rect l="T15" t="T16" r="T17" b="T18"/>
                <a:pathLst>
                  <a:path w="5" h="30">
                    <a:moveTo>
                      <a:pt x="2" y="0"/>
                    </a:moveTo>
                    <a:lnTo>
                      <a:pt x="0" y="30"/>
                    </a:lnTo>
                    <a:lnTo>
                      <a:pt x="5" y="2"/>
                    </a:lnTo>
                    <a:lnTo>
                      <a:pt x="2" y="0"/>
                    </a:lnTo>
                    <a:close/>
                  </a:path>
                </a:pathLst>
              </a:custGeom>
              <a:solidFill>
                <a:srgbClr val="E5E5FF"/>
              </a:solidFill>
              <a:ln w="9525">
                <a:noFill/>
                <a:round/>
                <a:headEnd/>
                <a:tailEnd/>
              </a:ln>
            </p:spPr>
            <p:txBody>
              <a:bodyPr/>
              <a:lstStyle/>
              <a:p>
                <a:endParaRPr lang="en-US" dirty="0"/>
              </a:p>
            </p:txBody>
          </p:sp>
          <p:sp>
            <p:nvSpPr>
              <p:cNvPr id="122229" name="Freeform 373"/>
              <p:cNvSpPr>
                <a:spLocks/>
              </p:cNvSpPr>
              <p:nvPr/>
            </p:nvSpPr>
            <p:spPr bwMode="auto">
              <a:xfrm>
                <a:off x="2810" y="3056"/>
                <a:ext cx="3" cy="6"/>
              </a:xfrm>
              <a:custGeom>
                <a:avLst/>
                <a:gdLst>
                  <a:gd name="T0" fmla="*/ 9 w 9"/>
                  <a:gd name="T1" fmla="*/ 0 h 25"/>
                  <a:gd name="T2" fmla="*/ 0 w 9"/>
                  <a:gd name="T3" fmla="*/ 24 h 25"/>
                  <a:gd name="T4" fmla="*/ 4 w 9"/>
                  <a:gd name="T5" fmla="*/ 25 h 25"/>
                  <a:gd name="T6" fmla="*/ 9 w 9"/>
                  <a:gd name="T7" fmla="*/ 0 h 25"/>
                  <a:gd name="T8" fmla="*/ 9 w 9"/>
                  <a:gd name="T9" fmla="*/ 0 h 25"/>
                  <a:gd name="T10" fmla="*/ 0 60000 65536"/>
                  <a:gd name="T11" fmla="*/ 0 60000 65536"/>
                  <a:gd name="T12" fmla="*/ 0 60000 65536"/>
                  <a:gd name="T13" fmla="*/ 0 60000 65536"/>
                  <a:gd name="T14" fmla="*/ 0 60000 65536"/>
                  <a:gd name="T15" fmla="*/ 0 w 9"/>
                  <a:gd name="T16" fmla="*/ 0 h 25"/>
                  <a:gd name="T17" fmla="*/ 9 w 9"/>
                  <a:gd name="T18" fmla="*/ 25 h 25"/>
                </a:gdLst>
                <a:ahLst/>
                <a:cxnLst>
                  <a:cxn ang="T10">
                    <a:pos x="T0" y="T1"/>
                  </a:cxn>
                  <a:cxn ang="T11">
                    <a:pos x="T2" y="T3"/>
                  </a:cxn>
                  <a:cxn ang="T12">
                    <a:pos x="T4" y="T5"/>
                  </a:cxn>
                  <a:cxn ang="T13">
                    <a:pos x="T6" y="T7"/>
                  </a:cxn>
                  <a:cxn ang="T14">
                    <a:pos x="T8" y="T9"/>
                  </a:cxn>
                </a:cxnLst>
                <a:rect l="T15" t="T16" r="T17" b="T18"/>
                <a:pathLst>
                  <a:path w="9" h="25">
                    <a:moveTo>
                      <a:pt x="9" y="0"/>
                    </a:moveTo>
                    <a:lnTo>
                      <a:pt x="0" y="24"/>
                    </a:lnTo>
                    <a:lnTo>
                      <a:pt x="4" y="25"/>
                    </a:lnTo>
                    <a:lnTo>
                      <a:pt x="9" y="0"/>
                    </a:lnTo>
                    <a:close/>
                  </a:path>
                </a:pathLst>
              </a:custGeom>
              <a:solidFill>
                <a:srgbClr val="E5E5FF"/>
              </a:solidFill>
              <a:ln w="9525">
                <a:noFill/>
                <a:round/>
                <a:headEnd/>
                <a:tailEnd/>
              </a:ln>
            </p:spPr>
            <p:txBody>
              <a:bodyPr/>
              <a:lstStyle/>
              <a:p>
                <a:endParaRPr lang="en-US" dirty="0"/>
              </a:p>
            </p:txBody>
          </p:sp>
          <p:sp>
            <p:nvSpPr>
              <p:cNvPr id="122230" name="Freeform 374"/>
              <p:cNvSpPr>
                <a:spLocks/>
              </p:cNvSpPr>
              <p:nvPr/>
            </p:nvSpPr>
            <p:spPr bwMode="auto">
              <a:xfrm>
                <a:off x="2830" y="3068"/>
                <a:ext cx="2" cy="8"/>
              </a:xfrm>
              <a:custGeom>
                <a:avLst/>
                <a:gdLst>
                  <a:gd name="T0" fmla="*/ 8 w 8"/>
                  <a:gd name="T1" fmla="*/ 0 h 31"/>
                  <a:gd name="T2" fmla="*/ 0 w 8"/>
                  <a:gd name="T3" fmla="*/ 26 h 31"/>
                  <a:gd name="T4" fmla="*/ 5 w 8"/>
                  <a:gd name="T5" fmla="*/ 31 h 31"/>
                  <a:gd name="T6" fmla="*/ 8 w 8"/>
                  <a:gd name="T7" fmla="*/ 0 h 31"/>
                  <a:gd name="T8" fmla="*/ 8 w 8"/>
                  <a:gd name="T9" fmla="*/ 0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8" y="0"/>
                    </a:moveTo>
                    <a:lnTo>
                      <a:pt x="0" y="26"/>
                    </a:lnTo>
                    <a:lnTo>
                      <a:pt x="5" y="31"/>
                    </a:lnTo>
                    <a:lnTo>
                      <a:pt x="8" y="0"/>
                    </a:lnTo>
                    <a:close/>
                  </a:path>
                </a:pathLst>
              </a:custGeom>
              <a:solidFill>
                <a:srgbClr val="E5E5FF"/>
              </a:solidFill>
              <a:ln w="9525">
                <a:noFill/>
                <a:round/>
                <a:headEnd/>
                <a:tailEnd/>
              </a:ln>
            </p:spPr>
            <p:txBody>
              <a:bodyPr/>
              <a:lstStyle/>
              <a:p>
                <a:endParaRPr lang="en-US" dirty="0"/>
              </a:p>
            </p:txBody>
          </p:sp>
          <p:sp>
            <p:nvSpPr>
              <p:cNvPr id="122231" name="Freeform 375"/>
              <p:cNvSpPr>
                <a:spLocks/>
              </p:cNvSpPr>
              <p:nvPr/>
            </p:nvSpPr>
            <p:spPr bwMode="auto">
              <a:xfrm>
                <a:off x="2786" y="3051"/>
                <a:ext cx="2" cy="6"/>
              </a:xfrm>
              <a:custGeom>
                <a:avLst/>
                <a:gdLst>
                  <a:gd name="T0" fmla="*/ 8 w 8"/>
                  <a:gd name="T1" fmla="*/ 0 h 26"/>
                  <a:gd name="T2" fmla="*/ 0 w 8"/>
                  <a:gd name="T3" fmla="*/ 25 h 26"/>
                  <a:gd name="T4" fmla="*/ 6 w 8"/>
                  <a:gd name="T5" fmla="*/ 26 h 26"/>
                  <a:gd name="T6" fmla="*/ 8 w 8"/>
                  <a:gd name="T7" fmla="*/ 0 h 26"/>
                  <a:gd name="T8" fmla="*/ 8 w 8"/>
                  <a:gd name="T9" fmla="*/ 0 h 26"/>
                  <a:gd name="T10" fmla="*/ 0 60000 65536"/>
                  <a:gd name="T11" fmla="*/ 0 60000 65536"/>
                  <a:gd name="T12" fmla="*/ 0 60000 65536"/>
                  <a:gd name="T13" fmla="*/ 0 60000 65536"/>
                  <a:gd name="T14" fmla="*/ 0 60000 65536"/>
                  <a:gd name="T15" fmla="*/ 0 w 8"/>
                  <a:gd name="T16" fmla="*/ 0 h 26"/>
                  <a:gd name="T17" fmla="*/ 8 w 8"/>
                  <a:gd name="T18" fmla="*/ 26 h 26"/>
                </a:gdLst>
                <a:ahLst/>
                <a:cxnLst>
                  <a:cxn ang="T10">
                    <a:pos x="T0" y="T1"/>
                  </a:cxn>
                  <a:cxn ang="T11">
                    <a:pos x="T2" y="T3"/>
                  </a:cxn>
                  <a:cxn ang="T12">
                    <a:pos x="T4" y="T5"/>
                  </a:cxn>
                  <a:cxn ang="T13">
                    <a:pos x="T6" y="T7"/>
                  </a:cxn>
                  <a:cxn ang="T14">
                    <a:pos x="T8" y="T9"/>
                  </a:cxn>
                </a:cxnLst>
                <a:rect l="T15" t="T16" r="T17" b="T18"/>
                <a:pathLst>
                  <a:path w="8" h="26">
                    <a:moveTo>
                      <a:pt x="8" y="0"/>
                    </a:moveTo>
                    <a:lnTo>
                      <a:pt x="0" y="25"/>
                    </a:lnTo>
                    <a:lnTo>
                      <a:pt x="6" y="26"/>
                    </a:lnTo>
                    <a:lnTo>
                      <a:pt x="8" y="0"/>
                    </a:lnTo>
                    <a:close/>
                  </a:path>
                </a:pathLst>
              </a:custGeom>
              <a:solidFill>
                <a:srgbClr val="E5E5FF"/>
              </a:solidFill>
              <a:ln w="9525">
                <a:noFill/>
                <a:round/>
                <a:headEnd/>
                <a:tailEnd/>
              </a:ln>
            </p:spPr>
            <p:txBody>
              <a:bodyPr/>
              <a:lstStyle/>
              <a:p>
                <a:endParaRPr lang="en-US" dirty="0"/>
              </a:p>
            </p:txBody>
          </p:sp>
          <p:sp>
            <p:nvSpPr>
              <p:cNvPr id="122232" name="Freeform 376"/>
              <p:cNvSpPr>
                <a:spLocks/>
              </p:cNvSpPr>
              <p:nvPr/>
            </p:nvSpPr>
            <p:spPr bwMode="auto">
              <a:xfrm>
                <a:off x="2909" y="3111"/>
                <a:ext cx="95" cy="31"/>
              </a:xfrm>
              <a:custGeom>
                <a:avLst/>
                <a:gdLst>
                  <a:gd name="T0" fmla="*/ 162 w 381"/>
                  <a:gd name="T1" fmla="*/ 24 h 126"/>
                  <a:gd name="T2" fmla="*/ 220 w 381"/>
                  <a:gd name="T3" fmla="*/ 62 h 126"/>
                  <a:gd name="T4" fmla="*/ 62 w 381"/>
                  <a:gd name="T5" fmla="*/ 100 h 126"/>
                  <a:gd name="T6" fmla="*/ 0 w 381"/>
                  <a:gd name="T7" fmla="*/ 122 h 126"/>
                  <a:gd name="T8" fmla="*/ 31 w 381"/>
                  <a:gd name="T9" fmla="*/ 126 h 126"/>
                  <a:gd name="T10" fmla="*/ 181 w 381"/>
                  <a:gd name="T11" fmla="*/ 86 h 126"/>
                  <a:gd name="T12" fmla="*/ 381 w 381"/>
                  <a:gd name="T13" fmla="*/ 42 h 126"/>
                  <a:gd name="T14" fmla="*/ 278 w 381"/>
                  <a:gd name="T15" fmla="*/ 0 h 126"/>
                  <a:gd name="T16" fmla="*/ 162 w 381"/>
                  <a:gd name="T17" fmla="*/ 24 h 126"/>
                  <a:gd name="T18" fmla="*/ 162 w 381"/>
                  <a:gd name="T19" fmla="*/ 24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1"/>
                  <a:gd name="T31" fmla="*/ 0 h 126"/>
                  <a:gd name="T32" fmla="*/ 381 w 381"/>
                  <a:gd name="T33" fmla="*/ 126 h 1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1" h="126">
                    <a:moveTo>
                      <a:pt x="162" y="24"/>
                    </a:moveTo>
                    <a:lnTo>
                      <a:pt x="220" y="62"/>
                    </a:lnTo>
                    <a:lnTo>
                      <a:pt x="62" y="100"/>
                    </a:lnTo>
                    <a:lnTo>
                      <a:pt x="0" y="122"/>
                    </a:lnTo>
                    <a:lnTo>
                      <a:pt x="31" y="126"/>
                    </a:lnTo>
                    <a:lnTo>
                      <a:pt x="181" y="86"/>
                    </a:lnTo>
                    <a:lnTo>
                      <a:pt x="381" y="42"/>
                    </a:lnTo>
                    <a:lnTo>
                      <a:pt x="278" y="0"/>
                    </a:lnTo>
                    <a:lnTo>
                      <a:pt x="162" y="24"/>
                    </a:lnTo>
                    <a:close/>
                  </a:path>
                </a:pathLst>
              </a:custGeom>
              <a:solidFill>
                <a:srgbClr val="B8B8D9"/>
              </a:solidFill>
              <a:ln w="9525">
                <a:noFill/>
                <a:round/>
                <a:headEnd/>
                <a:tailEnd/>
              </a:ln>
            </p:spPr>
            <p:txBody>
              <a:bodyPr/>
              <a:lstStyle/>
              <a:p>
                <a:endParaRPr lang="en-US" dirty="0"/>
              </a:p>
            </p:txBody>
          </p:sp>
          <p:sp>
            <p:nvSpPr>
              <p:cNvPr id="122233" name="Freeform 377"/>
              <p:cNvSpPr>
                <a:spLocks/>
              </p:cNvSpPr>
              <p:nvPr/>
            </p:nvSpPr>
            <p:spPr bwMode="auto">
              <a:xfrm>
                <a:off x="2870" y="3133"/>
                <a:ext cx="32" cy="9"/>
              </a:xfrm>
              <a:custGeom>
                <a:avLst/>
                <a:gdLst>
                  <a:gd name="T0" fmla="*/ 60 w 129"/>
                  <a:gd name="T1" fmla="*/ 0 h 36"/>
                  <a:gd name="T2" fmla="*/ 129 w 129"/>
                  <a:gd name="T3" fmla="*/ 36 h 36"/>
                  <a:gd name="T4" fmla="*/ 0 w 129"/>
                  <a:gd name="T5" fmla="*/ 17 h 36"/>
                  <a:gd name="T6" fmla="*/ 60 w 129"/>
                  <a:gd name="T7" fmla="*/ 0 h 36"/>
                  <a:gd name="T8" fmla="*/ 60 w 129"/>
                  <a:gd name="T9" fmla="*/ 0 h 36"/>
                  <a:gd name="T10" fmla="*/ 0 60000 65536"/>
                  <a:gd name="T11" fmla="*/ 0 60000 65536"/>
                  <a:gd name="T12" fmla="*/ 0 60000 65536"/>
                  <a:gd name="T13" fmla="*/ 0 60000 65536"/>
                  <a:gd name="T14" fmla="*/ 0 60000 65536"/>
                  <a:gd name="T15" fmla="*/ 0 w 129"/>
                  <a:gd name="T16" fmla="*/ 0 h 36"/>
                  <a:gd name="T17" fmla="*/ 129 w 129"/>
                  <a:gd name="T18" fmla="*/ 36 h 36"/>
                </a:gdLst>
                <a:ahLst/>
                <a:cxnLst>
                  <a:cxn ang="T10">
                    <a:pos x="T0" y="T1"/>
                  </a:cxn>
                  <a:cxn ang="T11">
                    <a:pos x="T2" y="T3"/>
                  </a:cxn>
                  <a:cxn ang="T12">
                    <a:pos x="T4" y="T5"/>
                  </a:cxn>
                  <a:cxn ang="T13">
                    <a:pos x="T6" y="T7"/>
                  </a:cxn>
                  <a:cxn ang="T14">
                    <a:pos x="T8" y="T9"/>
                  </a:cxn>
                </a:cxnLst>
                <a:rect l="T15" t="T16" r="T17" b="T18"/>
                <a:pathLst>
                  <a:path w="129" h="36">
                    <a:moveTo>
                      <a:pt x="60" y="0"/>
                    </a:moveTo>
                    <a:lnTo>
                      <a:pt x="129" y="36"/>
                    </a:lnTo>
                    <a:lnTo>
                      <a:pt x="0" y="17"/>
                    </a:lnTo>
                    <a:lnTo>
                      <a:pt x="60" y="0"/>
                    </a:lnTo>
                    <a:close/>
                  </a:path>
                </a:pathLst>
              </a:custGeom>
              <a:solidFill>
                <a:srgbClr val="B8B8D9"/>
              </a:solidFill>
              <a:ln w="9525">
                <a:noFill/>
                <a:round/>
                <a:headEnd/>
                <a:tailEnd/>
              </a:ln>
            </p:spPr>
            <p:txBody>
              <a:bodyPr/>
              <a:lstStyle/>
              <a:p>
                <a:endParaRPr lang="en-US" dirty="0"/>
              </a:p>
            </p:txBody>
          </p:sp>
          <p:sp>
            <p:nvSpPr>
              <p:cNvPr id="122234" name="Freeform 378"/>
              <p:cNvSpPr>
                <a:spLocks/>
              </p:cNvSpPr>
              <p:nvPr/>
            </p:nvSpPr>
            <p:spPr bwMode="auto">
              <a:xfrm>
                <a:off x="2845" y="3175"/>
                <a:ext cx="52" cy="17"/>
              </a:xfrm>
              <a:custGeom>
                <a:avLst/>
                <a:gdLst>
                  <a:gd name="T0" fmla="*/ 0 w 210"/>
                  <a:gd name="T1" fmla="*/ 0 h 70"/>
                  <a:gd name="T2" fmla="*/ 210 w 210"/>
                  <a:gd name="T3" fmla="*/ 59 h 70"/>
                  <a:gd name="T4" fmla="*/ 209 w 210"/>
                  <a:gd name="T5" fmla="*/ 70 h 70"/>
                  <a:gd name="T6" fmla="*/ 5 w 210"/>
                  <a:gd name="T7" fmla="*/ 13 h 70"/>
                  <a:gd name="T8" fmla="*/ 0 w 210"/>
                  <a:gd name="T9" fmla="*/ 0 h 70"/>
                  <a:gd name="T10" fmla="*/ 0 w 210"/>
                  <a:gd name="T11" fmla="*/ 0 h 70"/>
                  <a:gd name="T12" fmla="*/ 0 60000 65536"/>
                  <a:gd name="T13" fmla="*/ 0 60000 65536"/>
                  <a:gd name="T14" fmla="*/ 0 60000 65536"/>
                  <a:gd name="T15" fmla="*/ 0 60000 65536"/>
                  <a:gd name="T16" fmla="*/ 0 60000 65536"/>
                  <a:gd name="T17" fmla="*/ 0 60000 65536"/>
                  <a:gd name="T18" fmla="*/ 0 w 210"/>
                  <a:gd name="T19" fmla="*/ 0 h 70"/>
                  <a:gd name="T20" fmla="*/ 210 w 210"/>
                  <a:gd name="T21" fmla="*/ 70 h 70"/>
                </a:gdLst>
                <a:ahLst/>
                <a:cxnLst>
                  <a:cxn ang="T12">
                    <a:pos x="T0" y="T1"/>
                  </a:cxn>
                  <a:cxn ang="T13">
                    <a:pos x="T2" y="T3"/>
                  </a:cxn>
                  <a:cxn ang="T14">
                    <a:pos x="T4" y="T5"/>
                  </a:cxn>
                  <a:cxn ang="T15">
                    <a:pos x="T6" y="T7"/>
                  </a:cxn>
                  <a:cxn ang="T16">
                    <a:pos x="T8" y="T9"/>
                  </a:cxn>
                  <a:cxn ang="T17">
                    <a:pos x="T10" y="T11"/>
                  </a:cxn>
                </a:cxnLst>
                <a:rect l="T18" t="T19" r="T20" b="T21"/>
                <a:pathLst>
                  <a:path w="210" h="70">
                    <a:moveTo>
                      <a:pt x="0" y="0"/>
                    </a:moveTo>
                    <a:lnTo>
                      <a:pt x="210" y="59"/>
                    </a:lnTo>
                    <a:lnTo>
                      <a:pt x="209" y="70"/>
                    </a:lnTo>
                    <a:lnTo>
                      <a:pt x="5" y="13"/>
                    </a:lnTo>
                    <a:lnTo>
                      <a:pt x="0" y="0"/>
                    </a:lnTo>
                    <a:close/>
                  </a:path>
                </a:pathLst>
              </a:custGeom>
              <a:solidFill>
                <a:srgbClr val="B8B8D9"/>
              </a:solidFill>
              <a:ln w="9525">
                <a:noFill/>
                <a:round/>
                <a:headEnd/>
                <a:tailEnd/>
              </a:ln>
            </p:spPr>
            <p:txBody>
              <a:bodyPr/>
              <a:lstStyle/>
              <a:p>
                <a:endParaRPr lang="en-US" dirty="0"/>
              </a:p>
            </p:txBody>
          </p:sp>
          <p:sp>
            <p:nvSpPr>
              <p:cNvPr id="122235" name="Freeform 379"/>
              <p:cNvSpPr>
                <a:spLocks/>
              </p:cNvSpPr>
              <p:nvPr/>
            </p:nvSpPr>
            <p:spPr bwMode="auto">
              <a:xfrm>
                <a:off x="2958" y="3112"/>
                <a:ext cx="37" cy="14"/>
              </a:xfrm>
              <a:custGeom>
                <a:avLst/>
                <a:gdLst>
                  <a:gd name="T0" fmla="*/ 0 w 147"/>
                  <a:gd name="T1" fmla="*/ 19 h 53"/>
                  <a:gd name="T2" fmla="*/ 76 w 147"/>
                  <a:gd name="T3" fmla="*/ 0 h 53"/>
                  <a:gd name="T4" fmla="*/ 147 w 147"/>
                  <a:gd name="T5" fmla="*/ 26 h 53"/>
                  <a:gd name="T6" fmla="*/ 43 w 147"/>
                  <a:gd name="T7" fmla="*/ 53 h 53"/>
                  <a:gd name="T8" fmla="*/ 0 w 147"/>
                  <a:gd name="T9" fmla="*/ 19 h 53"/>
                  <a:gd name="T10" fmla="*/ 0 w 147"/>
                  <a:gd name="T11" fmla="*/ 19 h 53"/>
                  <a:gd name="T12" fmla="*/ 0 60000 65536"/>
                  <a:gd name="T13" fmla="*/ 0 60000 65536"/>
                  <a:gd name="T14" fmla="*/ 0 60000 65536"/>
                  <a:gd name="T15" fmla="*/ 0 60000 65536"/>
                  <a:gd name="T16" fmla="*/ 0 60000 65536"/>
                  <a:gd name="T17" fmla="*/ 0 60000 65536"/>
                  <a:gd name="T18" fmla="*/ 0 w 147"/>
                  <a:gd name="T19" fmla="*/ 0 h 53"/>
                  <a:gd name="T20" fmla="*/ 147 w 147"/>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147" h="53">
                    <a:moveTo>
                      <a:pt x="0" y="19"/>
                    </a:moveTo>
                    <a:lnTo>
                      <a:pt x="76" y="0"/>
                    </a:lnTo>
                    <a:lnTo>
                      <a:pt x="147" y="26"/>
                    </a:lnTo>
                    <a:lnTo>
                      <a:pt x="43" y="53"/>
                    </a:lnTo>
                    <a:lnTo>
                      <a:pt x="0" y="19"/>
                    </a:lnTo>
                    <a:close/>
                  </a:path>
                </a:pathLst>
              </a:custGeom>
              <a:solidFill>
                <a:srgbClr val="E5E5FF"/>
              </a:solidFill>
              <a:ln w="9525">
                <a:noFill/>
                <a:round/>
                <a:headEnd/>
                <a:tailEnd/>
              </a:ln>
            </p:spPr>
            <p:txBody>
              <a:bodyPr/>
              <a:lstStyle/>
              <a:p>
                <a:endParaRPr lang="en-US" dirty="0"/>
              </a:p>
            </p:txBody>
          </p:sp>
          <p:sp>
            <p:nvSpPr>
              <p:cNvPr id="122236" name="Freeform 380"/>
              <p:cNvSpPr>
                <a:spLocks/>
              </p:cNvSpPr>
              <p:nvPr/>
            </p:nvSpPr>
            <p:spPr bwMode="auto">
              <a:xfrm>
                <a:off x="2878" y="3134"/>
                <a:ext cx="13" cy="5"/>
              </a:xfrm>
              <a:custGeom>
                <a:avLst/>
                <a:gdLst>
                  <a:gd name="T0" fmla="*/ 0 w 51"/>
                  <a:gd name="T1" fmla="*/ 7 h 16"/>
                  <a:gd name="T2" fmla="*/ 28 w 51"/>
                  <a:gd name="T3" fmla="*/ 0 h 16"/>
                  <a:gd name="T4" fmla="*/ 51 w 51"/>
                  <a:gd name="T5" fmla="*/ 16 h 16"/>
                  <a:gd name="T6" fmla="*/ 0 w 51"/>
                  <a:gd name="T7" fmla="*/ 7 h 16"/>
                  <a:gd name="T8" fmla="*/ 0 w 51"/>
                  <a:gd name="T9" fmla="*/ 7 h 16"/>
                  <a:gd name="T10" fmla="*/ 0 60000 65536"/>
                  <a:gd name="T11" fmla="*/ 0 60000 65536"/>
                  <a:gd name="T12" fmla="*/ 0 60000 65536"/>
                  <a:gd name="T13" fmla="*/ 0 60000 65536"/>
                  <a:gd name="T14" fmla="*/ 0 60000 65536"/>
                  <a:gd name="T15" fmla="*/ 0 w 51"/>
                  <a:gd name="T16" fmla="*/ 0 h 16"/>
                  <a:gd name="T17" fmla="*/ 51 w 51"/>
                  <a:gd name="T18" fmla="*/ 16 h 16"/>
                </a:gdLst>
                <a:ahLst/>
                <a:cxnLst>
                  <a:cxn ang="T10">
                    <a:pos x="T0" y="T1"/>
                  </a:cxn>
                  <a:cxn ang="T11">
                    <a:pos x="T2" y="T3"/>
                  </a:cxn>
                  <a:cxn ang="T12">
                    <a:pos x="T4" y="T5"/>
                  </a:cxn>
                  <a:cxn ang="T13">
                    <a:pos x="T6" y="T7"/>
                  </a:cxn>
                  <a:cxn ang="T14">
                    <a:pos x="T8" y="T9"/>
                  </a:cxn>
                </a:cxnLst>
                <a:rect l="T15" t="T16" r="T17" b="T18"/>
                <a:pathLst>
                  <a:path w="51" h="16">
                    <a:moveTo>
                      <a:pt x="0" y="7"/>
                    </a:moveTo>
                    <a:lnTo>
                      <a:pt x="28" y="0"/>
                    </a:lnTo>
                    <a:lnTo>
                      <a:pt x="51" y="16"/>
                    </a:lnTo>
                    <a:lnTo>
                      <a:pt x="0" y="7"/>
                    </a:lnTo>
                    <a:close/>
                  </a:path>
                </a:pathLst>
              </a:custGeom>
              <a:solidFill>
                <a:srgbClr val="E5E5FF"/>
              </a:solidFill>
              <a:ln w="9525">
                <a:noFill/>
                <a:round/>
                <a:headEnd/>
                <a:tailEnd/>
              </a:ln>
            </p:spPr>
            <p:txBody>
              <a:bodyPr/>
              <a:lstStyle/>
              <a:p>
                <a:endParaRPr lang="en-US" dirty="0"/>
              </a:p>
            </p:txBody>
          </p:sp>
        </p:grpSp>
        <p:grpSp>
          <p:nvGrpSpPr>
            <p:cNvPr id="8" name="Group 381"/>
            <p:cNvGrpSpPr>
              <a:grpSpLocks/>
            </p:cNvGrpSpPr>
            <p:nvPr/>
          </p:nvGrpSpPr>
          <p:grpSpPr bwMode="auto">
            <a:xfrm>
              <a:off x="2414" y="1963"/>
              <a:ext cx="321" cy="303"/>
              <a:chOff x="2642" y="1561"/>
              <a:chExt cx="321" cy="303"/>
            </a:xfrm>
          </p:grpSpPr>
          <p:sp>
            <p:nvSpPr>
              <p:cNvPr id="122238" name="Freeform 382"/>
              <p:cNvSpPr>
                <a:spLocks noEditPoints="1"/>
              </p:cNvSpPr>
              <p:nvPr/>
            </p:nvSpPr>
            <p:spPr bwMode="auto">
              <a:xfrm>
                <a:off x="2642" y="1561"/>
                <a:ext cx="321" cy="303"/>
              </a:xfrm>
              <a:custGeom>
                <a:avLst/>
                <a:gdLst>
                  <a:gd name="T0" fmla="*/ 3052 w 3210"/>
                  <a:gd name="T1" fmla="*/ 2482 h 3033"/>
                  <a:gd name="T2" fmla="*/ 2878 w 3210"/>
                  <a:gd name="T3" fmla="*/ 2501 h 3033"/>
                  <a:gd name="T4" fmla="*/ 2479 w 3210"/>
                  <a:gd name="T5" fmla="*/ 2384 h 3033"/>
                  <a:gd name="T6" fmla="*/ 2006 w 3210"/>
                  <a:gd name="T7" fmla="*/ 2309 h 3033"/>
                  <a:gd name="T8" fmla="*/ 1833 w 3210"/>
                  <a:gd name="T9" fmla="*/ 2120 h 3033"/>
                  <a:gd name="T10" fmla="*/ 1942 w 3210"/>
                  <a:gd name="T11" fmla="*/ 1981 h 3033"/>
                  <a:gd name="T12" fmla="*/ 2121 w 3210"/>
                  <a:gd name="T13" fmla="*/ 2102 h 3033"/>
                  <a:gd name="T14" fmla="*/ 2226 w 3210"/>
                  <a:gd name="T15" fmla="*/ 2216 h 3033"/>
                  <a:gd name="T16" fmla="*/ 2383 w 3210"/>
                  <a:gd name="T17" fmla="*/ 2213 h 3033"/>
                  <a:gd name="T18" fmla="*/ 2506 w 3210"/>
                  <a:gd name="T19" fmla="*/ 2110 h 3033"/>
                  <a:gd name="T20" fmla="*/ 2487 w 3210"/>
                  <a:gd name="T21" fmla="*/ 1921 h 3033"/>
                  <a:gd name="T22" fmla="*/ 2175 w 3210"/>
                  <a:gd name="T23" fmla="*/ 1616 h 3033"/>
                  <a:gd name="T24" fmla="*/ 1938 w 3210"/>
                  <a:gd name="T25" fmla="*/ 1430 h 3033"/>
                  <a:gd name="T26" fmla="*/ 1726 w 3210"/>
                  <a:gd name="T27" fmla="*/ 1297 h 3033"/>
                  <a:gd name="T28" fmla="*/ 1636 w 3210"/>
                  <a:gd name="T29" fmla="*/ 1228 h 3033"/>
                  <a:gd name="T30" fmla="*/ 1752 w 3210"/>
                  <a:gd name="T31" fmla="*/ 1050 h 3033"/>
                  <a:gd name="T32" fmla="*/ 1838 w 3210"/>
                  <a:gd name="T33" fmla="*/ 920 h 3033"/>
                  <a:gd name="T34" fmla="*/ 1998 w 3210"/>
                  <a:gd name="T35" fmla="*/ 781 h 3033"/>
                  <a:gd name="T36" fmla="*/ 1953 w 3210"/>
                  <a:gd name="T37" fmla="*/ 631 h 3033"/>
                  <a:gd name="T38" fmla="*/ 1914 w 3210"/>
                  <a:gd name="T39" fmla="*/ 535 h 3033"/>
                  <a:gd name="T40" fmla="*/ 1590 w 3210"/>
                  <a:gd name="T41" fmla="*/ 122 h 3033"/>
                  <a:gd name="T42" fmla="*/ 1630 w 3210"/>
                  <a:gd name="T43" fmla="*/ 86 h 3033"/>
                  <a:gd name="T44" fmla="*/ 1520 w 3210"/>
                  <a:gd name="T45" fmla="*/ 92 h 3033"/>
                  <a:gd name="T46" fmla="*/ 1379 w 3210"/>
                  <a:gd name="T47" fmla="*/ 29 h 3033"/>
                  <a:gd name="T48" fmla="*/ 1220 w 3210"/>
                  <a:gd name="T49" fmla="*/ 97 h 3033"/>
                  <a:gd name="T50" fmla="*/ 1182 w 3210"/>
                  <a:gd name="T51" fmla="*/ 108 h 3033"/>
                  <a:gd name="T52" fmla="*/ 1041 w 3210"/>
                  <a:gd name="T53" fmla="*/ 143 h 3033"/>
                  <a:gd name="T54" fmla="*/ 755 w 3210"/>
                  <a:gd name="T55" fmla="*/ 677 h 3033"/>
                  <a:gd name="T56" fmla="*/ 586 w 3210"/>
                  <a:gd name="T57" fmla="*/ 699 h 3033"/>
                  <a:gd name="T58" fmla="*/ 587 w 3210"/>
                  <a:gd name="T59" fmla="*/ 905 h 3033"/>
                  <a:gd name="T60" fmla="*/ 753 w 3210"/>
                  <a:gd name="T61" fmla="*/ 950 h 3033"/>
                  <a:gd name="T62" fmla="*/ 986 w 3210"/>
                  <a:gd name="T63" fmla="*/ 1135 h 3033"/>
                  <a:gd name="T64" fmla="*/ 954 w 3210"/>
                  <a:gd name="T65" fmla="*/ 1174 h 3033"/>
                  <a:gd name="T66" fmla="*/ 801 w 3210"/>
                  <a:gd name="T67" fmla="*/ 1218 h 3033"/>
                  <a:gd name="T68" fmla="*/ 364 w 3210"/>
                  <a:gd name="T69" fmla="*/ 1571 h 3033"/>
                  <a:gd name="T70" fmla="*/ 73 w 3210"/>
                  <a:gd name="T71" fmla="*/ 2026 h 3033"/>
                  <a:gd name="T72" fmla="*/ 4 w 3210"/>
                  <a:gd name="T73" fmla="*/ 2208 h 3033"/>
                  <a:gd name="T74" fmla="*/ 96 w 3210"/>
                  <a:gd name="T75" fmla="*/ 2359 h 3033"/>
                  <a:gd name="T76" fmla="*/ 289 w 3210"/>
                  <a:gd name="T77" fmla="*/ 2425 h 3033"/>
                  <a:gd name="T78" fmla="*/ 353 w 3210"/>
                  <a:gd name="T79" fmla="*/ 2719 h 3033"/>
                  <a:gd name="T80" fmla="*/ 592 w 3210"/>
                  <a:gd name="T81" fmla="*/ 2930 h 3033"/>
                  <a:gd name="T82" fmla="*/ 1114 w 3210"/>
                  <a:gd name="T83" fmla="*/ 2989 h 3033"/>
                  <a:gd name="T84" fmla="*/ 1442 w 3210"/>
                  <a:gd name="T85" fmla="*/ 3019 h 3033"/>
                  <a:gd name="T86" fmla="*/ 1868 w 3210"/>
                  <a:gd name="T87" fmla="*/ 2990 h 3033"/>
                  <a:gd name="T88" fmla="*/ 2075 w 3210"/>
                  <a:gd name="T89" fmla="*/ 2980 h 3033"/>
                  <a:gd name="T90" fmla="*/ 2141 w 3210"/>
                  <a:gd name="T91" fmla="*/ 2892 h 3033"/>
                  <a:gd name="T92" fmla="*/ 2185 w 3210"/>
                  <a:gd name="T93" fmla="*/ 2827 h 3033"/>
                  <a:gd name="T94" fmla="*/ 2248 w 3210"/>
                  <a:gd name="T95" fmla="*/ 2806 h 3033"/>
                  <a:gd name="T96" fmla="*/ 2482 w 3210"/>
                  <a:gd name="T97" fmla="*/ 2835 h 3033"/>
                  <a:gd name="T98" fmla="*/ 2584 w 3210"/>
                  <a:gd name="T99" fmla="*/ 2855 h 3033"/>
                  <a:gd name="T100" fmla="*/ 2713 w 3210"/>
                  <a:gd name="T101" fmla="*/ 2892 h 3033"/>
                  <a:gd name="T102" fmla="*/ 2980 w 3210"/>
                  <a:gd name="T103" fmla="*/ 2761 h 3033"/>
                  <a:gd name="T104" fmla="*/ 3106 w 3210"/>
                  <a:gd name="T105" fmla="*/ 2612 h 3033"/>
                  <a:gd name="T106" fmla="*/ 3208 w 3210"/>
                  <a:gd name="T107" fmla="*/ 2533 h 3033"/>
                  <a:gd name="T108" fmla="*/ 489 w 3210"/>
                  <a:gd name="T109" fmla="*/ 2088 h 3033"/>
                  <a:gd name="T110" fmla="*/ 432 w 3210"/>
                  <a:gd name="T111" fmla="*/ 2091 h 3033"/>
                  <a:gd name="T112" fmla="*/ 531 w 3210"/>
                  <a:gd name="T113" fmla="*/ 1976 h 3033"/>
                  <a:gd name="T114" fmla="*/ 553 w 3210"/>
                  <a:gd name="T115" fmla="*/ 2031 h 303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10"/>
                  <a:gd name="T175" fmla="*/ 0 h 3033"/>
                  <a:gd name="T176" fmla="*/ 3210 w 3210"/>
                  <a:gd name="T177" fmla="*/ 3033 h 303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10" h="3033">
                    <a:moveTo>
                      <a:pt x="3196" y="2516"/>
                    </a:moveTo>
                    <a:lnTo>
                      <a:pt x="3178" y="2502"/>
                    </a:lnTo>
                    <a:lnTo>
                      <a:pt x="3162" y="2496"/>
                    </a:lnTo>
                    <a:lnTo>
                      <a:pt x="3145" y="2494"/>
                    </a:lnTo>
                    <a:lnTo>
                      <a:pt x="3129" y="2496"/>
                    </a:lnTo>
                    <a:lnTo>
                      <a:pt x="3112" y="2497"/>
                    </a:lnTo>
                    <a:lnTo>
                      <a:pt x="3094" y="2498"/>
                    </a:lnTo>
                    <a:lnTo>
                      <a:pt x="3078" y="2494"/>
                    </a:lnTo>
                    <a:lnTo>
                      <a:pt x="3064" y="2485"/>
                    </a:lnTo>
                    <a:lnTo>
                      <a:pt x="3052" y="2482"/>
                    </a:lnTo>
                    <a:lnTo>
                      <a:pt x="3042" y="2484"/>
                    </a:lnTo>
                    <a:lnTo>
                      <a:pt x="3031" y="2487"/>
                    </a:lnTo>
                    <a:lnTo>
                      <a:pt x="3021" y="2493"/>
                    </a:lnTo>
                    <a:lnTo>
                      <a:pt x="3011" y="2499"/>
                    </a:lnTo>
                    <a:lnTo>
                      <a:pt x="3002" y="2507"/>
                    </a:lnTo>
                    <a:lnTo>
                      <a:pt x="2992" y="2514"/>
                    </a:lnTo>
                    <a:lnTo>
                      <a:pt x="2983" y="2521"/>
                    </a:lnTo>
                    <a:lnTo>
                      <a:pt x="2948" y="2509"/>
                    </a:lnTo>
                    <a:lnTo>
                      <a:pt x="2913" y="2503"/>
                    </a:lnTo>
                    <a:lnTo>
                      <a:pt x="2878" y="2501"/>
                    </a:lnTo>
                    <a:lnTo>
                      <a:pt x="2843" y="2502"/>
                    </a:lnTo>
                    <a:lnTo>
                      <a:pt x="2808" y="2504"/>
                    </a:lnTo>
                    <a:lnTo>
                      <a:pt x="2772" y="2509"/>
                    </a:lnTo>
                    <a:lnTo>
                      <a:pt x="2737" y="2515"/>
                    </a:lnTo>
                    <a:lnTo>
                      <a:pt x="2701" y="2521"/>
                    </a:lnTo>
                    <a:lnTo>
                      <a:pt x="2657" y="2492"/>
                    </a:lnTo>
                    <a:lnTo>
                      <a:pt x="2614" y="2463"/>
                    </a:lnTo>
                    <a:lnTo>
                      <a:pt x="2570" y="2434"/>
                    </a:lnTo>
                    <a:lnTo>
                      <a:pt x="2526" y="2409"/>
                    </a:lnTo>
                    <a:lnTo>
                      <a:pt x="2479" y="2384"/>
                    </a:lnTo>
                    <a:lnTo>
                      <a:pt x="2433" y="2365"/>
                    </a:lnTo>
                    <a:lnTo>
                      <a:pt x="2383" y="2349"/>
                    </a:lnTo>
                    <a:lnTo>
                      <a:pt x="2333" y="2339"/>
                    </a:lnTo>
                    <a:lnTo>
                      <a:pt x="2291" y="2317"/>
                    </a:lnTo>
                    <a:lnTo>
                      <a:pt x="2246" y="2304"/>
                    </a:lnTo>
                    <a:lnTo>
                      <a:pt x="2200" y="2298"/>
                    </a:lnTo>
                    <a:lnTo>
                      <a:pt x="2153" y="2297"/>
                    </a:lnTo>
                    <a:lnTo>
                      <a:pt x="2103" y="2298"/>
                    </a:lnTo>
                    <a:lnTo>
                      <a:pt x="2055" y="2303"/>
                    </a:lnTo>
                    <a:lnTo>
                      <a:pt x="2006" y="2309"/>
                    </a:lnTo>
                    <a:lnTo>
                      <a:pt x="1959" y="2314"/>
                    </a:lnTo>
                    <a:lnTo>
                      <a:pt x="1947" y="2288"/>
                    </a:lnTo>
                    <a:lnTo>
                      <a:pt x="1932" y="2267"/>
                    </a:lnTo>
                    <a:lnTo>
                      <a:pt x="1912" y="2247"/>
                    </a:lnTo>
                    <a:lnTo>
                      <a:pt x="1893" y="2230"/>
                    </a:lnTo>
                    <a:lnTo>
                      <a:pt x="1873" y="2212"/>
                    </a:lnTo>
                    <a:lnTo>
                      <a:pt x="1855" y="2192"/>
                    </a:lnTo>
                    <a:lnTo>
                      <a:pt x="1840" y="2171"/>
                    </a:lnTo>
                    <a:lnTo>
                      <a:pt x="1833" y="2147"/>
                    </a:lnTo>
                    <a:lnTo>
                      <a:pt x="1833" y="2120"/>
                    </a:lnTo>
                    <a:lnTo>
                      <a:pt x="1833" y="2096"/>
                    </a:lnTo>
                    <a:lnTo>
                      <a:pt x="1829" y="2072"/>
                    </a:lnTo>
                    <a:lnTo>
                      <a:pt x="1827" y="2049"/>
                    </a:lnTo>
                    <a:lnTo>
                      <a:pt x="1823" y="2024"/>
                    </a:lnTo>
                    <a:lnTo>
                      <a:pt x="1819" y="2000"/>
                    </a:lnTo>
                    <a:lnTo>
                      <a:pt x="1813" y="1976"/>
                    </a:lnTo>
                    <a:lnTo>
                      <a:pt x="1808" y="1951"/>
                    </a:lnTo>
                    <a:lnTo>
                      <a:pt x="1908" y="1951"/>
                    </a:lnTo>
                    <a:lnTo>
                      <a:pt x="1924" y="1965"/>
                    </a:lnTo>
                    <a:lnTo>
                      <a:pt x="1942" y="1981"/>
                    </a:lnTo>
                    <a:lnTo>
                      <a:pt x="1959" y="1997"/>
                    </a:lnTo>
                    <a:lnTo>
                      <a:pt x="1978" y="2014"/>
                    </a:lnTo>
                    <a:lnTo>
                      <a:pt x="1995" y="2029"/>
                    </a:lnTo>
                    <a:lnTo>
                      <a:pt x="2015" y="2045"/>
                    </a:lnTo>
                    <a:lnTo>
                      <a:pt x="2033" y="2059"/>
                    </a:lnTo>
                    <a:lnTo>
                      <a:pt x="2055" y="2072"/>
                    </a:lnTo>
                    <a:lnTo>
                      <a:pt x="2067" y="2082"/>
                    </a:lnTo>
                    <a:lnTo>
                      <a:pt x="2084" y="2090"/>
                    </a:lnTo>
                    <a:lnTo>
                      <a:pt x="2102" y="2095"/>
                    </a:lnTo>
                    <a:lnTo>
                      <a:pt x="2121" y="2102"/>
                    </a:lnTo>
                    <a:lnTo>
                      <a:pt x="2137" y="2109"/>
                    </a:lnTo>
                    <a:lnTo>
                      <a:pt x="2147" y="2120"/>
                    </a:lnTo>
                    <a:lnTo>
                      <a:pt x="2148" y="2137"/>
                    </a:lnTo>
                    <a:lnTo>
                      <a:pt x="2141" y="2162"/>
                    </a:lnTo>
                    <a:lnTo>
                      <a:pt x="2146" y="2180"/>
                    </a:lnTo>
                    <a:lnTo>
                      <a:pt x="2157" y="2194"/>
                    </a:lnTo>
                    <a:lnTo>
                      <a:pt x="2171" y="2203"/>
                    </a:lnTo>
                    <a:lnTo>
                      <a:pt x="2189" y="2210"/>
                    </a:lnTo>
                    <a:lnTo>
                      <a:pt x="2208" y="2213"/>
                    </a:lnTo>
                    <a:lnTo>
                      <a:pt x="2226" y="2216"/>
                    </a:lnTo>
                    <a:lnTo>
                      <a:pt x="2244" y="2218"/>
                    </a:lnTo>
                    <a:lnTo>
                      <a:pt x="2262" y="2224"/>
                    </a:lnTo>
                    <a:lnTo>
                      <a:pt x="2277" y="2231"/>
                    </a:lnTo>
                    <a:lnTo>
                      <a:pt x="2293" y="2234"/>
                    </a:lnTo>
                    <a:lnTo>
                      <a:pt x="2307" y="2232"/>
                    </a:lnTo>
                    <a:lnTo>
                      <a:pt x="2322" y="2229"/>
                    </a:lnTo>
                    <a:lnTo>
                      <a:pt x="2335" y="2224"/>
                    </a:lnTo>
                    <a:lnTo>
                      <a:pt x="2350" y="2218"/>
                    </a:lnTo>
                    <a:lnTo>
                      <a:pt x="2366" y="2214"/>
                    </a:lnTo>
                    <a:lnTo>
                      <a:pt x="2383" y="2213"/>
                    </a:lnTo>
                    <a:lnTo>
                      <a:pt x="2392" y="2199"/>
                    </a:lnTo>
                    <a:lnTo>
                      <a:pt x="2405" y="2188"/>
                    </a:lnTo>
                    <a:lnTo>
                      <a:pt x="2418" y="2178"/>
                    </a:lnTo>
                    <a:lnTo>
                      <a:pt x="2433" y="2171"/>
                    </a:lnTo>
                    <a:lnTo>
                      <a:pt x="2446" y="2163"/>
                    </a:lnTo>
                    <a:lnTo>
                      <a:pt x="2460" y="2156"/>
                    </a:lnTo>
                    <a:lnTo>
                      <a:pt x="2472" y="2147"/>
                    </a:lnTo>
                    <a:lnTo>
                      <a:pt x="2483" y="2137"/>
                    </a:lnTo>
                    <a:lnTo>
                      <a:pt x="2494" y="2123"/>
                    </a:lnTo>
                    <a:lnTo>
                      <a:pt x="2506" y="2110"/>
                    </a:lnTo>
                    <a:lnTo>
                      <a:pt x="2517" y="2097"/>
                    </a:lnTo>
                    <a:lnTo>
                      <a:pt x="2528" y="2084"/>
                    </a:lnTo>
                    <a:lnTo>
                      <a:pt x="2535" y="2069"/>
                    </a:lnTo>
                    <a:lnTo>
                      <a:pt x="2543" y="2054"/>
                    </a:lnTo>
                    <a:lnTo>
                      <a:pt x="2547" y="2038"/>
                    </a:lnTo>
                    <a:lnTo>
                      <a:pt x="2549" y="2021"/>
                    </a:lnTo>
                    <a:lnTo>
                      <a:pt x="2540" y="1991"/>
                    </a:lnTo>
                    <a:lnTo>
                      <a:pt x="2526" y="1965"/>
                    </a:lnTo>
                    <a:lnTo>
                      <a:pt x="2507" y="1941"/>
                    </a:lnTo>
                    <a:lnTo>
                      <a:pt x="2487" y="1921"/>
                    </a:lnTo>
                    <a:lnTo>
                      <a:pt x="2461" y="1901"/>
                    </a:lnTo>
                    <a:lnTo>
                      <a:pt x="2436" y="1885"/>
                    </a:lnTo>
                    <a:lnTo>
                      <a:pt x="2409" y="1871"/>
                    </a:lnTo>
                    <a:lnTo>
                      <a:pt x="2383" y="1859"/>
                    </a:lnTo>
                    <a:lnTo>
                      <a:pt x="2361" y="1813"/>
                    </a:lnTo>
                    <a:lnTo>
                      <a:pt x="2332" y="1768"/>
                    </a:lnTo>
                    <a:lnTo>
                      <a:pt x="2298" y="1723"/>
                    </a:lnTo>
                    <a:lnTo>
                      <a:pt x="2262" y="1683"/>
                    </a:lnTo>
                    <a:lnTo>
                      <a:pt x="2220" y="1646"/>
                    </a:lnTo>
                    <a:lnTo>
                      <a:pt x="2175" y="1616"/>
                    </a:lnTo>
                    <a:lnTo>
                      <a:pt x="2128" y="1592"/>
                    </a:lnTo>
                    <a:lnTo>
                      <a:pt x="2081" y="1577"/>
                    </a:lnTo>
                    <a:lnTo>
                      <a:pt x="2067" y="1553"/>
                    </a:lnTo>
                    <a:lnTo>
                      <a:pt x="2053" y="1533"/>
                    </a:lnTo>
                    <a:lnTo>
                      <a:pt x="2035" y="1515"/>
                    </a:lnTo>
                    <a:lnTo>
                      <a:pt x="2018" y="1499"/>
                    </a:lnTo>
                    <a:lnTo>
                      <a:pt x="1999" y="1483"/>
                    </a:lnTo>
                    <a:lnTo>
                      <a:pt x="1979" y="1467"/>
                    </a:lnTo>
                    <a:lnTo>
                      <a:pt x="1959" y="1449"/>
                    </a:lnTo>
                    <a:lnTo>
                      <a:pt x="1938" y="1430"/>
                    </a:lnTo>
                    <a:lnTo>
                      <a:pt x="1915" y="1409"/>
                    </a:lnTo>
                    <a:lnTo>
                      <a:pt x="1892" y="1390"/>
                    </a:lnTo>
                    <a:lnTo>
                      <a:pt x="1868" y="1372"/>
                    </a:lnTo>
                    <a:lnTo>
                      <a:pt x="1846" y="1357"/>
                    </a:lnTo>
                    <a:lnTo>
                      <a:pt x="1820" y="1341"/>
                    </a:lnTo>
                    <a:lnTo>
                      <a:pt x="1795" y="1328"/>
                    </a:lnTo>
                    <a:lnTo>
                      <a:pt x="1769" y="1317"/>
                    </a:lnTo>
                    <a:lnTo>
                      <a:pt x="1742" y="1309"/>
                    </a:lnTo>
                    <a:lnTo>
                      <a:pt x="1734" y="1303"/>
                    </a:lnTo>
                    <a:lnTo>
                      <a:pt x="1726" y="1297"/>
                    </a:lnTo>
                    <a:lnTo>
                      <a:pt x="1719" y="1291"/>
                    </a:lnTo>
                    <a:lnTo>
                      <a:pt x="1711" y="1285"/>
                    </a:lnTo>
                    <a:lnTo>
                      <a:pt x="1703" y="1278"/>
                    </a:lnTo>
                    <a:lnTo>
                      <a:pt x="1696" y="1275"/>
                    </a:lnTo>
                    <a:lnTo>
                      <a:pt x="1688" y="1273"/>
                    </a:lnTo>
                    <a:lnTo>
                      <a:pt x="1682" y="1274"/>
                    </a:lnTo>
                    <a:lnTo>
                      <a:pt x="1672" y="1259"/>
                    </a:lnTo>
                    <a:lnTo>
                      <a:pt x="1661" y="1248"/>
                    </a:lnTo>
                    <a:lnTo>
                      <a:pt x="1648" y="1237"/>
                    </a:lnTo>
                    <a:lnTo>
                      <a:pt x="1636" y="1228"/>
                    </a:lnTo>
                    <a:lnTo>
                      <a:pt x="1622" y="1219"/>
                    </a:lnTo>
                    <a:lnTo>
                      <a:pt x="1610" y="1209"/>
                    </a:lnTo>
                    <a:lnTo>
                      <a:pt x="1598" y="1198"/>
                    </a:lnTo>
                    <a:lnTo>
                      <a:pt x="1590" y="1188"/>
                    </a:lnTo>
                    <a:lnTo>
                      <a:pt x="1610" y="1157"/>
                    </a:lnTo>
                    <a:lnTo>
                      <a:pt x="1634" y="1134"/>
                    </a:lnTo>
                    <a:lnTo>
                      <a:pt x="1662" y="1112"/>
                    </a:lnTo>
                    <a:lnTo>
                      <a:pt x="1694" y="1093"/>
                    </a:lnTo>
                    <a:lnTo>
                      <a:pt x="1723" y="1072"/>
                    </a:lnTo>
                    <a:lnTo>
                      <a:pt x="1752" y="1050"/>
                    </a:lnTo>
                    <a:lnTo>
                      <a:pt x="1776" y="1023"/>
                    </a:lnTo>
                    <a:lnTo>
                      <a:pt x="1797" y="991"/>
                    </a:lnTo>
                    <a:lnTo>
                      <a:pt x="1799" y="983"/>
                    </a:lnTo>
                    <a:lnTo>
                      <a:pt x="1803" y="974"/>
                    </a:lnTo>
                    <a:lnTo>
                      <a:pt x="1807" y="965"/>
                    </a:lnTo>
                    <a:lnTo>
                      <a:pt x="1813" y="957"/>
                    </a:lnTo>
                    <a:lnTo>
                      <a:pt x="1819" y="947"/>
                    </a:lnTo>
                    <a:lnTo>
                      <a:pt x="1825" y="939"/>
                    </a:lnTo>
                    <a:lnTo>
                      <a:pt x="1832" y="929"/>
                    </a:lnTo>
                    <a:lnTo>
                      <a:pt x="1838" y="920"/>
                    </a:lnTo>
                    <a:lnTo>
                      <a:pt x="1860" y="920"/>
                    </a:lnTo>
                    <a:lnTo>
                      <a:pt x="1880" y="916"/>
                    </a:lnTo>
                    <a:lnTo>
                      <a:pt x="1898" y="906"/>
                    </a:lnTo>
                    <a:lnTo>
                      <a:pt x="1918" y="893"/>
                    </a:lnTo>
                    <a:lnTo>
                      <a:pt x="1935" y="877"/>
                    </a:lnTo>
                    <a:lnTo>
                      <a:pt x="1952" y="861"/>
                    </a:lnTo>
                    <a:lnTo>
                      <a:pt x="1968" y="845"/>
                    </a:lnTo>
                    <a:lnTo>
                      <a:pt x="1985" y="830"/>
                    </a:lnTo>
                    <a:lnTo>
                      <a:pt x="1990" y="805"/>
                    </a:lnTo>
                    <a:lnTo>
                      <a:pt x="1998" y="781"/>
                    </a:lnTo>
                    <a:lnTo>
                      <a:pt x="2003" y="755"/>
                    </a:lnTo>
                    <a:lnTo>
                      <a:pt x="2008" y="729"/>
                    </a:lnTo>
                    <a:lnTo>
                      <a:pt x="2009" y="702"/>
                    </a:lnTo>
                    <a:lnTo>
                      <a:pt x="2007" y="678"/>
                    </a:lnTo>
                    <a:lnTo>
                      <a:pt x="1999" y="654"/>
                    </a:lnTo>
                    <a:lnTo>
                      <a:pt x="1985" y="632"/>
                    </a:lnTo>
                    <a:lnTo>
                      <a:pt x="1976" y="628"/>
                    </a:lnTo>
                    <a:lnTo>
                      <a:pt x="1968" y="628"/>
                    </a:lnTo>
                    <a:lnTo>
                      <a:pt x="1961" y="628"/>
                    </a:lnTo>
                    <a:lnTo>
                      <a:pt x="1953" y="631"/>
                    </a:lnTo>
                    <a:lnTo>
                      <a:pt x="1945" y="632"/>
                    </a:lnTo>
                    <a:lnTo>
                      <a:pt x="1938" y="635"/>
                    </a:lnTo>
                    <a:lnTo>
                      <a:pt x="1930" y="637"/>
                    </a:lnTo>
                    <a:lnTo>
                      <a:pt x="1923" y="638"/>
                    </a:lnTo>
                    <a:lnTo>
                      <a:pt x="1917" y="622"/>
                    </a:lnTo>
                    <a:lnTo>
                      <a:pt x="1914" y="606"/>
                    </a:lnTo>
                    <a:lnTo>
                      <a:pt x="1912" y="589"/>
                    </a:lnTo>
                    <a:lnTo>
                      <a:pt x="1912" y="572"/>
                    </a:lnTo>
                    <a:lnTo>
                      <a:pt x="1912" y="553"/>
                    </a:lnTo>
                    <a:lnTo>
                      <a:pt x="1914" y="535"/>
                    </a:lnTo>
                    <a:lnTo>
                      <a:pt x="1914" y="519"/>
                    </a:lnTo>
                    <a:lnTo>
                      <a:pt x="1914" y="506"/>
                    </a:lnTo>
                    <a:lnTo>
                      <a:pt x="1897" y="443"/>
                    </a:lnTo>
                    <a:lnTo>
                      <a:pt x="1873" y="382"/>
                    </a:lnTo>
                    <a:lnTo>
                      <a:pt x="1840" y="323"/>
                    </a:lnTo>
                    <a:lnTo>
                      <a:pt x="1803" y="269"/>
                    </a:lnTo>
                    <a:lnTo>
                      <a:pt x="1757" y="218"/>
                    </a:lnTo>
                    <a:lnTo>
                      <a:pt x="1706" y="177"/>
                    </a:lnTo>
                    <a:lnTo>
                      <a:pt x="1650" y="144"/>
                    </a:lnTo>
                    <a:lnTo>
                      <a:pt x="1590" y="122"/>
                    </a:lnTo>
                    <a:lnTo>
                      <a:pt x="1596" y="115"/>
                    </a:lnTo>
                    <a:lnTo>
                      <a:pt x="1604" y="111"/>
                    </a:lnTo>
                    <a:lnTo>
                      <a:pt x="1613" y="107"/>
                    </a:lnTo>
                    <a:lnTo>
                      <a:pt x="1624" y="105"/>
                    </a:lnTo>
                    <a:lnTo>
                      <a:pt x="1633" y="102"/>
                    </a:lnTo>
                    <a:lnTo>
                      <a:pt x="1645" y="100"/>
                    </a:lnTo>
                    <a:lnTo>
                      <a:pt x="1656" y="95"/>
                    </a:lnTo>
                    <a:lnTo>
                      <a:pt x="1667" y="92"/>
                    </a:lnTo>
                    <a:lnTo>
                      <a:pt x="1647" y="86"/>
                    </a:lnTo>
                    <a:lnTo>
                      <a:pt x="1630" y="86"/>
                    </a:lnTo>
                    <a:lnTo>
                      <a:pt x="1614" y="88"/>
                    </a:lnTo>
                    <a:lnTo>
                      <a:pt x="1598" y="93"/>
                    </a:lnTo>
                    <a:lnTo>
                      <a:pt x="1581" y="98"/>
                    </a:lnTo>
                    <a:lnTo>
                      <a:pt x="1564" y="103"/>
                    </a:lnTo>
                    <a:lnTo>
                      <a:pt x="1547" y="106"/>
                    </a:lnTo>
                    <a:lnTo>
                      <a:pt x="1530" y="107"/>
                    </a:lnTo>
                    <a:lnTo>
                      <a:pt x="1528" y="103"/>
                    </a:lnTo>
                    <a:lnTo>
                      <a:pt x="1525" y="100"/>
                    </a:lnTo>
                    <a:lnTo>
                      <a:pt x="1521" y="95"/>
                    </a:lnTo>
                    <a:lnTo>
                      <a:pt x="1520" y="92"/>
                    </a:lnTo>
                    <a:lnTo>
                      <a:pt x="1512" y="75"/>
                    </a:lnTo>
                    <a:lnTo>
                      <a:pt x="1503" y="59"/>
                    </a:lnTo>
                    <a:lnTo>
                      <a:pt x="1492" y="43"/>
                    </a:lnTo>
                    <a:lnTo>
                      <a:pt x="1481" y="28"/>
                    </a:lnTo>
                    <a:lnTo>
                      <a:pt x="1467" y="14"/>
                    </a:lnTo>
                    <a:lnTo>
                      <a:pt x="1452" y="5"/>
                    </a:lnTo>
                    <a:lnTo>
                      <a:pt x="1434" y="0"/>
                    </a:lnTo>
                    <a:lnTo>
                      <a:pt x="1414" y="2"/>
                    </a:lnTo>
                    <a:lnTo>
                      <a:pt x="1395" y="14"/>
                    </a:lnTo>
                    <a:lnTo>
                      <a:pt x="1379" y="29"/>
                    </a:lnTo>
                    <a:lnTo>
                      <a:pt x="1365" y="45"/>
                    </a:lnTo>
                    <a:lnTo>
                      <a:pt x="1352" y="63"/>
                    </a:lnTo>
                    <a:lnTo>
                      <a:pt x="1339" y="80"/>
                    </a:lnTo>
                    <a:lnTo>
                      <a:pt x="1327" y="99"/>
                    </a:lnTo>
                    <a:lnTo>
                      <a:pt x="1314" y="116"/>
                    </a:lnTo>
                    <a:lnTo>
                      <a:pt x="1303" y="133"/>
                    </a:lnTo>
                    <a:lnTo>
                      <a:pt x="1283" y="119"/>
                    </a:lnTo>
                    <a:lnTo>
                      <a:pt x="1264" y="110"/>
                    </a:lnTo>
                    <a:lnTo>
                      <a:pt x="1241" y="102"/>
                    </a:lnTo>
                    <a:lnTo>
                      <a:pt x="1220" y="97"/>
                    </a:lnTo>
                    <a:lnTo>
                      <a:pt x="1196" y="92"/>
                    </a:lnTo>
                    <a:lnTo>
                      <a:pt x="1172" y="90"/>
                    </a:lnTo>
                    <a:lnTo>
                      <a:pt x="1149" y="90"/>
                    </a:lnTo>
                    <a:lnTo>
                      <a:pt x="1126" y="92"/>
                    </a:lnTo>
                    <a:lnTo>
                      <a:pt x="1136" y="93"/>
                    </a:lnTo>
                    <a:lnTo>
                      <a:pt x="1145" y="95"/>
                    </a:lnTo>
                    <a:lnTo>
                      <a:pt x="1155" y="98"/>
                    </a:lnTo>
                    <a:lnTo>
                      <a:pt x="1165" y="101"/>
                    </a:lnTo>
                    <a:lnTo>
                      <a:pt x="1173" y="104"/>
                    </a:lnTo>
                    <a:lnTo>
                      <a:pt x="1182" y="108"/>
                    </a:lnTo>
                    <a:lnTo>
                      <a:pt x="1189" y="115"/>
                    </a:lnTo>
                    <a:lnTo>
                      <a:pt x="1197" y="122"/>
                    </a:lnTo>
                    <a:lnTo>
                      <a:pt x="1175" y="122"/>
                    </a:lnTo>
                    <a:lnTo>
                      <a:pt x="1156" y="125"/>
                    </a:lnTo>
                    <a:lnTo>
                      <a:pt x="1137" y="127"/>
                    </a:lnTo>
                    <a:lnTo>
                      <a:pt x="1118" y="130"/>
                    </a:lnTo>
                    <a:lnTo>
                      <a:pt x="1099" y="133"/>
                    </a:lnTo>
                    <a:lnTo>
                      <a:pt x="1080" y="136"/>
                    </a:lnTo>
                    <a:lnTo>
                      <a:pt x="1060" y="140"/>
                    </a:lnTo>
                    <a:lnTo>
                      <a:pt x="1041" y="143"/>
                    </a:lnTo>
                    <a:lnTo>
                      <a:pt x="977" y="183"/>
                    </a:lnTo>
                    <a:lnTo>
                      <a:pt x="921" y="232"/>
                    </a:lnTo>
                    <a:lnTo>
                      <a:pt x="873" y="288"/>
                    </a:lnTo>
                    <a:lnTo>
                      <a:pt x="833" y="351"/>
                    </a:lnTo>
                    <a:lnTo>
                      <a:pt x="801" y="418"/>
                    </a:lnTo>
                    <a:lnTo>
                      <a:pt x="778" y="488"/>
                    </a:lnTo>
                    <a:lnTo>
                      <a:pt x="765" y="559"/>
                    </a:lnTo>
                    <a:lnTo>
                      <a:pt x="763" y="632"/>
                    </a:lnTo>
                    <a:lnTo>
                      <a:pt x="763" y="661"/>
                    </a:lnTo>
                    <a:lnTo>
                      <a:pt x="755" y="677"/>
                    </a:lnTo>
                    <a:lnTo>
                      <a:pt x="740" y="679"/>
                    </a:lnTo>
                    <a:lnTo>
                      <a:pt x="722" y="675"/>
                    </a:lnTo>
                    <a:lnTo>
                      <a:pt x="699" y="667"/>
                    </a:lnTo>
                    <a:lnTo>
                      <a:pt x="677" y="659"/>
                    </a:lnTo>
                    <a:lnTo>
                      <a:pt x="655" y="656"/>
                    </a:lnTo>
                    <a:lnTo>
                      <a:pt x="637" y="663"/>
                    </a:lnTo>
                    <a:lnTo>
                      <a:pt x="623" y="671"/>
                    </a:lnTo>
                    <a:lnTo>
                      <a:pt x="610" y="681"/>
                    </a:lnTo>
                    <a:lnTo>
                      <a:pt x="597" y="689"/>
                    </a:lnTo>
                    <a:lnTo>
                      <a:pt x="586" y="699"/>
                    </a:lnTo>
                    <a:lnTo>
                      <a:pt x="575" y="709"/>
                    </a:lnTo>
                    <a:lnTo>
                      <a:pt x="568" y="721"/>
                    </a:lnTo>
                    <a:lnTo>
                      <a:pt x="560" y="734"/>
                    </a:lnTo>
                    <a:lnTo>
                      <a:pt x="556" y="749"/>
                    </a:lnTo>
                    <a:lnTo>
                      <a:pt x="553" y="777"/>
                    </a:lnTo>
                    <a:lnTo>
                      <a:pt x="553" y="805"/>
                    </a:lnTo>
                    <a:lnTo>
                      <a:pt x="556" y="831"/>
                    </a:lnTo>
                    <a:lnTo>
                      <a:pt x="564" y="858"/>
                    </a:lnTo>
                    <a:lnTo>
                      <a:pt x="573" y="882"/>
                    </a:lnTo>
                    <a:lnTo>
                      <a:pt x="587" y="905"/>
                    </a:lnTo>
                    <a:lnTo>
                      <a:pt x="607" y="927"/>
                    </a:lnTo>
                    <a:lnTo>
                      <a:pt x="631" y="946"/>
                    </a:lnTo>
                    <a:lnTo>
                      <a:pt x="644" y="951"/>
                    </a:lnTo>
                    <a:lnTo>
                      <a:pt x="658" y="956"/>
                    </a:lnTo>
                    <a:lnTo>
                      <a:pt x="673" y="958"/>
                    </a:lnTo>
                    <a:lnTo>
                      <a:pt x="690" y="959"/>
                    </a:lnTo>
                    <a:lnTo>
                      <a:pt x="705" y="958"/>
                    </a:lnTo>
                    <a:lnTo>
                      <a:pt x="721" y="956"/>
                    </a:lnTo>
                    <a:lnTo>
                      <a:pt x="737" y="953"/>
                    </a:lnTo>
                    <a:lnTo>
                      <a:pt x="753" y="950"/>
                    </a:lnTo>
                    <a:lnTo>
                      <a:pt x="776" y="977"/>
                    </a:lnTo>
                    <a:lnTo>
                      <a:pt x="799" y="1004"/>
                    </a:lnTo>
                    <a:lnTo>
                      <a:pt x="823" y="1029"/>
                    </a:lnTo>
                    <a:lnTo>
                      <a:pt x="849" y="1054"/>
                    </a:lnTo>
                    <a:lnTo>
                      <a:pt x="875" y="1074"/>
                    </a:lnTo>
                    <a:lnTo>
                      <a:pt x="904" y="1095"/>
                    </a:lnTo>
                    <a:lnTo>
                      <a:pt x="933" y="1111"/>
                    </a:lnTo>
                    <a:lnTo>
                      <a:pt x="965" y="1127"/>
                    </a:lnTo>
                    <a:lnTo>
                      <a:pt x="974" y="1131"/>
                    </a:lnTo>
                    <a:lnTo>
                      <a:pt x="986" y="1135"/>
                    </a:lnTo>
                    <a:lnTo>
                      <a:pt x="999" y="1136"/>
                    </a:lnTo>
                    <a:lnTo>
                      <a:pt x="1013" y="1138"/>
                    </a:lnTo>
                    <a:lnTo>
                      <a:pt x="1025" y="1140"/>
                    </a:lnTo>
                    <a:lnTo>
                      <a:pt x="1033" y="1147"/>
                    </a:lnTo>
                    <a:lnTo>
                      <a:pt x="1037" y="1156"/>
                    </a:lnTo>
                    <a:lnTo>
                      <a:pt x="1035" y="1172"/>
                    </a:lnTo>
                    <a:lnTo>
                      <a:pt x="1015" y="1168"/>
                    </a:lnTo>
                    <a:lnTo>
                      <a:pt x="994" y="1167"/>
                    </a:lnTo>
                    <a:lnTo>
                      <a:pt x="974" y="1169"/>
                    </a:lnTo>
                    <a:lnTo>
                      <a:pt x="954" y="1174"/>
                    </a:lnTo>
                    <a:lnTo>
                      <a:pt x="932" y="1179"/>
                    </a:lnTo>
                    <a:lnTo>
                      <a:pt x="910" y="1185"/>
                    </a:lnTo>
                    <a:lnTo>
                      <a:pt x="889" y="1192"/>
                    </a:lnTo>
                    <a:lnTo>
                      <a:pt x="869" y="1198"/>
                    </a:lnTo>
                    <a:lnTo>
                      <a:pt x="857" y="1199"/>
                    </a:lnTo>
                    <a:lnTo>
                      <a:pt x="845" y="1202"/>
                    </a:lnTo>
                    <a:lnTo>
                      <a:pt x="833" y="1204"/>
                    </a:lnTo>
                    <a:lnTo>
                      <a:pt x="822" y="1208"/>
                    </a:lnTo>
                    <a:lnTo>
                      <a:pt x="810" y="1211"/>
                    </a:lnTo>
                    <a:lnTo>
                      <a:pt x="801" y="1218"/>
                    </a:lnTo>
                    <a:lnTo>
                      <a:pt x="791" y="1224"/>
                    </a:lnTo>
                    <a:lnTo>
                      <a:pt x="783" y="1234"/>
                    </a:lnTo>
                    <a:lnTo>
                      <a:pt x="726" y="1267"/>
                    </a:lnTo>
                    <a:lnTo>
                      <a:pt x="670" y="1302"/>
                    </a:lnTo>
                    <a:lnTo>
                      <a:pt x="613" y="1337"/>
                    </a:lnTo>
                    <a:lnTo>
                      <a:pt x="558" y="1377"/>
                    </a:lnTo>
                    <a:lnTo>
                      <a:pt x="503" y="1418"/>
                    </a:lnTo>
                    <a:lnTo>
                      <a:pt x="453" y="1465"/>
                    </a:lnTo>
                    <a:lnTo>
                      <a:pt x="405" y="1514"/>
                    </a:lnTo>
                    <a:lnTo>
                      <a:pt x="364" y="1571"/>
                    </a:lnTo>
                    <a:lnTo>
                      <a:pt x="321" y="1618"/>
                    </a:lnTo>
                    <a:lnTo>
                      <a:pt x="276" y="1664"/>
                    </a:lnTo>
                    <a:lnTo>
                      <a:pt x="231" y="1713"/>
                    </a:lnTo>
                    <a:lnTo>
                      <a:pt x="189" y="1763"/>
                    </a:lnTo>
                    <a:lnTo>
                      <a:pt x="151" y="1815"/>
                    </a:lnTo>
                    <a:lnTo>
                      <a:pt x="123" y="1872"/>
                    </a:lnTo>
                    <a:lnTo>
                      <a:pt x="107" y="1932"/>
                    </a:lnTo>
                    <a:lnTo>
                      <a:pt x="107" y="2000"/>
                    </a:lnTo>
                    <a:lnTo>
                      <a:pt x="89" y="2012"/>
                    </a:lnTo>
                    <a:lnTo>
                      <a:pt x="73" y="2026"/>
                    </a:lnTo>
                    <a:lnTo>
                      <a:pt x="57" y="2041"/>
                    </a:lnTo>
                    <a:lnTo>
                      <a:pt x="43" y="2059"/>
                    </a:lnTo>
                    <a:lnTo>
                      <a:pt x="29" y="2076"/>
                    </a:lnTo>
                    <a:lnTo>
                      <a:pt x="19" y="2096"/>
                    </a:lnTo>
                    <a:lnTo>
                      <a:pt x="11" y="2116"/>
                    </a:lnTo>
                    <a:lnTo>
                      <a:pt x="6" y="2137"/>
                    </a:lnTo>
                    <a:lnTo>
                      <a:pt x="1" y="2155"/>
                    </a:lnTo>
                    <a:lnTo>
                      <a:pt x="0" y="2173"/>
                    </a:lnTo>
                    <a:lnTo>
                      <a:pt x="0" y="2190"/>
                    </a:lnTo>
                    <a:lnTo>
                      <a:pt x="4" y="2208"/>
                    </a:lnTo>
                    <a:lnTo>
                      <a:pt x="9" y="2225"/>
                    </a:lnTo>
                    <a:lnTo>
                      <a:pt x="16" y="2241"/>
                    </a:lnTo>
                    <a:lnTo>
                      <a:pt x="25" y="2257"/>
                    </a:lnTo>
                    <a:lnTo>
                      <a:pt x="37" y="2273"/>
                    </a:lnTo>
                    <a:lnTo>
                      <a:pt x="39" y="2293"/>
                    </a:lnTo>
                    <a:lnTo>
                      <a:pt x="45" y="2310"/>
                    </a:lnTo>
                    <a:lnTo>
                      <a:pt x="54" y="2325"/>
                    </a:lnTo>
                    <a:lnTo>
                      <a:pt x="67" y="2339"/>
                    </a:lnTo>
                    <a:lnTo>
                      <a:pt x="80" y="2350"/>
                    </a:lnTo>
                    <a:lnTo>
                      <a:pt x="96" y="2359"/>
                    </a:lnTo>
                    <a:lnTo>
                      <a:pt x="113" y="2367"/>
                    </a:lnTo>
                    <a:lnTo>
                      <a:pt x="133" y="2374"/>
                    </a:lnTo>
                    <a:lnTo>
                      <a:pt x="141" y="2399"/>
                    </a:lnTo>
                    <a:lnTo>
                      <a:pt x="157" y="2413"/>
                    </a:lnTo>
                    <a:lnTo>
                      <a:pt x="176" y="2418"/>
                    </a:lnTo>
                    <a:lnTo>
                      <a:pt x="198" y="2419"/>
                    </a:lnTo>
                    <a:lnTo>
                      <a:pt x="221" y="2414"/>
                    </a:lnTo>
                    <a:lnTo>
                      <a:pt x="245" y="2413"/>
                    </a:lnTo>
                    <a:lnTo>
                      <a:pt x="267" y="2415"/>
                    </a:lnTo>
                    <a:lnTo>
                      <a:pt x="289" y="2425"/>
                    </a:lnTo>
                    <a:lnTo>
                      <a:pt x="290" y="2429"/>
                    </a:lnTo>
                    <a:lnTo>
                      <a:pt x="290" y="2433"/>
                    </a:lnTo>
                    <a:lnTo>
                      <a:pt x="289" y="2434"/>
                    </a:lnTo>
                    <a:lnTo>
                      <a:pt x="289" y="2435"/>
                    </a:lnTo>
                    <a:lnTo>
                      <a:pt x="289" y="2484"/>
                    </a:lnTo>
                    <a:lnTo>
                      <a:pt x="292" y="2535"/>
                    </a:lnTo>
                    <a:lnTo>
                      <a:pt x="298" y="2585"/>
                    </a:lnTo>
                    <a:lnTo>
                      <a:pt x="311" y="2633"/>
                    </a:lnTo>
                    <a:lnTo>
                      <a:pt x="329" y="2677"/>
                    </a:lnTo>
                    <a:lnTo>
                      <a:pt x="353" y="2719"/>
                    </a:lnTo>
                    <a:lnTo>
                      <a:pt x="387" y="2754"/>
                    </a:lnTo>
                    <a:lnTo>
                      <a:pt x="430" y="2783"/>
                    </a:lnTo>
                    <a:lnTo>
                      <a:pt x="460" y="2785"/>
                    </a:lnTo>
                    <a:lnTo>
                      <a:pt x="484" y="2798"/>
                    </a:lnTo>
                    <a:lnTo>
                      <a:pt x="502" y="2815"/>
                    </a:lnTo>
                    <a:lnTo>
                      <a:pt x="518" y="2839"/>
                    </a:lnTo>
                    <a:lnTo>
                      <a:pt x="531" y="2864"/>
                    </a:lnTo>
                    <a:lnTo>
                      <a:pt x="547" y="2889"/>
                    </a:lnTo>
                    <a:lnTo>
                      <a:pt x="566" y="2910"/>
                    </a:lnTo>
                    <a:lnTo>
                      <a:pt x="592" y="2930"/>
                    </a:lnTo>
                    <a:lnTo>
                      <a:pt x="640" y="2968"/>
                    </a:lnTo>
                    <a:lnTo>
                      <a:pt x="698" y="2999"/>
                    </a:lnTo>
                    <a:lnTo>
                      <a:pt x="761" y="3019"/>
                    </a:lnTo>
                    <a:lnTo>
                      <a:pt x="827" y="3031"/>
                    </a:lnTo>
                    <a:lnTo>
                      <a:pt x="895" y="3033"/>
                    </a:lnTo>
                    <a:lnTo>
                      <a:pt x="963" y="3029"/>
                    </a:lnTo>
                    <a:lnTo>
                      <a:pt x="1029" y="3017"/>
                    </a:lnTo>
                    <a:lnTo>
                      <a:pt x="1091" y="3001"/>
                    </a:lnTo>
                    <a:lnTo>
                      <a:pt x="1102" y="2994"/>
                    </a:lnTo>
                    <a:lnTo>
                      <a:pt x="1114" y="2989"/>
                    </a:lnTo>
                    <a:lnTo>
                      <a:pt x="1124" y="2981"/>
                    </a:lnTo>
                    <a:lnTo>
                      <a:pt x="1133" y="2975"/>
                    </a:lnTo>
                    <a:lnTo>
                      <a:pt x="1142" y="2968"/>
                    </a:lnTo>
                    <a:lnTo>
                      <a:pt x="1152" y="2964"/>
                    </a:lnTo>
                    <a:lnTo>
                      <a:pt x="1163" y="2962"/>
                    </a:lnTo>
                    <a:lnTo>
                      <a:pt x="1177" y="2965"/>
                    </a:lnTo>
                    <a:lnTo>
                      <a:pt x="1239" y="3009"/>
                    </a:lnTo>
                    <a:lnTo>
                      <a:pt x="1306" y="3030"/>
                    </a:lnTo>
                    <a:lnTo>
                      <a:pt x="1373" y="3031"/>
                    </a:lnTo>
                    <a:lnTo>
                      <a:pt x="1442" y="3019"/>
                    </a:lnTo>
                    <a:lnTo>
                      <a:pt x="1509" y="2996"/>
                    </a:lnTo>
                    <a:lnTo>
                      <a:pt x="1578" y="2972"/>
                    </a:lnTo>
                    <a:lnTo>
                      <a:pt x="1645" y="2947"/>
                    </a:lnTo>
                    <a:lnTo>
                      <a:pt x="1712" y="2930"/>
                    </a:lnTo>
                    <a:lnTo>
                      <a:pt x="1729" y="2953"/>
                    </a:lnTo>
                    <a:lnTo>
                      <a:pt x="1752" y="2971"/>
                    </a:lnTo>
                    <a:lnTo>
                      <a:pt x="1778" y="2980"/>
                    </a:lnTo>
                    <a:lnTo>
                      <a:pt x="1808" y="2986"/>
                    </a:lnTo>
                    <a:lnTo>
                      <a:pt x="1837" y="2988"/>
                    </a:lnTo>
                    <a:lnTo>
                      <a:pt x="1868" y="2990"/>
                    </a:lnTo>
                    <a:lnTo>
                      <a:pt x="1896" y="2993"/>
                    </a:lnTo>
                    <a:lnTo>
                      <a:pt x="1923" y="3001"/>
                    </a:lnTo>
                    <a:lnTo>
                      <a:pt x="1943" y="2994"/>
                    </a:lnTo>
                    <a:lnTo>
                      <a:pt x="1962" y="2989"/>
                    </a:lnTo>
                    <a:lnTo>
                      <a:pt x="1980" y="2984"/>
                    </a:lnTo>
                    <a:lnTo>
                      <a:pt x="1999" y="2978"/>
                    </a:lnTo>
                    <a:lnTo>
                      <a:pt x="2016" y="2974"/>
                    </a:lnTo>
                    <a:lnTo>
                      <a:pt x="2035" y="2973"/>
                    </a:lnTo>
                    <a:lnTo>
                      <a:pt x="2054" y="2974"/>
                    </a:lnTo>
                    <a:lnTo>
                      <a:pt x="2075" y="2980"/>
                    </a:lnTo>
                    <a:lnTo>
                      <a:pt x="2085" y="2971"/>
                    </a:lnTo>
                    <a:lnTo>
                      <a:pt x="2092" y="2961"/>
                    </a:lnTo>
                    <a:lnTo>
                      <a:pt x="2099" y="2950"/>
                    </a:lnTo>
                    <a:lnTo>
                      <a:pt x="2105" y="2940"/>
                    </a:lnTo>
                    <a:lnTo>
                      <a:pt x="2112" y="2931"/>
                    </a:lnTo>
                    <a:lnTo>
                      <a:pt x="2119" y="2922"/>
                    </a:lnTo>
                    <a:lnTo>
                      <a:pt x="2128" y="2915"/>
                    </a:lnTo>
                    <a:lnTo>
                      <a:pt x="2141" y="2910"/>
                    </a:lnTo>
                    <a:lnTo>
                      <a:pt x="2141" y="2901"/>
                    </a:lnTo>
                    <a:lnTo>
                      <a:pt x="2141" y="2892"/>
                    </a:lnTo>
                    <a:lnTo>
                      <a:pt x="2140" y="2883"/>
                    </a:lnTo>
                    <a:lnTo>
                      <a:pt x="2135" y="2879"/>
                    </a:lnTo>
                    <a:lnTo>
                      <a:pt x="2142" y="2871"/>
                    </a:lnTo>
                    <a:lnTo>
                      <a:pt x="2148" y="2866"/>
                    </a:lnTo>
                    <a:lnTo>
                      <a:pt x="2155" y="2863"/>
                    </a:lnTo>
                    <a:lnTo>
                      <a:pt x="2166" y="2864"/>
                    </a:lnTo>
                    <a:lnTo>
                      <a:pt x="2179" y="2856"/>
                    </a:lnTo>
                    <a:lnTo>
                      <a:pt x="2185" y="2848"/>
                    </a:lnTo>
                    <a:lnTo>
                      <a:pt x="2186" y="2837"/>
                    </a:lnTo>
                    <a:lnTo>
                      <a:pt x="2185" y="2827"/>
                    </a:lnTo>
                    <a:lnTo>
                      <a:pt x="2181" y="2815"/>
                    </a:lnTo>
                    <a:lnTo>
                      <a:pt x="2177" y="2806"/>
                    </a:lnTo>
                    <a:lnTo>
                      <a:pt x="2175" y="2796"/>
                    </a:lnTo>
                    <a:lnTo>
                      <a:pt x="2176" y="2788"/>
                    </a:lnTo>
                    <a:lnTo>
                      <a:pt x="2185" y="2787"/>
                    </a:lnTo>
                    <a:lnTo>
                      <a:pt x="2194" y="2782"/>
                    </a:lnTo>
                    <a:lnTo>
                      <a:pt x="2200" y="2775"/>
                    </a:lnTo>
                    <a:lnTo>
                      <a:pt x="2211" y="2773"/>
                    </a:lnTo>
                    <a:lnTo>
                      <a:pt x="2228" y="2789"/>
                    </a:lnTo>
                    <a:lnTo>
                      <a:pt x="2248" y="2806"/>
                    </a:lnTo>
                    <a:lnTo>
                      <a:pt x="2268" y="2819"/>
                    </a:lnTo>
                    <a:lnTo>
                      <a:pt x="2291" y="2830"/>
                    </a:lnTo>
                    <a:lnTo>
                      <a:pt x="2313" y="2838"/>
                    </a:lnTo>
                    <a:lnTo>
                      <a:pt x="2336" y="2846"/>
                    </a:lnTo>
                    <a:lnTo>
                      <a:pt x="2360" y="2850"/>
                    </a:lnTo>
                    <a:lnTo>
                      <a:pt x="2383" y="2854"/>
                    </a:lnTo>
                    <a:lnTo>
                      <a:pt x="2408" y="2853"/>
                    </a:lnTo>
                    <a:lnTo>
                      <a:pt x="2433" y="2849"/>
                    </a:lnTo>
                    <a:lnTo>
                      <a:pt x="2458" y="2842"/>
                    </a:lnTo>
                    <a:lnTo>
                      <a:pt x="2482" y="2835"/>
                    </a:lnTo>
                    <a:lnTo>
                      <a:pt x="2505" y="2826"/>
                    </a:lnTo>
                    <a:lnTo>
                      <a:pt x="2529" y="2819"/>
                    </a:lnTo>
                    <a:lnTo>
                      <a:pt x="2551" y="2812"/>
                    </a:lnTo>
                    <a:lnTo>
                      <a:pt x="2575" y="2809"/>
                    </a:lnTo>
                    <a:lnTo>
                      <a:pt x="2575" y="2814"/>
                    </a:lnTo>
                    <a:lnTo>
                      <a:pt x="2571" y="2823"/>
                    </a:lnTo>
                    <a:lnTo>
                      <a:pt x="2571" y="2832"/>
                    </a:lnTo>
                    <a:lnTo>
                      <a:pt x="2573" y="2839"/>
                    </a:lnTo>
                    <a:lnTo>
                      <a:pt x="2578" y="2848"/>
                    </a:lnTo>
                    <a:lnTo>
                      <a:pt x="2584" y="2855"/>
                    </a:lnTo>
                    <a:lnTo>
                      <a:pt x="2591" y="2863"/>
                    </a:lnTo>
                    <a:lnTo>
                      <a:pt x="2598" y="2870"/>
                    </a:lnTo>
                    <a:lnTo>
                      <a:pt x="2605" y="2879"/>
                    </a:lnTo>
                    <a:lnTo>
                      <a:pt x="2618" y="2883"/>
                    </a:lnTo>
                    <a:lnTo>
                      <a:pt x="2634" y="2889"/>
                    </a:lnTo>
                    <a:lnTo>
                      <a:pt x="2649" y="2893"/>
                    </a:lnTo>
                    <a:lnTo>
                      <a:pt x="2667" y="2896"/>
                    </a:lnTo>
                    <a:lnTo>
                      <a:pt x="2683" y="2896"/>
                    </a:lnTo>
                    <a:lnTo>
                      <a:pt x="2699" y="2896"/>
                    </a:lnTo>
                    <a:lnTo>
                      <a:pt x="2713" y="2892"/>
                    </a:lnTo>
                    <a:lnTo>
                      <a:pt x="2726" y="2884"/>
                    </a:lnTo>
                    <a:lnTo>
                      <a:pt x="2749" y="2856"/>
                    </a:lnTo>
                    <a:lnTo>
                      <a:pt x="2775" y="2833"/>
                    </a:lnTo>
                    <a:lnTo>
                      <a:pt x="2802" y="2810"/>
                    </a:lnTo>
                    <a:lnTo>
                      <a:pt x="2833" y="2794"/>
                    </a:lnTo>
                    <a:lnTo>
                      <a:pt x="2863" y="2780"/>
                    </a:lnTo>
                    <a:lnTo>
                      <a:pt x="2896" y="2771"/>
                    </a:lnTo>
                    <a:lnTo>
                      <a:pt x="2928" y="2766"/>
                    </a:lnTo>
                    <a:lnTo>
                      <a:pt x="2963" y="2768"/>
                    </a:lnTo>
                    <a:lnTo>
                      <a:pt x="2980" y="2761"/>
                    </a:lnTo>
                    <a:lnTo>
                      <a:pt x="2997" y="2755"/>
                    </a:lnTo>
                    <a:lnTo>
                      <a:pt x="3014" y="2744"/>
                    </a:lnTo>
                    <a:lnTo>
                      <a:pt x="3030" y="2732"/>
                    </a:lnTo>
                    <a:lnTo>
                      <a:pt x="3043" y="2717"/>
                    </a:lnTo>
                    <a:lnTo>
                      <a:pt x="3055" y="2702"/>
                    </a:lnTo>
                    <a:lnTo>
                      <a:pt x="3064" y="2685"/>
                    </a:lnTo>
                    <a:lnTo>
                      <a:pt x="3074" y="2668"/>
                    </a:lnTo>
                    <a:lnTo>
                      <a:pt x="3077" y="2639"/>
                    </a:lnTo>
                    <a:lnTo>
                      <a:pt x="3089" y="2621"/>
                    </a:lnTo>
                    <a:lnTo>
                      <a:pt x="3106" y="2612"/>
                    </a:lnTo>
                    <a:lnTo>
                      <a:pt x="3128" y="2607"/>
                    </a:lnTo>
                    <a:lnTo>
                      <a:pt x="3149" y="2603"/>
                    </a:lnTo>
                    <a:lnTo>
                      <a:pt x="3171" y="2599"/>
                    </a:lnTo>
                    <a:lnTo>
                      <a:pt x="3190" y="2589"/>
                    </a:lnTo>
                    <a:lnTo>
                      <a:pt x="3205" y="2572"/>
                    </a:lnTo>
                    <a:lnTo>
                      <a:pt x="3206" y="2564"/>
                    </a:lnTo>
                    <a:lnTo>
                      <a:pt x="3208" y="2558"/>
                    </a:lnTo>
                    <a:lnTo>
                      <a:pt x="3209" y="2549"/>
                    </a:lnTo>
                    <a:lnTo>
                      <a:pt x="3210" y="2542"/>
                    </a:lnTo>
                    <a:lnTo>
                      <a:pt x="3208" y="2533"/>
                    </a:lnTo>
                    <a:lnTo>
                      <a:pt x="3205" y="2526"/>
                    </a:lnTo>
                    <a:lnTo>
                      <a:pt x="3201" y="2520"/>
                    </a:lnTo>
                    <a:lnTo>
                      <a:pt x="3196" y="2516"/>
                    </a:lnTo>
                    <a:close/>
                    <a:moveTo>
                      <a:pt x="520" y="2041"/>
                    </a:moveTo>
                    <a:lnTo>
                      <a:pt x="513" y="2047"/>
                    </a:lnTo>
                    <a:lnTo>
                      <a:pt x="506" y="2053"/>
                    </a:lnTo>
                    <a:lnTo>
                      <a:pt x="500" y="2061"/>
                    </a:lnTo>
                    <a:lnTo>
                      <a:pt x="496" y="2069"/>
                    </a:lnTo>
                    <a:lnTo>
                      <a:pt x="491" y="2078"/>
                    </a:lnTo>
                    <a:lnTo>
                      <a:pt x="489" y="2088"/>
                    </a:lnTo>
                    <a:lnTo>
                      <a:pt x="489" y="2097"/>
                    </a:lnTo>
                    <a:lnTo>
                      <a:pt x="490" y="2107"/>
                    </a:lnTo>
                    <a:lnTo>
                      <a:pt x="483" y="2109"/>
                    </a:lnTo>
                    <a:lnTo>
                      <a:pt x="476" y="2112"/>
                    </a:lnTo>
                    <a:lnTo>
                      <a:pt x="470" y="2116"/>
                    </a:lnTo>
                    <a:lnTo>
                      <a:pt x="465" y="2122"/>
                    </a:lnTo>
                    <a:lnTo>
                      <a:pt x="460" y="2117"/>
                    </a:lnTo>
                    <a:lnTo>
                      <a:pt x="450" y="2128"/>
                    </a:lnTo>
                    <a:lnTo>
                      <a:pt x="434" y="2107"/>
                    </a:lnTo>
                    <a:lnTo>
                      <a:pt x="432" y="2091"/>
                    </a:lnTo>
                    <a:lnTo>
                      <a:pt x="440" y="2075"/>
                    </a:lnTo>
                    <a:lnTo>
                      <a:pt x="455" y="2062"/>
                    </a:lnTo>
                    <a:lnTo>
                      <a:pt x="472" y="2048"/>
                    </a:lnTo>
                    <a:lnTo>
                      <a:pt x="490" y="2035"/>
                    </a:lnTo>
                    <a:lnTo>
                      <a:pt x="505" y="2021"/>
                    </a:lnTo>
                    <a:lnTo>
                      <a:pt x="516" y="2006"/>
                    </a:lnTo>
                    <a:lnTo>
                      <a:pt x="519" y="1996"/>
                    </a:lnTo>
                    <a:lnTo>
                      <a:pt x="523" y="1989"/>
                    </a:lnTo>
                    <a:lnTo>
                      <a:pt x="527" y="1982"/>
                    </a:lnTo>
                    <a:lnTo>
                      <a:pt x="531" y="1976"/>
                    </a:lnTo>
                    <a:lnTo>
                      <a:pt x="534" y="1969"/>
                    </a:lnTo>
                    <a:lnTo>
                      <a:pt x="540" y="1964"/>
                    </a:lnTo>
                    <a:lnTo>
                      <a:pt x="544" y="1957"/>
                    </a:lnTo>
                    <a:lnTo>
                      <a:pt x="551" y="1951"/>
                    </a:lnTo>
                    <a:lnTo>
                      <a:pt x="547" y="1963"/>
                    </a:lnTo>
                    <a:lnTo>
                      <a:pt x="548" y="1977"/>
                    </a:lnTo>
                    <a:lnTo>
                      <a:pt x="552" y="1992"/>
                    </a:lnTo>
                    <a:lnTo>
                      <a:pt x="556" y="2007"/>
                    </a:lnTo>
                    <a:lnTo>
                      <a:pt x="556" y="2020"/>
                    </a:lnTo>
                    <a:lnTo>
                      <a:pt x="553" y="2031"/>
                    </a:lnTo>
                    <a:lnTo>
                      <a:pt x="541" y="2038"/>
                    </a:lnTo>
                    <a:lnTo>
                      <a:pt x="520" y="2041"/>
                    </a:lnTo>
                    <a:close/>
                  </a:path>
                </a:pathLst>
              </a:custGeom>
              <a:solidFill>
                <a:srgbClr val="000000"/>
              </a:solidFill>
              <a:ln w="9525">
                <a:noFill/>
                <a:round/>
                <a:headEnd/>
                <a:tailEnd/>
              </a:ln>
            </p:spPr>
            <p:txBody>
              <a:bodyPr/>
              <a:lstStyle/>
              <a:p>
                <a:endParaRPr lang="en-US" dirty="0"/>
              </a:p>
            </p:txBody>
          </p:sp>
          <p:sp>
            <p:nvSpPr>
              <p:cNvPr id="122239" name="Freeform 383"/>
              <p:cNvSpPr>
                <a:spLocks/>
              </p:cNvSpPr>
              <p:nvPr/>
            </p:nvSpPr>
            <p:spPr bwMode="auto">
              <a:xfrm>
                <a:off x="2670" y="1562"/>
                <a:ext cx="27" cy="10"/>
              </a:xfrm>
              <a:custGeom>
                <a:avLst/>
                <a:gdLst>
                  <a:gd name="T0" fmla="*/ 272 w 273"/>
                  <a:gd name="T1" fmla="*/ 56 h 105"/>
                  <a:gd name="T2" fmla="*/ 272 w 273"/>
                  <a:gd name="T3" fmla="*/ 60 h 105"/>
                  <a:gd name="T4" fmla="*/ 273 w 273"/>
                  <a:gd name="T5" fmla="*/ 66 h 105"/>
                  <a:gd name="T6" fmla="*/ 272 w 273"/>
                  <a:gd name="T7" fmla="*/ 70 h 105"/>
                  <a:gd name="T8" fmla="*/ 267 w 273"/>
                  <a:gd name="T9" fmla="*/ 76 h 105"/>
                  <a:gd name="T10" fmla="*/ 235 w 273"/>
                  <a:gd name="T11" fmla="*/ 60 h 105"/>
                  <a:gd name="T12" fmla="*/ 203 w 273"/>
                  <a:gd name="T13" fmla="*/ 61 h 105"/>
                  <a:gd name="T14" fmla="*/ 168 w 273"/>
                  <a:gd name="T15" fmla="*/ 69 h 105"/>
                  <a:gd name="T16" fmla="*/ 135 w 273"/>
                  <a:gd name="T17" fmla="*/ 84 h 105"/>
                  <a:gd name="T18" fmla="*/ 99 w 273"/>
                  <a:gd name="T19" fmla="*/ 97 h 105"/>
                  <a:gd name="T20" fmla="*/ 66 w 273"/>
                  <a:gd name="T21" fmla="*/ 105 h 105"/>
                  <a:gd name="T22" fmla="*/ 31 w 273"/>
                  <a:gd name="T23" fmla="*/ 101 h 105"/>
                  <a:gd name="T24" fmla="*/ 0 w 273"/>
                  <a:gd name="T25" fmla="*/ 81 h 105"/>
                  <a:gd name="T26" fmla="*/ 5 w 273"/>
                  <a:gd name="T27" fmla="*/ 62 h 105"/>
                  <a:gd name="T28" fmla="*/ 15 w 273"/>
                  <a:gd name="T29" fmla="*/ 48 h 105"/>
                  <a:gd name="T30" fmla="*/ 27 w 273"/>
                  <a:gd name="T31" fmla="*/ 36 h 105"/>
                  <a:gd name="T32" fmla="*/ 43 w 273"/>
                  <a:gd name="T33" fmla="*/ 27 h 105"/>
                  <a:gd name="T34" fmla="*/ 59 w 273"/>
                  <a:gd name="T35" fmla="*/ 20 h 105"/>
                  <a:gd name="T36" fmla="*/ 77 w 273"/>
                  <a:gd name="T37" fmla="*/ 13 h 105"/>
                  <a:gd name="T38" fmla="*/ 94 w 273"/>
                  <a:gd name="T39" fmla="*/ 7 h 105"/>
                  <a:gd name="T40" fmla="*/ 111 w 273"/>
                  <a:gd name="T41" fmla="*/ 0 h 105"/>
                  <a:gd name="T42" fmla="*/ 133 w 273"/>
                  <a:gd name="T43" fmla="*/ 0 h 105"/>
                  <a:gd name="T44" fmla="*/ 155 w 273"/>
                  <a:gd name="T45" fmla="*/ 4 h 105"/>
                  <a:gd name="T46" fmla="*/ 177 w 273"/>
                  <a:gd name="T47" fmla="*/ 7 h 105"/>
                  <a:gd name="T48" fmla="*/ 198 w 273"/>
                  <a:gd name="T49" fmla="*/ 14 h 105"/>
                  <a:gd name="T50" fmla="*/ 218 w 273"/>
                  <a:gd name="T51" fmla="*/ 22 h 105"/>
                  <a:gd name="T52" fmla="*/ 237 w 273"/>
                  <a:gd name="T53" fmla="*/ 32 h 105"/>
                  <a:gd name="T54" fmla="*/ 254 w 273"/>
                  <a:gd name="T55" fmla="*/ 42 h 105"/>
                  <a:gd name="T56" fmla="*/ 272 w 273"/>
                  <a:gd name="T57" fmla="*/ 56 h 1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73"/>
                  <a:gd name="T88" fmla="*/ 0 h 105"/>
                  <a:gd name="T89" fmla="*/ 273 w 273"/>
                  <a:gd name="T90" fmla="*/ 105 h 10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73" h="105">
                    <a:moveTo>
                      <a:pt x="272" y="56"/>
                    </a:moveTo>
                    <a:lnTo>
                      <a:pt x="272" y="60"/>
                    </a:lnTo>
                    <a:lnTo>
                      <a:pt x="273" y="66"/>
                    </a:lnTo>
                    <a:lnTo>
                      <a:pt x="272" y="70"/>
                    </a:lnTo>
                    <a:lnTo>
                      <a:pt x="267" y="76"/>
                    </a:lnTo>
                    <a:lnTo>
                      <a:pt x="235" y="60"/>
                    </a:lnTo>
                    <a:lnTo>
                      <a:pt x="203" y="61"/>
                    </a:lnTo>
                    <a:lnTo>
                      <a:pt x="168" y="69"/>
                    </a:lnTo>
                    <a:lnTo>
                      <a:pt x="135" y="84"/>
                    </a:lnTo>
                    <a:lnTo>
                      <a:pt x="99" y="97"/>
                    </a:lnTo>
                    <a:lnTo>
                      <a:pt x="66" y="105"/>
                    </a:lnTo>
                    <a:lnTo>
                      <a:pt x="31" y="101"/>
                    </a:lnTo>
                    <a:lnTo>
                      <a:pt x="0" y="81"/>
                    </a:lnTo>
                    <a:lnTo>
                      <a:pt x="5" y="62"/>
                    </a:lnTo>
                    <a:lnTo>
                      <a:pt x="15" y="48"/>
                    </a:lnTo>
                    <a:lnTo>
                      <a:pt x="27" y="36"/>
                    </a:lnTo>
                    <a:lnTo>
                      <a:pt x="43" y="27"/>
                    </a:lnTo>
                    <a:lnTo>
                      <a:pt x="59" y="20"/>
                    </a:lnTo>
                    <a:lnTo>
                      <a:pt x="77" y="13"/>
                    </a:lnTo>
                    <a:lnTo>
                      <a:pt x="94" y="7"/>
                    </a:lnTo>
                    <a:lnTo>
                      <a:pt x="111" y="0"/>
                    </a:lnTo>
                    <a:lnTo>
                      <a:pt x="133" y="0"/>
                    </a:lnTo>
                    <a:lnTo>
                      <a:pt x="155" y="4"/>
                    </a:lnTo>
                    <a:lnTo>
                      <a:pt x="177" y="7"/>
                    </a:lnTo>
                    <a:lnTo>
                      <a:pt x="198" y="14"/>
                    </a:lnTo>
                    <a:lnTo>
                      <a:pt x="218" y="22"/>
                    </a:lnTo>
                    <a:lnTo>
                      <a:pt x="237" y="32"/>
                    </a:lnTo>
                    <a:lnTo>
                      <a:pt x="254" y="42"/>
                    </a:lnTo>
                    <a:lnTo>
                      <a:pt x="272" y="56"/>
                    </a:lnTo>
                    <a:close/>
                  </a:path>
                </a:pathLst>
              </a:custGeom>
              <a:solidFill>
                <a:srgbClr val="00FFFF"/>
              </a:solidFill>
              <a:ln w="9525">
                <a:noFill/>
                <a:round/>
                <a:headEnd/>
                <a:tailEnd/>
              </a:ln>
            </p:spPr>
            <p:txBody>
              <a:bodyPr/>
              <a:lstStyle/>
              <a:p>
                <a:endParaRPr lang="en-US" dirty="0"/>
              </a:p>
            </p:txBody>
          </p:sp>
          <p:sp>
            <p:nvSpPr>
              <p:cNvPr id="122240" name="Freeform 384"/>
              <p:cNvSpPr>
                <a:spLocks/>
              </p:cNvSpPr>
              <p:nvPr/>
            </p:nvSpPr>
            <p:spPr bwMode="auto">
              <a:xfrm>
                <a:off x="2700" y="1563"/>
                <a:ext cx="130" cy="137"/>
              </a:xfrm>
              <a:custGeom>
                <a:avLst/>
                <a:gdLst>
                  <a:gd name="T0" fmla="*/ 927 w 1302"/>
                  <a:gd name="T1" fmla="*/ 150 h 1373"/>
                  <a:gd name="T2" fmla="*/ 921 w 1302"/>
                  <a:gd name="T3" fmla="*/ 179 h 1373"/>
                  <a:gd name="T4" fmla="*/ 936 w 1302"/>
                  <a:gd name="T5" fmla="*/ 203 h 1373"/>
                  <a:gd name="T6" fmla="*/ 952 w 1302"/>
                  <a:gd name="T7" fmla="*/ 177 h 1373"/>
                  <a:gd name="T8" fmla="*/ 958 w 1302"/>
                  <a:gd name="T9" fmla="*/ 150 h 1373"/>
                  <a:gd name="T10" fmla="*/ 1014 w 1302"/>
                  <a:gd name="T11" fmla="*/ 138 h 1373"/>
                  <a:gd name="T12" fmla="*/ 1155 w 1302"/>
                  <a:gd name="T13" fmla="*/ 214 h 1373"/>
                  <a:gd name="T14" fmla="*/ 1256 w 1302"/>
                  <a:gd name="T15" fmla="*/ 343 h 1373"/>
                  <a:gd name="T16" fmla="*/ 1297 w 1302"/>
                  <a:gd name="T17" fmla="*/ 496 h 1373"/>
                  <a:gd name="T18" fmla="*/ 1298 w 1302"/>
                  <a:gd name="T19" fmla="*/ 658 h 1373"/>
                  <a:gd name="T20" fmla="*/ 1269 w 1302"/>
                  <a:gd name="T21" fmla="*/ 813 h 1373"/>
                  <a:gd name="T22" fmla="*/ 1249 w 1302"/>
                  <a:gd name="T23" fmla="*/ 829 h 1373"/>
                  <a:gd name="T24" fmla="*/ 1240 w 1302"/>
                  <a:gd name="T25" fmla="*/ 853 h 1373"/>
                  <a:gd name="T26" fmla="*/ 1220 w 1302"/>
                  <a:gd name="T27" fmla="*/ 906 h 1373"/>
                  <a:gd name="T28" fmla="*/ 1139 w 1302"/>
                  <a:gd name="T29" fmla="*/ 1001 h 1373"/>
                  <a:gd name="T30" fmla="*/ 1039 w 1302"/>
                  <a:gd name="T31" fmla="*/ 1074 h 1373"/>
                  <a:gd name="T32" fmla="*/ 979 w 1302"/>
                  <a:gd name="T33" fmla="*/ 1145 h 1373"/>
                  <a:gd name="T34" fmla="*/ 979 w 1302"/>
                  <a:gd name="T35" fmla="*/ 1225 h 1373"/>
                  <a:gd name="T36" fmla="*/ 946 w 1302"/>
                  <a:gd name="T37" fmla="*/ 1298 h 1373"/>
                  <a:gd name="T38" fmla="*/ 807 w 1302"/>
                  <a:gd name="T39" fmla="*/ 1362 h 1373"/>
                  <a:gd name="T40" fmla="*/ 650 w 1302"/>
                  <a:gd name="T41" fmla="*/ 1369 h 1373"/>
                  <a:gd name="T42" fmla="*/ 537 w 1302"/>
                  <a:gd name="T43" fmla="*/ 1332 h 1373"/>
                  <a:gd name="T44" fmla="*/ 496 w 1302"/>
                  <a:gd name="T45" fmla="*/ 1295 h 1373"/>
                  <a:gd name="T46" fmla="*/ 470 w 1302"/>
                  <a:gd name="T47" fmla="*/ 1250 h 1373"/>
                  <a:gd name="T48" fmla="*/ 486 w 1302"/>
                  <a:gd name="T49" fmla="*/ 1210 h 1373"/>
                  <a:gd name="T50" fmla="*/ 500 w 1302"/>
                  <a:gd name="T51" fmla="*/ 1171 h 1373"/>
                  <a:gd name="T52" fmla="*/ 507 w 1302"/>
                  <a:gd name="T53" fmla="*/ 1131 h 1373"/>
                  <a:gd name="T54" fmla="*/ 428 w 1302"/>
                  <a:gd name="T55" fmla="*/ 1083 h 1373"/>
                  <a:gd name="T56" fmla="*/ 345 w 1302"/>
                  <a:gd name="T57" fmla="*/ 1050 h 1373"/>
                  <a:gd name="T58" fmla="*/ 273 w 1302"/>
                  <a:gd name="T59" fmla="*/ 997 h 1373"/>
                  <a:gd name="T60" fmla="*/ 217 w 1302"/>
                  <a:gd name="T61" fmla="*/ 937 h 1373"/>
                  <a:gd name="T62" fmla="*/ 159 w 1302"/>
                  <a:gd name="T63" fmla="*/ 879 h 1373"/>
                  <a:gd name="T64" fmla="*/ 127 w 1302"/>
                  <a:gd name="T65" fmla="*/ 874 h 1373"/>
                  <a:gd name="T66" fmla="*/ 135 w 1302"/>
                  <a:gd name="T67" fmla="*/ 889 h 1373"/>
                  <a:gd name="T68" fmla="*/ 143 w 1302"/>
                  <a:gd name="T69" fmla="*/ 905 h 1373"/>
                  <a:gd name="T70" fmla="*/ 110 w 1302"/>
                  <a:gd name="T71" fmla="*/ 907 h 1373"/>
                  <a:gd name="T72" fmla="*/ 75 w 1302"/>
                  <a:gd name="T73" fmla="*/ 900 h 1373"/>
                  <a:gd name="T74" fmla="*/ 39 w 1302"/>
                  <a:gd name="T75" fmla="*/ 870 h 1373"/>
                  <a:gd name="T76" fmla="*/ 5 w 1302"/>
                  <a:gd name="T77" fmla="*/ 808 h 1373"/>
                  <a:gd name="T78" fmla="*/ 2 w 1302"/>
                  <a:gd name="T79" fmla="*/ 737 h 1373"/>
                  <a:gd name="T80" fmla="*/ 23 w 1302"/>
                  <a:gd name="T81" fmla="*/ 694 h 1373"/>
                  <a:gd name="T82" fmla="*/ 52 w 1302"/>
                  <a:gd name="T83" fmla="*/ 669 h 1373"/>
                  <a:gd name="T84" fmla="*/ 88 w 1302"/>
                  <a:gd name="T85" fmla="*/ 657 h 1373"/>
                  <a:gd name="T86" fmla="*/ 129 w 1302"/>
                  <a:gd name="T87" fmla="*/ 662 h 1373"/>
                  <a:gd name="T88" fmla="*/ 164 w 1302"/>
                  <a:gd name="T89" fmla="*/ 685 h 1373"/>
                  <a:gd name="T90" fmla="*/ 190 w 1302"/>
                  <a:gd name="T91" fmla="*/ 693 h 1373"/>
                  <a:gd name="T92" fmla="*/ 233 w 1302"/>
                  <a:gd name="T93" fmla="*/ 444 h 1373"/>
                  <a:gd name="T94" fmla="*/ 356 w 1302"/>
                  <a:gd name="T95" fmla="*/ 234 h 1373"/>
                  <a:gd name="T96" fmla="*/ 515 w 1302"/>
                  <a:gd name="T97" fmla="*/ 138 h 1373"/>
                  <a:gd name="T98" fmla="*/ 590 w 1302"/>
                  <a:gd name="T99" fmla="*/ 130 h 1373"/>
                  <a:gd name="T100" fmla="*/ 665 w 1302"/>
                  <a:gd name="T101" fmla="*/ 133 h 1373"/>
                  <a:gd name="T102" fmla="*/ 691 w 1302"/>
                  <a:gd name="T103" fmla="*/ 154 h 1373"/>
                  <a:gd name="T104" fmla="*/ 679 w 1302"/>
                  <a:gd name="T105" fmla="*/ 173 h 1373"/>
                  <a:gd name="T106" fmla="*/ 694 w 1302"/>
                  <a:gd name="T107" fmla="*/ 183 h 1373"/>
                  <a:gd name="T108" fmla="*/ 744 w 1302"/>
                  <a:gd name="T109" fmla="*/ 109 h 1373"/>
                  <a:gd name="T110" fmla="*/ 796 w 1302"/>
                  <a:gd name="T111" fmla="*/ 39 h 1373"/>
                  <a:gd name="T112" fmla="*/ 860 w 1302"/>
                  <a:gd name="T113" fmla="*/ 6 h 1373"/>
                  <a:gd name="T114" fmla="*/ 902 w 1302"/>
                  <a:gd name="T115" fmla="*/ 51 h 1373"/>
                  <a:gd name="T116" fmla="*/ 920 w 1302"/>
                  <a:gd name="T117" fmla="*/ 112 h 137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02"/>
                  <a:gd name="T178" fmla="*/ 0 h 1373"/>
                  <a:gd name="T179" fmla="*/ 1302 w 1302"/>
                  <a:gd name="T180" fmla="*/ 1373 h 137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02" h="1373">
                    <a:moveTo>
                      <a:pt x="925" y="132"/>
                    </a:moveTo>
                    <a:lnTo>
                      <a:pt x="927" y="141"/>
                    </a:lnTo>
                    <a:lnTo>
                      <a:pt x="927" y="150"/>
                    </a:lnTo>
                    <a:lnTo>
                      <a:pt x="924" y="160"/>
                    </a:lnTo>
                    <a:lnTo>
                      <a:pt x="923" y="171"/>
                    </a:lnTo>
                    <a:lnTo>
                      <a:pt x="921" y="179"/>
                    </a:lnTo>
                    <a:lnTo>
                      <a:pt x="923" y="188"/>
                    </a:lnTo>
                    <a:lnTo>
                      <a:pt x="927" y="196"/>
                    </a:lnTo>
                    <a:lnTo>
                      <a:pt x="936" y="203"/>
                    </a:lnTo>
                    <a:lnTo>
                      <a:pt x="943" y="195"/>
                    </a:lnTo>
                    <a:lnTo>
                      <a:pt x="949" y="186"/>
                    </a:lnTo>
                    <a:lnTo>
                      <a:pt x="952" y="177"/>
                    </a:lnTo>
                    <a:lnTo>
                      <a:pt x="956" y="169"/>
                    </a:lnTo>
                    <a:lnTo>
                      <a:pt x="957" y="159"/>
                    </a:lnTo>
                    <a:lnTo>
                      <a:pt x="958" y="150"/>
                    </a:lnTo>
                    <a:lnTo>
                      <a:pt x="958" y="141"/>
                    </a:lnTo>
                    <a:lnTo>
                      <a:pt x="961" y="132"/>
                    </a:lnTo>
                    <a:lnTo>
                      <a:pt x="1014" y="138"/>
                    </a:lnTo>
                    <a:lnTo>
                      <a:pt x="1064" y="155"/>
                    </a:lnTo>
                    <a:lnTo>
                      <a:pt x="1112" y="181"/>
                    </a:lnTo>
                    <a:lnTo>
                      <a:pt x="1155" y="214"/>
                    </a:lnTo>
                    <a:lnTo>
                      <a:pt x="1193" y="252"/>
                    </a:lnTo>
                    <a:lnTo>
                      <a:pt x="1227" y="296"/>
                    </a:lnTo>
                    <a:lnTo>
                      <a:pt x="1256" y="343"/>
                    </a:lnTo>
                    <a:lnTo>
                      <a:pt x="1279" y="395"/>
                    </a:lnTo>
                    <a:lnTo>
                      <a:pt x="1290" y="445"/>
                    </a:lnTo>
                    <a:lnTo>
                      <a:pt x="1297" y="496"/>
                    </a:lnTo>
                    <a:lnTo>
                      <a:pt x="1300" y="550"/>
                    </a:lnTo>
                    <a:lnTo>
                      <a:pt x="1302" y="605"/>
                    </a:lnTo>
                    <a:lnTo>
                      <a:pt x="1298" y="658"/>
                    </a:lnTo>
                    <a:lnTo>
                      <a:pt x="1292" y="712"/>
                    </a:lnTo>
                    <a:lnTo>
                      <a:pt x="1282" y="764"/>
                    </a:lnTo>
                    <a:lnTo>
                      <a:pt x="1269" y="813"/>
                    </a:lnTo>
                    <a:lnTo>
                      <a:pt x="1261" y="817"/>
                    </a:lnTo>
                    <a:lnTo>
                      <a:pt x="1255" y="823"/>
                    </a:lnTo>
                    <a:lnTo>
                      <a:pt x="1249" y="829"/>
                    </a:lnTo>
                    <a:lnTo>
                      <a:pt x="1245" y="837"/>
                    </a:lnTo>
                    <a:lnTo>
                      <a:pt x="1242" y="845"/>
                    </a:lnTo>
                    <a:lnTo>
                      <a:pt x="1240" y="853"/>
                    </a:lnTo>
                    <a:lnTo>
                      <a:pt x="1239" y="861"/>
                    </a:lnTo>
                    <a:lnTo>
                      <a:pt x="1239" y="869"/>
                    </a:lnTo>
                    <a:lnTo>
                      <a:pt x="1220" y="906"/>
                    </a:lnTo>
                    <a:lnTo>
                      <a:pt x="1197" y="941"/>
                    </a:lnTo>
                    <a:lnTo>
                      <a:pt x="1169" y="972"/>
                    </a:lnTo>
                    <a:lnTo>
                      <a:pt x="1139" y="1001"/>
                    </a:lnTo>
                    <a:lnTo>
                      <a:pt x="1105" y="1027"/>
                    </a:lnTo>
                    <a:lnTo>
                      <a:pt x="1072" y="1052"/>
                    </a:lnTo>
                    <a:lnTo>
                      <a:pt x="1039" y="1074"/>
                    </a:lnTo>
                    <a:lnTo>
                      <a:pt x="1006" y="1097"/>
                    </a:lnTo>
                    <a:lnTo>
                      <a:pt x="987" y="1119"/>
                    </a:lnTo>
                    <a:lnTo>
                      <a:pt x="979" y="1145"/>
                    </a:lnTo>
                    <a:lnTo>
                      <a:pt x="977" y="1171"/>
                    </a:lnTo>
                    <a:lnTo>
                      <a:pt x="979" y="1199"/>
                    </a:lnTo>
                    <a:lnTo>
                      <a:pt x="979" y="1225"/>
                    </a:lnTo>
                    <a:lnTo>
                      <a:pt x="977" y="1251"/>
                    </a:lnTo>
                    <a:lnTo>
                      <a:pt x="966" y="1276"/>
                    </a:lnTo>
                    <a:lnTo>
                      <a:pt x="946" y="1298"/>
                    </a:lnTo>
                    <a:lnTo>
                      <a:pt x="904" y="1325"/>
                    </a:lnTo>
                    <a:lnTo>
                      <a:pt x="858" y="1348"/>
                    </a:lnTo>
                    <a:lnTo>
                      <a:pt x="807" y="1362"/>
                    </a:lnTo>
                    <a:lnTo>
                      <a:pt x="756" y="1372"/>
                    </a:lnTo>
                    <a:lnTo>
                      <a:pt x="702" y="1373"/>
                    </a:lnTo>
                    <a:lnTo>
                      <a:pt x="650" y="1369"/>
                    </a:lnTo>
                    <a:lnTo>
                      <a:pt x="599" y="1359"/>
                    </a:lnTo>
                    <a:lnTo>
                      <a:pt x="553" y="1344"/>
                    </a:lnTo>
                    <a:lnTo>
                      <a:pt x="537" y="1332"/>
                    </a:lnTo>
                    <a:lnTo>
                      <a:pt x="523" y="1320"/>
                    </a:lnTo>
                    <a:lnTo>
                      <a:pt x="507" y="1307"/>
                    </a:lnTo>
                    <a:lnTo>
                      <a:pt x="496" y="1295"/>
                    </a:lnTo>
                    <a:lnTo>
                      <a:pt x="484" y="1281"/>
                    </a:lnTo>
                    <a:lnTo>
                      <a:pt x="476" y="1266"/>
                    </a:lnTo>
                    <a:lnTo>
                      <a:pt x="470" y="1250"/>
                    </a:lnTo>
                    <a:lnTo>
                      <a:pt x="467" y="1233"/>
                    </a:lnTo>
                    <a:lnTo>
                      <a:pt x="477" y="1222"/>
                    </a:lnTo>
                    <a:lnTo>
                      <a:pt x="486" y="1210"/>
                    </a:lnTo>
                    <a:lnTo>
                      <a:pt x="492" y="1197"/>
                    </a:lnTo>
                    <a:lnTo>
                      <a:pt x="498" y="1185"/>
                    </a:lnTo>
                    <a:lnTo>
                      <a:pt x="500" y="1171"/>
                    </a:lnTo>
                    <a:lnTo>
                      <a:pt x="503" y="1158"/>
                    </a:lnTo>
                    <a:lnTo>
                      <a:pt x="504" y="1144"/>
                    </a:lnTo>
                    <a:lnTo>
                      <a:pt x="507" y="1131"/>
                    </a:lnTo>
                    <a:lnTo>
                      <a:pt x="482" y="1111"/>
                    </a:lnTo>
                    <a:lnTo>
                      <a:pt x="456" y="1096"/>
                    </a:lnTo>
                    <a:lnTo>
                      <a:pt x="428" y="1083"/>
                    </a:lnTo>
                    <a:lnTo>
                      <a:pt x="401" y="1073"/>
                    </a:lnTo>
                    <a:lnTo>
                      <a:pt x="372" y="1061"/>
                    </a:lnTo>
                    <a:lnTo>
                      <a:pt x="345" y="1050"/>
                    </a:lnTo>
                    <a:lnTo>
                      <a:pt x="318" y="1035"/>
                    </a:lnTo>
                    <a:lnTo>
                      <a:pt x="295" y="1016"/>
                    </a:lnTo>
                    <a:lnTo>
                      <a:pt x="273" y="997"/>
                    </a:lnTo>
                    <a:lnTo>
                      <a:pt x="253" y="977"/>
                    </a:lnTo>
                    <a:lnTo>
                      <a:pt x="234" y="957"/>
                    </a:lnTo>
                    <a:lnTo>
                      <a:pt x="217" y="937"/>
                    </a:lnTo>
                    <a:lnTo>
                      <a:pt x="198" y="917"/>
                    </a:lnTo>
                    <a:lnTo>
                      <a:pt x="180" y="897"/>
                    </a:lnTo>
                    <a:lnTo>
                      <a:pt x="159" y="879"/>
                    </a:lnTo>
                    <a:lnTo>
                      <a:pt x="139" y="864"/>
                    </a:lnTo>
                    <a:lnTo>
                      <a:pt x="130" y="868"/>
                    </a:lnTo>
                    <a:lnTo>
                      <a:pt x="127" y="874"/>
                    </a:lnTo>
                    <a:lnTo>
                      <a:pt x="127" y="879"/>
                    </a:lnTo>
                    <a:lnTo>
                      <a:pt x="131" y="884"/>
                    </a:lnTo>
                    <a:lnTo>
                      <a:pt x="135" y="889"/>
                    </a:lnTo>
                    <a:lnTo>
                      <a:pt x="140" y="894"/>
                    </a:lnTo>
                    <a:lnTo>
                      <a:pt x="142" y="898"/>
                    </a:lnTo>
                    <a:lnTo>
                      <a:pt x="143" y="905"/>
                    </a:lnTo>
                    <a:lnTo>
                      <a:pt x="133" y="907"/>
                    </a:lnTo>
                    <a:lnTo>
                      <a:pt x="122" y="908"/>
                    </a:lnTo>
                    <a:lnTo>
                      <a:pt x="110" y="907"/>
                    </a:lnTo>
                    <a:lnTo>
                      <a:pt x="99" y="906"/>
                    </a:lnTo>
                    <a:lnTo>
                      <a:pt x="86" y="903"/>
                    </a:lnTo>
                    <a:lnTo>
                      <a:pt x="75" y="900"/>
                    </a:lnTo>
                    <a:lnTo>
                      <a:pt x="66" y="894"/>
                    </a:lnTo>
                    <a:lnTo>
                      <a:pt x="58" y="890"/>
                    </a:lnTo>
                    <a:lnTo>
                      <a:pt x="39" y="870"/>
                    </a:lnTo>
                    <a:lnTo>
                      <a:pt x="24" y="851"/>
                    </a:lnTo>
                    <a:lnTo>
                      <a:pt x="12" y="829"/>
                    </a:lnTo>
                    <a:lnTo>
                      <a:pt x="5" y="808"/>
                    </a:lnTo>
                    <a:lnTo>
                      <a:pt x="1" y="784"/>
                    </a:lnTo>
                    <a:lnTo>
                      <a:pt x="0" y="761"/>
                    </a:lnTo>
                    <a:lnTo>
                      <a:pt x="2" y="737"/>
                    </a:lnTo>
                    <a:lnTo>
                      <a:pt x="8" y="713"/>
                    </a:lnTo>
                    <a:lnTo>
                      <a:pt x="14" y="703"/>
                    </a:lnTo>
                    <a:lnTo>
                      <a:pt x="23" y="694"/>
                    </a:lnTo>
                    <a:lnTo>
                      <a:pt x="32" y="684"/>
                    </a:lnTo>
                    <a:lnTo>
                      <a:pt x="42" y="676"/>
                    </a:lnTo>
                    <a:lnTo>
                      <a:pt x="52" y="669"/>
                    </a:lnTo>
                    <a:lnTo>
                      <a:pt x="62" y="663"/>
                    </a:lnTo>
                    <a:lnTo>
                      <a:pt x="74" y="659"/>
                    </a:lnTo>
                    <a:lnTo>
                      <a:pt x="88" y="657"/>
                    </a:lnTo>
                    <a:lnTo>
                      <a:pt x="102" y="656"/>
                    </a:lnTo>
                    <a:lnTo>
                      <a:pt x="116" y="658"/>
                    </a:lnTo>
                    <a:lnTo>
                      <a:pt x="129" y="662"/>
                    </a:lnTo>
                    <a:lnTo>
                      <a:pt x="142" y="670"/>
                    </a:lnTo>
                    <a:lnTo>
                      <a:pt x="153" y="676"/>
                    </a:lnTo>
                    <a:lnTo>
                      <a:pt x="164" y="685"/>
                    </a:lnTo>
                    <a:lnTo>
                      <a:pt x="171" y="694"/>
                    </a:lnTo>
                    <a:lnTo>
                      <a:pt x="179" y="702"/>
                    </a:lnTo>
                    <a:lnTo>
                      <a:pt x="190" y="693"/>
                    </a:lnTo>
                    <a:lnTo>
                      <a:pt x="196" y="609"/>
                    </a:lnTo>
                    <a:lnTo>
                      <a:pt x="210" y="525"/>
                    </a:lnTo>
                    <a:lnTo>
                      <a:pt x="233" y="444"/>
                    </a:lnTo>
                    <a:lnTo>
                      <a:pt x="265" y="368"/>
                    </a:lnTo>
                    <a:lnTo>
                      <a:pt x="305" y="297"/>
                    </a:lnTo>
                    <a:lnTo>
                      <a:pt x="356" y="234"/>
                    </a:lnTo>
                    <a:lnTo>
                      <a:pt x="417" y="182"/>
                    </a:lnTo>
                    <a:lnTo>
                      <a:pt x="492" y="142"/>
                    </a:lnTo>
                    <a:lnTo>
                      <a:pt x="515" y="138"/>
                    </a:lnTo>
                    <a:lnTo>
                      <a:pt x="540" y="135"/>
                    </a:lnTo>
                    <a:lnTo>
                      <a:pt x="565" y="132"/>
                    </a:lnTo>
                    <a:lnTo>
                      <a:pt x="590" y="130"/>
                    </a:lnTo>
                    <a:lnTo>
                      <a:pt x="615" y="128"/>
                    </a:lnTo>
                    <a:lnTo>
                      <a:pt x="640" y="130"/>
                    </a:lnTo>
                    <a:lnTo>
                      <a:pt x="665" y="133"/>
                    </a:lnTo>
                    <a:lnTo>
                      <a:pt x="688" y="142"/>
                    </a:lnTo>
                    <a:lnTo>
                      <a:pt x="691" y="147"/>
                    </a:lnTo>
                    <a:lnTo>
                      <a:pt x="691" y="154"/>
                    </a:lnTo>
                    <a:lnTo>
                      <a:pt x="686" y="160"/>
                    </a:lnTo>
                    <a:lnTo>
                      <a:pt x="683" y="168"/>
                    </a:lnTo>
                    <a:lnTo>
                      <a:pt x="679" y="173"/>
                    </a:lnTo>
                    <a:lnTo>
                      <a:pt x="679" y="178"/>
                    </a:lnTo>
                    <a:lnTo>
                      <a:pt x="683" y="181"/>
                    </a:lnTo>
                    <a:lnTo>
                      <a:pt x="694" y="183"/>
                    </a:lnTo>
                    <a:lnTo>
                      <a:pt x="711" y="159"/>
                    </a:lnTo>
                    <a:lnTo>
                      <a:pt x="728" y="134"/>
                    </a:lnTo>
                    <a:lnTo>
                      <a:pt x="744" y="109"/>
                    </a:lnTo>
                    <a:lnTo>
                      <a:pt x="761" y="86"/>
                    </a:lnTo>
                    <a:lnTo>
                      <a:pt x="777" y="61"/>
                    </a:lnTo>
                    <a:lnTo>
                      <a:pt x="796" y="39"/>
                    </a:lnTo>
                    <a:lnTo>
                      <a:pt x="817" y="18"/>
                    </a:lnTo>
                    <a:lnTo>
                      <a:pt x="840" y="0"/>
                    </a:lnTo>
                    <a:lnTo>
                      <a:pt x="860" y="6"/>
                    </a:lnTo>
                    <a:lnTo>
                      <a:pt x="877" y="18"/>
                    </a:lnTo>
                    <a:lnTo>
                      <a:pt x="890" y="33"/>
                    </a:lnTo>
                    <a:lnTo>
                      <a:pt x="902" y="51"/>
                    </a:lnTo>
                    <a:lnTo>
                      <a:pt x="908" y="69"/>
                    </a:lnTo>
                    <a:lnTo>
                      <a:pt x="916" y="91"/>
                    </a:lnTo>
                    <a:lnTo>
                      <a:pt x="920" y="112"/>
                    </a:lnTo>
                    <a:lnTo>
                      <a:pt x="925" y="132"/>
                    </a:lnTo>
                    <a:close/>
                  </a:path>
                </a:pathLst>
              </a:custGeom>
              <a:solidFill>
                <a:srgbClr val="FFBFBF"/>
              </a:solidFill>
              <a:ln w="9525">
                <a:noFill/>
                <a:round/>
                <a:headEnd/>
                <a:tailEnd/>
              </a:ln>
            </p:spPr>
            <p:txBody>
              <a:bodyPr/>
              <a:lstStyle/>
              <a:p>
                <a:endParaRPr lang="en-US" dirty="0"/>
              </a:p>
            </p:txBody>
          </p:sp>
          <p:sp>
            <p:nvSpPr>
              <p:cNvPr id="122241" name="Freeform 385"/>
              <p:cNvSpPr>
                <a:spLocks/>
              </p:cNvSpPr>
              <p:nvPr/>
            </p:nvSpPr>
            <p:spPr bwMode="auto">
              <a:xfrm>
                <a:off x="2672" y="1564"/>
                <a:ext cx="16" cy="5"/>
              </a:xfrm>
              <a:custGeom>
                <a:avLst/>
                <a:gdLst>
                  <a:gd name="T0" fmla="*/ 161 w 161"/>
                  <a:gd name="T1" fmla="*/ 10 h 51"/>
                  <a:gd name="T2" fmla="*/ 140 w 161"/>
                  <a:gd name="T3" fmla="*/ 19 h 51"/>
                  <a:gd name="T4" fmla="*/ 121 w 161"/>
                  <a:gd name="T5" fmla="*/ 27 h 51"/>
                  <a:gd name="T6" fmla="*/ 101 w 161"/>
                  <a:gd name="T7" fmla="*/ 35 h 51"/>
                  <a:gd name="T8" fmla="*/ 82 w 161"/>
                  <a:gd name="T9" fmla="*/ 42 h 51"/>
                  <a:gd name="T10" fmla="*/ 61 w 161"/>
                  <a:gd name="T11" fmla="*/ 48 h 51"/>
                  <a:gd name="T12" fmla="*/ 42 w 161"/>
                  <a:gd name="T13" fmla="*/ 51 h 51"/>
                  <a:gd name="T14" fmla="*/ 21 w 161"/>
                  <a:gd name="T15" fmla="*/ 51 h 51"/>
                  <a:gd name="T16" fmla="*/ 0 w 161"/>
                  <a:gd name="T17" fmla="*/ 50 h 51"/>
                  <a:gd name="T18" fmla="*/ 15 w 161"/>
                  <a:gd name="T19" fmla="*/ 37 h 51"/>
                  <a:gd name="T20" fmla="*/ 33 w 161"/>
                  <a:gd name="T21" fmla="*/ 25 h 51"/>
                  <a:gd name="T22" fmla="*/ 53 w 161"/>
                  <a:gd name="T23" fmla="*/ 14 h 51"/>
                  <a:gd name="T24" fmla="*/ 74 w 161"/>
                  <a:gd name="T25" fmla="*/ 7 h 51"/>
                  <a:gd name="T26" fmla="*/ 95 w 161"/>
                  <a:gd name="T27" fmla="*/ 1 h 51"/>
                  <a:gd name="T28" fmla="*/ 117 w 161"/>
                  <a:gd name="T29" fmla="*/ 0 h 51"/>
                  <a:gd name="T30" fmla="*/ 139 w 161"/>
                  <a:gd name="T31" fmla="*/ 2 h 51"/>
                  <a:gd name="T32" fmla="*/ 161 w 161"/>
                  <a:gd name="T33" fmla="*/ 10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1"/>
                  <a:gd name="T52" fmla="*/ 0 h 51"/>
                  <a:gd name="T53" fmla="*/ 161 w 161"/>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1" h="51">
                    <a:moveTo>
                      <a:pt x="161" y="10"/>
                    </a:moveTo>
                    <a:lnTo>
                      <a:pt x="140" y="19"/>
                    </a:lnTo>
                    <a:lnTo>
                      <a:pt x="121" y="27"/>
                    </a:lnTo>
                    <a:lnTo>
                      <a:pt x="101" y="35"/>
                    </a:lnTo>
                    <a:lnTo>
                      <a:pt x="82" y="42"/>
                    </a:lnTo>
                    <a:lnTo>
                      <a:pt x="61" y="48"/>
                    </a:lnTo>
                    <a:lnTo>
                      <a:pt x="42" y="51"/>
                    </a:lnTo>
                    <a:lnTo>
                      <a:pt x="21" y="51"/>
                    </a:lnTo>
                    <a:lnTo>
                      <a:pt x="0" y="50"/>
                    </a:lnTo>
                    <a:lnTo>
                      <a:pt x="15" y="37"/>
                    </a:lnTo>
                    <a:lnTo>
                      <a:pt x="33" y="25"/>
                    </a:lnTo>
                    <a:lnTo>
                      <a:pt x="53" y="14"/>
                    </a:lnTo>
                    <a:lnTo>
                      <a:pt x="74" y="7"/>
                    </a:lnTo>
                    <a:lnTo>
                      <a:pt x="95" y="1"/>
                    </a:lnTo>
                    <a:lnTo>
                      <a:pt x="117" y="0"/>
                    </a:lnTo>
                    <a:lnTo>
                      <a:pt x="139" y="2"/>
                    </a:lnTo>
                    <a:lnTo>
                      <a:pt x="161" y="10"/>
                    </a:lnTo>
                    <a:close/>
                  </a:path>
                </a:pathLst>
              </a:custGeom>
              <a:solidFill>
                <a:srgbClr val="4FFFFF"/>
              </a:solidFill>
              <a:ln w="9525">
                <a:noFill/>
                <a:round/>
                <a:headEnd/>
                <a:tailEnd/>
              </a:ln>
            </p:spPr>
            <p:txBody>
              <a:bodyPr/>
              <a:lstStyle/>
              <a:p>
                <a:endParaRPr lang="en-US" dirty="0"/>
              </a:p>
            </p:txBody>
          </p:sp>
          <p:sp>
            <p:nvSpPr>
              <p:cNvPr id="122242" name="Freeform 386"/>
              <p:cNvSpPr>
                <a:spLocks/>
              </p:cNvSpPr>
              <p:nvPr/>
            </p:nvSpPr>
            <p:spPr bwMode="auto">
              <a:xfrm>
                <a:off x="2826" y="1566"/>
                <a:ext cx="27" cy="8"/>
              </a:xfrm>
              <a:custGeom>
                <a:avLst/>
                <a:gdLst>
                  <a:gd name="T0" fmla="*/ 273 w 273"/>
                  <a:gd name="T1" fmla="*/ 45 h 78"/>
                  <a:gd name="T2" fmla="*/ 269 w 273"/>
                  <a:gd name="T3" fmla="*/ 53 h 78"/>
                  <a:gd name="T4" fmla="*/ 264 w 273"/>
                  <a:gd name="T5" fmla="*/ 60 h 78"/>
                  <a:gd name="T6" fmla="*/ 259 w 273"/>
                  <a:gd name="T7" fmla="*/ 68 h 78"/>
                  <a:gd name="T8" fmla="*/ 254 w 273"/>
                  <a:gd name="T9" fmla="*/ 76 h 78"/>
                  <a:gd name="T10" fmla="*/ 222 w 273"/>
                  <a:gd name="T11" fmla="*/ 78 h 78"/>
                  <a:gd name="T12" fmla="*/ 194 w 273"/>
                  <a:gd name="T13" fmla="*/ 74 h 78"/>
                  <a:gd name="T14" fmla="*/ 168 w 273"/>
                  <a:gd name="T15" fmla="*/ 63 h 78"/>
                  <a:gd name="T16" fmla="*/ 145 w 273"/>
                  <a:gd name="T17" fmla="*/ 51 h 78"/>
                  <a:gd name="T18" fmla="*/ 120 w 273"/>
                  <a:gd name="T19" fmla="*/ 40 h 78"/>
                  <a:gd name="T20" fmla="*/ 95 w 273"/>
                  <a:gd name="T21" fmla="*/ 34 h 78"/>
                  <a:gd name="T22" fmla="*/ 69 w 273"/>
                  <a:gd name="T23" fmla="*/ 35 h 78"/>
                  <a:gd name="T24" fmla="*/ 41 w 273"/>
                  <a:gd name="T25" fmla="*/ 50 h 78"/>
                  <a:gd name="T26" fmla="*/ 30 w 273"/>
                  <a:gd name="T27" fmla="*/ 50 h 78"/>
                  <a:gd name="T28" fmla="*/ 19 w 273"/>
                  <a:gd name="T29" fmla="*/ 48 h 78"/>
                  <a:gd name="T30" fmla="*/ 9 w 273"/>
                  <a:gd name="T31" fmla="*/ 44 h 78"/>
                  <a:gd name="T32" fmla="*/ 0 w 273"/>
                  <a:gd name="T33" fmla="*/ 41 h 78"/>
                  <a:gd name="T34" fmla="*/ 4 w 273"/>
                  <a:gd name="T35" fmla="*/ 36 h 78"/>
                  <a:gd name="T36" fmla="*/ 10 w 273"/>
                  <a:gd name="T37" fmla="*/ 34 h 78"/>
                  <a:gd name="T38" fmla="*/ 17 w 273"/>
                  <a:gd name="T39" fmla="*/ 32 h 78"/>
                  <a:gd name="T40" fmla="*/ 23 w 273"/>
                  <a:gd name="T41" fmla="*/ 31 h 78"/>
                  <a:gd name="T42" fmla="*/ 30 w 273"/>
                  <a:gd name="T43" fmla="*/ 28 h 78"/>
                  <a:gd name="T44" fmla="*/ 36 w 273"/>
                  <a:gd name="T45" fmla="*/ 26 h 78"/>
                  <a:gd name="T46" fmla="*/ 41 w 273"/>
                  <a:gd name="T47" fmla="*/ 20 h 78"/>
                  <a:gd name="T48" fmla="*/ 47 w 273"/>
                  <a:gd name="T49" fmla="*/ 15 h 78"/>
                  <a:gd name="T50" fmla="*/ 77 w 273"/>
                  <a:gd name="T51" fmla="*/ 13 h 78"/>
                  <a:gd name="T52" fmla="*/ 108 w 273"/>
                  <a:gd name="T53" fmla="*/ 7 h 78"/>
                  <a:gd name="T54" fmla="*/ 139 w 273"/>
                  <a:gd name="T55" fmla="*/ 2 h 78"/>
                  <a:gd name="T56" fmla="*/ 171 w 273"/>
                  <a:gd name="T57" fmla="*/ 0 h 78"/>
                  <a:gd name="T58" fmla="*/ 200 w 273"/>
                  <a:gd name="T59" fmla="*/ 0 h 78"/>
                  <a:gd name="T60" fmla="*/ 228 w 273"/>
                  <a:gd name="T61" fmla="*/ 6 h 78"/>
                  <a:gd name="T62" fmla="*/ 251 w 273"/>
                  <a:gd name="T63" fmla="*/ 20 h 78"/>
                  <a:gd name="T64" fmla="*/ 273 w 273"/>
                  <a:gd name="T65" fmla="*/ 45 h 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3"/>
                  <a:gd name="T100" fmla="*/ 0 h 78"/>
                  <a:gd name="T101" fmla="*/ 273 w 273"/>
                  <a:gd name="T102" fmla="*/ 78 h 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3" h="78">
                    <a:moveTo>
                      <a:pt x="273" y="45"/>
                    </a:moveTo>
                    <a:lnTo>
                      <a:pt x="269" y="53"/>
                    </a:lnTo>
                    <a:lnTo>
                      <a:pt x="264" y="60"/>
                    </a:lnTo>
                    <a:lnTo>
                      <a:pt x="259" y="68"/>
                    </a:lnTo>
                    <a:lnTo>
                      <a:pt x="254" y="76"/>
                    </a:lnTo>
                    <a:lnTo>
                      <a:pt x="222" y="78"/>
                    </a:lnTo>
                    <a:lnTo>
                      <a:pt x="194" y="74"/>
                    </a:lnTo>
                    <a:lnTo>
                      <a:pt x="168" y="63"/>
                    </a:lnTo>
                    <a:lnTo>
                      <a:pt x="145" y="51"/>
                    </a:lnTo>
                    <a:lnTo>
                      <a:pt x="120" y="40"/>
                    </a:lnTo>
                    <a:lnTo>
                      <a:pt x="95" y="34"/>
                    </a:lnTo>
                    <a:lnTo>
                      <a:pt x="69" y="35"/>
                    </a:lnTo>
                    <a:lnTo>
                      <a:pt x="41" y="50"/>
                    </a:lnTo>
                    <a:lnTo>
                      <a:pt x="30" y="50"/>
                    </a:lnTo>
                    <a:lnTo>
                      <a:pt x="19" y="48"/>
                    </a:lnTo>
                    <a:lnTo>
                      <a:pt x="9" y="44"/>
                    </a:lnTo>
                    <a:lnTo>
                      <a:pt x="0" y="41"/>
                    </a:lnTo>
                    <a:lnTo>
                      <a:pt x="4" y="36"/>
                    </a:lnTo>
                    <a:lnTo>
                      <a:pt x="10" y="34"/>
                    </a:lnTo>
                    <a:lnTo>
                      <a:pt x="17" y="32"/>
                    </a:lnTo>
                    <a:lnTo>
                      <a:pt x="23" y="31"/>
                    </a:lnTo>
                    <a:lnTo>
                      <a:pt x="30" y="28"/>
                    </a:lnTo>
                    <a:lnTo>
                      <a:pt x="36" y="26"/>
                    </a:lnTo>
                    <a:lnTo>
                      <a:pt x="41" y="20"/>
                    </a:lnTo>
                    <a:lnTo>
                      <a:pt x="47" y="15"/>
                    </a:lnTo>
                    <a:lnTo>
                      <a:pt x="77" y="13"/>
                    </a:lnTo>
                    <a:lnTo>
                      <a:pt x="108" y="7"/>
                    </a:lnTo>
                    <a:lnTo>
                      <a:pt x="139" y="2"/>
                    </a:lnTo>
                    <a:lnTo>
                      <a:pt x="171" y="0"/>
                    </a:lnTo>
                    <a:lnTo>
                      <a:pt x="200" y="0"/>
                    </a:lnTo>
                    <a:lnTo>
                      <a:pt x="228" y="6"/>
                    </a:lnTo>
                    <a:lnTo>
                      <a:pt x="251" y="20"/>
                    </a:lnTo>
                    <a:lnTo>
                      <a:pt x="273" y="45"/>
                    </a:lnTo>
                    <a:close/>
                  </a:path>
                </a:pathLst>
              </a:custGeom>
              <a:solidFill>
                <a:srgbClr val="00FFFF"/>
              </a:solidFill>
              <a:ln w="9525">
                <a:noFill/>
                <a:round/>
                <a:headEnd/>
                <a:tailEnd/>
              </a:ln>
            </p:spPr>
            <p:txBody>
              <a:bodyPr/>
              <a:lstStyle/>
              <a:p>
                <a:endParaRPr lang="en-US" dirty="0"/>
              </a:p>
            </p:txBody>
          </p:sp>
          <p:sp>
            <p:nvSpPr>
              <p:cNvPr id="122243" name="Freeform 387"/>
              <p:cNvSpPr>
                <a:spLocks/>
              </p:cNvSpPr>
              <p:nvPr/>
            </p:nvSpPr>
            <p:spPr bwMode="auto">
              <a:xfrm>
                <a:off x="2840" y="1569"/>
                <a:ext cx="11" cy="3"/>
              </a:xfrm>
              <a:custGeom>
                <a:avLst/>
                <a:gdLst>
                  <a:gd name="T0" fmla="*/ 105 w 105"/>
                  <a:gd name="T1" fmla="*/ 22 h 35"/>
                  <a:gd name="T2" fmla="*/ 91 w 105"/>
                  <a:gd name="T3" fmla="*/ 30 h 35"/>
                  <a:gd name="T4" fmla="*/ 77 w 105"/>
                  <a:gd name="T5" fmla="*/ 35 h 35"/>
                  <a:gd name="T6" fmla="*/ 63 w 105"/>
                  <a:gd name="T7" fmla="*/ 35 h 35"/>
                  <a:gd name="T8" fmla="*/ 50 w 105"/>
                  <a:gd name="T9" fmla="*/ 34 h 35"/>
                  <a:gd name="T10" fmla="*/ 36 w 105"/>
                  <a:gd name="T11" fmla="*/ 28 h 35"/>
                  <a:gd name="T12" fmla="*/ 23 w 105"/>
                  <a:gd name="T13" fmla="*/ 24 h 35"/>
                  <a:gd name="T14" fmla="*/ 10 w 105"/>
                  <a:gd name="T15" fmla="*/ 18 h 35"/>
                  <a:gd name="T16" fmla="*/ 0 w 105"/>
                  <a:gd name="T17" fmla="*/ 12 h 35"/>
                  <a:gd name="T18" fmla="*/ 13 w 105"/>
                  <a:gd name="T19" fmla="*/ 7 h 35"/>
                  <a:gd name="T20" fmla="*/ 25 w 105"/>
                  <a:gd name="T21" fmla="*/ 4 h 35"/>
                  <a:gd name="T22" fmla="*/ 38 w 105"/>
                  <a:gd name="T23" fmla="*/ 0 h 35"/>
                  <a:gd name="T24" fmla="*/ 51 w 105"/>
                  <a:gd name="T25" fmla="*/ 0 h 35"/>
                  <a:gd name="T26" fmla="*/ 64 w 105"/>
                  <a:gd name="T27" fmla="*/ 0 h 35"/>
                  <a:gd name="T28" fmla="*/ 78 w 105"/>
                  <a:gd name="T29" fmla="*/ 4 h 35"/>
                  <a:gd name="T30" fmla="*/ 91 w 105"/>
                  <a:gd name="T31" fmla="*/ 10 h 35"/>
                  <a:gd name="T32" fmla="*/ 105 w 105"/>
                  <a:gd name="T33" fmla="*/ 22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
                  <a:gd name="T52" fmla="*/ 0 h 35"/>
                  <a:gd name="T53" fmla="*/ 105 w 105"/>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 h="35">
                    <a:moveTo>
                      <a:pt x="105" y="22"/>
                    </a:moveTo>
                    <a:lnTo>
                      <a:pt x="91" y="30"/>
                    </a:lnTo>
                    <a:lnTo>
                      <a:pt x="77" y="35"/>
                    </a:lnTo>
                    <a:lnTo>
                      <a:pt x="63" y="35"/>
                    </a:lnTo>
                    <a:lnTo>
                      <a:pt x="50" y="34"/>
                    </a:lnTo>
                    <a:lnTo>
                      <a:pt x="36" y="28"/>
                    </a:lnTo>
                    <a:lnTo>
                      <a:pt x="23" y="24"/>
                    </a:lnTo>
                    <a:lnTo>
                      <a:pt x="10" y="18"/>
                    </a:lnTo>
                    <a:lnTo>
                      <a:pt x="0" y="12"/>
                    </a:lnTo>
                    <a:lnTo>
                      <a:pt x="13" y="7"/>
                    </a:lnTo>
                    <a:lnTo>
                      <a:pt x="25" y="4"/>
                    </a:lnTo>
                    <a:lnTo>
                      <a:pt x="38" y="0"/>
                    </a:lnTo>
                    <a:lnTo>
                      <a:pt x="51" y="0"/>
                    </a:lnTo>
                    <a:lnTo>
                      <a:pt x="64" y="0"/>
                    </a:lnTo>
                    <a:lnTo>
                      <a:pt x="78" y="4"/>
                    </a:lnTo>
                    <a:lnTo>
                      <a:pt x="91" y="10"/>
                    </a:lnTo>
                    <a:lnTo>
                      <a:pt x="105" y="22"/>
                    </a:lnTo>
                    <a:close/>
                  </a:path>
                </a:pathLst>
              </a:custGeom>
              <a:solidFill>
                <a:srgbClr val="4FFFFF"/>
              </a:solidFill>
              <a:ln w="9525">
                <a:noFill/>
                <a:round/>
                <a:headEnd/>
                <a:tailEnd/>
              </a:ln>
            </p:spPr>
            <p:txBody>
              <a:bodyPr/>
              <a:lstStyle/>
              <a:p>
                <a:endParaRPr lang="en-US" dirty="0"/>
              </a:p>
            </p:txBody>
          </p:sp>
          <p:sp>
            <p:nvSpPr>
              <p:cNvPr id="122244" name="Freeform 388"/>
              <p:cNvSpPr>
                <a:spLocks/>
              </p:cNvSpPr>
              <p:nvPr/>
            </p:nvSpPr>
            <p:spPr bwMode="auto">
              <a:xfrm>
                <a:off x="2872" y="1568"/>
                <a:ext cx="23" cy="15"/>
              </a:xfrm>
              <a:custGeom>
                <a:avLst/>
                <a:gdLst>
                  <a:gd name="T0" fmla="*/ 189 w 234"/>
                  <a:gd name="T1" fmla="*/ 36 h 145"/>
                  <a:gd name="T2" fmla="*/ 194 w 234"/>
                  <a:gd name="T3" fmla="*/ 48 h 145"/>
                  <a:gd name="T4" fmla="*/ 204 w 234"/>
                  <a:gd name="T5" fmla="*/ 61 h 145"/>
                  <a:gd name="T6" fmla="*/ 215 w 234"/>
                  <a:gd name="T7" fmla="*/ 73 h 145"/>
                  <a:gd name="T8" fmla="*/ 226 w 234"/>
                  <a:gd name="T9" fmla="*/ 86 h 145"/>
                  <a:gd name="T10" fmla="*/ 232 w 234"/>
                  <a:gd name="T11" fmla="*/ 99 h 145"/>
                  <a:gd name="T12" fmla="*/ 234 w 234"/>
                  <a:gd name="T13" fmla="*/ 112 h 145"/>
                  <a:gd name="T14" fmla="*/ 229 w 234"/>
                  <a:gd name="T15" fmla="*/ 125 h 145"/>
                  <a:gd name="T16" fmla="*/ 214 w 234"/>
                  <a:gd name="T17" fmla="*/ 141 h 145"/>
                  <a:gd name="T18" fmla="*/ 186 w 234"/>
                  <a:gd name="T19" fmla="*/ 145 h 145"/>
                  <a:gd name="T20" fmla="*/ 165 w 234"/>
                  <a:gd name="T21" fmla="*/ 138 h 145"/>
                  <a:gd name="T22" fmla="*/ 151 w 234"/>
                  <a:gd name="T23" fmla="*/ 123 h 145"/>
                  <a:gd name="T24" fmla="*/ 140 w 234"/>
                  <a:gd name="T25" fmla="*/ 106 h 145"/>
                  <a:gd name="T26" fmla="*/ 130 w 234"/>
                  <a:gd name="T27" fmla="*/ 84 h 145"/>
                  <a:gd name="T28" fmla="*/ 119 w 234"/>
                  <a:gd name="T29" fmla="*/ 64 h 145"/>
                  <a:gd name="T30" fmla="*/ 104 w 234"/>
                  <a:gd name="T31" fmla="*/ 47 h 145"/>
                  <a:gd name="T32" fmla="*/ 83 w 234"/>
                  <a:gd name="T33" fmla="*/ 36 h 145"/>
                  <a:gd name="T34" fmla="*/ 93 w 234"/>
                  <a:gd name="T35" fmla="*/ 25 h 145"/>
                  <a:gd name="T36" fmla="*/ 81 w 234"/>
                  <a:gd name="T37" fmla="*/ 23 h 145"/>
                  <a:gd name="T38" fmla="*/ 70 w 234"/>
                  <a:gd name="T39" fmla="*/ 21 h 145"/>
                  <a:gd name="T40" fmla="*/ 59 w 234"/>
                  <a:gd name="T41" fmla="*/ 17 h 145"/>
                  <a:gd name="T42" fmla="*/ 48 w 234"/>
                  <a:gd name="T43" fmla="*/ 16 h 145"/>
                  <a:gd name="T44" fmla="*/ 36 w 234"/>
                  <a:gd name="T45" fmla="*/ 13 h 145"/>
                  <a:gd name="T46" fmla="*/ 25 w 234"/>
                  <a:gd name="T47" fmla="*/ 13 h 145"/>
                  <a:gd name="T48" fmla="*/ 13 w 234"/>
                  <a:gd name="T49" fmla="*/ 13 h 145"/>
                  <a:gd name="T50" fmla="*/ 2 w 234"/>
                  <a:gd name="T51" fmla="*/ 15 h 145"/>
                  <a:gd name="T52" fmla="*/ 0 w 234"/>
                  <a:gd name="T53" fmla="*/ 8 h 145"/>
                  <a:gd name="T54" fmla="*/ 2 w 234"/>
                  <a:gd name="T55" fmla="*/ 4 h 145"/>
                  <a:gd name="T56" fmla="*/ 6 w 234"/>
                  <a:gd name="T57" fmla="*/ 3 h 145"/>
                  <a:gd name="T58" fmla="*/ 10 w 234"/>
                  <a:gd name="T59" fmla="*/ 3 h 145"/>
                  <a:gd name="T60" fmla="*/ 20 w 234"/>
                  <a:gd name="T61" fmla="*/ 3 h 145"/>
                  <a:gd name="T62" fmla="*/ 27 w 234"/>
                  <a:gd name="T63" fmla="*/ 0 h 145"/>
                  <a:gd name="T64" fmla="*/ 45 w 234"/>
                  <a:gd name="T65" fmla="*/ 1 h 145"/>
                  <a:gd name="T66" fmla="*/ 65 w 234"/>
                  <a:gd name="T67" fmla="*/ 3 h 145"/>
                  <a:gd name="T68" fmla="*/ 87 w 234"/>
                  <a:gd name="T69" fmla="*/ 3 h 145"/>
                  <a:gd name="T70" fmla="*/ 109 w 234"/>
                  <a:gd name="T71" fmla="*/ 6 h 145"/>
                  <a:gd name="T72" fmla="*/ 131 w 234"/>
                  <a:gd name="T73" fmla="*/ 8 h 145"/>
                  <a:gd name="T74" fmla="*/ 152 w 234"/>
                  <a:gd name="T75" fmla="*/ 14 h 145"/>
                  <a:gd name="T76" fmla="*/ 172 w 234"/>
                  <a:gd name="T77" fmla="*/ 22 h 145"/>
                  <a:gd name="T78" fmla="*/ 189 w 234"/>
                  <a:gd name="T79" fmla="*/ 36 h 1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4"/>
                  <a:gd name="T121" fmla="*/ 0 h 145"/>
                  <a:gd name="T122" fmla="*/ 234 w 234"/>
                  <a:gd name="T123" fmla="*/ 145 h 14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4" h="145">
                    <a:moveTo>
                      <a:pt x="189" y="36"/>
                    </a:moveTo>
                    <a:lnTo>
                      <a:pt x="194" y="48"/>
                    </a:lnTo>
                    <a:lnTo>
                      <a:pt x="204" y="61"/>
                    </a:lnTo>
                    <a:lnTo>
                      <a:pt x="215" y="73"/>
                    </a:lnTo>
                    <a:lnTo>
                      <a:pt x="226" y="86"/>
                    </a:lnTo>
                    <a:lnTo>
                      <a:pt x="232" y="99"/>
                    </a:lnTo>
                    <a:lnTo>
                      <a:pt x="234" y="112"/>
                    </a:lnTo>
                    <a:lnTo>
                      <a:pt x="229" y="125"/>
                    </a:lnTo>
                    <a:lnTo>
                      <a:pt x="214" y="141"/>
                    </a:lnTo>
                    <a:lnTo>
                      <a:pt x="186" y="145"/>
                    </a:lnTo>
                    <a:lnTo>
                      <a:pt x="165" y="138"/>
                    </a:lnTo>
                    <a:lnTo>
                      <a:pt x="151" y="123"/>
                    </a:lnTo>
                    <a:lnTo>
                      <a:pt x="140" y="106"/>
                    </a:lnTo>
                    <a:lnTo>
                      <a:pt x="130" y="84"/>
                    </a:lnTo>
                    <a:lnTo>
                      <a:pt x="119" y="64"/>
                    </a:lnTo>
                    <a:lnTo>
                      <a:pt x="104" y="47"/>
                    </a:lnTo>
                    <a:lnTo>
                      <a:pt x="83" y="36"/>
                    </a:lnTo>
                    <a:lnTo>
                      <a:pt x="93" y="25"/>
                    </a:lnTo>
                    <a:lnTo>
                      <a:pt x="81" y="23"/>
                    </a:lnTo>
                    <a:lnTo>
                      <a:pt x="70" y="21"/>
                    </a:lnTo>
                    <a:lnTo>
                      <a:pt x="59" y="17"/>
                    </a:lnTo>
                    <a:lnTo>
                      <a:pt x="48" y="16"/>
                    </a:lnTo>
                    <a:lnTo>
                      <a:pt x="36" y="13"/>
                    </a:lnTo>
                    <a:lnTo>
                      <a:pt x="25" y="13"/>
                    </a:lnTo>
                    <a:lnTo>
                      <a:pt x="13" y="13"/>
                    </a:lnTo>
                    <a:lnTo>
                      <a:pt x="2" y="15"/>
                    </a:lnTo>
                    <a:lnTo>
                      <a:pt x="0" y="8"/>
                    </a:lnTo>
                    <a:lnTo>
                      <a:pt x="2" y="4"/>
                    </a:lnTo>
                    <a:lnTo>
                      <a:pt x="6" y="3"/>
                    </a:lnTo>
                    <a:lnTo>
                      <a:pt x="10" y="3"/>
                    </a:lnTo>
                    <a:lnTo>
                      <a:pt x="20" y="3"/>
                    </a:lnTo>
                    <a:lnTo>
                      <a:pt x="27" y="0"/>
                    </a:lnTo>
                    <a:lnTo>
                      <a:pt x="45" y="1"/>
                    </a:lnTo>
                    <a:lnTo>
                      <a:pt x="65" y="3"/>
                    </a:lnTo>
                    <a:lnTo>
                      <a:pt x="87" y="3"/>
                    </a:lnTo>
                    <a:lnTo>
                      <a:pt x="109" y="6"/>
                    </a:lnTo>
                    <a:lnTo>
                      <a:pt x="131" y="8"/>
                    </a:lnTo>
                    <a:lnTo>
                      <a:pt x="152" y="14"/>
                    </a:lnTo>
                    <a:lnTo>
                      <a:pt x="172" y="22"/>
                    </a:lnTo>
                    <a:lnTo>
                      <a:pt x="189" y="36"/>
                    </a:lnTo>
                    <a:close/>
                  </a:path>
                </a:pathLst>
              </a:custGeom>
              <a:solidFill>
                <a:srgbClr val="00FFFF"/>
              </a:solidFill>
              <a:ln w="9525">
                <a:noFill/>
                <a:round/>
                <a:headEnd/>
                <a:tailEnd/>
              </a:ln>
            </p:spPr>
            <p:txBody>
              <a:bodyPr/>
              <a:lstStyle/>
              <a:p>
                <a:endParaRPr lang="en-US" dirty="0"/>
              </a:p>
            </p:txBody>
          </p:sp>
          <p:sp>
            <p:nvSpPr>
              <p:cNvPr id="122245" name="Freeform 389"/>
              <p:cNvSpPr>
                <a:spLocks/>
              </p:cNvSpPr>
              <p:nvPr/>
            </p:nvSpPr>
            <p:spPr bwMode="auto">
              <a:xfrm>
                <a:off x="2883" y="1571"/>
                <a:ext cx="10" cy="9"/>
              </a:xfrm>
              <a:custGeom>
                <a:avLst/>
                <a:gdLst>
                  <a:gd name="T0" fmla="*/ 91 w 96"/>
                  <a:gd name="T1" fmla="*/ 57 h 88"/>
                  <a:gd name="T2" fmla="*/ 93 w 96"/>
                  <a:gd name="T3" fmla="*/ 63 h 88"/>
                  <a:gd name="T4" fmla="*/ 95 w 96"/>
                  <a:gd name="T5" fmla="*/ 69 h 88"/>
                  <a:gd name="T6" fmla="*/ 95 w 96"/>
                  <a:gd name="T7" fmla="*/ 75 h 88"/>
                  <a:gd name="T8" fmla="*/ 96 w 96"/>
                  <a:gd name="T9" fmla="*/ 82 h 88"/>
                  <a:gd name="T10" fmla="*/ 87 w 96"/>
                  <a:gd name="T11" fmla="*/ 87 h 88"/>
                  <a:gd name="T12" fmla="*/ 77 w 96"/>
                  <a:gd name="T13" fmla="*/ 88 h 88"/>
                  <a:gd name="T14" fmla="*/ 66 w 96"/>
                  <a:gd name="T15" fmla="*/ 88 h 88"/>
                  <a:gd name="T16" fmla="*/ 55 w 96"/>
                  <a:gd name="T17" fmla="*/ 88 h 88"/>
                  <a:gd name="T18" fmla="*/ 48 w 96"/>
                  <a:gd name="T19" fmla="*/ 77 h 88"/>
                  <a:gd name="T20" fmla="*/ 42 w 96"/>
                  <a:gd name="T21" fmla="*/ 66 h 88"/>
                  <a:gd name="T22" fmla="*/ 36 w 96"/>
                  <a:gd name="T23" fmla="*/ 55 h 88"/>
                  <a:gd name="T24" fmla="*/ 32 w 96"/>
                  <a:gd name="T25" fmla="*/ 44 h 88"/>
                  <a:gd name="T26" fmla="*/ 25 w 96"/>
                  <a:gd name="T27" fmla="*/ 33 h 88"/>
                  <a:gd name="T28" fmla="*/ 19 w 96"/>
                  <a:gd name="T29" fmla="*/ 22 h 88"/>
                  <a:gd name="T30" fmla="*/ 10 w 96"/>
                  <a:gd name="T31" fmla="*/ 11 h 88"/>
                  <a:gd name="T32" fmla="*/ 0 w 96"/>
                  <a:gd name="T33" fmla="*/ 1 h 88"/>
                  <a:gd name="T34" fmla="*/ 14 w 96"/>
                  <a:gd name="T35" fmla="*/ 0 h 88"/>
                  <a:gd name="T36" fmla="*/ 28 w 96"/>
                  <a:gd name="T37" fmla="*/ 2 h 88"/>
                  <a:gd name="T38" fmla="*/ 41 w 96"/>
                  <a:gd name="T39" fmla="*/ 8 h 88"/>
                  <a:gd name="T40" fmla="*/ 54 w 96"/>
                  <a:gd name="T41" fmla="*/ 15 h 88"/>
                  <a:gd name="T42" fmla="*/ 65 w 96"/>
                  <a:gd name="T43" fmla="*/ 24 h 88"/>
                  <a:gd name="T44" fmla="*/ 76 w 96"/>
                  <a:gd name="T45" fmla="*/ 35 h 88"/>
                  <a:gd name="T46" fmla="*/ 83 w 96"/>
                  <a:gd name="T47" fmla="*/ 46 h 88"/>
                  <a:gd name="T48" fmla="*/ 91 w 96"/>
                  <a:gd name="T49" fmla="*/ 57 h 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6"/>
                  <a:gd name="T76" fmla="*/ 0 h 88"/>
                  <a:gd name="T77" fmla="*/ 96 w 96"/>
                  <a:gd name="T78" fmla="*/ 88 h 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6" h="88">
                    <a:moveTo>
                      <a:pt x="91" y="57"/>
                    </a:moveTo>
                    <a:lnTo>
                      <a:pt x="93" y="63"/>
                    </a:lnTo>
                    <a:lnTo>
                      <a:pt x="95" y="69"/>
                    </a:lnTo>
                    <a:lnTo>
                      <a:pt x="95" y="75"/>
                    </a:lnTo>
                    <a:lnTo>
                      <a:pt x="96" y="82"/>
                    </a:lnTo>
                    <a:lnTo>
                      <a:pt x="87" y="87"/>
                    </a:lnTo>
                    <a:lnTo>
                      <a:pt x="77" y="88"/>
                    </a:lnTo>
                    <a:lnTo>
                      <a:pt x="66" y="88"/>
                    </a:lnTo>
                    <a:lnTo>
                      <a:pt x="55" y="88"/>
                    </a:lnTo>
                    <a:lnTo>
                      <a:pt x="48" y="77"/>
                    </a:lnTo>
                    <a:lnTo>
                      <a:pt x="42" y="66"/>
                    </a:lnTo>
                    <a:lnTo>
                      <a:pt x="36" y="55"/>
                    </a:lnTo>
                    <a:lnTo>
                      <a:pt x="32" y="44"/>
                    </a:lnTo>
                    <a:lnTo>
                      <a:pt x="25" y="33"/>
                    </a:lnTo>
                    <a:lnTo>
                      <a:pt x="19" y="22"/>
                    </a:lnTo>
                    <a:lnTo>
                      <a:pt x="10" y="11"/>
                    </a:lnTo>
                    <a:lnTo>
                      <a:pt x="0" y="1"/>
                    </a:lnTo>
                    <a:lnTo>
                      <a:pt x="14" y="0"/>
                    </a:lnTo>
                    <a:lnTo>
                      <a:pt x="28" y="2"/>
                    </a:lnTo>
                    <a:lnTo>
                      <a:pt x="41" y="8"/>
                    </a:lnTo>
                    <a:lnTo>
                      <a:pt x="54" y="15"/>
                    </a:lnTo>
                    <a:lnTo>
                      <a:pt x="65" y="24"/>
                    </a:lnTo>
                    <a:lnTo>
                      <a:pt x="76" y="35"/>
                    </a:lnTo>
                    <a:lnTo>
                      <a:pt x="83" y="46"/>
                    </a:lnTo>
                    <a:lnTo>
                      <a:pt x="91" y="57"/>
                    </a:lnTo>
                    <a:close/>
                  </a:path>
                </a:pathLst>
              </a:custGeom>
              <a:solidFill>
                <a:srgbClr val="4FFFFF"/>
              </a:solidFill>
              <a:ln w="9525">
                <a:noFill/>
                <a:round/>
                <a:headEnd/>
                <a:tailEnd/>
              </a:ln>
            </p:spPr>
            <p:txBody>
              <a:bodyPr/>
              <a:lstStyle/>
              <a:p>
                <a:endParaRPr lang="en-US" dirty="0"/>
              </a:p>
            </p:txBody>
          </p:sp>
          <p:sp>
            <p:nvSpPr>
              <p:cNvPr id="122246" name="Freeform 390"/>
              <p:cNvSpPr>
                <a:spLocks/>
              </p:cNvSpPr>
              <p:nvPr/>
            </p:nvSpPr>
            <p:spPr bwMode="auto">
              <a:xfrm>
                <a:off x="2779" y="1573"/>
                <a:ext cx="2" cy="8"/>
              </a:xfrm>
              <a:custGeom>
                <a:avLst/>
                <a:gdLst>
                  <a:gd name="T0" fmla="*/ 17 w 17"/>
                  <a:gd name="T1" fmla="*/ 0 h 81"/>
                  <a:gd name="T2" fmla="*/ 17 w 17"/>
                  <a:gd name="T3" fmla="*/ 7 h 81"/>
                  <a:gd name="T4" fmla="*/ 17 w 17"/>
                  <a:gd name="T5" fmla="*/ 17 h 81"/>
                  <a:gd name="T6" fmla="*/ 16 w 17"/>
                  <a:gd name="T7" fmla="*/ 26 h 81"/>
                  <a:gd name="T8" fmla="*/ 16 w 17"/>
                  <a:gd name="T9" fmla="*/ 37 h 81"/>
                  <a:gd name="T10" fmla="*/ 14 w 17"/>
                  <a:gd name="T11" fmla="*/ 47 h 81"/>
                  <a:gd name="T12" fmla="*/ 13 w 17"/>
                  <a:gd name="T13" fmla="*/ 59 h 81"/>
                  <a:gd name="T14" fmla="*/ 12 w 17"/>
                  <a:gd name="T15" fmla="*/ 69 h 81"/>
                  <a:gd name="T16" fmla="*/ 12 w 17"/>
                  <a:gd name="T17" fmla="*/ 81 h 81"/>
                  <a:gd name="T18" fmla="*/ 4 w 17"/>
                  <a:gd name="T19" fmla="*/ 72 h 81"/>
                  <a:gd name="T20" fmla="*/ 1 w 17"/>
                  <a:gd name="T21" fmla="*/ 61 h 81"/>
                  <a:gd name="T22" fmla="*/ 0 w 17"/>
                  <a:gd name="T23" fmla="*/ 49 h 81"/>
                  <a:gd name="T24" fmla="*/ 1 w 17"/>
                  <a:gd name="T25" fmla="*/ 38 h 81"/>
                  <a:gd name="T26" fmla="*/ 3 w 17"/>
                  <a:gd name="T27" fmla="*/ 26 h 81"/>
                  <a:gd name="T28" fmla="*/ 6 w 17"/>
                  <a:gd name="T29" fmla="*/ 16 h 81"/>
                  <a:gd name="T30" fmla="*/ 11 w 17"/>
                  <a:gd name="T31" fmla="*/ 6 h 81"/>
                  <a:gd name="T32" fmla="*/ 17 w 17"/>
                  <a:gd name="T33" fmla="*/ 0 h 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81"/>
                  <a:gd name="T53" fmla="*/ 17 w 17"/>
                  <a:gd name="T54" fmla="*/ 81 h 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81">
                    <a:moveTo>
                      <a:pt x="17" y="0"/>
                    </a:moveTo>
                    <a:lnTo>
                      <a:pt x="17" y="7"/>
                    </a:lnTo>
                    <a:lnTo>
                      <a:pt x="17" y="17"/>
                    </a:lnTo>
                    <a:lnTo>
                      <a:pt x="16" y="26"/>
                    </a:lnTo>
                    <a:lnTo>
                      <a:pt x="16" y="37"/>
                    </a:lnTo>
                    <a:lnTo>
                      <a:pt x="14" y="47"/>
                    </a:lnTo>
                    <a:lnTo>
                      <a:pt x="13" y="59"/>
                    </a:lnTo>
                    <a:lnTo>
                      <a:pt x="12" y="69"/>
                    </a:lnTo>
                    <a:lnTo>
                      <a:pt x="12" y="81"/>
                    </a:lnTo>
                    <a:lnTo>
                      <a:pt x="4" y="72"/>
                    </a:lnTo>
                    <a:lnTo>
                      <a:pt x="1" y="61"/>
                    </a:lnTo>
                    <a:lnTo>
                      <a:pt x="0" y="49"/>
                    </a:lnTo>
                    <a:lnTo>
                      <a:pt x="1" y="38"/>
                    </a:lnTo>
                    <a:lnTo>
                      <a:pt x="3" y="26"/>
                    </a:lnTo>
                    <a:lnTo>
                      <a:pt x="6" y="16"/>
                    </a:lnTo>
                    <a:lnTo>
                      <a:pt x="11" y="6"/>
                    </a:lnTo>
                    <a:lnTo>
                      <a:pt x="17" y="0"/>
                    </a:lnTo>
                    <a:close/>
                  </a:path>
                </a:pathLst>
              </a:custGeom>
              <a:solidFill>
                <a:srgbClr val="000000"/>
              </a:solidFill>
              <a:ln w="9525">
                <a:noFill/>
                <a:round/>
                <a:headEnd/>
                <a:tailEnd/>
              </a:ln>
            </p:spPr>
            <p:txBody>
              <a:bodyPr/>
              <a:lstStyle/>
              <a:p>
                <a:endParaRPr lang="en-US" dirty="0"/>
              </a:p>
            </p:txBody>
          </p:sp>
          <p:sp>
            <p:nvSpPr>
              <p:cNvPr id="122247" name="Freeform 391"/>
              <p:cNvSpPr>
                <a:spLocks/>
              </p:cNvSpPr>
              <p:nvPr/>
            </p:nvSpPr>
            <p:spPr bwMode="auto">
              <a:xfrm>
                <a:off x="2784" y="1575"/>
                <a:ext cx="3" cy="5"/>
              </a:xfrm>
              <a:custGeom>
                <a:avLst/>
                <a:gdLst>
                  <a:gd name="T0" fmla="*/ 26 w 29"/>
                  <a:gd name="T1" fmla="*/ 2 h 57"/>
                  <a:gd name="T2" fmla="*/ 29 w 29"/>
                  <a:gd name="T3" fmla="*/ 8 h 57"/>
                  <a:gd name="T4" fmla="*/ 29 w 29"/>
                  <a:gd name="T5" fmla="*/ 15 h 57"/>
                  <a:gd name="T6" fmla="*/ 26 w 29"/>
                  <a:gd name="T7" fmla="*/ 21 h 57"/>
                  <a:gd name="T8" fmla="*/ 23 w 29"/>
                  <a:gd name="T9" fmla="*/ 29 h 57"/>
                  <a:gd name="T10" fmla="*/ 19 w 29"/>
                  <a:gd name="T11" fmla="*/ 35 h 57"/>
                  <a:gd name="T12" fmla="*/ 16 w 29"/>
                  <a:gd name="T13" fmla="*/ 43 h 57"/>
                  <a:gd name="T14" fmla="*/ 14 w 29"/>
                  <a:gd name="T15" fmla="*/ 49 h 57"/>
                  <a:gd name="T16" fmla="*/ 15 w 29"/>
                  <a:gd name="T17" fmla="*/ 57 h 57"/>
                  <a:gd name="T18" fmla="*/ 7 w 29"/>
                  <a:gd name="T19" fmla="*/ 54 h 57"/>
                  <a:gd name="T20" fmla="*/ 5 w 29"/>
                  <a:gd name="T21" fmla="*/ 48 h 57"/>
                  <a:gd name="T22" fmla="*/ 4 w 29"/>
                  <a:gd name="T23" fmla="*/ 42 h 57"/>
                  <a:gd name="T24" fmla="*/ 0 w 29"/>
                  <a:gd name="T25" fmla="*/ 37 h 57"/>
                  <a:gd name="T26" fmla="*/ 2 w 29"/>
                  <a:gd name="T27" fmla="*/ 31 h 57"/>
                  <a:gd name="T28" fmla="*/ 4 w 29"/>
                  <a:gd name="T29" fmla="*/ 25 h 57"/>
                  <a:gd name="T30" fmla="*/ 5 w 29"/>
                  <a:gd name="T31" fmla="*/ 17 h 57"/>
                  <a:gd name="T32" fmla="*/ 6 w 29"/>
                  <a:gd name="T33" fmla="*/ 12 h 57"/>
                  <a:gd name="T34" fmla="*/ 7 w 29"/>
                  <a:gd name="T35" fmla="*/ 5 h 57"/>
                  <a:gd name="T36" fmla="*/ 12 w 29"/>
                  <a:gd name="T37" fmla="*/ 2 h 57"/>
                  <a:gd name="T38" fmla="*/ 17 w 29"/>
                  <a:gd name="T39" fmla="*/ 0 h 57"/>
                  <a:gd name="T40" fmla="*/ 26 w 29"/>
                  <a:gd name="T41" fmla="*/ 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
                  <a:gd name="T64" fmla="*/ 0 h 57"/>
                  <a:gd name="T65" fmla="*/ 29 w 29"/>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 h="57">
                    <a:moveTo>
                      <a:pt x="26" y="2"/>
                    </a:moveTo>
                    <a:lnTo>
                      <a:pt x="29" y="8"/>
                    </a:lnTo>
                    <a:lnTo>
                      <a:pt x="29" y="15"/>
                    </a:lnTo>
                    <a:lnTo>
                      <a:pt x="26" y="21"/>
                    </a:lnTo>
                    <a:lnTo>
                      <a:pt x="23" y="29"/>
                    </a:lnTo>
                    <a:lnTo>
                      <a:pt x="19" y="35"/>
                    </a:lnTo>
                    <a:lnTo>
                      <a:pt x="16" y="43"/>
                    </a:lnTo>
                    <a:lnTo>
                      <a:pt x="14" y="49"/>
                    </a:lnTo>
                    <a:lnTo>
                      <a:pt x="15" y="57"/>
                    </a:lnTo>
                    <a:lnTo>
                      <a:pt x="7" y="54"/>
                    </a:lnTo>
                    <a:lnTo>
                      <a:pt x="5" y="48"/>
                    </a:lnTo>
                    <a:lnTo>
                      <a:pt x="4" y="42"/>
                    </a:lnTo>
                    <a:lnTo>
                      <a:pt x="0" y="37"/>
                    </a:lnTo>
                    <a:lnTo>
                      <a:pt x="2" y="31"/>
                    </a:lnTo>
                    <a:lnTo>
                      <a:pt x="4" y="25"/>
                    </a:lnTo>
                    <a:lnTo>
                      <a:pt x="5" y="17"/>
                    </a:lnTo>
                    <a:lnTo>
                      <a:pt x="6" y="12"/>
                    </a:lnTo>
                    <a:lnTo>
                      <a:pt x="7" y="5"/>
                    </a:lnTo>
                    <a:lnTo>
                      <a:pt x="12" y="2"/>
                    </a:lnTo>
                    <a:lnTo>
                      <a:pt x="17" y="0"/>
                    </a:lnTo>
                    <a:lnTo>
                      <a:pt x="26" y="2"/>
                    </a:lnTo>
                    <a:close/>
                  </a:path>
                </a:pathLst>
              </a:custGeom>
              <a:solidFill>
                <a:srgbClr val="000000"/>
              </a:solidFill>
              <a:ln w="9525">
                <a:noFill/>
                <a:round/>
                <a:headEnd/>
                <a:tailEnd/>
              </a:ln>
            </p:spPr>
            <p:txBody>
              <a:bodyPr/>
              <a:lstStyle/>
              <a:p>
                <a:endParaRPr lang="en-US" dirty="0"/>
              </a:p>
            </p:txBody>
          </p:sp>
          <p:sp>
            <p:nvSpPr>
              <p:cNvPr id="122248" name="Freeform 392"/>
              <p:cNvSpPr>
                <a:spLocks/>
              </p:cNvSpPr>
              <p:nvPr/>
            </p:nvSpPr>
            <p:spPr bwMode="auto">
              <a:xfrm>
                <a:off x="2644" y="1583"/>
                <a:ext cx="30" cy="17"/>
              </a:xfrm>
              <a:custGeom>
                <a:avLst/>
                <a:gdLst>
                  <a:gd name="T0" fmla="*/ 298 w 298"/>
                  <a:gd name="T1" fmla="*/ 12 h 165"/>
                  <a:gd name="T2" fmla="*/ 266 w 298"/>
                  <a:gd name="T3" fmla="*/ 28 h 165"/>
                  <a:gd name="T4" fmla="*/ 235 w 298"/>
                  <a:gd name="T5" fmla="*/ 47 h 165"/>
                  <a:gd name="T6" fmla="*/ 202 w 298"/>
                  <a:gd name="T7" fmla="*/ 67 h 165"/>
                  <a:gd name="T8" fmla="*/ 170 w 298"/>
                  <a:gd name="T9" fmla="*/ 87 h 165"/>
                  <a:gd name="T10" fmla="*/ 136 w 298"/>
                  <a:gd name="T11" fmla="*/ 107 h 165"/>
                  <a:gd name="T12" fmla="*/ 102 w 298"/>
                  <a:gd name="T13" fmla="*/ 126 h 165"/>
                  <a:gd name="T14" fmla="*/ 69 w 298"/>
                  <a:gd name="T15" fmla="*/ 144 h 165"/>
                  <a:gd name="T16" fmla="*/ 35 w 298"/>
                  <a:gd name="T17" fmla="*/ 163 h 165"/>
                  <a:gd name="T18" fmla="*/ 24 w 298"/>
                  <a:gd name="T19" fmla="*/ 165 h 165"/>
                  <a:gd name="T20" fmla="*/ 14 w 298"/>
                  <a:gd name="T21" fmla="*/ 160 h 165"/>
                  <a:gd name="T22" fmla="*/ 8 w 298"/>
                  <a:gd name="T23" fmla="*/ 154 h 165"/>
                  <a:gd name="T24" fmla="*/ 5 w 298"/>
                  <a:gd name="T25" fmla="*/ 149 h 165"/>
                  <a:gd name="T26" fmla="*/ 1 w 298"/>
                  <a:gd name="T27" fmla="*/ 143 h 165"/>
                  <a:gd name="T28" fmla="*/ 0 w 298"/>
                  <a:gd name="T29" fmla="*/ 138 h 165"/>
                  <a:gd name="T30" fmla="*/ 8 w 298"/>
                  <a:gd name="T31" fmla="*/ 112 h 165"/>
                  <a:gd name="T32" fmla="*/ 25 w 298"/>
                  <a:gd name="T33" fmla="*/ 92 h 165"/>
                  <a:gd name="T34" fmla="*/ 43 w 298"/>
                  <a:gd name="T35" fmla="*/ 73 h 165"/>
                  <a:gd name="T36" fmla="*/ 66 w 298"/>
                  <a:gd name="T37" fmla="*/ 59 h 165"/>
                  <a:gd name="T38" fmla="*/ 88 w 298"/>
                  <a:gd name="T39" fmla="*/ 46 h 165"/>
                  <a:gd name="T40" fmla="*/ 113 w 298"/>
                  <a:gd name="T41" fmla="*/ 36 h 165"/>
                  <a:gd name="T42" fmla="*/ 137 w 298"/>
                  <a:gd name="T43" fmla="*/ 26 h 165"/>
                  <a:gd name="T44" fmla="*/ 161 w 298"/>
                  <a:gd name="T45" fmla="*/ 17 h 165"/>
                  <a:gd name="T46" fmla="*/ 179 w 298"/>
                  <a:gd name="T47" fmla="*/ 12 h 165"/>
                  <a:gd name="T48" fmla="*/ 197 w 298"/>
                  <a:gd name="T49" fmla="*/ 9 h 165"/>
                  <a:gd name="T50" fmla="*/ 214 w 298"/>
                  <a:gd name="T51" fmla="*/ 4 h 165"/>
                  <a:gd name="T52" fmla="*/ 233 w 298"/>
                  <a:gd name="T53" fmla="*/ 2 h 165"/>
                  <a:gd name="T54" fmla="*/ 249 w 298"/>
                  <a:gd name="T55" fmla="*/ 0 h 165"/>
                  <a:gd name="T56" fmla="*/ 266 w 298"/>
                  <a:gd name="T57" fmla="*/ 2 h 165"/>
                  <a:gd name="T58" fmla="*/ 282 w 298"/>
                  <a:gd name="T59" fmla="*/ 5 h 165"/>
                  <a:gd name="T60" fmla="*/ 298 w 298"/>
                  <a:gd name="T61" fmla="*/ 12 h 16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98"/>
                  <a:gd name="T94" fmla="*/ 0 h 165"/>
                  <a:gd name="T95" fmla="*/ 298 w 298"/>
                  <a:gd name="T96" fmla="*/ 165 h 16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98" h="165">
                    <a:moveTo>
                      <a:pt x="298" y="12"/>
                    </a:moveTo>
                    <a:lnTo>
                      <a:pt x="266" y="28"/>
                    </a:lnTo>
                    <a:lnTo>
                      <a:pt x="235" y="47"/>
                    </a:lnTo>
                    <a:lnTo>
                      <a:pt x="202" y="67"/>
                    </a:lnTo>
                    <a:lnTo>
                      <a:pt x="170" y="87"/>
                    </a:lnTo>
                    <a:lnTo>
                      <a:pt x="136" y="107"/>
                    </a:lnTo>
                    <a:lnTo>
                      <a:pt x="102" y="126"/>
                    </a:lnTo>
                    <a:lnTo>
                      <a:pt x="69" y="144"/>
                    </a:lnTo>
                    <a:lnTo>
                      <a:pt x="35" y="163"/>
                    </a:lnTo>
                    <a:lnTo>
                      <a:pt x="24" y="165"/>
                    </a:lnTo>
                    <a:lnTo>
                      <a:pt x="14" y="160"/>
                    </a:lnTo>
                    <a:lnTo>
                      <a:pt x="8" y="154"/>
                    </a:lnTo>
                    <a:lnTo>
                      <a:pt x="5" y="149"/>
                    </a:lnTo>
                    <a:lnTo>
                      <a:pt x="1" y="143"/>
                    </a:lnTo>
                    <a:lnTo>
                      <a:pt x="0" y="138"/>
                    </a:lnTo>
                    <a:lnTo>
                      <a:pt x="8" y="112"/>
                    </a:lnTo>
                    <a:lnTo>
                      <a:pt x="25" y="92"/>
                    </a:lnTo>
                    <a:lnTo>
                      <a:pt x="43" y="73"/>
                    </a:lnTo>
                    <a:lnTo>
                      <a:pt x="66" y="59"/>
                    </a:lnTo>
                    <a:lnTo>
                      <a:pt x="88" y="46"/>
                    </a:lnTo>
                    <a:lnTo>
                      <a:pt x="113" y="36"/>
                    </a:lnTo>
                    <a:lnTo>
                      <a:pt x="137" y="26"/>
                    </a:lnTo>
                    <a:lnTo>
                      <a:pt x="161" y="17"/>
                    </a:lnTo>
                    <a:lnTo>
                      <a:pt x="179" y="12"/>
                    </a:lnTo>
                    <a:lnTo>
                      <a:pt x="197" y="9"/>
                    </a:lnTo>
                    <a:lnTo>
                      <a:pt x="214" y="4"/>
                    </a:lnTo>
                    <a:lnTo>
                      <a:pt x="233" y="2"/>
                    </a:lnTo>
                    <a:lnTo>
                      <a:pt x="249" y="0"/>
                    </a:lnTo>
                    <a:lnTo>
                      <a:pt x="266" y="2"/>
                    </a:lnTo>
                    <a:lnTo>
                      <a:pt x="282" y="5"/>
                    </a:lnTo>
                    <a:lnTo>
                      <a:pt x="298" y="12"/>
                    </a:lnTo>
                    <a:close/>
                  </a:path>
                </a:pathLst>
              </a:custGeom>
              <a:solidFill>
                <a:srgbClr val="00FFFF"/>
              </a:solidFill>
              <a:ln w="9525">
                <a:noFill/>
                <a:round/>
                <a:headEnd/>
                <a:tailEnd/>
              </a:ln>
            </p:spPr>
            <p:txBody>
              <a:bodyPr/>
              <a:lstStyle/>
              <a:p>
                <a:endParaRPr lang="en-US" dirty="0"/>
              </a:p>
            </p:txBody>
          </p:sp>
          <p:sp>
            <p:nvSpPr>
              <p:cNvPr id="122249" name="Freeform 393"/>
              <p:cNvSpPr>
                <a:spLocks/>
              </p:cNvSpPr>
              <p:nvPr/>
            </p:nvSpPr>
            <p:spPr bwMode="auto">
              <a:xfrm>
                <a:off x="2864" y="1584"/>
                <a:ext cx="13" cy="21"/>
              </a:xfrm>
              <a:custGeom>
                <a:avLst/>
                <a:gdLst>
                  <a:gd name="T0" fmla="*/ 122 w 124"/>
                  <a:gd name="T1" fmla="*/ 112 h 213"/>
                  <a:gd name="T2" fmla="*/ 123 w 124"/>
                  <a:gd name="T3" fmla="*/ 124 h 213"/>
                  <a:gd name="T4" fmla="*/ 124 w 124"/>
                  <a:gd name="T5" fmla="*/ 137 h 213"/>
                  <a:gd name="T6" fmla="*/ 124 w 124"/>
                  <a:gd name="T7" fmla="*/ 150 h 213"/>
                  <a:gd name="T8" fmla="*/ 124 w 124"/>
                  <a:gd name="T9" fmla="*/ 163 h 213"/>
                  <a:gd name="T10" fmla="*/ 121 w 124"/>
                  <a:gd name="T11" fmla="*/ 175 h 213"/>
                  <a:gd name="T12" fmla="*/ 117 w 124"/>
                  <a:gd name="T13" fmla="*/ 188 h 213"/>
                  <a:gd name="T14" fmla="*/ 112 w 124"/>
                  <a:gd name="T15" fmla="*/ 200 h 213"/>
                  <a:gd name="T16" fmla="*/ 107 w 124"/>
                  <a:gd name="T17" fmla="*/ 213 h 213"/>
                  <a:gd name="T18" fmla="*/ 85 w 124"/>
                  <a:gd name="T19" fmla="*/ 209 h 213"/>
                  <a:gd name="T20" fmla="*/ 72 w 124"/>
                  <a:gd name="T21" fmla="*/ 199 h 213"/>
                  <a:gd name="T22" fmla="*/ 65 w 124"/>
                  <a:gd name="T23" fmla="*/ 184 h 213"/>
                  <a:gd name="T24" fmla="*/ 60 w 124"/>
                  <a:gd name="T25" fmla="*/ 166 h 213"/>
                  <a:gd name="T26" fmla="*/ 57 w 124"/>
                  <a:gd name="T27" fmla="*/ 146 h 213"/>
                  <a:gd name="T28" fmla="*/ 54 w 124"/>
                  <a:gd name="T29" fmla="*/ 127 h 213"/>
                  <a:gd name="T30" fmla="*/ 48 w 124"/>
                  <a:gd name="T31" fmla="*/ 107 h 213"/>
                  <a:gd name="T32" fmla="*/ 41 w 124"/>
                  <a:gd name="T33" fmla="*/ 92 h 213"/>
                  <a:gd name="T34" fmla="*/ 37 w 124"/>
                  <a:gd name="T35" fmla="*/ 81 h 213"/>
                  <a:gd name="T36" fmla="*/ 37 w 124"/>
                  <a:gd name="T37" fmla="*/ 72 h 213"/>
                  <a:gd name="T38" fmla="*/ 37 w 124"/>
                  <a:gd name="T39" fmla="*/ 62 h 213"/>
                  <a:gd name="T40" fmla="*/ 38 w 124"/>
                  <a:gd name="T41" fmla="*/ 52 h 213"/>
                  <a:gd name="T42" fmla="*/ 36 w 124"/>
                  <a:gd name="T43" fmla="*/ 43 h 213"/>
                  <a:gd name="T44" fmla="*/ 32 w 124"/>
                  <a:gd name="T45" fmla="*/ 34 h 213"/>
                  <a:gd name="T46" fmla="*/ 25 w 124"/>
                  <a:gd name="T47" fmla="*/ 26 h 213"/>
                  <a:gd name="T48" fmla="*/ 15 w 124"/>
                  <a:gd name="T49" fmla="*/ 21 h 213"/>
                  <a:gd name="T50" fmla="*/ 0 w 124"/>
                  <a:gd name="T51" fmla="*/ 21 h 213"/>
                  <a:gd name="T52" fmla="*/ 0 w 124"/>
                  <a:gd name="T53" fmla="*/ 0 h 213"/>
                  <a:gd name="T54" fmla="*/ 18 w 124"/>
                  <a:gd name="T55" fmla="*/ 6 h 213"/>
                  <a:gd name="T56" fmla="*/ 37 w 124"/>
                  <a:gd name="T57" fmla="*/ 16 h 213"/>
                  <a:gd name="T58" fmla="*/ 55 w 124"/>
                  <a:gd name="T59" fmla="*/ 27 h 213"/>
                  <a:gd name="T60" fmla="*/ 72 w 124"/>
                  <a:gd name="T61" fmla="*/ 43 h 213"/>
                  <a:gd name="T62" fmla="*/ 87 w 124"/>
                  <a:gd name="T63" fmla="*/ 58 h 213"/>
                  <a:gd name="T64" fmla="*/ 100 w 124"/>
                  <a:gd name="T65" fmla="*/ 76 h 213"/>
                  <a:gd name="T66" fmla="*/ 112 w 124"/>
                  <a:gd name="T67" fmla="*/ 93 h 213"/>
                  <a:gd name="T68" fmla="*/ 122 w 124"/>
                  <a:gd name="T69" fmla="*/ 112 h 2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213"/>
                  <a:gd name="T107" fmla="*/ 124 w 124"/>
                  <a:gd name="T108" fmla="*/ 213 h 2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213">
                    <a:moveTo>
                      <a:pt x="122" y="112"/>
                    </a:moveTo>
                    <a:lnTo>
                      <a:pt x="123" y="124"/>
                    </a:lnTo>
                    <a:lnTo>
                      <a:pt x="124" y="137"/>
                    </a:lnTo>
                    <a:lnTo>
                      <a:pt x="124" y="150"/>
                    </a:lnTo>
                    <a:lnTo>
                      <a:pt x="124" y="163"/>
                    </a:lnTo>
                    <a:lnTo>
                      <a:pt x="121" y="175"/>
                    </a:lnTo>
                    <a:lnTo>
                      <a:pt x="117" y="188"/>
                    </a:lnTo>
                    <a:lnTo>
                      <a:pt x="112" y="200"/>
                    </a:lnTo>
                    <a:lnTo>
                      <a:pt x="107" y="213"/>
                    </a:lnTo>
                    <a:lnTo>
                      <a:pt x="85" y="209"/>
                    </a:lnTo>
                    <a:lnTo>
                      <a:pt x="72" y="199"/>
                    </a:lnTo>
                    <a:lnTo>
                      <a:pt x="65" y="184"/>
                    </a:lnTo>
                    <a:lnTo>
                      <a:pt x="60" y="166"/>
                    </a:lnTo>
                    <a:lnTo>
                      <a:pt x="57" y="146"/>
                    </a:lnTo>
                    <a:lnTo>
                      <a:pt x="54" y="127"/>
                    </a:lnTo>
                    <a:lnTo>
                      <a:pt x="48" y="107"/>
                    </a:lnTo>
                    <a:lnTo>
                      <a:pt x="41" y="92"/>
                    </a:lnTo>
                    <a:lnTo>
                      <a:pt x="37" y="81"/>
                    </a:lnTo>
                    <a:lnTo>
                      <a:pt x="37" y="72"/>
                    </a:lnTo>
                    <a:lnTo>
                      <a:pt x="37" y="62"/>
                    </a:lnTo>
                    <a:lnTo>
                      <a:pt x="38" y="52"/>
                    </a:lnTo>
                    <a:lnTo>
                      <a:pt x="36" y="43"/>
                    </a:lnTo>
                    <a:lnTo>
                      <a:pt x="32" y="34"/>
                    </a:lnTo>
                    <a:lnTo>
                      <a:pt x="25" y="26"/>
                    </a:lnTo>
                    <a:lnTo>
                      <a:pt x="15" y="21"/>
                    </a:lnTo>
                    <a:lnTo>
                      <a:pt x="0" y="21"/>
                    </a:lnTo>
                    <a:lnTo>
                      <a:pt x="0" y="0"/>
                    </a:lnTo>
                    <a:lnTo>
                      <a:pt x="18" y="6"/>
                    </a:lnTo>
                    <a:lnTo>
                      <a:pt x="37" y="16"/>
                    </a:lnTo>
                    <a:lnTo>
                      <a:pt x="55" y="27"/>
                    </a:lnTo>
                    <a:lnTo>
                      <a:pt x="72" y="43"/>
                    </a:lnTo>
                    <a:lnTo>
                      <a:pt x="87" y="58"/>
                    </a:lnTo>
                    <a:lnTo>
                      <a:pt x="100" y="76"/>
                    </a:lnTo>
                    <a:lnTo>
                      <a:pt x="112" y="93"/>
                    </a:lnTo>
                    <a:lnTo>
                      <a:pt x="122" y="112"/>
                    </a:lnTo>
                    <a:close/>
                  </a:path>
                </a:pathLst>
              </a:custGeom>
              <a:solidFill>
                <a:srgbClr val="00FFFF"/>
              </a:solidFill>
              <a:ln w="9525">
                <a:noFill/>
                <a:round/>
                <a:headEnd/>
                <a:tailEnd/>
              </a:ln>
            </p:spPr>
            <p:txBody>
              <a:bodyPr/>
              <a:lstStyle/>
              <a:p>
                <a:endParaRPr lang="en-US" dirty="0"/>
              </a:p>
            </p:txBody>
          </p:sp>
          <p:sp>
            <p:nvSpPr>
              <p:cNvPr id="122250" name="Freeform 394"/>
              <p:cNvSpPr>
                <a:spLocks/>
              </p:cNvSpPr>
              <p:nvPr/>
            </p:nvSpPr>
            <p:spPr bwMode="auto">
              <a:xfrm>
                <a:off x="2646" y="1585"/>
                <a:ext cx="22" cy="12"/>
              </a:xfrm>
              <a:custGeom>
                <a:avLst/>
                <a:gdLst>
                  <a:gd name="T0" fmla="*/ 218 w 218"/>
                  <a:gd name="T1" fmla="*/ 0 h 121"/>
                  <a:gd name="T2" fmla="*/ 189 w 218"/>
                  <a:gd name="T3" fmla="*/ 12 h 121"/>
                  <a:gd name="T4" fmla="*/ 162 w 218"/>
                  <a:gd name="T5" fmla="*/ 28 h 121"/>
                  <a:gd name="T6" fmla="*/ 136 w 218"/>
                  <a:gd name="T7" fmla="*/ 46 h 121"/>
                  <a:gd name="T8" fmla="*/ 110 w 218"/>
                  <a:gd name="T9" fmla="*/ 64 h 121"/>
                  <a:gd name="T10" fmla="*/ 83 w 218"/>
                  <a:gd name="T11" fmla="*/ 80 h 121"/>
                  <a:gd name="T12" fmla="*/ 56 w 218"/>
                  <a:gd name="T13" fmla="*/ 97 h 121"/>
                  <a:gd name="T14" fmla="*/ 28 w 218"/>
                  <a:gd name="T15" fmla="*/ 110 h 121"/>
                  <a:gd name="T16" fmla="*/ 0 w 218"/>
                  <a:gd name="T17" fmla="*/ 121 h 121"/>
                  <a:gd name="T18" fmla="*/ 4 w 218"/>
                  <a:gd name="T19" fmla="*/ 105 h 121"/>
                  <a:gd name="T20" fmla="*/ 12 w 218"/>
                  <a:gd name="T21" fmla="*/ 93 h 121"/>
                  <a:gd name="T22" fmla="*/ 24 w 218"/>
                  <a:gd name="T23" fmla="*/ 82 h 121"/>
                  <a:gd name="T24" fmla="*/ 39 w 218"/>
                  <a:gd name="T25" fmla="*/ 74 h 121"/>
                  <a:gd name="T26" fmla="*/ 54 w 218"/>
                  <a:gd name="T27" fmla="*/ 65 h 121"/>
                  <a:gd name="T28" fmla="*/ 70 w 218"/>
                  <a:gd name="T29" fmla="*/ 56 h 121"/>
                  <a:gd name="T30" fmla="*/ 85 w 218"/>
                  <a:gd name="T31" fmla="*/ 46 h 121"/>
                  <a:gd name="T32" fmla="*/ 102 w 218"/>
                  <a:gd name="T33" fmla="*/ 35 h 121"/>
                  <a:gd name="T34" fmla="*/ 115 w 218"/>
                  <a:gd name="T35" fmla="*/ 29 h 121"/>
                  <a:gd name="T36" fmla="*/ 129 w 218"/>
                  <a:gd name="T37" fmla="*/ 24 h 121"/>
                  <a:gd name="T38" fmla="*/ 143 w 218"/>
                  <a:gd name="T39" fmla="*/ 19 h 121"/>
                  <a:gd name="T40" fmla="*/ 158 w 218"/>
                  <a:gd name="T41" fmla="*/ 13 h 121"/>
                  <a:gd name="T42" fmla="*/ 172 w 218"/>
                  <a:gd name="T43" fmla="*/ 7 h 121"/>
                  <a:gd name="T44" fmla="*/ 187 w 218"/>
                  <a:gd name="T45" fmla="*/ 3 h 121"/>
                  <a:gd name="T46" fmla="*/ 202 w 218"/>
                  <a:gd name="T47" fmla="*/ 0 h 121"/>
                  <a:gd name="T48" fmla="*/ 218 w 218"/>
                  <a:gd name="T49" fmla="*/ 0 h 1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8"/>
                  <a:gd name="T76" fmla="*/ 0 h 121"/>
                  <a:gd name="T77" fmla="*/ 218 w 218"/>
                  <a:gd name="T78" fmla="*/ 121 h 12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8" h="121">
                    <a:moveTo>
                      <a:pt x="218" y="0"/>
                    </a:moveTo>
                    <a:lnTo>
                      <a:pt x="189" y="12"/>
                    </a:lnTo>
                    <a:lnTo>
                      <a:pt x="162" y="28"/>
                    </a:lnTo>
                    <a:lnTo>
                      <a:pt x="136" y="46"/>
                    </a:lnTo>
                    <a:lnTo>
                      <a:pt x="110" y="64"/>
                    </a:lnTo>
                    <a:lnTo>
                      <a:pt x="83" y="80"/>
                    </a:lnTo>
                    <a:lnTo>
                      <a:pt x="56" y="97"/>
                    </a:lnTo>
                    <a:lnTo>
                      <a:pt x="28" y="110"/>
                    </a:lnTo>
                    <a:lnTo>
                      <a:pt x="0" y="121"/>
                    </a:lnTo>
                    <a:lnTo>
                      <a:pt x="4" y="105"/>
                    </a:lnTo>
                    <a:lnTo>
                      <a:pt x="12" y="93"/>
                    </a:lnTo>
                    <a:lnTo>
                      <a:pt x="24" y="82"/>
                    </a:lnTo>
                    <a:lnTo>
                      <a:pt x="39" y="74"/>
                    </a:lnTo>
                    <a:lnTo>
                      <a:pt x="54" y="65"/>
                    </a:lnTo>
                    <a:lnTo>
                      <a:pt x="70" y="56"/>
                    </a:lnTo>
                    <a:lnTo>
                      <a:pt x="85" y="46"/>
                    </a:lnTo>
                    <a:lnTo>
                      <a:pt x="102" y="35"/>
                    </a:lnTo>
                    <a:lnTo>
                      <a:pt x="115" y="29"/>
                    </a:lnTo>
                    <a:lnTo>
                      <a:pt x="129" y="24"/>
                    </a:lnTo>
                    <a:lnTo>
                      <a:pt x="143" y="19"/>
                    </a:lnTo>
                    <a:lnTo>
                      <a:pt x="158" y="13"/>
                    </a:lnTo>
                    <a:lnTo>
                      <a:pt x="172" y="7"/>
                    </a:lnTo>
                    <a:lnTo>
                      <a:pt x="187" y="3"/>
                    </a:lnTo>
                    <a:lnTo>
                      <a:pt x="202" y="0"/>
                    </a:lnTo>
                    <a:lnTo>
                      <a:pt x="218" y="0"/>
                    </a:lnTo>
                    <a:close/>
                  </a:path>
                </a:pathLst>
              </a:custGeom>
              <a:solidFill>
                <a:srgbClr val="4FFFFF"/>
              </a:solidFill>
              <a:ln w="9525">
                <a:noFill/>
                <a:round/>
                <a:headEnd/>
                <a:tailEnd/>
              </a:ln>
            </p:spPr>
            <p:txBody>
              <a:bodyPr/>
              <a:lstStyle/>
              <a:p>
                <a:endParaRPr lang="en-US" dirty="0"/>
              </a:p>
            </p:txBody>
          </p:sp>
          <p:sp>
            <p:nvSpPr>
              <p:cNvPr id="122251" name="Freeform 395"/>
              <p:cNvSpPr>
                <a:spLocks/>
              </p:cNvSpPr>
              <p:nvPr/>
            </p:nvSpPr>
            <p:spPr bwMode="auto">
              <a:xfrm>
                <a:off x="2673" y="1590"/>
                <a:ext cx="26" cy="16"/>
              </a:xfrm>
              <a:custGeom>
                <a:avLst/>
                <a:gdLst>
                  <a:gd name="T0" fmla="*/ 253 w 253"/>
                  <a:gd name="T1" fmla="*/ 5 h 162"/>
                  <a:gd name="T2" fmla="*/ 250 w 253"/>
                  <a:gd name="T3" fmla="*/ 8 h 162"/>
                  <a:gd name="T4" fmla="*/ 246 w 253"/>
                  <a:gd name="T5" fmla="*/ 13 h 162"/>
                  <a:gd name="T6" fmla="*/ 240 w 253"/>
                  <a:gd name="T7" fmla="*/ 15 h 162"/>
                  <a:gd name="T8" fmla="*/ 235 w 253"/>
                  <a:gd name="T9" fmla="*/ 17 h 162"/>
                  <a:gd name="T10" fmla="*/ 228 w 253"/>
                  <a:gd name="T11" fmla="*/ 17 h 162"/>
                  <a:gd name="T12" fmla="*/ 222 w 253"/>
                  <a:gd name="T13" fmla="*/ 19 h 162"/>
                  <a:gd name="T14" fmla="*/ 216 w 253"/>
                  <a:gd name="T15" fmla="*/ 21 h 162"/>
                  <a:gd name="T16" fmla="*/ 213 w 253"/>
                  <a:gd name="T17" fmla="*/ 26 h 162"/>
                  <a:gd name="T18" fmla="*/ 186 w 253"/>
                  <a:gd name="T19" fmla="*/ 46 h 162"/>
                  <a:gd name="T20" fmla="*/ 163 w 253"/>
                  <a:gd name="T21" fmla="*/ 67 h 162"/>
                  <a:gd name="T22" fmla="*/ 139 w 253"/>
                  <a:gd name="T23" fmla="*/ 84 h 162"/>
                  <a:gd name="T24" fmla="*/ 116 w 253"/>
                  <a:gd name="T25" fmla="*/ 101 h 162"/>
                  <a:gd name="T26" fmla="*/ 91 w 253"/>
                  <a:gd name="T27" fmla="*/ 116 h 162"/>
                  <a:gd name="T28" fmla="*/ 68 w 253"/>
                  <a:gd name="T29" fmla="*/ 131 h 162"/>
                  <a:gd name="T30" fmla="*/ 42 w 253"/>
                  <a:gd name="T31" fmla="*/ 145 h 162"/>
                  <a:gd name="T32" fmla="*/ 16 w 253"/>
                  <a:gd name="T33" fmla="*/ 162 h 162"/>
                  <a:gd name="T34" fmla="*/ 7 w 253"/>
                  <a:gd name="T35" fmla="*/ 153 h 162"/>
                  <a:gd name="T36" fmla="*/ 3 w 253"/>
                  <a:gd name="T37" fmla="*/ 145 h 162"/>
                  <a:gd name="T38" fmla="*/ 0 w 253"/>
                  <a:gd name="T39" fmla="*/ 137 h 162"/>
                  <a:gd name="T40" fmla="*/ 0 w 253"/>
                  <a:gd name="T41" fmla="*/ 128 h 162"/>
                  <a:gd name="T42" fmla="*/ 0 w 253"/>
                  <a:gd name="T43" fmla="*/ 118 h 162"/>
                  <a:gd name="T44" fmla="*/ 3 w 253"/>
                  <a:gd name="T45" fmla="*/ 110 h 162"/>
                  <a:gd name="T46" fmla="*/ 6 w 253"/>
                  <a:gd name="T47" fmla="*/ 100 h 162"/>
                  <a:gd name="T48" fmla="*/ 11 w 253"/>
                  <a:gd name="T49" fmla="*/ 91 h 162"/>
                  <a:gd name="T50" fmla="*/ 31 w 253"/>
                  <a:gd name="T51" fmla="*/ 72 h 162"/>
                  <a:gd name="T52" fmla="*/ 53 w 253"/>
                  <a:gd name="T53" fmla="*/ 56 h 162"/>
                  <a:gd name="T54" fmla="*/ 75 w 253"/>
                  <a:gd name="T55" fmla="*/ 42 h 162"/>
                  <a:gd name="T56" fmla="*/ 99 w 253"/>
                  <a:gd name="T57" fmla="*/ 31 h 162"/>
                  <a:gd name="T58" fmla="*/ 122 w 253"/>
                  <a:gd name="T59" fmla="*/ 21 h 162"/>
                  <a:gd name="T60" fmla="*/ 147 w 253"/>
                  <a:gd name="T61" fmla="*/ 16 h 162"/>
                  <a:gd name="T62" fmla="*/ 173 w 253"/>
                  <a:gd name="T63" fmla="*/ 12 h 162"/>
                  <a:gd name="T64" fmla="*/ 202 w 253"/>
                  <a:gd name="T65" fmla="*/ 11 h 162"/>
                  <a:gd name="T66" fmla="*/ 206 w 253"/>
                  <a:gd name="T67" fmla="*/ 5 h 162"/>
                  <a:gd name="T68" fmla="*/ 212 w 253"/>
                  <a:gd name="T69" fmla="*/ 2 h 162"/>
                  <a:gd name="T70" fmla="*/ 219 w 253"/>
                  <a:gd name="T71" fmla="*/ 0 h 162"/>
                  <a:gd name="T72" fmla="*/ 226 w 253"/>
                  <a:gd name="T73" fmla="*/ 0 h 162"/>
                  <a:gd name="T74" fmla="*/ 233 w 253"/>
                  <a:gd name="T75" fmla="*/ 0 h 162"/>
                  <a:gd name="T76" fmla="*/ 239 w 253"/>
                  <a:gd name="T77" fmla="*/ 1 h 162"/>
                  <a:gd name="T78" fmla="*/ 246 w 253"/>
                  <a:gd name="T79" fmla="*/ 2 h 162"/>
                  <a:gd name="T80" fmla="*/ 253 w 253"/>
                  <a:gd name="T81" fmla="*/ 5 h 1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53"/>
                  <a:gd name="T124" fmla="*/ 0 h 162"/>
                  <a:gd name="T125" fmla="*/ 253 w 253"/>
                  <a:gd name="T126" fmla="*/ 162 h 16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53" h="162">
                    <a:moveTo>
                      <a:pt x="253" y="5"/>
                    </a:moveTo>
                    <a:lnTo>
                      <a:pt x="250" y="8"/>
                    </a:lnTo>
                    <a:lnTo>
                      <a:pt x="246" y="13"/>
                    </a:lnTo>
                    <a:lnTo>
                      <a:pt x="240" y="15"/>
                    </a:lnTo>
                    <a:lnTo>
                      <a:pt x="235" y="17"/>
                    </a:lnTo>
                    <a:lnTo>
                      <a:pt x="228" y="17"/>
                    </a:lnTo>
                    <a:lnTo>
                      <a:pt x="222" y="19"/>
                    </a:lnTo>
                    <a:lnTo>
                      <a:pt x="216" y="21"/>
                    </a:lnTo>
                    <a:lnTo>
                      <a:pt x="213" y="26"/>
                    </a:lnTo>
                    <a:lnTo>
                      <a:pt x="186" y="46"/>
                    </a:lnTo>
                    <a:lnTo>
                      <a:pt x="163" y="67"/>
                    </a:lnTo>
                    <a:lnTo>
                      <a:pt x="139" y="84"/>
                    </a:lnTo>
                    <a:lnTo>
                      <a:pt x="116" y="101"/>
                    </a:lnTo>
                    <a:lnTo>
                      <a:pt x="91" y="116"/>
                    </a:lnTo>
                    <a:lnTo>
                      <a:pt x="68" y="131"/>
                    </a:lnTo>
                    <a:lnTo>
                      <a:pt x="42" y="145"/>
                    </a:lnTo>
                    <a:lnTo>
                      <a:pt x="16" y="162"/>
                    </a:lnTo>
                    <a:lnTo>
                      <a:pt x="7" y="153"/>
                    </a:lnTo>
                    <a:lnTo>
                      <a:pt x="3" y="145"/>
                    </a:lnTo>
                    <a:lnTo>
                      <a:pt x="0" y="137"/>
                    </a:lnTo>
                    <a:lnTo>
                      <a:pt x="0" y="128"/>
                    </a:lnTo>
                    <a:lnTo>
                      <a:pt x="0" y="118"/>
                    </a:lnTo>
                    <a:lnTo>
                      <a:pt x="3" y="110"/>
                    </a:lnTo>
                    <a:lnTo>
                      <a:pt x="6" y="100"/>
                    </a:lnTo>
                    <a:lnTo>
                      <a:pt x="11" y="91"/>
                    </a:lnTo>
                    <a:lnTo>
                      <a:pt x="31" y="72"/>
                    </a:lnTo>
                    <a:lnTo>
                      <a:pt x="53" y="56"/>
                    </a:lnTo>
                    <a:lnTo>
                      <a:pt x="75" y="42"/>
                    </a:lnTo>
                    <a:lnTo>
                      <a:pt x="99" y="31"/>
                    </a:lnTo>
                    <a:lnTo>
                      <a:pt x="122" y="21"/>
                    </a:lnTo>
                    <a:lnTo>
                      <a:pt x="147" y="16"/>
                    </a:lnTo>
                    <a:lnTo>
                      <a:pt x="173" y="12"/>
                    </a:lnTo>
                    <a:lnTo>
                      <a:pt x="202" y="11"/>
                    </a:lnTo>
                    <a:lnTo>
                      <a:pt x="206" y="5"/>
                    </a:lnTo>
                    <a:lnTo>
                      <a:pt x="212" y="2"/>
                    </a:lnTo>
                    <a:lnTo>
                      <a:pt x="219" y="0"/>
                    </a:lnTo>
                    <a:lnTo>
                      <a:pt x="226" y="0"/>
                    </a:lnTo>
                    <a:lnTo>
                      <a:pt x="233" y="0"/>
                    </a:lnTo>
                    <a:lnTo>
                      <a:pt x="239" y="1"/>
                    </a:lnTo>
                    <a:lnTo>
                      <a:pt x="246" y="2"/>
                    </a:lnTo>
                    <a:lnTo>
                      <a:pt x="253" y="5"/>
                    </a:lnTo>
                    <a:close/>
                  </a:path>
                </a:pathLst>
              </a:custGeom>
              <a:solidFill>
                <a:srgbClr val="00FFFF"/>
              </a:solidFill>
              <a:ln w="9525">
                <a:noFill/>
                <a:round/>
                <a:headEnd/>
                <a:tailEnd/>
              </a:ln>
            </p:spPr>
            <p:txBody>
              <a:bodyPr/>
              <a:lstStyle/>
              <a:p>
                <a:endParaRPr lang="en-US" dirty="0"/>
              </a:p>
            </p:txBody>
          </p:sp>
          <p:sp>
            <p:nvSpPr>
              <p:cNvPr id="122252" name="Freeform 396"/>
              <p:cNvSpPr>
                <a:spLocks/>
              </p:cNvSpPr>
              <p:nvPr/>
            </p:nvSpPr>
            <p:spPr bwMode="auto">
              <a:xfrm>
                <a:off x="2870" y="1591"/>
                <a:ext cx="5" cy="12"/>
              </a:xfrm>
              <a:custGeom>
                <a:avLst/>
                <a:gdLst>
                  <a:gd name="T0" fmla="*/ 48 w 48"/>
                  <a:gd name="T1" fmla="*/ 66 h 122"/>
                  <a:gd name="T2" fmla="*/ 42 w 48"/>
                  <a:gd name="T3" fmla="*/ 71 h 122"/>
                  <a:gd name="T4" fmla="*/ 41 w 48"/>
                  <a:gd name="T5" fmla="*/ 78 h 122"/>
                  <a:gd name="T6" fmla="*/ 40 w 48"/>
                  <a:gd name="T7" fmla="*/ 85 h 122"/>
                  <a:gd name="T8" fmla="*/ 41 w 48"/>
                  <a:gd name="T9" fmla="*/ 93 h 122"/>
                  <a:gd name="T10" fmla="*/ 40 w 48"/>
                  <a:gd name="T11" fmla="*/ 100 h 122"/>
                  <a:gd name="T12" fmla="*/ 40 w 48"/>
                  <a:gd name="T13" fmla="*/ 108 h 122"/>
                  <a:gd name="T14" fmla="*/ 37 w 48"/>
                  <a:gd name="T15" fmla="*/ 115 h 122"/>
                  <a:gd name="T16" fmla="*/ 33 w 48"/>
                  <a:gd name="T17" fmla="*/ 122 h 122"/>
                  <a:gd name="T18" fmla="*/ 26 w 48"/>
                  <a:gd name="T19" fmla="*/ 107 h 122"/>
                  <a:gd name="T20" fmla="*/ 20 w 48"/>
                  <a:gd name="T21" fmla="*/ 93 h 122"/>
                  <a:gd name="T22" fmla="*/ 13 w 48"/>
                  <a:gd name="T23" fmla="*/ 78 h 122"/>
                  <a:gd name="T24" fmla="*/ 9 w 48"/>
                  <a:gd name="T25" fmla="*/ 63 h 122"/>
                  <a:gd name="T26" fmla="*/ 5 w 48"/>
                  <a:gd name="T27" fmla="*/ 47 h 122"/>
                  <a:gd name="T28" fmla="*/ 2 w 48"/>
                  <a:gd name="T29" fmla="*/ 31 h 122"/>
                  <a:gd name="T30" fmla="*/ 0 w 48"/>
                  <a:gd name="T31" fmla="*/ 15 h 122"/>
                  <a:gd name="T32" fmla="*/ 2 w 48"/>
                  <a:gd name="T33" fmla="*/ 0 h 122"/>
                  <a:gd name="T34" fmla="*/ 12 w 48"/>
                  <a:gd name="T35" fmla="*/ 2 h 122"/>
                  <a:gd name="T36" fmla="*/ 20 w 48"/>
                  <a:gd name="T37" fmla="*/ 9 h 122"/>
                  <a:gd name="T38" fmla="*/ 25 w 48"/>
                  <a:gd name="T39" fmla="*/ 15 h 122"/>
                  <a:gd name="T40" fmla="*/ 30 w 48"/>
                  <a:gd name="T41" fmla="*/ 25 h 122"/>
                  <a:gd name="T42" fmla="*/ 34 w 48"/>
                  <a:gd name="T43" fmla="*/ 35 h 122"/>
                  <a:gd name="T44" fmla="*/ 38 w 48"/>
                  <a:gd name="T45" fmla="*/ 46 h 122"/>
                  <a:gd name="T46" fmla="*/ 41 w 48"/>
                  <a:gd name="T47" fmla="*/ 55 h 122"/>
                  <a:gd name="T48" fmla="*/ 48 w 48"/>
                  <a:gd name="T49" fmla="*/ 66 h 1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122"/>
                  <a:gd name="T77" fmla="*/ 48 w 48"/>
                  <a:gd name="T78" fmla="*/ 122 h 1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122">
                    <a:moveTo>
                      <a:pt x="48" y="66"/>
                    </a:moveTo>
                    <a:lnTo>
                      <a:pt x="42" y="71"/>
                    </a:lnTo>
                    <a:lnTo>
                      <a:pt x="41" y="78"/>
                    </a:lnTo>
                    <a:lnTo>
                      <a:pt x="40" y="85"/>
                    </a:lnTo>
                    <a:lnTo>
                      <a:pt x="41" y="93"/>
                    </a:lnTo>
                    <a:lnTo>
                      <a:pt x="40" y="100"/>
                    </a:lnTo>
                    <a:lnTo>
                      <a:pt x="40" y="108"/>
                    </a:lnTo>
                    <a:lnTo>
                      <a:pt x="37" y="115"/>
                    </a:lnTo>
                    <a:lnTo>
                      <a:pt x="33" y="122"/>
                    </a:lnTo>
                    <a:lnTo>
                      <a:pt x="26" y="107"/>
                    </a:lnTo>
                    <a:lnTo>
                      <a:pt x="20" y="93"/>
                    </a:lnTo>
                    <a:lnTo>
                      <a:pt x="13" y="78"/>
                    </a:lnTo>
                    <a:lnTo>
                      <a:pt x="9" y="63"/>
                    </a:lnTo>
                    <a:lnTo>
                      <a:pt x="5" y="47"/>
                    </a:lnTo>
                    <a:lnTo>
                      <a:pt x="2" y="31"/>
                    </a:lnTo>
                    <a:lnTo>
                      <a:pt x="0" y="15"/>
                    </a:lnTo>
                    <a:lnTo>
                      <a:pt x="2" y="0"/>
                    </a:lnTo>
                    <a:lnTo>
                      <a:pt x="12" y="2"/>
                    </a:lnTo>
                    <a:lnTo>
                      <a:pt x="20" y="9"/>
                    </a:lnTo>
                    <a:lnTo>
                      <a:pt x="25" y="15"/>
                    </a:lnTo>
                    <a:lnTo>
                      <a:pt x="30" y="25"/>
                    </a:lnTo>
                    <a:lnTo>
                      <a:pt x="34" y="35"/>
                    </a:lnTo>
                    <a:lnTo>
                      <a:pt x="38" y="46"/>
                    </a:lnTo>
                    <a:lnTo>
                      <a:pt x="41" y="55"/>
                    </a:lnTo>
                    <a:lnTo>
                      <a:pt x="48" y="66"/>
                    </a:lnTo>
                    <a:close/>
                  </a:path>
                </a:pathLst>
              </a:custGeom>
              <a:solidFill>
                <a:srgbClr val="4FFFFF"/>
              </a:solidFill>
              <a:ln w="9525">
                <a:noFill/>
                <a:round/>
                <a:headEnd/>
                <a:tailEnd/>
              </a:ln>
            </p:spPr>
            <p:txBody>
              <a:bodyPr/>
              <a:lstStyle/>
              <a:p>
                <a:endParaRPr lang="en-US" dirty="0"/>
              </a:p>
            </p:txBody>
          </p:sp>
          <p:sp>
            <p:nvSpPr>
              <p:cNvPr id="122253" name="Freeform 397"/>
              <p:cNvSpPr>
                <a:spLocks/>
              </p:cNvSpPr>
              <p:nvPr/>
            </p:nvSpPr>
            <p:spPr bwMode="auto">
              <a:xfrm>
                <a:off x="2676" y="1594"/>
                <a:ext cx="13" cy="10"/>
              </a:xfrm>
              <a:custGeom>
                <a:avLst/>
                <a:gdLst>
                  <a:gd name="T0" fmla="*/ 132 w 132"/>
                  <a:gd name="T1" fmla="*/ 0 h 96"/>
                  <a:gd name="T2" fmla="*/ 117 w 132"/>
                  <a:gd name="T3" fmla="*/ 13 h 96"/>
                  <a:gd name="T4" fmla="*/ 103 w 132"/>
                  <a:gd name="T5" fmla="*/ 27 h 96"/>
                  <a:gd name="T6" fmla="*/ 87 w 132"/>
                  <a:gd name="T7" fmla="*/ 41 h 96"/>
                  <a:gd name="T8" fmla="*/ 72 w 132"/>
                  <a:gd name="T9" fmla="*/ 55 h 96"/>
                  <a:gd name="T10" fmla="*/ 53 w 132"/>
                  <a:gd name="T11" fmla="*/ 67 h 96"/>
                  <a:gd name="T12" fmla="*/ 36 w 132"/>
                  <a:gd name="T13" fmla="*/ 79 h 96"/>
                  <a:gd name="T14" fmla="*/ 18 w 132"/>
                  <a:gd name="T15" fmla="*/ 88 h 96"/>
                  <a:gd name="T16" fmla="*/ 0 w 132"/>
                  <a:gd name="T17" fmla="*/ 96 h 96"/>
                  <a:gd name="T18" fmla="*/ 4 w 132"/>
                  <a:gd name="T19" fmla="*/ 75 h 96"/>
                  <a:gd name="T20" fmla="*/ 12 w 132"/>
                  <a:gd name="T21" fmla="*/ 59 h 96"/>
                  <a:gd name="T22" fmla="*/ 24 w 132"/>
                  <a:gd name="T23" fmla="*/ 44 h 96"/>
                  <a:gd name="T24" fmla="*/ 40 w 132"/>
                  <a:gd name="T25" fmla="*/ 32 h 96"/>
                  <a:gd name="T26" fmla="*/ 56 w 132"/>
                  <a:gd name="T27" fmla="*/ 21 h 96"/>
                  <a:gd name="T28" fmla="*/ 75 w 132"/>
                  <a:gd name="T29" fmla="*/ 13 h 96"/>
                  <a:gd name="T30" fmla="*/ 93 w 132"/>
                  <a:gd name="T31" fmla="*/ 5 h 96"/>
                  <a:gd name="T32" fmla="*/ 111 w 132"/>
                  <a:gd name="T33" fmla="*/ 0 h 96"/>
                  <a:gd name="T34" fmla="*/ 132 w 132"/>
                  <a:gd name="T35" fmla="*/ 0 h 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96"/>
                  <a:gd name="T56" fmla="*/ 132 w 132"/>
                  <a:gd name="T57" fmla="*/ 96 h 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96">
                    <a:moveTo>
                      <a:pt x="132" y="0"/>
                    </a:moveTo>
                    <a:lnTo>
                      <a:pt x="117" y="13"/>
                    </a:lnTo>
                    <a:lnTo>
                      <a:pt x="103" y="27"/>
                    </a:lnTo>
                    <a:lnTo>
                      <a:pt x="87" y="41"/>
                    </a:lnTo>
                    <a:lnTo>
                      <a:pt x="72" y="55"/>
                    </a:lnTo>
                    <a:lnTo>
                      <a:pt x="53" y="67"/>
                    </a:lnTo>
                    <a:lnTo>
                      <a:pt x="36" y="79"/>
                    </a:lnTo>
                    <a:lnTo>
                      <a:pt x="18" y="88"/>
                    </a:lnTo>
                    <a:lnTo>
                      <a:pt x="0" y="96"/>
                    </a:lnTo>
                    <a:lnTo>
                      <a:pt x="4" y="75"/>
                    </a:lnTo>
                    <a:lnTo>
                      <a:pt x="12" y="59"/>
                    </a:lnTo>
                    <a:lnTo>
                      <a:pt x="24" y="44"/>
                    </a:lnTo>
                    <a:lnTo>
                      <a:pt x="40" y="32"/>
                    </a:lnTo>
                    <a:lnTo>
                      <a:pt x="56" y="21"/>
                    </a:lnTo>
                    <a:lnTo>
                      <a:pt x="75" y="13"/>
                    </a:lnTo>
                    <a:lnTo>
                      <a:pt x="93" y="5"/>
                    </a:lnTo>
                    <a:lnTo>
                      <a:pt x="111" y="0"/>
                    </a:lnTo>
                    <a:lnTo>
                      <a:pt x="132" y="0"/>
                    </a:lnTo>
                    <a:close/>
                  </a:path>
                </a:pathLst>
              </a:custGeom>
              <a:solidFill>
                <a:srgbClr val="4FFFFF"/>
              </a:solidFill>
              <a:ln w="9525">
                <a:noFill/>
                <a:round/>
                <a:headEnd/>
                <a:tailEnd/>
              </a:ln>
            </p:spPr>
            <p:txBody>
              <a:bodyPr/>
              <a:lstStyle/>
              <a:p>
                <a:endParaRPr lang="en-US" dirty="0"/>
              </a:p>
            </p:txBody>
          </p:sp>
          <p:sp>
            <p:nvSpPr>
              <p:cNvPr id="122254" name="Freeform 398"/>
              <p:cNvSpPr>
                <a:spLocks/>
              </p:cNvSpPr>
              <p:nvPr/>
            </p:nvSpPr>
            <p:spPr bwMode="auto">
              <a:xfrm>
                <a:off x="2748" y="1597"/>
                <a:ext cx="64" cy="46"/>
              </a:xfrm>
              <a:custGeom>
                <a:avLst/>
                <a:gdLst>
                  <a:gd name="T0" fmla="*/ 600 w 640"/>
                  <a:gd name="T1" fmla="*/ 139 h 458"/>
                  <a:gd name="T2" fmla="*/ 626 w 640"/>
                  <a:gd name="T3" fmla="*/ 204 h 458"/>
                  <a:gd name="T4" fmla="*/ 640 w 640"/>
                  <a:gd name="T5" fmla="*/ 272 h 458"/>
                  <a:gd name="T6" fmla="*/ 634 w 640"/>
                  <a:gd name="T7" fmla="*/ 341 h 458"/>
                  <a:gd name="T8" fmla="*/ 606 w 640"/>
                  <a:gd name="T9" fmla="*/ 389 h 458"/>
                  <a:gd name="T10" fmla="*/ 570 w 640"/>
                  <a:gd name="T11" fmla="*/ 412 h 458"/>
                  <a:gd name="T12" fmla="*/ 529 w 640"/>
                  <a:gd name="T13" fmla="*/ 424 h 458"/>
                  <a:gd name="T14" fmla="*/ 485 w 640"/>
                  <a:gd name="T15" fmla="*/ 426 h 458"/>
                  <a:gd name="T16" fmla="*/ 443 w 640"/>
                  <a:gd name="T17" fmla="*/ 414 h 458"/>
                  <a:gd name="T18" fmla="*/ 401 w 640"/>
                  <a:gd name="T19" fmla="*/ 395 h 458"/>
                  <a:gd name="T20" fmla="*/ 360 w 640"/>
                  <a:gd name="T21" fmla="*/ 377 h 458"/>
                  <a:gd name="T22" fmla="*/ 318 w 640"/>
                  <a:gd name="T23" fmla="*/ 370 h 458"/>
                  <a:gd name="T24" fmla="*/ 272 w 640"/>
                  <a:gd name="T25" fmla="*/ 392 h 458"/>
                  <a:gd name="T26" fmla="*/ 216 w 640"/>
                  <a:gd name="T27" fmla="*/ 428 h 458"/>
                  <a:gd name="T28" fmla="*/ 155 w 640"/>
                  <a:gd name="T29" fmla="*/ 452 h 458"/>
                  <a:gd name="T30" fmla="*/ 93 w 640"/>
                  <a:gd name="T31" fmla="*/ 458 h 458"/>
                  <a:gd name="T32" fmla="*/ 39 w 640"/>
                  <a:gd name="T33" fmla="*/ 437 h 458"/>
                  <a:gd name="T34" fmla="*/ 11 w 640"/>
                  <a:gd name="T35" fmla="*/ 390 h 458"/>
                  <a:gd name="T36" fmla="*/ 0 w 640"/>
                  <a:gd name="T37" fmla="*/ 335 h 458"/>
                  <a:gd name="T38" fmla="*/ 1 w 640"/>
                  <a:gd name="T39" fmla="*/ 279 h 458"/>
                  <a:gd name="T40" fmla="*/ 11 w 640"/>
                  <a:gd name="T41" fmla="*/ 218 h 458"/>
                  <a:gd name="T42" fmla="*/ 39 w 640"/>
                  <a:gd name="T43" fmla="*/ 152 h 458"/>
                  <a:gd name="T44" fmla="*/ 83 w 640"/>
                  <a:gd name="T45" fmla="*/ 97 h 458"/>
                  <a:gd name="T46" fmla="*/ 140 w 640"/>
                  <a:gd name="T47" fmla="*/ 57 h 458"/>
                  <a:gd name="T48" fmla="*/ 197 w 640"/>
                  <a:gd name="T49" fmla="*/ 24 h 458"/>
                  <a:gd name="T50" fmla="*/ 250 w 640"/>
                  <a:gd name="T51" fmla="*/ 8 h 458"/>
                  <a:gd name="T52" fmla="*/ 307 w 640"/>
                  <a:gd name="T53" fmla="*/ 6 h 458"/>
                  <a:gd name="T54" fmla="*/ 365 w 640"/>
                  <a:gd name="T55" fmla="*/ 5 h 458"/>
                  <a:gd name="T56" fmla="*/ 424 w 640"/>
                  <a:gd name="T57" fmla="*/ 2 h 458"/>
                  <a:gd name="T58" fmla="*/ 480 w 640"/>
                  <a:gd name="T59" fmla="*/ 15 h 458"/>
                  <a:gd name="T60" fmla="*/ 529 w 640"/>
                  <a:gd name="T61" fmla="*/ 41 h 458"/>
                  <a:gd name="T62" fmla="*/ 570 w 640"/>
                  <a:gd name="T63" fmla="*/ 82 h 4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40"/>
                  <a:gd name="T97" fmla="*/ 0 h 458"/>
                  <a:gd name="T98" fmla="*/ 640 w 640"/>
                  <a:gd name="T99" fmla="*/ 458 h 4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40" h="458">
                    <a:moveTo>
                      <a:pt x="586" y="111"/>
                    </a:moveTo>
                    <a:lnTo>
                      <a:pt x="600" y="139"/>
                    </a:lnTo>
                    <a:lnTo>
                      <a:pt x="614" y="171"/>
                    </a:lnTo>
                    <a:lnTo>
                      <a:pt x="626" y="204"/>
                    </a:lnTo>
                    <a:lnTo>
                      <a:pt x="636" y="238"/>
                    </a:lnTo>
                    <a:lnTo>
                      <a:pt x="640" y="272"/>
                    </a:lnTo>
                    <a:lnTo>
                      <a:pt x="640" y="306"/>
                    </a:lnTo>
                    <a:lnTo>
                      <a:pt x="634" y="341"/>
                    </a:lnTo>
                    <a:lnTo>
                      <a:pt x="622" y="374"/>
                    </a:lnTo>
                    <a:lnTo>
                      <a:pt x="606" y="389"/>
                    </a:lnTo>
                    <a:lnTo>
                      <a:pt x="590" y="402"/>
                    </a:lnTo>
                    <a:lnTo>
                      <a:pt x="570" y="412"/>
                    </a:lnTo>
                    <a:lnTo>
                      <a:pt x="551" y="419"/>
                    </a:lnTo>
                    <a:lnTo>
                      <a:pt x="529" y="424"/>
                    </a:lnTo>
                    <a:lnTo>
                      <a:pt x="508" y="426"/>
                    </a:lnTo>
                    <a:lnTo>
                      <a:pt x="485" y="426"/>
                    </a:lnTo>
                    <a:lnTo>
                      <a:pt x="465" y="424"/>
                    </a:lnTo>
                    <a:lnTo>
                      <a:pt x="443" y="414"/>
                    </a:lnTo>
                    <a:lnTo>
                      <a:pt x="423" y="405"/>
                    </a:lnTo>
                    <a:lnTo>
                      <a:pt x="401" y="395"/>
                    </a:lnTo>
                    <a:lnTo>
                      <a:pt x="382" y="386"/>
                    </a:lnTo>
                    <a:lnTo>
                      <a:pt x="360" y="377"/>
                    </a:lnTo>
                    <a:lnTo>
                      <a:pt x="340" y="372"/>
                    </a:lnTo>
                    <a:lnTo>
                      <a:pt x="318" y="370"/>
                    </a:lnTo>
                    <a:lnTo>
                      <a:pt x="299" y="374"/>
                    </a:lnTo>
                    <a:lnTo>
                      <a:pt x="272" y="392"/>
                    </a:lnTo>
                    <a:lnTo>
                      <a:pt x="245" y="412"/>
                    </a:lnTo>
                    <a:lnTo>
                      <a:pt x="216" y="428"/>
                    </a:lnTo>
                    <a:lnTo>
                      <a:pt x="187" y="442"/>
                    </a:lnTo>
                    <a:lnTo>
                      <a:pt x="155" y="452"/>
                    </a:lnTo>
                    <a:lnTo>
                      <a:pt x="124" y="458"/>
                    </a:lnTo>
                    <a:lnTo>
                      <a:pt x="93" y="458"/>
                    </a:lnTo>
                    <a:lnTo>
                      <a:pt x="62" y="455"/>
                    </a:lnTo>
                    <a:lnTo>
                      <a:pt x="39" y="437"/>
                    </a:lnTo>
                    <a:lnTo>
                      <a:pt x="23" y="415"/>
                    </a:lnTo>
                    <a:lnTo>
                      <a:pt x="11" y="390"/>
                    </a:lnTo>
                    <a:lnTo>
                      <a:pt x="5" y="364"/>
                    </a:lnTo>
                    <a:lnTo>
                      <a:pt x="0" y="335"/>
                    </a:lnTo>
                    <a:lnTo>
                      <a:pt x="0" y="307"/>
                    </a:lnTo>
                    <a:lnTo>
                      <a:pt x="1" y="279"/>
                    </a:lnTo>
                    <a:lnTo>
                      <a:pt x="6" y="252"/>
                    </a:lnTo>
                    <a:lnTo>
                      <a:pt x="11" y="218"/>
                    </a:lnTo>
                    <a:lnTo>
                      <a:pt x="23" y="184"/>
                    </a:lnTo>
                    <a:lnTo>
                      <a:pt x="39" y="152"/>
                    </a:lnTo>
                    <a:lnTo>
                      <a:pt x="61" y="124"/>
                    </a:lnTo>
                    <a:lnTo>
                      <a:pt x="83" y="97"/>
                    </a:lnTo>
                    <a:lnTo>
                      <a:pt x="111" y="75"/>
                    </a:lnTo>
                    <a:lnTo>
                      <a:pt x="140" y="57"/>
                    </a:lnTo>
                    <a:lnTo>
                      <a:pt x="173" y="45"/>
                    </a:lnTo>
                    <a:lnTo>
                      <a:pt x="197" y="24"/>
                    </a:lnTo>
                    <a:lnTo>
                      <a:pt x="223" y="13"/>
                    </a:lnTo>
                    <a:lnTo>
                      <a:pt x="250" y="8"/>
                    </a:lnTo>
                    <a:lnTo>
                      <a:pt x="279" y="6"/>
                    </a:lnTo>
                    <a:lnTo>
                      <a:pt x="307" y="6"/>
                    </a:lnTo>
                    <a:lnTo>
                      <a:pt x="336" y="8"/>
                    </a:lnTo>
                    <a:lnTo>
                      <a:pt x="365" y="5"/>
                    </a:lnTo>
                    <a:lnTo>
                      <a:pt x="395" y="0"/>
                    </a:lnTo>
                    <a:lnTo>
                      <a:pt x="424" y="2"/>
                    </a:lnTo>
                    <a:lnTo>
                      <a:pt x="453" y="8"/>
                    </a:lnTo>
                    <a:lnTo>
                      <a:pt x="480" y="15"/>
                    </a:lnTo>
                    <a:lnTo>
                      <a:pt x="507" y="27"/>
                    </a:lnTo>
                    <a:lnTo>
                      <a:pt x="529" y="41"/>
                    </a:lnTo>
                    <a:lnTo>
                      <a:pt x="552" y="59"/>
                    </a:lnTo>
                    <a:lnTo>
                      <a:pt x="570" y="82"/>
                    </a:lnTo>
                    <a:lnTo>
                      <a:pt x="586" y="111"/>
                    </a:lnTo>
                    <a:close/>
                  </a:path>
                </a:pathLst>
              </a:custGeom>
              <a:solidFill>
                <a:srgbClr val="000000"/>
              </a:solidFill>
              <a:ln w="9525">
                <a:noFill/>
                <a:round/>
                <a:headEnd/>
                <a:tailEnd/>
              </a:ln>
            </p:spPr>
            <p:txBody>
              <a:bodyPr/>
              <a:lstStyle/>
              <a:p>
                <a:endParaRPr lang="en-US" dirty="0"/>
              </a:p>
            </p:txBody>
          </p:sp>
          <p:sp>
            <p:nvSpPr>
              <p:cNvPr id="122255" name="Freeform 399"/>
              <p:cNvSpPr>
                <a:spLocks/>
              </p:cNvSpPr>
              <p:nvPr/>
            </p:nvSpPr>
            <p:spPr bwMode="auto">
              <a:xfrm>
                <a:off x="2774" y="1600"/>
                <a:ext cx="10" cy="8"/>
              </a:xfrm>
              <a:custGeom>
                <a:avLst/>
                <a:gdLst>
                  <a:gd name="T0" fmla="*/ 101 w 101"/>
                  <a:gd name="T1" fmla="*/ 71 h 81"/>
                  <a:gd name="T2" fmla="*/ 92 w 101"/>
                  <a:gd name="T3" fmla="*/ 73 h 81"/>
                  <a:gd name="T4" fmla="*/ 83 w 101"/>
                  <a:gd name="T5" fmla="*/ 75 h 81"/>
                  <a:gd name="T6" fmla="*/ 74 w 101"/>
                  <a:gd name="T7" fmla="*/ 75 h 81"/>
                  <a:gd name="T8" fmla="*/ 65 w 101"/>
                  <a:gd name="T9" fmla="*/ 76 h 81"/>
                  <a:gd name="T10" fmla="*/ 55 w 101"/>
                  <a:gd name="T11" fmla="*/ 76 h 81"/>
                  <a:gd name="T12" fmla="*/ 47 w 101"/>
                  <a:gd name="T13" fmla="*/ 76 h 81"/>
                  <a:gd name="T14" fmla="*/ 37 w 101"/>
                  <a:gd name="T15" fmla="*/ 77 h 81"/>
                  <a:gd name="T16" fmla="*/ 31 w 101"/>
                  <a:gd name="T17" fmla="*/ 81 h 81"/>
                  <a:gd name="T18" fmla="*/ 18 w 101"/>
                  <a:gd name="T19" fmla="*/ 75 h 81"/>
                  <a:gd name="T20" fmla="*/ 10 w 101"/>
                  <a:gd name="T21" fmla="*/ 67 h 81"/>
                  <a:gd name="T22" fmla="*/ 5 w 101"/>
                  <a:gd name="T23" fmla="*/ 56 h 81"/>
                  <a:gd name="T24" fmla="*/ 3 w 101"/>
                  <a:gd name="T25" fmla="*/ 47 h 81"/>
                  <a:gd name="T26" fmla="*/ 0 w 101"/>
                  <a:gd name="T27" fmla="*/ 35 h 81"/>
                  <a:gd name="T28" fmla="*/ 2 w 101"/>
                  <a:gd name="T29" fmla="*/ 24 h 81"/>
                  <a:gd name="T30" fmla="*/ 3 w 101"/>
                  <a:gd name="T31" fmla="*/ 13 h 81"/>
                  <a:gd name="T32" fmla="*/ 5 w 101"/>
                  <a:gd name="T33" fmla="*/ 6 h 81"/>
                  <a:gd name="T34" fmla="*/ 14 w 101"/>
                  <a:gd name="T35" fmla="*/ 2 h 81"/>
                  <a:gd name="T36" fmla="*/ 25 w 101"/>
                  <a:gd name="T37" fmla="*/ 1 h 81"/>
                  <a:gd name="T38" fmla="*/ 36 w 101"/>
                  <a:gd name="T39" fmla="*/ 0 h 81"/>
                  <a:gd name="T40" fmla="*/ 49 w 101"/>
                  <a:gd name="T41" fmla="*/ 0 h 81"/>
                  <a:gd name="T42" fmla="*/ 60 w 101"/>
                  <a:gd name="T43" fmla="*/ 0 h 81"/>
                  <a:gd name="T44" fmla="*/ 73 w 101"/>
                  <a:gd name="T45" fmla="*/ 0 h 81"/>
                  <a:gd name="T46" fmla="*/ 85 w 101"/>
                  <a:gd name="T47" fmla="*/ 0 h 81"/>
                  <a:gd name="T48" fmla="*/ 96 w 101"/>
                  <a:gd name="T49" fmla="*/ 0 h 81"/>
                  <a:gd name="T50" fmla="*/ 101 w 101"/>
                  <a:gd name="T51" fmla="*/ 71 h 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1"/>
                  <a:gd name="T79" fmla="*/ 0 h 81"/>
                  <a:gd name="T80" fmla="*/ 101 w 101"/>
                  <a:gd name="T81" fmla="*/ 81 h 8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1" h="81">
                    <a:moveTo>
                      <a:pt x="101" y="71"/>
                    </a:moveTo>
                    <a:lnTo>
                      <a:pt x="92" y="73"/>
                    </a:lnTo>
                    <a:lnTo>
                      <a:pt x="83" y="75"/>
                    </a:lnTo>
                    <a:lnTo>
                      <a:pt x="74" y="75"/>
                    </a:lnTo>
                    <a:lnTo>
                      <a:pt x="65" y="76"/>
                    </a:lnTo>
                    <a:lnTo>
                      <a:pt x="55" y="76"/>
                    </a:lnTo>
                    <a:lnTo>
                      <a:pt x="47" y="76"/>
                    </a:lnTo>
                    <a:lnTo>
                      <a:pt x="37" y="77"/>
                    </a:lnTo>
                    <a:lnTo>
                      <a:pt x="31" y="81"/>
                    </a:lnTo>
                    <a:lnTo>
                      <a:pt x="18" y="75"/>
                    </a:lnTo>
                    <a:lnTo>
                      <a:pt x="10" y="67"/>
                    </a:lnTo>
                    <a:lnTo>
                      <a:pt x="5" y="56"/>
                    </a:lnTo>
                    <a:lnTo>
                      <a:pt x="3" y="47"/>
                    </a:lnTo>
                    <a:lnTo>
                      <a:pt x="0" y="35"/>
                    </a:lnTo>
                    <a:lnTo>
                      <a:pt x="2" y="24"/>
                    </a:lnTo>
                    <a:lnTo>
                      <a:pt x="3" y="13"/>
                    </a:lnTo>
                    <a:lnTo>
                      <a:pt x="5" y="6"/>
                    </a:lnTo>
                    <a:lnTo>
                      <a:pt x="14" y="2"/>
                    </a:lnTo>
                    <a:lnTo>
                      <a:pt x="25" y="1"/>
                    </a:lnTo>
                    <a:lnTo>
                      <a:pt x="36" y="0"/>
                    </a:lnTo>
                    <a:lnTo>
                      <a:pt x="49" y="0"/>
                    </a:lnTo>
                    <a:lnTo>
                      <a:pt x="60" y="0"/>
                    </a:lnTo>
                    <a:lnTo>
                      <a:pt x="73" y="0"/>
                    </a:lnTo>
                    <a:lnTo>
                      <a:pt x="85" y="0"/>
                    </a:lnTo>
                    <a:lnTo>
                      <a:pt x="96" y="0"/>
                    </a:lnTo>
                    <a:lnTo>
                      <a:pt x="101" y="71"/>
                    </a:lnTo>
                    <a:close/>
                  </a:path>
                </a:pathLst>
              </a:custGeom>
              <a:solidFill>
                <a:srgbClr val="FFFFFF"/>
              </a:solidFill>
              <a:ln w="9525">
                <a:noFill/>
                <a:round/>
                <a:headEnd/>
                <a:tailEnd/>
              </a:ln>
            </p:spPr>
            <p:txBody>
              <a:bodyPr/>
              <a:lstStyle/>
              <a:p>
                <a:endParaRPr lang="en-US" dirty="0"/>
              </a:p>
            </p:txBody>
          </p:sp>
          <p:sp>
            <p:nvSpPr>
              <p:cNvPr id="122256" name="Freeform 400"/>
              <p:cNvSpPr>
                <a:spLocks/>
              </p:cNvSpPr>
              <p:nvPr/>
            </p:nvSpPr>
            <p:spPr bwMode="auto">
              <a:xfrm>
                <a:off x="2766" y="1625"/>
                <a:ext cx="23" cy="13"/>
              </a:xfrm>
              <a:custGeom>
                <a:avLst/>
                <a:gdLst>
                  <a:gd name="T0" fmla="*/ 221 w 231"/>
                  <a:gd name="T1" fmla="*/ 38 h 134"/>
                  <a:gd name="T2" fmla="*/ 222 w 231"/>
                  <a:gd name="T3" fmla="*/ 48 h 134"/>
                  <a:gd name="T4" fmla="*/ 225 w 231"/>
                  <a:gd name="T5" fmla="*/ 60 h 134"/>
                  <a:gd name="T6" fmla="*/ 226 w 231"/>
                  <a:gd name="T7" fmla="*/ 67 h 134"/>
                  <a:gd name="T8" fmla="*/ 228 w 231"/>
                  <a:gd name="T9" fmla="*/ 73 h 134"/>
                  <a:gd name="T10" fmla="*/ 230 w 231"/>
                  <a:gd name="T11" fmla="*/ 80 h 134"/>
                  <a:gd name="T12" fmla="*/ 231 w 231"/>
                  <a:gd name="T13" fmla="*/ 88 h 134"/>
                  <a:gd name="T14" fmla="*/ 199 w 231"/>
                  <a:gd name="T15" fmla="*/ 73 h 134"/>
                  <a:gd name="T16" fmla="*/ 169 w 231"/>
                  <a:gd name="T17" fmla="*/ 67 h 134"/>
                  <a:gd name="T18" fmla="*/ 140 w 231"/>
                  <a:gd name="T19" fmla="*/ 67 h 134"/>
                  <a:gd name="T20" fmla="*/ 111 w 231"/>
                  <a:gd name="T21" fmla="*/ 74 h 134"/>
                  <a:gd name="T22" fmla="*/ 82 w 231"/>
                  <a:gd name="T23" fmla="*/ 85 h 134"/>
                  <a:gd name="T24" fmla="*/ 56 w 231"/>
                  <a:gd name="T25" fmla="*/ 99 h 134"/>
                  <a:gd name="T26" fmla="*/ 31 w 231"/>
                  <a:gd name="T27" fmla="*/ 115 h 134"/>
                  <a:gd name="T28" fmla="*/ 9 w 231"/>
                  <a:gd name="T29" fmla="*/ 134 h 134"/>
                  <a:gd name="T30" fmla="*/ 3 w 231"/>
                  <a:gd name="T31" fmla="*/ 123 h 134"/>
                  <a:gd name="T32" fmla="*/ 1 w 231"/>
                  <a:gd name="T33" fmla="*/ 112 h 134"/>
                  <a:gd name="T34" fmla="*/ 0 w 231"/>
                  <a:gd name="T35" fmla="*/ 101 h 134"/>
                  <a:gd name="T36" fmla="*/ 2 w 231"/>
                  <a:gd name="T37" fmla="*/ 90 h 134"/>
                  <a:gd name="T38" fmla="*/ 4 w 231"/>
                  <a:gd name="T39" fmla="*/ 79 h 134"/>
                  <a:gd name="T40" fmla="*/ 8 w 231"/>
                  <a:gd name="T41" fmla="*/ 68 h 134"/>
                  <a:gd name="T42" fmla="*/ 12 w 231"/>
                  <a:gd name="T43" fmla="*/ 57 h 134"/>
                  <a:gd name="T44" fmla="*/ 18 w 231"/>
                  <a:gd name="T45" fmla="*/ 48 h 134"/>
                  <a:gd name="T46" fmla="*/ 27 w 231"/>
                  <a:gd name="T47" fmla="*/ 40 h 134"/>
                  <a:gd name="T48" fmla="*/ 37 w 231"/>
                  <a:gd name="T49" fmla="*/ 33 h 134"/>
                  <a:gd name="T50" fmla="*/ 46 w 231"/>
                  <a:gd name="T51" fmla="*/ 27 h 134"/>
                  <a:gd name="T52" fmla="*/ 56 w 231"/>
                  <a:gd name="T53" fmla="*/ 23 h 134"/>
                  <a:gd name="T54" fmla="*/ 65 w 231"/>
                  <a:gd name="T55" fmla="*/ 20 h 134"/>
                  <a:gd name="T56" fmla="*/ 74 w 231"/>
                  <a:gd name="T57" fmla="*/ 21 h 134"/>
                  <a:gd name="T58" fmla="*/ 84 w 231"/>
                  <a:gd name="T59" fmla="*/ 25 h 134"/>
                  <a:gd name="T60" fmla="*/ 94 w 231"/>
                  <a:gd name="T61" fmla="*/ 33 h 134"/>
                  <a:gd name="T62" fmla="*/ 99 w 231"/>
                  <a:gd name="T63" fmla="*/ 35 h 134"/>
                  <a:gd name="T64" fmla="*/ 106 w 231"/>
                  <a:gd name="T65" fmla="*/ 42 h 134"/>
                  <a:gd name="T66" fmla="*/ 110 w 231"/>
                  <a:gd name="T67" fmla="*/ 48 h 134"/>
                  <a:gd name="T68" fmla="*/ 114 w 231"/>
                  <a:gd name="T69" fmla="*/ 57 h 134"/>
                  <a:gd name="T70" fmla="*/ 119 w 231"/>
                  <a:gd name="T71" fmla="*/ 62 h 134"/>
                  <a:gd name="T72" fmla="*/ 124 w 231"/>
                  <a:gd name="T73" fmla="*/ 67 h 134"/>
                  <a:gd name="T74" fmla="*/ 130 w 231"/>
                  <a:gd name="T75" fmla="*/ 67 h 134"/>
                  <a:gd name="T76" fmla="*/ 140 w 231"/>
                  <a:gd name="T77" fmla="*/ 63 h 134"/>
                  <a:gd name="T78" fmla="*/ 136 w 231"/>
                  <a:gd name="T79" fmla="*/ 53 h 134"/>
                  <a:gd name="T80" fmla="*/ 132 w 231"/>
                  <a:gd name="T81" fmla="*/ 43 h 134"/>
                  <a:gd name="T82" fmla="*/ 125 w 231"/>
                  <a:gd name="T83" fmla="*/ 34 h 134"/>
                  <a:gd name="T84" fmla="*/ 120 w 231"/>
                  <a:gd name="T85" fmla="*/ 28 h 134"/>
                  <a:gd name="T86" fmla="*/ 128 w 231"/>
                  <a:gd name="T87" fmla="*/ 13 h 134"/>
                  <a:gd name="T88" fmla="*/ 140 w 231"/>
                  <a:gd name="T89" fmla="*/ 4 h 134"/>
                  <a:gd name="T90" fmla="*/ 154 w 231"/>
                  <a:gd name="T91" fmla="*/ 0 h 134"/>
                  <a:gd name="T92" fmla="*/ 170 w 231"/>
                  <a:gd name="T93" fmla="*/ 0 h 134"/>
                  <a:gd name="T94" fmla="*/ 184 w 231"/>
                  <a:gd name="T95" fmla="*/ 3 h 134"/>
                  <a:gd name="T96" fmla="*/ 198 w 231"/>
                  <a:gd name="T97" fmla="*/ 12 h 134"/>
                  <a:gd name="T98" fmla="*/ 210 w 231"/>
                  <a:gd name="T99" fmla="*/ 23 h 134"/>
                  <a:gd name="T100" fmla="*/ 221 w 231"/>
                  <a:gd name="T101" fmla="*/ 38 h 13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1"/>
                  <a:gd name="T154" fmla="*/ 0 h 134"/>
                  <a:gd name="T155" fmla="*/ 231 w 231"/>
                  <a:gd name="T156" fmla="*/ 134 h 13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1" h="134">
                    <a:moveTo>
                      <a:pt x="221" y="38"/>
                    </a:moveTo>
                    <a:lnTo>
                      <a:pt x="222" y="48"/>
                    </a:lnTo>
                    <a:lnTo>
                      <a:pt x="225" y="60"/>
                    </a:lnTo>
                    <a:lnTo>
                      <a:pt x="226" y="67"/>
                    </a:lnTo>
                    <a:lnTo>
                      <a:pt x="228" y="73"/>
                    </a:lnTo>
                    <a:lnTo>
                      <a:pt x="230" y="80"/>
                    </a:lnTo>
                    <a:lnTo>
                      <a:pt x="231" y="88"/>
                    </a:lnTo>
                    <a:lnTo>
                      <a:pt x="199" y="73"/>
                    </a:lnTo>
                    <a:lnTo>
                      <a:pt x="169" y="67"/>
                    </a:lnTo>
                    <a:lnTo>
                      <a:pt x="140" y="67"/>
                    </a:lnTo>
                    <a:lnTo>
                      <a:pt x="111" y="74"/>
                    </a:lnTo>
                    <a:lnTo>
                      <a:pt x="82" y="85"/>
                    </a:lnTo>
                    <a:lnTo>
                      <a:pt x="56" y="99"/>
                    </a:lnTo>
                    <a:lnTo>
                      <a:pt x="31" y="115"/>
                    </a:lnTo>
                    <a:lnTo>
                      <a:pt x="9" y="134"/>
                    </a:lnTo>
                    <a:lnTo>
                      <a:pt x="3" y="123"/>
                    </a:lnTo>
                    <a:lnTo>
                      <a:pt x="1" y="112"/>
                    </a:lnTo>
                    <a:lnTo>
                      <a:pt x="0" y="101"/>
                    </a:lnTo>
                    <a:lnTo>
                      <a:pt x="2" y="90"/>
                    </a:lnTo>
                    <a:lnTo>
                      <a:pt x="4" y="79"/>
                    </a:lnTo>
                    <a:lnTo>
                      <a:pt x="8" y="68"/>
                    </a:lnTo>
                    <a:lnTo>
                      <a:pt x="12" y="57"/>
                    </a:lnTo>
                    <a:lnTo>
                      <a:pt x="18" y="48"/>
                    </a:lnTo>
                    <a:lnTo>
                      <a:pt x="27" y="40"/>
                    </a:lnTo>
                    <a:lnTo>
                      <a:pt x="37" y="33"/>
                    </a:lnTo>
                    <a:lnTo>
                      <a:pt x="46" y="27"/>
                    </a:lnTo>
                    <a:lnTo>
                      <a:pt x="56" y="23"/>
                    </a:lnTo>
                    <a:lnTo>
                      <a:pt x="65" y="20"/>
                    </a:lnTo>
                    <a:lnTo>
                      <a:pt x="74" y="21"/>
                    </a:lnTo>
                    <a:lnTo>
                      <a:pt x="84" y="25"/>
                    </a:lnTo>
                    <a:lnTo>
                      <a:pt x="94" y="33"/>
                    </a:lnTo>
                    <a:lnTo>
                      <a:pt x="99" y="35"/>
                    </a:lnTo>
                    <a:lnTo>
                      <a:pt x="106" y="42"/>
                    </a:lnTo>
                    <a:lnTo>
                      <a:pt x="110" y="48"/>
                    </a:lnTo>
                    <a:lnTo>
                      <a:pt x="114" y="57"/>
                    </a:lnTo>
                    <a:lnTo>
                      <a:pt x="119" y="62"/>
                    </a:lnTo>
                    <a:lnTo>
                      <a:pt x="124" y="67"/>
                    </a:lnTo>
                    <a:lnTo>
                      <a:pt x="130" y="67"/>
                    </a:lnTo>
                    <a:lnTo>
                      <a:pt x="140" y="63"/>
                    </a:lnTo>
                    <a:lnTo>
                      <a:pt x="136" y="53"/>
                    </a:lnTo>
                    <a:lnTo>
                      <a:pt x="132" y="43"/>
                    </a:lnTo>
                    <a:lnTo>
                      <a:pt x="125" y="34"/>
                    </a:lnTo>
                    <a:lnTo>
                      <a:pt x="120" y="28"/>
                    </a:lnTo>
                    <a:lnTo>
                      <a:pt x="128" y="13"/>
                    </a:lnTo>
                    <a:lnTo>
                      <a:pt x="140" y="4"/>
                    </a:lnTo>
                    <a:lnTo>
                      <a:pt x="154" y="0"/>
                    </a:lnTo>
                    <a:lnTo>
                      <a:pt x="170" y="0"/>
                    </a:lnTo>
                    <a:lnTo>
                      <a:pt x="184" y="3"/>
                    </a:lnTo>
                    <a:lnTo>
                      <a:pt x="198" y="12"/>
                    </a:lnTo>
                    <a:lnTo>
                      <a:pt x="210" y="23"/>
                    </a:lnTo>
                    <a:lnTo>
                      <a:pt x="221" y="38"/>
                    </a:lnTo>
                    <a:close/>
                  </a:path>
                </a:pathLst>
              </a:custGeom>
              <a:solidFill>
                <a:srgbClr val="FF4F4F"/>
              </a:solidFill>
              <a:ln w="9525">
                <a:noFill/>
                <a:round/>
                <a:headEnd/>
                <a:tailEnd/>
              </a:ln>
            </p:spPr>
            <p:txBody>
              <a:bodyPr/>
              <a:lstStyle/>
              <a:p>
                <a:endParaRPr lang="en-US" dirty="0"/>
              </a:p>
            </p:txBody>
          </p:sp>
          <p:sp>
            <p:nvSpPr>
              <p:cNvPr id="122257" name="Freeform 401"/>
              <p:cNvSpPr>
                <a:spLocks/>
              </p:cNvSpPr>
              <p:nvPr/>
            </p:nvSpPr>
            <p:spPr bwMode="auto">
              <a:xfrm>
                <a:off x="2833" y="1626"/>
                <a:ext cx="7" cy="9"/>
              </a:xfrm>
              <a:custGeom>
                <a:avLst/>
                <a:gdLst>
                  <a:gd name="T0" fmla="*/ 73 w 73"/>
                  <a:gd name="T1" fmla="*/ 18 h 84"/>
                  <a:gd name="T2" fmla="*/ 73 w 73"/>
                  <a:gd name="T3" fmla="*/ 38 h 84"/>
                  <a:gd name="T4" fmla="*/ 61 w 73"/>
                  <a:gd name="T5" fmla="*/ 38 h 84"/>
                  <a:gd name="T6" fmla="*/ 51 w 73"/>
                  <a:gd name="T7" fmla="*/ 42 h 84"/>
                  <a:gd name="T8" fmla="*/ 41 w 73"/>
                  <a:gd name="T9" fmla="*/ 46 h 84"/>
                  <a:gd name="T10" fmla="*/ 33 w 73"/>
                  <a:gd name="T11" fmla="*/ 53 h 84"/>
                  <a:gd name="T12" fmla="*/ 24 w 73"/>
                  <a:gd name="T13" fmla="*/ 59 h 84"/>
                  <a:gd name="T14" fmla="*/ 17 w 73"/>
                  <a:gd name="T15" fmla="*/ 67 h 84"/>
                  <a:gd name="T16" fmla="*/ 8 w 73"/>
                  <a:gd name="T17" fmla="*/ 75 h 84"/>
                  <a:gd name="T18" fmla="*/ 2 w 73"/>
                  <a:gd name="T19" fmla="*/ 84 h 84"/>
                  <a:gd name="T20" fmla="*/ 2 w 73"/>
                  <a:gd name="T21" fmla="*/ 74 h 84"/>
                  <a:gd name="T22" fmla="*/ 2 w 73"/>
                  <a:gd name="T23" fmla="*/ 63 h 84"/>
                  <a:gd name="T24" fmla="*/ 0 w 73"/>
                  <a:gd name="T25" fmla="*/ 50 h 84"/>
                  <a:gd name="T26" fmla="*/ 0 w 73"/>
                  <a:gd name="T27" fmla="*/ 37 h 84"/>
                  <a:gd name="T28" fmla="*/ 0 w 73"/>
                  <a:gd name="T29" fmla="*/ 24 h 84"/>
                  <a:gd name="T30" fmla="*/ 4 w 73"/>
                  <a:gd name="T31" fmla="*/ 14 h 84"/>
                  <a:gd name="T32" fmla="*/ 10 w 73"/>
                  <a:gd name="T33" fmla="*/ 6 h 84"/>
                  <a:gd name="T34" fmla="*/ 22 w 73"/>
                  <a:gd name="T35" fmla="*/ 3 h 84"/>
                  <a:gd name="T36" fmla="*/ 28 w 73"/>
                  <a:gd name="T37" fmla="*/ 3 h 84"/>
                  <a:gd name="T38" fmla="*/ 36 w 73"/>
                  <a:gd name="T39" fmla="*/ 2 h 84"/>
                  <a:gd name="T40" fmla="*/ 42 w 73"/>
                  <a:gd name="T41" fmla="*/ 1 h 84"/>
                  <a:gd name="T42" fmla="*/ 50 w 73"/>
                  <a:gd name="T43" fmla="*/ 1 h 84"/>
                  <a:gd name="T44" fmla="*/ 56 w 73"/>
                  <a:gd name="T45" fmla="*/ 0 h 84"/>
                  <a:gd name="T46" fmla="*/ 63 w 73"/>
                  <a:gd name="T47" fmla="*/ 3 h 84"/>
                  <a:gd name="T48" fmla="*/ 67 w 73"/>
                  <a:gd name="T49" fmla="*/ 9 h 84"/>
                  <a:gd name="T50" fmla="*/ 73 w 73"/>
                  <a:gd name="T51" fmla="*/ 18 h 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
                  <a:gd name="T79" fmla="*/ 0 h 84"/>
                  <a:gd name="T80" fmla="*/ 73 w 73"/>
                  <a:gd name="T81" fmla="*/ 84 h 8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 h="84">
                    <a:moveTo>
                      <a:pt x="73" y="18"/>
                    </a:moveTo>
                    <a:lnTo>
                      <a:pt x="73" y="38"/>
                    </a:lnTo>
                    <a:lnTo>
                      <a:pt x="61" y="38"/>
                    </a:lnTo>
                    <a:lnTo>
                      <a:pt x="51" y="42"/>
                    </a:lnTo>
                    <a:lnTo>
                      <a:pt x="41" y="46"/>
                    </a:lnTo>
                    <a:lnTo>
                      <a:pt x="33" y="53"/>
                    </a:lnTo>
                    <a:lnTo>
                      <a:pt x="24" y="59"/>
                    </a:lnTo>
                    <a:lnTo>
                      <a:pt x="17" y="67"/>
                    </a:lnTo>
                    <a:lnTo>
                      <a:pt x="8" y="75"/>
                    </a:lnTo>
                    <a:lnTo>
                      <a:pt x="2" y="84"/>
                    </a:lnTo>
                    <a:lnTo>
                      <a:pt x="2" y="74"/>
                    </a:lnTo>
                    <a:lnTo>
                      <a:pt x="2" y="63"/>
                    </a:lnTo>
                    <a:lnTo>
                      <a:pt x="0" y="50"/>
                    </a:lnTo>
                    <a:lnTo>
                      <a:pt x="0" y="37"/>
                    </a:lnTo>
                    <a:lnTo>
                      <a:pt x="0" y="24"/>
                    </a:lnTo>
                    <a:lnTo>
                      <a:pt x="4" y="14"/>
                    </a:lnTo>
                    <a:lnTo>
                      <a:pt x="10" y="6"/>
                    </a:lnTo>
                    <a:lnTo>
                      <a:pt x="22" y="3"/>
                    </a:lnTo>
                    <a:lnTo>
                      <a:pt x="28" y="3"/>
                    </a:lnTo>
                    <a:lnTo>
                      <a:pt x="36" y="2"/>
                    </a:lnTo>
                    <a:lnTo>
                      <a:pt x="42" y="1"/>
                    </a:lnTo>
                    <a:lnTo>
                      <a:pt x="50" y="1"/>
                    </a:lnTo>
                    <a:lnTo>
                      <a:pt x="56" y="0"/>
                    </a:lnTo>
                    <a:lnTo>
                      <a:pt x="63" y="3"/>
                    </a:lnTo>
                    <a:lnTo>
                      <a:pt x="67" y="9"/>
                    </a:lnTo>
                    <a:lnTo>
                      <a:pt x="73" y="18"/>
                    </a:lnTo>
                    <a:close/>
                  </a:path>
                </a:pathLst>
              </a:custGeom>
              <a:solidFill>
                <a:srgbClr val="FFBFBF"/>
              </a:solidFill>
              <a:ln w="9525">
                <a:noFill/>
                <a:round/>
                <a:headEnd/>
                <a:tailEnd/>
              </a:ln>
            </p:spPr>
            <p:txBody>
              <a:bodyPr/>
              <a:lstStyle/>
              <a:p>
                <a:endParaRPr lang="en-US" dirty="0"/>
              </a:p>
            </p:txBody>
          </p:sp>
          <p:sp>
            <p:nvSpPr>
              <p:cNvPr id="122258" name="Freeform 402"/>
              <p:cNvSpPr>
                <a:spLocks/>
              </p:cNvSpPr>
              <p:nvPr/>
            </p:nvSpPr>
            <p:spPr bwMode="auto">
              <a:xfrm>
                <a:off x="2828" y="1632"/>
                <a:ext cx="12" cy="17"/>
              </a:xfrm>
              <a:custGeom>
                <a:avLst/>
                <a:gdLst>
                  <a:gd name="T0" fmla="*/ 122 w 122"/>
                  <a:gd name="T1" fmla="*/ 0 h 166"/>
                  <a:gd name="T2" fmla="*/ 116 w 122"/>
                  <a:gd name="T3" fmla="*/ 23 h 166"/>
                  <a:gd name="T4" fmla="*/ 110 w 122"/>
                  <a:gd name="T5" fmla="*/ 48 h 166"/>
                  <a:gd name="T6" fmla="*/ 99 w 122"/>
                  <a:gd name="T7" fmla="*/ 72 h 166"/>
                  <a:gd name="T8" fmla="*/ 86 w 122"/>
                  <a:gd name="T9" fmla="*/ 96 h 166"/>
                  <a:gd name="T10" fmla="*/ 70 w 122"/>
                  <a:gd name="T11" fmla="*/ 116 h 166"/>
                  <a:gd name="T12" fmla="*/ 52 w 122"/>
                  <a:gd name="T13" fmla="*/ 135 h 166"/>
                  <a:gd name="T14" fmla="*/ 32 w 122"/>
                  <a:gd name="T15" fmla="*/ 152 h 166"/>
                  <a:gd name="T16" fmla="*/ 11 w 122"/>
                  <a:gd name="T17" fmla="*/ 166 h 166"/>
                  <a:gd name="T18" fmla="*/ 0 w 122"/>
                  <a:gd name="T19" fmla="*/ 166 h 166"/>
                  <a:gd name="T20" fmla="*/ 7 w 122"/>
                  <a:gd name="T21" fmla="*/ 141 h 166"/>
                  <a:gd name="T22" fmla="*/ 18 w 122"/>
                  <a:gd name="T23" fmla="*/ 116 h 166"/>
                  <a:gd name="T24" fmla="*/ 30 w 122"/>
                  <a:gd name="T25" fmla="*/ 91 h 166"/>
                  <a:gd name="T26" fmla="*/ 45 w 122"/>
                  <a:gd name="T27" fmla="*/ 70 h 166"/>
                  <a:gd name="T28" fmla="*/ 60 w 122"/>
                  <a:gd name="T29" fmla="*/ 47 h 166"/>
                  <a:gd name="T30" fmla="*/ 79 w 122"/>
                  <a:gd name="T31" fmla="*/ 29 h 166"/>
                  <a:gd name="T32" fmla="*/ 98 w 122"/>
                  <a:gd name="T33" fmla="*/ 13 h 166"/>
                  <a:gd name="T34" fmla="*/ 122 w 122"/>
                  <a:gd name="T35" fmla="*/ 0 h 1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2"/>
                  <a:gd name="T55" fmla="*/ 0 h 166"/>
                  <a:gd name="T56" fmla="*/ 122 w 122"/>
                  <a:gd name="T57" fmla="*/ 166 h 1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2" h="166">
                    <a:moveTo>
                      <a:pt x="122" y="0"/>
                    </a:moveTo>
                    <a:lnTo>
                      <a:pt x="116" y="23"/>
                    </a:lnTo>
                    <a:lnTo>
                      <a:pt x="110" y="48"/>
                    </a:lnTo>
                    <a:lnTo>
                      <a:pt x="99" y="72"/>
                    </a:lnTo>
                    <a:lnTo>
                      <a:pt x="86" y="96"/>
                    </a:lnTo>
                    <a:lnTo>
                      <a:pt x="70" y="116"/>
                    </a:lnTo>
                    <a:lnTo>
                      <a:pt x="52" y="135"/>
                    </a:lnTo>
                    <a:lnTo>
                      <a:pt x="32" y="152"/>
                    </a:lnTo>
                    <a:lnTo>
                      <a:pt x="11" y="166"/>
                    </a:lnTo>
                    <a:lnTo>
                      <a:pt x="0" y="166"/>
                    </a:lnTo>
                    <a:lnTo>
                      <a:pt x="7" y="141"/>
                    </a:lnTo>
                    <a:lnTo>
                      <a:pt x="18" y="116"/>
                    </a:lnTo>
                    <a:lnTo>
                      <a:pt x="30" y="91"/>
                    </a:lnTo>
                    <a:lnTo>
                      <a:pt x="45" y="70"/>
                    </a:lnTo>
                    <a:lnTo>
                      <a:pt x="60" y="47"/>
                    </a:lnTo>
                    <a:lnTo>
                      <a:pt x="79" y="29"/>
                    </a:lnTo>
                    <a:lnTo>
                      <a:pt x="98" y="13"/>
                    </a:lnTo>
                    <a:lnTo>
                      <a:pt x="122" y="0"/>
                    </a:lnTo>
                    <a:close/>
                  </a:path>
                </a:pathLst>
              </a:custGeom>
              <a:solidFill>
                <a:srgbClr val="FFBFBF"/>
              </a:solidFill>
              <a:ln w="9525">
                <a:noFill/>
                <a:round/>
                <a:headEnd/>
                <a:tailEnd/>
              </a:ln>
            </p:spPr>
            <p:txBody>
              <a:bodyPr/>
              <a:lstStyle/>
              <a:p>
                <a:endParaRPr lang="en-US" dirty="0"/>
              </a:p>
            </p:txBody>
          </p:sp>
          <p:sp>
            <p:nvSpPr>
              <p:cNvPr id="122259" name="Freeform 403"/>
              <p:cNvSpPr>
                <a:spLocks/>
              </p:cNvSpPr>
              <p:nvPr/>
            </p:nvSpPr>
            <p:spPr bwMode="auto">
              <a:xfrm>
                <a:off x="2703" y="1636"/>
                <a:ext cx="11" cy="13"/>
              </a:xfrm>
              <a:custGeom>
                <a:avLst/>
                <a:gdLst>
                  <a:gd name="T0" fmla="*/ 107 w 107"/>
                  <a:gd name="T1" fmla="*/ 45 h 126"/>
                  <a:gd name="T2" fmla="*/ 107 w 107"/>
                  <a:gd name="T3" fmla="*/ 76 h 126"/>
                  <a:gd name="T4" fmla="*/ 102 w 107"/>
                  <a:gd name="T5" fmla="*/ 70 h 126"/>
                  <a:gd name="T6" fmla="*/ 97 w 107"/>
                  <a:gd name="T7" fmla="*/ 65 h 126"/>
                  <a:gd name="T8" fmla="*/ 94 w 107"/>
                  <a:gd name="T9" fmla="*/ 59 h 126"/>
                  <a:gd name="T10" fmla="*/ 92 w 107"/>
                  <a:gd name="T11" fmla="*/ 54 h 126"/>
                  <a:gd name="T12" fmla="*/ 88 w 107"/>
                  <a:gd name="T13" fmla="*/ 48 h 126"/>
                  <a:gd name="T14" fmla="*/ 84 w 107"/>
                  <a:gd name="T15" fmla="*/ 43 h 126"/>
                  <a:gd name="T16" fmla="*/ 78 w 107"/>
                  <a:gd name="T17" fmla="*/ 40 h 126"/>
                  <a:gd name="T18" fmla="*/ 71 w 107"/>
                  <a:gd name="T19" fmla="*/ 40 h 126"/>
                  <a:gd name="T20" fmla="*/ 63 w 107"/>
                  <a:gd name="T21" fmla="*/ 45 h 126"/>
                  <a:gd name="T22" fmla="*/ 57 w 107"/>
                  <a:gd name="T23" fmla="*/ 52 h 126"/>
                  <a:gd name="T24" fmla="*/ 54 w 107"/>
                  <a:gd name="T25" fmla="*/ 58 h 126"/>
                  <a:gd name="T26" fmla="*/ 53 w 107"/>
                  <a:gd name="T27" fmla="*/ 66 h 126"/>
                  <a:gd name="T28" fmla="*/ 52 w 107"/>
                  <a:gd name="T29" fmla="*/ 72 h 126"/>
                  <a:gd name="T30" fmla="*/ 52 w 107"/>
                  <a:gd name="T31" fmla="*/ 80 h 126"/>
                  <a:gd name="T32" fmla="*/ 51 w 107"/>
                  <a:gd name="T33" fmla="*/ 87 h 126"/>
                  <a:gd name="T34" fmla="*/ 51 w 107"/>
                  <a:gd name="T35" fmla="*/ 96 h 126"/>
                  <a:gd name="T36" fmla="*/ 53 w 107"/>
                  <a:gd name="T37" fmla="*/ 101 h 126"/>
                  <a:gd name="T38" fmla="*/ 56 w 107"/>
                  <a:gd name="T39" fmla="*/ 107 h 126"/>
                  <a:gd name="T40" fmla="*/ 61 w 107"/>
                  <a:gd name="T41" fmla="*/ 110 h 126"/>
                  <a:gd name="T42" fmla="*/ 67 w 107"/>
                  <a:gd name="T43" fmla="*/ 113 h 126"/>
                  <a:gd name="T44" fmla="*/ 72 w 107"/>
                  <a:gd name="T45" fmla="*/ 114 h 126"/>
                  <a:gd name="T46" fmla="*/ 79 w 107"/>
                  <a:gd name="T47" fmla="*/ 117 h 126"/>
                  <a:gd name="T48" fmla="*/ 85 w 107"/>
                  <a:gd name="T49" fmla="*/ 118 h 126"/>
                  <a:gd name="T50" fmla="*/ 92 w 107"/>
                  <a:gd name="T51" fmla="*/ 121 h 126"/>
                  <a:gd name="T52" fmla="*/ 82 w 107"/>
                  <a:gd name="T53" fmla="*/ 125 h 126"/>
                  <a:gd name="T54" fmla="*/ 74 w 107"/>
                  <a:gd name="T55" fmla="*/ 126 h 126"/>
                  <a:gd name="T56" fmla="*/ 64 w 107"/>
                  <a:gd name="T57" fmla="*/ 126 h 126"/>
                  <a:gd name="T58" fmla="*/ 56 w 107"/>
                  <a:gd name="T59" fmla="*/ 126 h 126"/>
                  <a:gd name="T60" fmla="*/ 47 w 107"/>
                  <a:gd name="T61" fmla="*/ 119 h 126"/>
                  <a:gd name="T62" fmla="*/ 40 w 107"/>
                  <a:gd name="T63" fmla="*/ 110 h 126"/>
                  <a:gd name="T64" fmla="*/ 37 w 107"/>
                  <a:gd name="T65" fmla="*/ 99 h 126"/>
                  <a:gd name="T66" fmla="*/ 38 w 107"/>
                  <a:gd name="T67" fmla="*/ 89 h 126"/>
                  <a:gd name="T68" fmla="*/ 38 w 107"/>
                  <a:gd name="T69" fmla="*/ 77 h 126"/>
                  <a:gd name="T70" fmla="*/ 40 w 107"/>
                  <a:gd name="T71" fmla="*/ 65 h 126"/>
                  <a:gd name="T72" fmla="*/ 43 w 107"/>
                  <a:gd name="T73" fmla="*/ 54 h 126"/>
                  <a:gd name="T74" fmla="*/ 47 w 107"/>
                  <a:gd name="T75" fmla="*/ 45 h 126"/>
                  <a:gd name="T76" fmla="*/ 48 w 107"/>
                  <a:gd name="T77" fmla="*/ 43 h 126"/>
                  <a:gd name="T78" fmla="*/ 48 w 107"/>
                  <a:gd name="T79" fmla="*/ 39 h 126"/>
                  <a:gd name="T80" fmla="*/ 47 w 107"/>
                  <a:gd name="T81" fmla="*/ 34 h 126"/>
                  <a:gd name="T82" fmla="*/ 47 w 107"/>
                  <a:gd name="T83" fmla="*/ 30 h 126"/>
                  <a:gd name="T84" fmla="*/ 40 w 107"/>
                  <a:gd name="T85" fmla="*/ 23 h 126"/>
                  <a:gd name="T86" fmla="*/ 34 w 107"/>
                  <a:gd name="T87" fmla="*/ 21 h 126"/>
                  <a:gd name="T88" fmla="*/ 26 w 107"/>
                  <a:gd name="T89" fmla="*/ 21 h 126"/>
                  <a:gd name="T90" fmla="*/ 19 w 107"/>
                  <a:gd name="T91" fmla="*/ 23 h 126"/>
                  <a:gd name="T92" fmla="*/ 11 w 107"/>
                  <a:gd name="T93" fmla="*/ 24 h 126"/>
                  <a:gd name="T94" fmla="*/ 6 w 107"/>
                  <a:gd name="T95" fmla="*/ 24 h 126"/>
                  <a:gd name="T96" fmla="*/ 1 w 107"/>
                  <a:gd name="T97" fmla="*/ 18 h 126"/>
                  <a:gd name="T98" fmla="*/ 0 w 107"/>
                  <a:gd name="T99" fmla="*/ 10 h 126"/>
                  <a:gd name="T100" fmla="*/ 13 w 107"/>
                  <a:gd name="T101" fmla="*/ 2 h 126"/>
                  <a:gd name="T102" fmla="*/ 28 w 107"/>
                  <a:gd name="T103" fmla="*/ 0 h 126"/>
                  <a:gd name="T104" fmla="*/ 43 w 107"/>
                  <a:gd name="T105" fmla="*/ 1 h 126"/>
                  <a:gd name="T106" fmla="*/ 58 w 107"/>
                  <a:gd name="T107" fmla="*/ 7 h 126"/>
                  <a:gd name="T108" fmla="*/ 72 w 107"/>
                  <a:gd name="T109" fmla="*/ 13 h 126"/>
                  <a:gd name="T110" fmla="*/ 85 w 107"/>
                  <a:gd name="T111" fmla="*/ 23 h 126"/>
                  <a:gd name="T112" fmla="*/ 97 w 107"/>
                  <a:gd name="T113" fmla="*/ 34 h 126"/>
                  <a:gd name="T114" fmla="*/ 107 w 107"/>
                  <a:gd name="T115" fmla="*/ 45 h 1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7"/>
                  <a:gd name="T175" fmla="*/ 0 h 126"/>
                  <a:gd name="T176" fmla="*/ 107 w 107"/>
                  <a:gd name="T177" fmla="*/ 126 h 12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7" h="126">
                    <a:moveTo>
                      <a:pt x="107" y="45"/>
                    </a:moveTo>
                    <a:lnTo>
                      <a:pt x="107" y="76"/>
                    </a:lnTo>
                    <a:lnTo>
                      <a:pt x="102" y="70"/>
                    </a:lnTo>
                    <a:lnTo>
                      <a:pt x="97" y="65"/>
                    </a:lnTo>
                    <a:lnTo>
                      <a:pt x="94" y="59"/>
                    </a:lnTo>
                    <a:lnTo>
                      <a:pt x="92" y="54"/>
                    </a:lnTo>
                    <a:lnTo>
                      <a:pt x="88" y="48"/>
                    </a:lnTo>
                    <a:lnTo>
                      <a:pt x="84" y="43"/>
                    </a:lnTo>
                    <a:lnTo>
                      <a:pt x="78" y="40"/>
                    </a:lnTo>
                    <a:lnTo>
                      <a:pt x="71" y="40"/>
                    </a:lnTo>
                    <a:lnTo>
                      <a:pt x="63" y="45"/>
                    </a:lnTo>
                    <a:lnTo>
                      <a:pt x="57" y="52"/>
                    </a:lnTo>
                    <a:lnTo>
                      <a:pt x="54" y="58"/>
                    </a:lnTo>
                    <a:lnTo>
                      <a:pt x="53" y="66"/>
                    </a:lnTo>
                    <a:lnTo>
                      <a:pt x="52" y="72"/>
                    </a:lnTo>
                    <a:lnTo>
                      <a:pt x="52" y="80"/>
                    </a:lnTo>
                    <a:lnTo>
                      <a:pt x="51" y="87"/>
                    </a:lnTo>
                    <a:lnTo>
                      <a:pt x="51" y="96"/>
                    </a:lnTo>
                    <a:lnTo>
                      <a:pt x="53" y="101"/>
                    </a:lnTo>
                    <a:lnTo>
                      <a:pt x="56" y="107"/>
                    </a:lnTo>
                    <a:lnTo>
                      <a:pt x="61" y="110"/>
                    </a:lnTo>
                    <a:lnTo>
                      <a:pt x="67" y="113"/>
                    </a:lnTo>
                    <a:lnTo>
                      <a:pt x="72" y="114"/>
                    </a:lnTo>
                    <a:lnTo>
                      <a:pt x="79" y="117"/>
                    </a:lnTo>
                    <a:lnTo>
                      <a:pt x="85" y="118"/>
                    </a:lnTo>
                    <a:lnTo>
                      <a:pt x="92" y="121"/>
                    </a:lnTo>
                    <a:lnTo>
                      <a:pt x="82" y="125"/>
                    </a:lnTo>
                    <a:lnTo>
                      <a:pt x="74" y="126"/>
                    </a:lnTo>
                    <a:lnTo>
                      <a:pt x="64" y="126"/>
                    </a:lnTo>
                    <a:lnTo>
                      <a:pt x="56" y="126"/>
                    </a:lnTo>
                    <a:lnTo>
                      <a:pt x="47" y="119"/>
                    </a:lnTo>
                    <a:lnTo>
                      <a:pt x="40" y="110"/>
                    </a:lnTo>
                    <a:lnTo>
                      <a:pt x="37" y="99"/>
                    </a:lnTo>
                    <a:lnTo>
                      <a:pt x="38" y="89"/>
                    </a:lnTo>
                    <a:lnTo>
                      <a:pt x="38" y="77"/>
                    </a:lnTo>
                    <a:lnTo>
                      <a:pt x="40" y="65"/>
                    </a:lnTo>
                    <a:lnTo>
                      <a:pt x="43" y="54"/>
                    </a:lnTo>
                    <a:lnTo>
                      <a:pt x="47" y="45"/>
                    </a:lnTo>
                    <a:lnTo>
                      <a:pt x="48" y="43"/>
                    </a:lnTo>
                    <a:lnTo>
                      <a:pt x="48" y="39"/>
                    </a:lnTo>
                    <a:lnTo>
                      <a:pt x="47" y="34"/>
                    </a:lnTo>
                    <a:lnTo>
                      <a:pt x="47" y="30"/>
                    </a:lnTo>
                    <a:lnTo>
                      <a:pt x="40" y="23"/>
                    </a:lnTo>
                    <a:lnTo>
                      <a:pt x="34" y="21"/>
                    </a:lnTo>
                    <a:lnTo>
                      <a:pt x="26" y="21"/>
                    </a:lnTo>
                    <a:lnTo>
                      <a:pt x="19" y="23"/>
                    </a:lnTo>
                    <a:lnTo>
                      <a:pt x="11" y="24"/>
                    </a:lnTo>
                    <a:lnTo>
                      <a:pt x="6" y="24"/>
                    </a:lnTo>
                    <a:lnTo>
                      <a:pt x="1" y="18"/>
                    </a:lnTo>
                    <a:lnTo>
                      <a:pt x="0" y="10"/>
                    </a:lnTo>
                    <a:lnTo>
                      <a:pt x="13" y="2"/>
                    </a:lnTo>
                    <a:lnTo>
                      <a:pt x="28" y="0"/>
                    </a:lnTo>
                    <a:lnTo>
                      <a:pt x="43" y="1"/>
                    </a:lnTo>
                    <a:lnTo>
                      <a:pt x="58" y="7"/>
                    </a:lnTo>
                    <a:lnTo>
                      <a:pt x="72" y="13"/>
                    </a:lnTo>
                    <a:lnTo>
                      <a:pt x="85" y="23"/>
                    </a:lnTo>
                    <a:lnTo>
                      <a:pt x="97" y="34"/>
                    </a:lnTo>
                    <a:lnTo>
                      <a:pt x="107" y="45"/>
                    </a:lnTo>
                    <a:close/>
                  </a:path>
                </a:pathLst>
              </a:custGeom>
              <a:solidFill>
                <a:srgbClr val="000000"/>
              </a:solidFill>
              <a:ln w="9525">
                <a:noFill/>
                <a:round/>
                <a:headEnd/>
                <a:tailEnd/>
              </a:ln>
            </p:spPr>
            <p:txBody>
              <a:bodyPr/>
              <a:lstStyle/>
              <a:p>
                <a:endParaRPr lang="en-US" dirty="0"/>
              </a:p>
            </p:txBody>
          </p:sp>
          <p:sp>
            <p:nvSpPr>
              <p:cNvPr id="122260" name="Freeform 404"/>
              <p:cNvSpPr>
                <a:spLocks/>
              </p:cNvSpPr>
              <p:nvPr/>
            </p:nvSpPr>
            <p:spPr bwMode="auto">
              <a:xfrm>
                <a:off x="2763" y="1655"/>
                <a:ext cx="40" cy="23"/>
              </a:xfrm>
              <a:custGeom>
                <a:avLst/>
                <a:gdLst>
                  <a:gd name="T0" fmla="*/ 291 w 393"/>
                  <a:gd name="T1" fmla="*/ 197 h 229"/>
                  <a:gd name="T2" fmla="*/ 271 w 393"/>
                  <a:gd name="T3" fmla="*/ 208 h 229"/>
                  <a:gd name="T4" fmla="*/ 251 w 393"/>
                  <a:gd name="T5" fmla="*/ 217 h 229"/>
                  <a:gd name="T6" fmla="*/ 229 w 393"/>
                  <a:gd name="T7" fmla="*/ 224 h 229"/>
                  <a:gd name="T8" fmla="*/ 207 w 393"/>
                  <a:gd name="T9" fmla="*/ 229 h 229"/>
                  <a:gd name="T10" fmla="*/ 184 w 393"/>
                  <a:gd name="T11" fmla="*/ 229 h 229"/>
                  <a:gd name="T12" fmla="*/ 161 w 393"/>
                  <a:gd name="T13" fmla="*/ 228 h 229"/>
                  <a:gd name="T14" fmla="*/ 137 w 393"/>
                  <a:gd name="T15" fmla="*/ 224 h 229"/>
                  <a:gd name="T16" fmla="*/ 115 w 393"/>
                  <a:gd name="T17" fmla="*/ 216 h 229"/>
                  <a:gd name="T18" fmla="*/ 94 w 393"/>
                  <a:gd name="T19" fmla="*/ 204 h 229"/>
                  <a:gd name="T20" fmla="*/ 76 w 393"/>
                  <a:gd name="T21" fmla="*/ 190 h 229"/>
                  <a:gd name="T22" fmla="*/ 59 w 393"/>
                  <a:gd name="T23" fmla="*/ 174 h 229"/>
                  <a:gd name="T24" fmla="*/ 44 w 393"/>
                  <a:gd name="T25" fmla="*/ 157 h 229"/>
                  <a:gd name="T26" fmla="*/ 30 w 393"/>
                  <a:gd name="T27" fmla="*/ 137 h 229"/>
                  <a:gd name="T28" fmla="*/ 18 w 393"/>
                  <a:gd name="T29" fmla="*/ 117 h 229"/>
                  <a:gd name="T30" fmla="*/ 7 w 393"/>
                  <a:gd name="T31" fmla="*/ 96 h 229"/>
                  <a:gd name="T32" fmla="*/ 0 w 393"/>
                  <a:gd name="T33" fmla="*/ 75 h 229"/>
                  <a:gd name="T34" fmla="*/ 5 w 393"/>
                  <a:gd name="T35" fmla="*/ 81 h 229"/>
                  <a:gd name="T36" fmla="*/ 11 w 393"/>
                  <a:gd name="T37" fmla="*/ 91 h 229"/>
                  <a:gd name="T38" fmla="*/ 17 w 393"/>
                  <a:gd name="T39" fmla="*/ 101 h 229"/>
                  <a:gd name="T40" fmla="*/ 24 w 393"/>
                  <a:gd name="T41" fmla="*/ 111 h 229"/>
                  <a:gd name="T42" fmla="*/ 42 w 393"/>
                  <a:gd name="T43" fmla="*/ 130 h 229"/>
                  <a:gd name="T44" fmla="*/ 62 w 393"/>
                  <a:gd name="T45" fmla="*/ 152 h 229"/>
                  <a:gd name="T46" fmla="*/ 85 w 393"/>
                  <a:gd name="T47" fmla="*/ 170 h 229"/>
                  <a:gd name="T48" fmla="*/ 109 w 393"/>
                  <a:gd name="T49" fmla="*/ 187 h 229"/>
                  <a:gd name="T50" fmla="*/ 134 w 393"/>
                  <a:gd name="T51" fmla="*/ 199 h 229"/>
                  <a:gd name="T52" fmla="*/ 162 w 393"/>
                  <a:gd name="T53" fmla="*/ 207 h 229"/>
                  <a:gd name="T54" fmla="*/ 190 w 393"/>
                  <a:gd name="T55" fmla="*/ 208 h 229"/>
                  <a:gd name="T56" fmla="*/ 221 w 393"/>
                  <a:gd name="T57" fmla="*/ 201 h 229"/>
                  <a:gd name="T58" fmla="*/ 254 w 393"/>
                  <a:gd name="T59" fmla="*/ 189 h 229"/>
                  <a:gd name="T60" fmla="*/ 283 w 393"/>
                  <a:gd name="T61" fmla="*/ 171 h 229"/>
                  <a:gd name="T62" fmla="*/ 307 w 393"/>
                  <a:gd name="T63" fmla="*/ 147 h 229"/>
                  <a:gd name="T64" fmla="*/ 328 w 393"/>
                  <a:gd name="T65" fmla="*/ 121 h 229"/>
                  <a:gd name="T66" fmla="*/ 345 w 393"/>
                  <a:gd name="T67" fmla="*/ 90 h 229"/>
                  <a:gd name="T68" fmla="*/ 362 w 393"/>
                  <a:gd name="T69" fmla="*/ 60 h 229"/>
                  <a:gd name="T70" fmla="*/ 377 w 393"/>
                  <a:gd name="T71" fmla="*/ 28 h 229"/>
                  <a:gd name="T72" fmla="*/ 393 w 393"/>
                  <a:gd name="T73" fmla="*/ 0 h 229"/>
                  <a:gd name="T74" fmla="*/ 391 w 393"/>
                  <a:gd name="T75" fmla="*/ 26 h 229"/>
                  <a:gd name="T76" fmla="*/ 385 w 393"/>
                  <a:gd name="T77" fmla="*/ 52 h 229"/>
                  <a:gd name="T78" fmla="*/ 376 w 393"/>
                  <a:gd name="T79" fmla="*/ 78 h 229"/>
                  <a:gd name="T80" fmla="*/ 365 w 393"/>
                  <a:gd name="T81" fmla="*/ 105 h 229"/>
                  <a:gd name="T82" fmla="*/ 350 w 393"/>
                  <a:gd name="T83" fmla="*/ 130 h 229"/>
                  <a:gd name="T84" fmla="*/ 332 w 393"/>
                  <a:gd name="T85" fmla="*/ 154 h 229"/>
                  <a:gd name="T86" fmla="*/ 313 w 393"/>
                  <a:gd name="T87" fmla="*/ 175 h 229"/>
                  <a:gd name="T88" fmla="*/ 291 w 393"/>
                  <a:gd name="T89" fmla="*/ 197 h 22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93"/>
                  <a:gd name="T136" fmla="*/ 0 h 229"/>
                  <a:gd name="T137" fmla="*/ 393 w 393"/>
                  <a:gd name="T138" fmla="*/ 229 h 22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93" h="229">
                    <a:moveTo>
                      <a:pt x="291" y="197"/>
                    </a:moveTo>
                    <a:lnTo>
                      <a:pt x="271" y="208"/>
                    </a:lnTo>
                    <a:lnTo>
                      <a:pt x="251" y="217"/>
                    </a:lnTo>
                    <a:lnTo>
                      <a:pt x="229" y="224"/>
                    </a:lnTo>
                    <a:lnTo>
                      <a:pt x="207" y="229"/>
                    </a:lnTo>
                    <a:lnTo>
                      <a:pt x="184" y="229"/>
                    </a:lnTo>
                    <a:lnTo>
                      <a:pt x="161" y="228"/>
                    </a:lnTo>
                    <a:lnTo>
                      <a:pt x="137" y="224"/>
                    </a:lnTo>
                    <a:lnTo>
                      <a:pt x="115" y="216"/>
                    </a:lnTo>
                    <a:lnTo>
                      <a:pt x="94" y="204"/>
                    </a:lnTo>
                    <a:lnTo>
                      <a:pt x="76" y="190"/>
                    </a:lnTo>
                    <a:lnTo>
                      <a:pt x="59" y="174"/>
                    </a:lnTo>
                    <a:lnTo>
                      <a:pt x="44" y="157"/>
                    </a:lnTo>
                    <a:lnTo>
                      <a:pt x="30" y="137"/>
                    </a:lnTo>
                    <a:lnTo>
                      <a:pt x="18" y="117"/>
                    </a:lnTo>
                    <a:lnTo>
                      <a:pt x="7" y="96"/>
                    </a:lnTo>
                    <a:lnTo>
                      <a:pt x="0" y="75"/>
                    </a:lnTo>
                    <a:lnTo>
                      <a:pt x="5" y="81"/>
                    </a:lnTo>
                    <a:lnTo>
                      <a:pt x="11" y="91"/>
                    </a:lnTo>
                    <a:lnTo>
                      <a:pt x="17" y="101"/>
                    </a:lnTo>
                    <a:lnTo>
                      <a:pt x="24" y="111"/>
                    </a:lnTo>
                    <a:lnTo>
                      <a:pt x="42" y="130"/>
                    </a:lnTo>
                    <a:lnTo>
                      <a:pt x="62" y="152"/>
                    </a:lnTo>
                    <a:lnTo>
                      <a:pt x="85" y="170"/>
                    </a:lnTo>
                    <a:lnTo>
                      <a:pt x="109" y="187"/>
                    </a:lnTo>
                    <a:lnTo>
                      <a:pt x="134" y="199"/>
                    </a:lnTo>
                    <a:lnTo>
                      <a:pt x="162" y="207"/>
                    </a:lnTo>
                    <a:lnTo>
                      <a:pt x="190" y="208"/>
                    </a:lnTo>
                    <a:lnTo>
                      <a:pt x="221" y="201"/>
                    </a:lnTo>
                    <a:lnTo>
                      <a:pt x="254" y="189"/>
                    </a:lnTo>
                    <a:lnTo>
                      <a:pt x="283" y="171"/>
                    </a:lnTo>
                    <a:lnTo>
                      <a:pt x="307" y="147"/>
                    </a:lnTo>
                    <a:lnTo>
                      <a:pt x="328" y="121"/>
                    </a:lnTo>
                    <a:lnTo>
                      <a:pt x="345" y="90"/>
                    </a:lnTo>
                    <a:lnTo>
                      <a:pt x="362" y="60"/>
                    </a:lnTo>
                    <a:lnTo>
                      <a:pt x="377" y="28"/>
                    </a:lnTo>
                    <a:lnTo>
                      <a:pt x="393" y="0"/>
                    </a:lnTo>
                    <a:lnTo>
                      <a:pt x="391" y="26"/>
                    </a:lnTo>
                    <a:lnTo>
                      <a:pt x="385" y="52"/>
                    </a:lnTo>
                    <a:lnTo>
                      <a:pt x="376" y="78"/>
                    </a:lnTo>
                    <a:lnTo>
                      <a:pt x="365" y="105"/>
                    </a:lnTo>
                    <a:lnTo>
                      <a:pt x="350" y="130"/>
                    </a:lnTo>
                    <a:lnTo>
                      <a:pt x="332" y="154"/>
                    </a:lnTo>
                    <a:lnTo>
                      <a:pt x="313" y="175"/>
                    </a:lnTo>
                    <a:lnTo>
                      <a:pt x="291" y="197"/>
                    </a:lnTo>
                    <a:close/>
                  </a:path>
                </a:pathLst>
              </a:custGeom>
              <a:solidFill>
                <a:srgbClr val="000000"/>
              </a:solidFill>
              <a:ln w="9525">
                <a:noFill/>
                <a:round/>
                <a:headEnd/>
                <a:tailEnd/>
              </a:ln>
            </p:spPr>
            <p:txBody>
              <a:bodyPr/>
              <a:lstStyle/>
              <a:p>
                <a:endParaRPr lang="en-US" dirty="0"/>
              </a:p>
            </p:txBody>
          </p:sp>
          <p:sp>
            <p:nvSpPr>
              <p:cNvPr id="122261" name="Freeform 405"/>
              <p:cNvSpPr>
                <a:spLocks/>
              </p:cNvSpPr>
              <p:nvPr/>
            </p:nvSpPr>
            <p:spPr bwMode="auto">
              <a:xfrm>
                <a:off x="2700" y="1680"/>
                <a:ext cx="122" cy="114"/>
              </a:xfrm>
              <a:custGeom>
                <a:avLst/>
                <a:gdLst>
                  <a:gd name="T0" fmla="*/ 461 w 1226"/>
                  <a:gd name="T1" fmla="*/ 16 h 1132"/>
                  <a:gd name="T2" fmla="*/ 446 w 1226"/>
                  <a:gd name="T3" fmla="*/ 43 h 1132"/>
                  <a:gd name="T4" fmla="*/ 442 w 1226"/>
                  <a:gd name="T5" fmla="*/ 76 h 1132"/>
                  <a:gd name="T6" fmla="*/ 469 w 1226"/>
                  <a:gd name="T7" fmla="*/ 133 h 1132"/>
                  <a:gd name="T8" fmla="*/ 558 w 1226"/>
                  <a:gd name="T9" fmla="*/ 202 h 1132"/>
                  <a:gd name="T10" fmla="*/ 666 w 1226"/>
                  <a:gd name="T11" fmla="*/ 230 h 1132"/>
                  <a:gd name="T12" fmla="*/ 793 w 1226"/>
                  <a:gd name="T13" fmla="*/ 228 h 1132"/>
                  <a:gd name="T14" fmla="*/ 920 w 1226"/>
                  <a:gd name="T15" fmla="*/ 193 h 1132"/>
                  <a:gd name="T16" fmla="*/ 1001 w 1226"/>
                  <a:gd name="T17" fmla="*/ 92 h 1132"/>
                  <a:gd name="T18" fmla="*/ 1017 w 1226"/>
                  <a:gd name="T19" fmla="*/ 71 h 1132"/>
                  <a:gd name="T20" fmla="*/ 1014 w 1226"/>
                  <a:gd name="T21" fmla="*/ 47 h 1132"/>
                  <a:gd name="T22" fmla="*/ 1029 w 1226"/>
                  <a:gd name="T23" fmla="*/ 31 h 1132"/>
                  <a:gd name="T24" fmla="*/ 1064 w 1226"/>
                  <a:gd name="T25" fmla="*/ 61 h 1132"/>
                  <a:gd name="T26" fmla="*/ 1088 w 1226"/>
                  <a:gd name="T27" fmla="*/ 98 h 1132"/>
                  <a:gd name="T28" fmla="*/ 1136 w 1226"/>
                  <a:gd name="T29" fmla="*/ 143 h 1132"/>
                  <a:gd name="T30" fmla="*/ 1169 w 1226"/>
                  <a:gd name="T31" fmla="*/ 212 h 1132"/>
                  <a:gd name="T32" fmla="*/ 1192 w 1226"/>
                  <a:gd name="T33" fmla="*/ 289 h 1132"/>
                  <a:gd name="T34" fmla="*/ 1211 w 1226"/>
                  <a:gd name="T35" fmla="*/ 442 h 1132"/>
                  <a:gd name="T36" fmla="*/ 1192 w 1226"/>
                  <a:gd name="T37" fmla="*/ 599 h 1132"/>
                  <a:gd name="T38" fmla="*/ 1191 w 1226"/>
                  <a:gd name="T39" fmla="*/ 703 h 1132"/>
                  <a:gd name="T40" fmla="*/ 1193 w 1226"/>
                  <a:gd name="T41" fmla="*/ 728 h 1132"/>
                  <a:gd name="T42" fmla="*/ 1193 w 1226"/>
                  <a:gd name="T43" fmla="*/ 754 h 1132"/>
                  <a:gd name="T44" fmla="*/ 1218 w 1226"/>
                  <a:gd name="T45" fmla="*/ 828 h 1132"/>
                  <a:gd name="T46" fmla="*/ 1223 w 1226"/>
                  <a:gd name="T47" fmla="*/ 932 h 1132"/>
                  <a:gd name="T48" fmla="*/ 1187 w 1226"/>
                  <a:gd name="T49" fmla="*/ 1027 h 1132"/>
                  <a:gd name="T50" fmla="*/ 1028 w 1226"/>
                  <a:gd name="T51" fmla="*/ 1105 h 1132"/>
                  <a:gd name="T52" fmla="*/ 840 w 1226"/>
                  <a:gd name="T53" fmla="*/ 1126 h 1132"/>
                  <a:gd name="T54" fmla="*/ 611 w 1226"/>
                  <a:gd name="T55" fmla="*/ 1132 h 1132"/>
                  <a:gd name="T56" fmla="*/ 323 w 1226"/>
                  <a:gd name="T57" fmla="*/ 1092 h 1132"/>
                  <a:gd name="T58" fmla="*/ 73 w 1226"/>
                  <a:gd name="T59" fmla="*/ 963 h 1132"/>
                  <a:gd name="T60" fmla="*/ 1 w 1226"/>
                  <a:gd name="T61" fmla="*/ 848 h 1132"/>
                  <a:gd name="T62" fmla="*/ 2 w 1226"/>
                  <a:gd name="T63" fmla="*/ 774 h 1132"/>
                  <a:gd name="T64" fmla="*/ 17 w 1226"/>
                  <a:gd name="T65" fmla="*/ 707 h 1132"/>
                  <a:gd name="T66" fmla="*/ 35 w 1226"/>
                  <a:gd name="T67" fmla="*/ 726 h 1132"/>
                  <a:gd name="T68" fmla="*/ 51 w 1226"/>
                  <a:gd name="T69" fmla="*/ 739 h 1132"/>
                  <a:gd name="T70" fmla="*/ 110 w 1226"/>
                  <a:gd name="T71" fmla="*/ 708 h 1132"/>
                  <a:gd name="T72" fmla="*/ 154 w 1226"/>
                  <a:gd name="T73" fmla="*/ 656 h 1132"/>
                  <a:gd name="T74" fmla="*/ 218 w 1226"/>
                  <a:gd name="T75" fmla="*/ 560 h 1132"/>
                  <a:gd name="T76" fmla="*/ 288 w 1226"/>
                  <a:gd name="T77" fmla="*/ 338 h 1132"/>
                  <a:gd name="T78" fmla="*/ 269 w 1226"/>
                  <a:gd name="T79" fmla="*/ 105 h 1132"/>
                  <a:gd name="T80" fmla="*/ 297 w 1226"/>
                  <a:gd name="T81" fmla="*/ 24 h 1132"/>
                  <a:gd name="T82" fmla="*/ 382 w 1226"/>
                  <a:gd name="T83" fmla="*/ 3 h 1132"/>
                  <a:gd name="T84" fmla="*/ 471 w 1226"/>
                  <a:gd name="T85" fmla="*/ 6 h 11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26"/>
                  <a:gd name="T130" fmla="*/ 0 h 1132"/>
                  <a:gd name="T131" fmla="*/ 1226 w 1226"/>
                  <a:gd name="T132" fmla="*/ 1132 h 11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26" h="1132">
                    <a:moveTo>
                      <a:pt x="471" y="16"/>
                    </a:moveTo>
                    <a:lnTo>
                      <a:pt x="465" y="17"/>
                    </a:lnTo>
                    <a:lnTo>
                      <a:pt x="461" y="16"/>
                    </a:lnTo>
                    <a:lnTo>
                      <a:pt x="454" y="24"/>
                    </a:lnTo>
                    <a:lnTo>
                      <a:pt x="450" y="34"/>
                    </a:lnTo>
                    <a:lnTo>
                      <a:pt x="446" y="43"/>
                    </a:lnTo>
                    <a:lnTo>
                      <a:pt x="444" y="54"/>
                    </a:lnTo>
                    <a:lnTo>
                      <a:pt x="441" y="65"/>
                    </a:lnTo>
                    <a:lnTo>
                      <a:pt x="442" y="76"/>
                    </a:lnTo>
                    <a:lnTo>
                      <a:pt x="445" y="86"/>
                    </a:lnTo>
                    <a:lnTo>
                      <a:pt x="450" y="97"/>
                    </a:lnTo>
                    <a:lnTo>
                      <a:pt x="469" y="133"/>
                    </a:lnTo>
                    <a:lnTo>
                      <a:pt x="495" y="162"/>
                    </a:lnTo>
                    <a:lnTo>
                      <a:pt x="524" y="185"/>
                    </a:lnTo>
                    <a:lnTo>
                      <a:pt x="558" y="202"/>
                    </a:lnTo>
                    <a:lnTo>
                      <a:pt x="592" y="213"/>
                    </a:lnTo>
                    <a:lnTo>
                      <a:pt x="629" y="222"/>
                    </a:lnTo>
                    <a:lnTo>
                      <a:pt x="666" y="230"/>
                    </a:lnTo>
                    <a:lnTo>
                      <a:pt x="703" y="238"/>
                    </a:lnTo>
                    <a:lnTo>
                      <a:pt x="746" y="233"/>
                    </a:lnTo>
                    <a:lnTo>
                      <a:pt x="793" y="228"/>
                    </a:lnTo>
                    <a:lnTo>
                      <a:pt x="837" y="220"/>
                    </a:lnTo>
                    <a:lnTo>
                      <a:pt x="881" y="210"/>
                    </a:lnTo>
                    <a:lnTo>
                      <a:pt x="920" y="193"/>
                    </a:lnTo>
                    <a:lnTo>
                      <a:pt x="954" y="169"/>
                    </a:lnTo>
                    <a:lnTo>
                      <a:pt x="981" y="136"/>
                    </a:lnTo>
                    <a:lnTo>
                      <a:pt x="1001" y="92"/>
                    </a:lnTo>
                    <a:lnTo>
                      <a:pt x="1010" y="85"/>
                    </a:lnTo>
                    <a:lnTo>
                      <a:pt x="1016" y="79"/>
                    </a:lnTo>
                    <a:lnTo>
                      <a:pt x="1017" y="71"/>
                    </a:lnTo>
                    <a:lnTo>
                      <a:pt x="1018" y="64"/>
                    </a:lnTo>
                    <a:lnTo>
                      <a:pt x="1016" y="55"/>
                    </a:lnTo>
                    <a:lnTo>
                      <a:pt x="1014" y="47"/>
                    </a:lnTo>
                    <a:lnTo>
                      <a:pt x="1012" y="36"/>
                    </a:lnTo>
                    <a:lnTo>
                      <a:pt x="1016" y="26"/>
                    </a:lnTo>
                    <a:lnTo>
                      <a:pt x="1029" y="31"/>
                    </a:lnTo>
                    <a:lnTo>
                      <a:pt x="1042" y="40"/>
                    </a:lnTo>
                    <a:lnTo>
                      <a:pt x="1052" y="49"/>
                    </a:lnTo>
                    <a:lnTo>
                      <a:pt x="1064" y="61"/>
                    </a:lnTo>
                    <a:lnTo>
                      <a:pt x="1073" y="72"/>
                    </a:lnTo>
                    <a:lnTo>
                      <a:pt x="1081" y="85"/>
                    </a:lnTo>
                    <a:lnTo>
                      <a:pt x="1088" y="98"/>
                    </a:lnTo>
                    <a:lnTo>
                      <a:pt x="1091" y="112"/>
                    </a:lnTo>
                    <a:lnTo>
                      <a:pt x="1117" y="125"/>
                    </a:lnTo>
                    <a:lnTo>
                      <a:pt x="1136" y="143"/>
                    </a:lnTo>
                    <a:lnTo>
                      <a:pt x="1150" y="163"/>
                    </a:lnTo>
                    <a:lnTo>
                      <a:pt x="1162" y="187"/>
                    </a:lnTo>
                    <a:lnTo>
                      <a:pt x="1169" y="212"/>
                    </a:lnTo>
                    <a:lnTo>
                      <a:pt x="1176" y="237"/>
                    </a:lnTo>
                    <a:lnTo>
                      <a:pt x="1183" y="263"/>
                    </a:lnTo>
                    <a:lnTo>
                      <a:pt x="1192" y="289"/>
                    </a:lnTo>
                    <a:lnTo>
                      <a:pt x="1205" y="339"/>
                    </a:lnTo>
                    <a:lnTo>
                      <a:pt x="1212" y="390"/>
                    </a:lnTo>
                    <a:lnTo>
                      <a:pt x="1211" y="442"/>
                    </a:lnTo>
                    <a:lnTo>
                      <a:pt x="1206" y="495"/>
                    </a:lnTo>
                    <a:lnTo>
                      <a:pt x="1199" y="547"/>
                    </a:lnTo>
                    <a:lnTo>
                      <a:pt x="1192" y="599"/>
                    </a:lnTo>
                    <a:lnTo>
                      <a:pt x="1187" y="648"/>
                    </a:lnTo>
                    <a:lnTo>
                      <a:pt x="1187" y="698"/>
                    </a:lnTo>
                    <a:lnTo>
                      <a:pt x="1191" y="703"/>
                    </a:lnTo>
                    <a:lnTo>
                      <a:pt x="1195" y="711"/>
                    </a:lnTo>
                    <a:lnTo>
                      <a:pt x="1193" y="718"/>
                    </a:lnTo>
                    <a:lnTo>
                      <a:pt x="1193" y="728"/>
                    </a:lnTo>
                    <a:lnTo>
                      <a:pt x="1191" y="737"/>
                    </a:lnTo>
                    <a:lnTo>
                      <a:pt x="1192" y="745"/>
                    </a:lnTo>
                    <a:lnTo>
                      <a:pt x="1193" y="754"/>
                    </a:lnTo>
                    <a:lnTo>
                      <a:pt x="1198" y="763"/>
                    </a:lnTo>
                    <a:lnTo>
                      <a:pt x="1209" y="794"/>
                    </a:lnTo>
                    <a:lnTo>
                      <a:pt x="1218" y="828"/>
                    </a:lnTo>
                    <a:lnTo>
                      <a:pt x="1224" y="863"/>
                    </a:lnTo>
                    <a:lnTo>
                      <a:pt x="1226" y="898"/>
                    </a:lnTo>
                    <a:lnTo>
                      <a:pt x="1223" y="932"/>
                    </a:lnTo>
                    <a:lnTo>
                      <a:pt x="1216" y="966"/>
                    </a:lnTo>
                    <a:lnTo>
                      <a:pt x="1204" y="997"/>
                    </a:lnTo>
                    <a:lnTo>
                      <a:pt x="1187" y="1027"/>
                    </a:lnTo>
                    <a:lnTo>
                      <a:pt x="1139" y="1061"/>
                    </a:lnTo>
                    <a:lnTo>
                      <a:pt x="1085" y="1088"/>
                    </a:lnTo>
                    <a:lnTo>
                      <a:pt x="1028" y="1105"/>
                    </a:lnTo>
                    <a:lnTo>
                      <a:pt x="967" y="1117"/>
                    </a:lnTo>
                    <a:lnTo>
                      <a:pt x="904" y="1122"/>
                    </a:lnTo>
                    <a:lnTo>
                      <a:pt x="840" y="1126"/>
                    </a:lnTo>
                    <a:lnTo>
                      <a:pt x="775" y="1128"/>
                    </a:lnTo>
                    <a:lnTo>
                      <a:pt x="713" y="1132"/>
                    </a:lnTo>
                    <a:lnTo>
                      <a:pt x="611" y="1132"/>
                    </a:lnTo>
                    <a:lnTo>
                      <a:pt x="511" y="1127"/>
                    </a:lnTo>
                    <a:lnTo>
                      <a:pt x="414" y="1113"/>
                    </a:lnTo>
                    <a:lnTo>
                      <a:pt x="323" y="1092"/>
                    </a:lnTo>
                    <a:lnTo>
                      <a:pt x="233" y="1060"/>
                    </a:lnTo>
                    <a:lnTo>
                      <a:pt x="151" y="1018"/>
                    </a:lnTo>
                    <a:lnTo>
                      <a:pt x="73" y="963"/>
                    </a:lnTo>
                    <a:lnTo>
                      <a:pt x="2" y="895"/>
                    </a:lnTo>
                    <a:lnTo>
                      <a:pt x="1" y="871"/>
                    </a:lnTo>
                    <a:lnTo>
                      <a:pt x="1" y="848"/>
                    </a:lnTo>
                    <a:lnTo>
                      <a:pt x="0" y="823"/>
                    </a:lnTo>
                    <a:lnTo>
                      <a:pt x="1" y="799"/>
                    </a:lnTo>
                    <a:lnTo>
                      <a:pt x="2" y="774"/>
                    </a:lnTo>
                    <a:lnTo>
                      <a:pt x="5" y="752"/>
                    </a:lnTo>
                    <a:lnTo>
                      <a:pt x="9" y="728"/>
                    </a:lnTo>
                    <a:lnTo>
                      <a:pt x="17" y="707"/>
                    </a:lnTo>
                    <a:lnTo>
                      <a:pt x="26" y="711"/>
                    </a:lnTo>
                    <a:lnTo>
                      <a:pt x="32" y="720"/>
                    </a:lnTo>
                    <a:lnTo>
                      <a:pt x="35" y="726"/>
                    </a:lnTo>
                    <a:lnTo>
                      <a:pt x="40" y="731"/>
                    </a:lnTo>
                    <a:lnTo>
                      <a:pt x="44" y="734"/>
                    </a:lnTo>
                    <a:lnTo>
                      <a:pt x="51" y="739"/>
                    </a:lnTo>
                    <a:lnTo>
                      <a:pt x="73" y="732"/>
                    </a:lnTo>
                    <a:lnTo>
                      <a:pt x="93" y="723"/>
                    </a:lnTo>
                    <a:lnTo>
                      <a:pt x="110" y="708"/>
                    </a:lnTo>
                    <a:lnTo>
                      <a:pt x="127" y="693"/>
                    </a:lnTo>
                    <a:lnTo>
                      <a:pt x="140" y="674"/>
                    </a:lnTo>
                    <a:lnTo>
                      <a:pt x="154" y="656"/>
                    </a:lnTo>
                    <a:lnTo>
                      <a:pt x="168" y="637"/>
                    </a:lnTo>
                    <a:lnTo>
                      <a:pt x="183" y="622"/>
                    </a:lnTo>
                    <a:lnTo>
                      <a:pt x="218" y="560"/>
                    </a:lnTo>
                    <a:lnTo>
                      <a:pt x="250" y="491"/>
                    </a:lnTo>
                    <a:lnTo>
                      <a:pt x="272" y="415"/>
                    </a:lnTo>
                    <a:lnTo>
                      <a:pt x="288" y="338"/>
                    </a:lnTo>
                    <a:lnTo>
                      <a:pt x="293" y="258"/>
                    </a:lnTo>
                    <a:lnTo>
                      <a:pt x="286" y="180"/>
                    </a:lnTo>
                    <a:lnTo>
                      <a:pt x="269" y="105"/>
                    </a:lnTo>
                    <a:lnTo>
                      <a:pt x="239" y="37"/>
                    </a:lnTo>
                    <a:lnTo>
                      <a:pt x="268" y="30"/>
                    </a:lnTo>
                    <a:lnTo>
                      <a:pt x="297" y="24"/>
                    </a:lnTo>
                    <a:lnTo>
                      <a:pt x="325" y="16"/>
                    </a:lnTo>
                    <a:lnTo>
                      <a:pt x="354" y="10"/>
                    </a:lnTo>
                    <a:lnTo>
                      <a:pt x="382" y="3"/>
                    </a:lnTo>
                    <a:lnTo>
                      <a:pt x="410" y="0"/>
                    </a:lnTo>
                    <a:lnTo>
                      <a:pt x="439" y="0"/>
                    </a:lnTo>
                    <a:lnTo>
                      <a:pt x="471" y="6"/>
                    </a:lnTo>
                    <a:lnTo>
                      <a:pt x="471" y="16"/>
                    </a:lnTo>
                    <a:close/>
                  </a:path>
                </a:pathLst>
              </a:custGeom>
              <a:solidFill>
                <a:srgbClr val="FF8FFF"/>
              </a:solidFill>
              <a:ln w="9525">
                <a:noFill/>
                <a:round/>
                <a:headEnd/>
                <a:tailEnd/>
              </a:ln>
            </p:spPr>
            <p:txBody>
              <a:bodyPr/>
              <a:lstStyle/>
              <a:p>
                <a:endParaRPr lang="en-US" dirty="0"/>
              </a:p>
            </p:txBody>
          </p:sp>
          <p:sp>
            <p:nvSpPr>
              <p:cNvPr id="122262" name="Freeform 406"/>
              <p:cNvSpPr>
                <a:spLocks/>
              </p:cNvSpPr>
              <p:nvPr/>
            </p:nvSpPr>
            <p:spPr bwMode="auto">
              <a:xfrm>
                <a:off x="2644" y="1686"/>
                <a:ext cx="83" cy="100"/>
              </a:xfrm>
              <a:custGeom>
                <a:avLst/>
                <a:gdLst>
                  <a:gd name="T0" fmla="*/ 811 w 821"/>
                  <a:gd name="T1" fmla="*/ 275 h 1000"/>
                  <a:gd name="T2" fmla="*/ 804 w 821"/>
                  <a:gd name="T3" fmla="*/ 312 h 1000"/>
                  <a:gd name="T4" fmla="*/ 801 w 821"/>
                  <a:gd name="T5" fmla="*/ 348 h 1000"/>
                  <a:gd name="T6" fmla="*/ 753 w 821"/>
                  <a:gd name="T7" fmla="*/ 461 h 1000"/>
                  <a:gd name="T8" fmla="*/ 692 w 821"/>
                  <a:gd name="T9" fmla="*/ 565 h 1000"/>
                  <a:gd name="T10" fmla="*/ 629 w 821"/>
                  <a:gd name="T11" fmla="*/ 622 h 1000"/>
                  <a:gd name="T12" fmla="*/ 603 w 821"/>
                  <a:gd name="T13" fmla="*/ 621 h 1000"/>
                  <a:gd name="T14" fmla="*/ 575 w 821"/>
                  <a:gd name="T15" fmla="*/ 619 h 1000"/>
                  <a:gd name="T16" fmla="*/ 570 w 821"/>
                  <a:gd name="T17" fmla="*/ 558 h 1000"/>
                  <a:gd name="T18" fmla="*/ 543 w 821"/>
                  <a:gd name="T19" fmla="*/ 478 h 1000"/>
                  <a:gd name="T20" fmla="*/ 488 w 821"/>
                  <a:gd name="T21" fmla="*/ 414 h 1000"/>
                  <a:gd name="T22" fmla="*/ 464 w 821"/>
                  <a:gd name="T23" fmla="*/ 398 h 1000"/>
                  <a:gd name="T24" fmla="*/ 447 w 821"/>
                  <a:gd name="T25" fmla="*/ 395 h 1000"/>
                  <a:gd name="T26" fmla="*/ 451 w 821"/>
                  <a:gd name="T27" fmla="*/ 421 h 1000"/>
                  <a:gd name="T28" fmla="*/ 483 w 821"/>
                  <a:gd name="T29" fmla="*/ 440 h 1000"/>
                  <a:gd name="T30" fmla="*/ 515 w 821"/>
                  <a:gd name="T31" fmla="*/ 472 h 1000"/>
                  <a:gd name="T32" fmla="*/ 542 w 821"/>
                  <a:gd name="T33" fmla="*/ 534 h 1000"/>
                  <a:gd name="T34" fmla="*/ 538 w 821"/>
                  <a:gd name="T35" fmla="*/ 599 h 1000"/>
                  <a:gd name="T36" fmla="*/ 493 w 821"/>
                  <a:gd name="T37" fmla="*/ 678 h 1000"/>
                  <a:gd name="T38" fmla="*/ 437 w 821"/>
                  <a:gd name="T39" fmla="*/ 761 h 1000"/>
                  <a:gd name="T40" fmla="*/ 362 w 821"/>
                  <a:gd name="T41" fmla="*/ 828 h 1000"/>
                  <a:gd name="T42" fmla="*/ 323 w 821"/>
                  <a:gd name="T43" fmla="*/ 786 h 1000"/>
                  <a:gd name="T44" fmla="*/ 268 w 821"/>
                  <a:gd name="T45" fmla="*/ 768 h 1000"/>
                  <a:gd name="T46" fmla="*/ 216 w 821"/>
                  <a:gd name="T47" fmla="*/ 779 h 1000"/>
                  <a:gd name="T48" fmla="*/ 274 w 821"/>
                  <a:gd name="T49" fmla="*/ 792 h 1000"/>
                  <a:gd name="T50" fmla="*/ 330 w 821"/>
                  <a:gd name="T51" fmla="*/ 812 h 1000"/>
                  <a:gd name="T52" fmla="*/ 350 w 821"/>
                  <a:gd name="T53" fmla="*/ 867 h 1000"/>
                  <a:gd name="T54" fmla="*/ 337 w 821"/>
                  <a:gd name="T55" fmla="*/ 925 h 1000"/>
                  <a:gd name="T56" fmla="*/ 302 w 821"/>
                  <a:gd name="T57" fmla="*/ 969 h 1000"/>
                  <a:gd name="T58" fmla="*/ 268 w 821"/>
                  <a:gd name="T59" fmla="*/ 976 h 1000"/>
                  <a:gd name="T60" fmla="*/ 250 w 821"/>
                  <a:gd name="T61" fmla="*/ 960 h 1000"/>
                  <a:gd name="T62" fmla="*/ 246 w 821"/>
                  <a:gd name="T63" fmla="*/ 939 h 1000"/>
                  <a:gd name="T64" fmla="*/ 250 w 821"/>
                  <a:gd name="T65" fmla="*/ 898 h 1000"/>
                  <a:gd name="T66" fmla="*/ 253 w 821"/>
                  <a:gd name="T67" fmla="*/ 859 h 1000"/>
                  <a:gd name="T68" fmla="*/ 236 w 821"/>
                  <a:gd name="T69" fmla="*/ 851 h 1000"/>
                  <a:gd name="T70" fmla="*/ 210 w 821"/>
                  <a:gd name="T71" fmla="*/ 841 h 1000"/>
                  <a:gd name="T72" fmla="*/ 183 w 821"/>
                  <a:gd name="T73" fmla="*/ 825 h 1000"/>
                  <a:gd name="T74" fmla="*/ 187 w 821"/>
                  <a:gd name="T75" fmla="*/ 862 h 1000"/>
                  <a:gd name="T76" fmla="*/ 143 w 821"/>
                  <a:gd name="T77" fmla="*/ 866 h 1000"/>
                  <a:gd name="T78" fmla="*/ 102 w 821"/>
                  <a:gd name="T79" fmla="*/ 879 h 1000"/>
                  <a:gd name="T80" fmla="*/ 121 w 821"/>
                  <a:gd name="T81" fmla="*/ 883 h 1000"/>
                  <a:gd name="T82" fmla="*/ 167 w 821"/>
                  <a:gd name="T83" fmla="*/ 884 h 1000"/>
                  <a:gd name="T84" fmla="*/ 216 w 821"/>
                  <a:gd name="T85" fmla="*/ 894 h 1000"/>
                  <a:gd name="T86" fmla="*/ 180 w 821"/>
                  <a:gd name="T87" fmla="*/ 977 h 1000"/>
                  <a:gd name="T88" fmla="*/ 103 w 821"/>
                  <a:gd name="T89" fmla="*/ 997 h 1000"/>
                  <a:gd name="T90" fmla="*/ 28 w 821"/>
                  <a:gd name="T91" fmla="*/ 990 h 1000"/>
                  <a:gd name="T92" fmla="*/ 3 w 821"/>
                  <a:gd name="T93" fmla="*/ 950 h 1000"/>
                  <a:gd name="T94" fmla="*/ 1 w 821"/>
                  <a:gd name="T95" fmla="*/ 900 h 1000"/>
                  <a:gd name="T96" fmla="*/ 15 w 821"/>
                  <a:gd name="T97" fmla="*/ 852 h 1000"/>
                  <a:gd name="T98" fmla="*/ 49 w 821"/>
                  <a:gd name="T99" fmla="*/ 805 h 1000"/>
                  <a:gd name="T100" fmla="*/ 89 w 821"/>
                  <a:gd name="T101" fmla="*/ 764 h 1000"/>
                  <a:gd name="T102" fmla="*/ 116 w 821"/>
                  <a:gd name="T103" fmla="*/ 751 h 1000"/>
                  <a:gd name="T104" fmla="*/ 121 w 821"/>
                  <a:gd name="T105" fmla="*/ 737 h 1000"/>
                  <a:gd name="T106" fmla="*/ 99 w 821"/>
                  <a:gd name="T107" fmla="*/ 732 h 1000"/>
                  <a:gd name="T108" fmla="*/ 162 w 821"/>
                  <a:gd name="T109" fmla="*/ 550 h 1000"/>
                  <a:gd name="T110" fmla="*/ 289 w 821"/>
                  <a:gd name="T111" fmla="*/ 396 h 1000"/>
                  <a:gd name="T112" fmla="*/ 401 w 821"/>
                  <a:gd name="T113" fmla="*/ 267 h 1000"/>
                  <a:gd name="T114" fmla="*/ 510 w 821"/>
                  <a:gd name="T115" fmla="*/ 172 h 1000"/>
                  <a:gd name="T116" fmla="*/ 626 w 821"/>
                  <a:gd name="T117" fmla="*/ 84 h 1000"/>
                  <a:gd name="T118" fmla="*/ 782 w 821"/>
                  <a:gd name="T119" fmla="*/ 24 h 1000"/>
                  <a:gd name="T120" fmla="*/ 812 w 821"/>
                  <a:gd name="T121" fmla="*/ 117 h 1000"/>
                  <a:gd name="T122" fmla="*/ 817 w 821"/>
                  <a:gd name="T123" fmla="*/ 219 h 10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21"/>
                  <a:gd name="T187" fmla="*/ 0 h 1000"/>
                  <a:gd name="T188" fmla="*/ 821 w 821"/>
                  <a:gd name="T189" fmla="*/ 1000 h 10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21" h="1000">
                    <a:moveTo>
                      <a:pt x="821" y="253"/>
                    </a:moveTo>
                    <a:lnTo>
                      <a:pt x="815" y="263"/>
                    </a:lnTo>
                    <a:lnTo>
                      <a:pt x="811" y="275"/>
                    </a:lnTo>
                    <a:lnTo>
                      <a:pt x="808" y="287"/>
                    </a:lnTo>
                    <a:lnTo>
                      <a:pt x="807" y="300"/>
                    </a:lnTo>
                    <a:lnTo>
                      <a:pt x="804" y="312"/>
                    </a:lnTo>
                    <a:lnTo>
                      <a:pt x="803" y="325"/>
                    </a:lnTo>
                    <a:lnTo>
                      <a:pt x="802" y="337"/>
                    </a:lnTo>
                    <a:lnTo>
                      <a:pt x="801" y="348"/>
                    </a:lnTo>
                    <a:lnTo>
                      <a:pt x="785" y="386"/>
                    </a:lnTo>
                    <a:lnTo>
                      <a:pt x="770" y="424"/>
                    </a:lnTo>
                    <a:lnTo>
                      <a:pt x="753" y="461"/>
                    </a:lnTo>
                    <a:lnTo>
                      <a:pt x="736" y="497"/>
                    </a:lnTo>
                    <a:lnTo>
                      <a:pt x="714" y="532"/>
                    </a:lnTo>
                    <a:lnTo>
                      <a:pt x="692" y="565"/>
                    </a:lnTo>
                    <a:lnTo>
                      <a:pt x="667" y="596"/>
                    </a:lnTo>
                    <a:lnTo>
                      <a:pt x="639" y="627"/>
                    </a:lnTo>
                    <a:lnTo>
                      <a:pt x="629" y="622"/>
                    </a:lnTo>
                    <a:lnTo>
                      <a:pt x="621" y="621"/>
                    </a:lnTo>
                    <a:lnTo>
                      <a:pt x="612" y="621"/>
                    </a:lnTo>
                    <a:lnTo>
                      <a:pt x="603" y="621"/>
                    </a:lnTo>
                    <a:lnTo>
                      <a:pt x="594" y="620"/>
                    </a:lnTo>
                    <a:lnTo>
                      <a:pt x="584" y="620"/>
                    </a:lnTo>
                    <a:lnTo>
                      <a:pt x="575" y="619"/>
                    </a:lnTo>
                    <a:lnTo>
                      <a:pt x="569" y="617"/>
                    </a:lnTo>
                    <a:lnTo>
                      <a:pt x="571" y="586"/>
                    </a:lnTo>
                    <a:lnTo>
                      <a:pt x="570" y="558"/>
                    </a:lnTo>
                    <a:lnTo>
                      <a:pt x="565" y="530"/>
                    </a:lnTo>
                    <a:lnTo>
                      <a:pt x="556" y="504"/>
                    </a:lnTo>
                    <a:lnTo>
                      <a:pt x="543" y="478"/>
                    </a:lnTo>
                    <a:lnTo>
                      <a:pt x="528" y="455"/>
                    </a:lnTo>
                    <a:lnTo>
                      <a:pt x="509" y="433"/>
                    </a:lnTo>
                    <a:lnTo>
                      <a:pt x="488" y="414"/>
                    </a:lnTo>
                    <a:lnTo>
                      <a:pt x="481" y="405"/>
                    </a:lnTo>
                    <a:lnTo>
                      <a:pt x="471" y="400"/>
                    </a:lnTo>
                    <a:lnTo>
                      <a:pt x="464" y="398"/>
                    </a:lnTo>
                    <a:lnTo>
                      <a:pt x="459" y="397"/>
                    </a:lnTo>
                    <a:lnTo>
                      <a:pt x="453" y="396"/>
                    </a:lnTo>
                    <a:lnTo>
                      <a:pt x="447" y="395"/>
                    </a:lnTo>
                    <a:lnTo>
                      <a:pt x="443" y="405"/>
                    </a:lnTo>
                    <a:lnTo>
                      <a:pt x="446" y="413"/>
                    </a:lnTo>
                    <a:lnTo>
                      <a:pt x="451" y="421"/>
                    </a:lnTo>
                    <a:lnTo>
                      <a:pt x="461" y="428"/>
                    </a:lnTo>
                    <a:lnTo>
                      <a:pt x="471" y="434"/>
                    </a:lnTo>
                    <a:lnTo>
                      <a:pt x="483" y="440"/>
                    </a:lnTo>
                    <a:lnTo>
                      <a:pt x="493" y="447"/>
                    </a:lnTo>
                    <a:lnTo>
                      <a:pt x="503" y="455"/>
                    </a:lnTo>
                    <a:lnTo>
                      <a:pt x="515" y="472"/>
                    </a:lnTo>
                    <a:lnTo>
                      <a:pt x="526" y="492"/>
                    </a:lnTo>
                    <a:lnTo>
                      <a:pt x="536" y="511"/>
                    </a:lnTo>
                    <a:lnTo>
                      <a:pt x="542" y="534"/>
                    </a:lnTo>
                    <a:lnTo>
                      <a:pt x="544" y="555"/>
                    </a:lnTo>
                    <a:lnTo>
                      <a:pt x="543" y="577"/>
                    </a:lnTo>
                    <a:lnTo>
                      <a:pt x="538" y="599"/>
                    </a:lnTo>
                    <a:lnTo>
                      <a:pt x="528" y="621"/>
                    </a:lnTo>
                    <a:lnTo>
                      <a:pt x="511" y="649"/>
                    </a:lnTo>
                    <a:lnTo>
                      <a:pt x="493" y="678"/>
                    </a:lnTo>
                    <a:lnTo>
                      <a:pt x="476" y="706"/>
                    </a:lnTo>
                    <a:lnTo>
                      <a:pt x="458" y="736"/>
                    </a:lnTo>
                    <a:lnTo>
                      <a:pt x="437" y="761"/>
                    </a:lnTo>
                    <a:lnTo>
                      <a:pt x="415" y="786"/>
                    </a:lnTo>
                    <a:lnTo>
                      <a:pt x="389" y="809"/>
                    </a:lnTo>
                    <a:lnTo>
                      <a:pt x="362" y="828"/>
                    </a:lnTo>
                    <a:lnTo>
                      <a:pt x="351" y="811"/>
                    </a:lnTo>
                    <a:lnTo>
                      <a:pt x="339" y="797"/>
                    </a:lnTo>
                    <a:lnTo>
                      <a:pt x="323" y="786"/>
                    </a:lnTo>
                    <a:lnTo>
                      <a:pt x="307" y="779"/>
                    </a:lnTo>
                    <a:lnTo>
                      <a:pt x="288" y="771"/>
                    </a:lnTo>
                    <a:lnTo>
                      <a:pt x="268" y="768"/>
                    </a:lnTo>
                    <a:lnTo>
                      <a:pt x="249" y="765"/>
                    </a:lnTo>
                    <a:lnTo>
                      <a:pt x="231" y="764"/>
                    </a:lnTo>
                    <a:lnTo>
                      <a:pt x="216" y="779"/>
                    </a:lnTo>
                    <a:lnTo>
                      <a:pt x="233" y="784"/>
                    </a:lnTo>
                    <a:lnTo>
                      <a:pt x="253" y="788"/>
                    </a:lnTo>
                    <a:lnTo>
                      <a:pt x="274" y="792"/>
                    </a:lnTo>
                    <a:lnTo>
                      <a:pt x="294" y="796"/>
                    </a:lnTo>
                    <a:lnTo>
                      <a:pt x="312" y="801"/>
                    </a:lnTo>
                    <a:lnTo>
                      <a:pt x="330" y="812"/>
                    </a:lnTo>
                    <a:lnTo>
                      <a:pt x="342" y="826"/>
                    </a:lnTo>
                    <a:lnTo>
                      <a:pt x="351" y="849"/>
                    </a:lnTo>
                    <a:lnTo>
                      <a:pt x="350" y="867"/>
                    </a:lnTo>
                    <a:lnTo>
                      <a:pt x="347" y="886"/>
                    </a:lnTo>
                    <a:lnTo>
                      <a:pt x="343" y="906"/>
                    </a:lnTo>
                    <a:lnTo>
                      <a:pt x="337" y="925"/>
                    </a:lnTo>
                    <a:lnTo>
                      <a:pt x="328" y="941"/>
                    </a:lnTo>
                    <a:lnTo>
                      <a:pt x="316" y="958"/>
                    </a:lnTo>
                    <a:lnTo>
                      <a:pt x="302" y="969"/>
                    </a:lnTo>
                    <a:lnTo>
                      <a:pt x="286" y="980"/>
                    </a:lnTo>
                    <a:lnTo>
                      <a:pt x="276" y="978"/>
                    </a:lnTo>
                    <a:lnTo>
                      <a:pt x="268" y="976"/>
                    </a:lnTo>
                    <a:lnTo>
                      <a:pt x="261" y="972"/>
                    </a:lnTo>
                    <a:lnTo>
                      <a:pt x="255" y="967"/>
                    </a:lnTo>
                    <a:lnTo>
                      <a:pt x="250" y="960"/>
                    </a:lnTo>
                    <a:lnTo>
                      <a:pt x="248" y="953"/>
                    </a:lnTo>
                    <a:lnTo>
                      <a:pt x="246" y="946"/>
                    </a:lnTo>
                    <a:lnTo>
                      <a:pt x="246" y="939"/>
                    </a:lnTo>
                    <a:lnTo>
                      <a:pt x="246" y="925"/>
                    </a:lnTo>
                    <a:lnTo>
                      <a:pt x="248" y="912"/>
                    </a:lnTo>
                    <a:lnTo>
                      <a:pt x="250" y="898"/>
                    </a:lnTo>
                    <a:lnTo>
                      <a:pt x="253" y="885"/>
                    </a:lnTo>
                    <a:lnTo>
                      <a:pt x="253" y="871"/>
                    </a:lnTo>
                    <a:lnTo>
                      <a:pt x="253" y="859"/>
                    </a:lnTo>
                    <a:lnTo>
                      <a:pt x="250" y="848"/>
                    </a:lnTo>
                    <a:lnTo>
                      <a:pt x="246" y="839"/>
                    </a:lnTo>
                    <a:lnTo>
                      <a:pt x="236" y="851"/>
                    </a:lnTo>
                    <a:lnTo>
                      <a:pt x="226" y="854"/>
                    </a:lnTo>
                    <a:lnTo>
                      <a:pt x="218" y="849"/>
                    </a:lnTo>
                    <a:lnTo>
                      <a:pt x="210" y="841"/>
                    </a:lnTo>
                    <a:lnTo>
                      <a:pt x="200" y="831"/>
                    </a:lnTo>
                    <a:lnTo>
                      <a:pt x="192" y="826"/>
                    </a:lnTo>
                    <a:lnTo>
                      <a:pt x="183" y="825"/>
                    </a:lnTo>
                    <a:lnTo>
                      <a:pt x="175" y="834"/>
                    </a:lnTo>
                    <a:lnTo>
                      <a:pt x="200" y="859"/>
                    </a:lnTo>
                    <a:lnTo>
                      <a:pt x="187" y="862"/>
                    </a:lnTo>
                    <a:lnTo>
                      <a:pt x="173" y="863"/>
                    </a:lnTo>
                    <a:lnTo>
                      <a:pt x="158" y="864"/>
                    </a:lnTo>
                    <a:lnTo>
                      <a:pt x="143" y="866"/>
                    </a:lnTo>
                    <a:lnTo>
                      <a:pt x="127" y="868"/>
                    </a:lnTo>
                    <a:lnTo>
                      <a:pt x="114" y="872"/>
                    </a:lnTo>
                    <a:lnTo>
                      <a:pt x="102" y="879"/>
                    </a:lnTo>
                    <a:lnTo>
                      <a:pt x="94" y="890"/>
                    </a:lnTo>
                    <a:lnTo>
                      <a:pt x="107" y="885"/>
                    </a:lnTo>
                    <a:lnTo>
                      <a:pt x="121" y="883"/>
                    </a:lnTo>
                    <a:lnTo>
                      <a:pt x="136" y="882"/>
                    </a:lnTo>
                    <a:lnTo>
                      <a:pt x="152" y="883"/>
                    </a:lnTo>
                    <a:lnTo>
                      <a:pt x="167" y="884"/>
                    </a:lnTo>
                    <a:lnTo>
                      <a:pt x="183" y="886"/>
                    </a:lnTo>
                    <a:lnTo>
                      <a:pt x="199" y="890"/>
                    </a:lnTo>
                    <a:lnTo>
                      <a:pt x="216" y="894"/>
                    </a:lnTo>
                    <a:lnTo>
                      <a:pt x="225" y="955"/>
                    </a:lnTo>
                    <a:lnTo>
                      <a:pt x="203" y="966"/>
                    </a:lnTo>
                    <a:lnTo>
                      <a:pt x="180" y="977"/>
                    </a:lnTo>
                    <a:lnTo>
                      <a:pt x="155" y="986"/>
                    </a:lnTo>
                    <a:lnTo>
                      <a:pt x="130" y="993"/>
                    </a:lnTo>
                    <a:lnTo>
                      <a:pt x="103" y="997"/>
                    </a:lnTo>
                    <a:lnTo>
                      <a:pt x="78" y="1000"/>
                    </a:lnTo>
                    <a:lnTo>
                      <a:pt x="52" y="996"/>
                    </a:lnTo>
                    <a:lnTo>
                      <a:pt x="28" y="990"/>
                    </a:lnTo>
                    <a:lnTo>
                      <a:pt x="16" y="978"/>
                    </a:lnTo>
                    <a:lnTo>
                      <a:pt x="9" y="965"/>
                    </a:lnTo>
                    <a:lnTo>
                      <a:pt x="3" y="950"/>
                    </a:lnTo>
                    <a:lnTo>
                      <a:pt x="1" y="935"/>
                    </a:lnTo>
                    <a:lnTo>
                      <a:pt x="0" y="917"/>
                    </a:lnTo>
                    <a:lnTo>
                      <a:pt x="1" y="900"/>
                    </a:lnTo>
                    <a:lnTo>
                      <a:pt x="4" y="884"/>
                    </a:lnTo>
                    <a:lnTo>
                      <a:pt x="9" y="869"/>
                    </a:lnTo>
                    <a:lnTo>
                      <a:pt x="15" y="852"/>
                    </a:lnTo>
                    <a:lnTo>
                      <a:pt x="25" y="836"/>
                    </a:lnTo>
                    <a:lnTo>
                      <a:pt x="36" y="820"/>
                    </a:lnTo>
                    <a:lnTo>
                      <a:pt x="49" y="805"/>
                    </a:lnTo>
                    <a:lnTo>
                      <a:pt x="61" y="789"/>
                    </a:lnTo>
                    <a:lnTo>
                      <a:pt x="75" y="776"/>
                    </a:lnTo>
                    <a:lnTo>
                      <a:pt x="89" y="764"/>
                    </a:lnTo>
                    <a:lnTo>
                      <a:pt x="105" y="753"/>
                    </a:lnTo>
                    <a:lnTo>
                      <a:pt x="110" y="752"/>
                    </a:lnTo>
                    <a:lnTo>
                      <a:pt x="116" y="751"/>
                    </a:lnTo>
                    <a:lnTo>
                      <a:pt x="122" y="747"/>
                    </a:lnTo>
                    <a:lnTo>
                      <a:pt x="129" y="743"/>
                    </a:lnTo>
                    <a:lnTo>
                      <a:pt x="121" y="737"/>
                    </a:lnTo>
                    <a:lnTo>
                      <a:pt x="114" y="733"/>
                    </a:lnTo>
                    <a:lnTo>
                      <a:pt x="106" y="732"/>
                    </a:lnTo>
                    <a:lnTo>
                      <a:pt x="99" y="732"/>
                    </a:lnTo>
                    <a:lnTo>
                      <a:pt x="108" y="668"/>
                    </a:lnTo>
                    <a:lnTo>
                      <a:pt x="129" y="607"/>
                    </a:lnTo>
                    <a:lnTo>
                      <a:pt x="162" y="550"/>
                    </a:lnTo>
                    <a:lnTo>
                      <a:pt x="202" y="497"/>
                    </a:lnTo>
                    <a:lnTo>
                      <a:pt x="244" y="444"/>
                    </a:lnTo>
                    <a:lnTo>
                      <a:pt x="289" y="396"/>
                    </a:lnTo>
                    <a:lnTo>
                      <a:pt x="332" y="348"/>
                    </a:lnTo>
                    <a:lnTo>
                      <a:pt x="372" y="303"/>
                    </a:lnTo>
                    <a:lnTo>
                      <a:pt x="401" y="267"/>
                    </a:lnTo>
                    <a:lnTo>
                      <a:pt x="435" y="233"/>
                    </a:lnTo>
                    <a:lnTo>
                      <a:pt x="471" y="201"/>
                    </a:lnTo>
                    <a:lnTo>
                      <a:pt x="510" y="172"/>
                    </a:lnTo>
                    <a:lnTo>
                      <a:pt x="548" y="143"/>
                    </a:lnTo>
                    <a:lnTo>
                      <a:pt x="588" y="113"/>
                    </a:lnTo>
                    <a:lnTo>
                      <a:pt x="626" y="84"/>
                    </a:lnTo>
                    <a:lnTo>
                      <a:pt x="665" y="56"/>
                    </a:lnTo>
                    <a:lnTo>
                      <a:pt x="761" y="0"/>
                    </a:lnTo>
                    <a:lnTo>
                      <a:pt x="782" y="24"/>
                    </a:lnTo>
                    <a:lnTo>
                      <a:pt x="797" y="53"/>
                    </a:lnTo>
                    <a:lnTo>
                      <a:pt x="807" y="83"/>
                    </a:lnTo>
                    <a:lnTo>
                      <a:pt x="812" y="117"/>
                    </a:lnTo>
                    <a:lnTo>
                      <a:pt x="815" y="150"/>
                    </a:lnTo>
                    <a:lnTo>
                      <a:pt x="817" y="185"/>
                    </a:lnTo>
                    <a:lnTo>
                      <a:pt x="817" y="219"/>
                    </a:lnTo>
                    <a:lnTo>
                      <a:pt x="821" y="253"/>
                    </a:lnTo>
                    <a:close/>
                  </a:path>
                </a:pathLst>
              </a:custGeom>
              <a:solidFill>
                <a:srgbClr val="FFBFBF"/>
              </a:solidFill>
              <a:ln w="9525">
                <a:noFill/>
                <a:round/>
                <a:headEnd/>
                <a:tailEnd/>
              </a:ln>
            </p:spPr>
            <p:txBody>
              <a:bodyPr/>
              <a:lstStyle/>
              <a:p>
                <a:endParaRPr lang="en-US" dirty="0"/>
              </a:p>
            </p:txBody>
          </p:sp>
          <p:sp>
            <p:nvSpPr>
              <p:cNvPr id="122263" name="Freeform 407"/>
              <p:cNvSpPr>
                <a:spLocks/>
              </p:cNvSpPr>
              <p:nvPr/>
            </p:nvSpPr>
            <p:spPr bwMode="auto">
              <a:xfrm>
                <a:off x="2817" y="1695"/>
                <a:ext cx="77" cy="77"/>
              </a:xfrm>
              <a:custGeom>
                <a:avLst/>
                <a:gdLst>
                  <a:gd name="T0" fmla="*/ 185 w 772"/>
                  <a:gd name="T1" fmla="*/ 119 h 773"/>
                  <a:gd name="T2" fmla="*/ 296 w 772"/>
                  <a:gd name="T3" fmla="*/ 228 h 773"/>
                  <a:gd name="T4" fmla="*/ 385 w 772"/>
                  <a:gd name="T5" fmla="*/ 285 h 773"/>
                  <a:gd name="T6" fmla="*/ 468 w 772"/>
                  <a:gd name="T7" fmla="*/ 344 h 773"/>
                  <a:gd name="T8" fmla="*/ 536 w 772"/>
                  <a:gd name="T9" fmla="*/ 417 h 773"/>
                  <a:gd name="T10" fmla="*/ 596 w 772"/>
                  <a:gd name="T11" fmla="*/ 498 h 773"/>
                  <a:gd name="T12" fmla="*/ 569 w 772"/>
                  <a:gd name="T13" fmla="*/ 525 h 773"/>
                  <a:gd name="T14" fmla="*/ 520 w 772"/>
                  <a:gd name="T15" fmla="*/ 542 h 773"/>
                  <a:gd name="T16" fmla="*/ 550 w 772"/>
                  <a:gd name="T17" fmla="*/ 553 h 773"/>
                  <a:gd name="T18" fmla="*/ 604 w 772"/>
                  <a:gd name="T19" fmla="*/ 551 h 773"/>
                  <a:gd name="T20" fmla="*/ 692 w 772"/>
                  <a:gd name="T21" fmla="*/ 573 h 773"/>
                  <a:gd name="T22" fmla="*/ 761 w 772"/>
                  <a:gd name="T23" fmla="*/ 647 h 773"/>
                  <a:gd name="T24" fmla="*/ 766 w 772"/>
                  <a:gd name="T25" fmla="*/ 700 h 773"/>
                  <a:gd name="T26" fmla="*/ 747 w 772"/>
                  <a:gd name="T27" fmla="*/ 734 h 773"/>
                  <a:gd name="T28" fmla="*/ 679 w 772"/>
                  <a:gd name="T29" fmla="*/ 764 h 773"/>
                  <a:gd name="T30" fmla="*/ 603 w 772"/>
                  <a:gd name="T31" fmla="*/ 771 h 773"/>
                  <a:gd name="T32" fmla="*/ 602 w 772"/>
                  <a:gd name="T33" fmla="*/ 738 h 773"/>
                  <a:gd name="T34" fmla="*/ 608 w 772"/>
                  <a:gd name="T35" fmla="*/ 692 h 773"/>
                  <a:gd name="T36" fmla="*/ 594 w 772"/>
                  <a:gd name="T37" fmla="*/ 662 h 773"/>
                  <a:gd name="T38" fmla="*/ 624 w 772"/>
                  <a:gd name="T39" fmla="*/ 651 h 773"/>
                  <a:gd name="T40" fmla="*/ 658 w 772"/>
                  <a:gd name="T41" fmla="*/ 656 h 773"/>
                  <a:gd name="T42" fmla="*/ 641 w 772"/>
                  <a:gd name="T43" fmla="*/ 628 h 773"/>
                  <a:gd name="T44" fmla="*/ 612 w 772"/>
                  <a:gd name="T45" fmla="*/ 619 h 773"/>
                  <a:gd name="T46" fmla="*/ 567 w 772"/>
                  <a:gd name="T47" fmla="*/ 639 h 773"/>
                  <a:gd name="T48" fmla="*/ 516 w 772"/>
                  <a:gd name="T49" fmla="*/ 631 h 773"/>
                  <a:gd name="T50" fmla="*/ 543 w 772"/>
                  <a:gd name="T51" fmla="*/ 655 h 773"/>
                  <a:gd name="T52" fmla="*/ 578 w 772"/>
                  <a:gd name="T53" fmla="*/ 686 h 773"/>
                  <a:gd name="T54" fmla="*/ 574 w 772"/>
                  <a:gd name="T55" fmla="*/ 723 h 773"/>
                  <a:gd name="T56" fmla="*/ 562 w 772"/>
                  <a:gd name="T57" fmla="*/ 749 h 773"/>
                  <a:gd name="T58" fmla="*/ 502 w 772"/>
                  <a:gd name="T59" fmla="*/ 753 h 773"/>
                  <a:gd name="T60" fmla="*/ 451 w 772"/>
                  <a:gd name="T61" fmla="*/ 719 h 773"/>
                  <a:gd name="T62" fmla="*/ 433 w 772"/>
                  <a:gd name="T63" fmla="*/ 679 h 773"/>
                  <a:gd name="T64" fmla="*/ 436 w 772"/>
                  <a:gd name="T65" fmla="*/ 642 h 773"/>
                  <a:gd name="T66" fmla="*/ 463 w 772"/>
                  <a:gd name="T67" fmla="*/ 605 h 773"/>
                  <a:gd name="T68" fmla="*/ 505 w 772"/>
                  <a:gd name="T69" fmla="*/ 575 h 773"/>
                  <a:gd name="T70" fmla="*/ 484 w 772"/>
                  <a:gd name="T71" fmla="*/ 564 h 773"/>
                  <a:gd name="T72" fmla="*/ 444 w 772"/>
                  <a:gd name="T73" fmla="*/ 592 h 773"/>
                  <a:gd name="T74" fmla="*/ 407 w 772"/>
                  <a:gd name="T75" fmla="*/ 628 h 773"/>
                  <a:gd name="T76" fmla="*/ 400 w 772"/>
                  <a:gd name="T77" fmla="*/ 682 h 773"/>
                  <a:gd name="T78" fmla="*/ 415 w 772"/>
                  <a:gd name="T79" fmla="*/ 716 h 773"/>
                  <a:gd name="T80" fmla="*/ 414 w 772"/>
                  <a:gd name="T81" fmla="*/ 741 h 773"/>
                  <a:gd name="T82" fmla="*/ 348 w 772"/>
                  <a:gd name="T83" fmla="*/ 716 h 773"/>
                  <a:gd name="T84" fmla="*/ 275 w 772"/>
                  <a:gd name="T85" fmla="*/ 670 h 773"/>
                  <a:gd name="T86" fmla="*/ 202 w 772"/>
                  <a:gd name="T87" fmla="*/ 605 h 773"/>
                  <a:gd name="T88" fmla="*/ 167 w 772"/>
                  <a:gd name="T89" fmla="*/ 512 h 773"/>
                  <a:gd name="T90" fmla="*/ 190 w 772"/>
                  <a:gd name="T91" fmla="*/ 443 h 773"/>
                  <a:gd name="T92" fmla="*/ 215 w 772"/>
                  <a:gd name="T93" fmla="*/ 387 h 773"/>
                  <a:gd name="T94" fmla="*/ 182 w 772"/>
                  <a:gd name="T95" fmla="*/ 413 h 773"/>
                  <a:gd name="T96" fmla="*/ 144 w 772"/>
                  <a:gd name="T97" fmla="*/ 521 h 773"/>
                  <a:gd name="T98" fmla="*/ 123 w 772"/>
                  <a:gd name="T99" fmla="*/ 578 h 773"/>
                  <a:gd name="T100" fmla="*/ 72 w 772"/>
                  <a:gd name="T101" fmla="*/ 570 h 773"/>
                  <a:gd name="T102" fmla="*/ 35 w 772"/>
                  <a:gd name="T103" fmla="*/ 517 h 773"/>
                  <a:gd name="T104" fmla="*/ 54 w 772"/>
                  <a:gd name="T105" fmla="*/ 434 h 773"/>
                  <a:gd name="T106" fmla="*/ 68 w 772"/>
                  <a:gd name="T107" fmla="*/ 293 h 773"/>
                  <a:gd name="T108" fmla="*/ 33 w 772"/>
                  <a:gd name="T109" fmla="*/ 95 h 773"/>
                  <a:gd name="T110" fmla="*/ 27 w 772"/>
                  <a:gd name="T111" fmla="*/ 6 h 773"/>
                  <a:gd name="T112" fmla="*/ 71 w 772"/>
                  <a:gd name="T113" fmla="*/ 35 h 7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72"/>
                  <a:gd name="T172" fmla="*/ 0 h 773"/>
                  <a:gd name="T173" fmla="*/ 772 w 772"/>
                  <a:gd name="T174" fmla="*/ 773 h 7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72" h="773">
                    <a:moveTo>
                      <a:pt x="96" y="55"/>
                    </a:moveTo>
                    <a:lnTo>
                      <a:pt x="127" y="73"/>
                    </a:lnTo>
                    <a:lnTo>
                      <a:pt x="157" y="95"/>
                    </a:lnTo>
                    <a:lnTo>
                      <a:pt x="185" y="119"/>
                    </a:lnTo>
                    <a:lnTo>
                      <a:pt x="214" y="145"/>
                    </a:lnTo>
                    <a:lnTo>
                      <a:pt x="241" y="172"/>
                    </a:lnTo>
                    <a:lnTo>
                      <a:pt x="269" y="200"/>
                    </a:lnTo>
                    <a:lnTo>
                      <a:pt x="296" y="228"/>
                    </a:lnTo>
                    <a:lnTo>
                      <a:pt x="323" y="256"/>
                    </a:lnTo>
                    <a:lnTo>
                      <a:pt x="341" y="264"/>
                    </a:lnTo>
                    <a:lnTo>
                      <a:pt x="363" y="274"/>
                    </a:lnTo>
                    <a:lnTo>
                      <a:pt x="385" y="285"/>
                    </a:lnTo>
                    <a:lnTo>
                      <a:pt x="407" y="299"/>
                    </a:lnTo>
                    <a:lnTo>
                      <a:pt x="428" y="311"/>
                    </a:lnTo>
                    <a:lnTo>
                      <a:pt x="449" y="328"/>
                    </a:lnTo>
                    <a:lnTo>
                      <a:pt x="468" y="344"/>
                    </a:lnTo>
                    <a:lnTo>
                      <a:pt x="485" y="363"/>
                    </a:lnTo>
                    <a:lnTo>
                      <a:pt x="501" y="379"/>
                    </a:lnTo>
                    <a:lnTo>
                      <a:pt x="519" y="399"/>
                    </a:lnTo>
                    <a:lnTo>
                      <a:pt x="536" y="417"/>
                    </a:lnTo>
                    <a:lnTo>
                      <a:pt x="554" y="438"/>
                    </a:lnTo>
                    <a:lnTo>
                      <a:pt x="569" y="457"/>
                    </a:lnTo>
                    <a:lnTo>
                      <a:pt x="584" y="477"/>
                    </a:lnTo>
                    <a:lnTo>
                      <a:pt x="596" y="498"/>
                    </a:lnTo>
                    <a:lnTo>
                      <a:pt x="605" y="520"/>
                    </a:lnTo>
                    <a:lnTo>
                      <a:pt x="593" y="521"/>
                    </a:lnTo>
                    <a:lnTo>
                      <a:pt x="581" y="523"/>
                    </a:lnTo>
                    <a:lnTo>
                      <a:pt x="569" y="525"/>
                    </a:lnTo>
                    <a:lnTo>
                      <a:pt x="557" y="528"/>
                    </a:lnTo>
                    <a:lnTo>
                      <a:pt x="544" y="531"/>
                    </a:lnTo>
                    <a:lnTo>
                      <a:pt x="532" y="536"/>
                    </a:lnTo>
                    <a:lnTo>
                      <a:pt x="520" y="542"/>
                    </a:lnTo>
                    <a:lnTo>
                      <a:pt x="510" y="550"/>
                    </a:lnTo>
                    <a:lnTo>
                      <a:pt x="524" y="553"/>
                    </a:lnTo>
                    <a:lnTo>
                      <a:pt x="538" y="554"/>
                    </a:lnTo>
                    <a:lnTo>
                      <a:pt x="550" y="553"/>
                    </a:lnTo>
                    <a:lnTo>
                      <a:pt x="564" y="552"/>
                    </a:lnTo>
                    <a:lnTo>
                      <a:pt x="577" y="550"/>
                    </a:lnTo>
                    <a:lnTo>
                      <a:pt x="591" y="550"/>
                    </a:lnTo>
                    <a:lnTo>
                      <a:pt x="604" y="551"/>
                    </a:lnTo>
                    <a:lnTo>
                      <a:pt x="621" y="555"/>
                    </a:lnTo>
                    <a:lnTo>
                      <a:pt x="645" y="556"/>
                    </a:lnTo>
                    <a:lnTo>
                      <a:pt x="670" y="564"/>
                    </a:lnTo>
                    <a:lnTo>
                      <a:pt x="692" y="573"/>
                    </a:lnTo>
                    <a:lnTo>
                      <a:pt x="713" y="589"/>
                    </a:lnTo>
                    <a:lnTo>
                      <a:pt x="730" y="605"/>
                    </a:lnTo>
                    <a:lnTo>
                      <a:pt x="748" y="625"/>
                    </a:lnTo>
                    <a:lnTo>
                      <a:pt x="761" y="647"/>
                    </a:lnTo>
                    <a:lnTo>
                      <a:pt x="772" y="672"/>
                    </a:lnTo>
                    <a:lnTo>
                      <a:pt x="769" y="680"/>
                    </a:lnTo>
                    <a:lnTo>
                      <a:pt x="768" y="690"/>
                    </a:lnTo>
                    <a:lnTo>
                      <a:pt x="766" y="700"/>
                    </a:lnTo>
                    <a:lnTo>
                      <a:pt x="764" y="709"/>
                    </a:lnTo>
                    <a:lnTo>
                      <a:pt x="760" y="718"/>
                    </a:lnTo>
                    <a:lnTo>
                      <a:pt x="754" y="727"/>
                    </a:lnTo>
                    <a:lnTo>
                      <a:pt x="747" y="734"/>
                    </a:lnTo>
                    <a:lnTo>
                      <a:pt x="737" y="742"/>
                    </a:lnTo>
                    <a:lnTo>
                      <a:pt x="717" y="750"/>
                    </a:lnTo>
                    <a:lnTo>
                      <a:pt x="698" y="758"/>
                    </a:lnTo>
                    <a:lnTo>
                      <a:pt x="679" y="764"/>
                    </a:lnTo>
                    <a:lnTo>
                      <a:pt x="660" y="770"/>
                    </a:lnTo>
                    <a:lnTo>
                      <a:pt x="641" y="772"/>
                    </a:lnTo>
                    <a:lnTo>
                      <a:pt x="623" y="773"/>
                    </a:lnTo>
                    <a:lnTo>
                      <a:pt x="603" y="771"/>
                    </a:lnTo>
                    <a:lnTo>
                      <a:pt x="585" y="767"/>
                    </a:lnTo>
                    <a:lnTo>
                      <a:pt x="590" y="758"/>
                    </a:lnTo>
                    <a:lnTo>
                      <a:pt x="597" y="749"/>
                    </a:lnTo>
                    <a:lnTo>
                      <a:pt x="602" y="738"/>
                    </a:lnTo>
                    <a:lnTo>
                      <a:pt x="607" y="728"/>
                    </a:lnTo>
                    <a:lnTo>
                      <a:pt x="609" y="716"/>
                    </a:lnTo>
                    <a:lnTo>
                      <a:pt x="609" y="704"/>
                    </a:lnTo>
                    <a:lnTo>
                      <a:pt x="608" y="692"/>
                    </a:lnTo>
                    <a:lnTo>
                      <a:pt x="605" y="681"/>
                    </a:lnTo>
                    <a:lnTo>
                      <a:pt x="601" y="674"/>
                    </a:lnTo>
                    <a:lnTo>
                      <a:pt x="597" y="668"/>
                    </a:lnTo>
                    <a:lnTo>
                      <a:pt x="594" y="662"/>
                    </a:lnTo>
                    <a:lnTo>
                      <a:pt x="596" y="655"/>
                    </a:lnTo>
                    <a:lnTo>
                      <a:pt x="603" y="648"/>
                    </a:lnTo>
                    <a:lnTo>
                      <a:pt x="614" y="648"/>
                    </a:lnTo>
                    <a:lnTo>
                      <a:pt x="624" y="651"/>
                    </a:lnTo>
                    <a:lnTo>
                      <a:pt x="636" y="656"/>
                    </a:lnTo>
                    <a:lnTo>
                      <a:pt x="644" y="659"/>
                    </a:lnTo>
                    <a:lnTo>
                      <a:pt x="653" y="661"/>
                    </a:lnTo>
                    <a:lnTo>
                      <a:pt x="658" y="656"/>
                    </a:lnTo>
                    <a:lnTo>
                      <a:pt x="661" y="646"/>
                    </a:lnTo>
                    <a:lnTo>
                      <a:pt x="655" y="639"/>
                    </a:lnTo>
                    <a:lnTo>
                      <a:pt x="649" y="634"/>
                    </a:lnTo>
                    <a:lnTo>
                      <a:pt x="641" y="628"/>
                    </a:lnTo>
                    <a:lnTo>
                      <a:pt x="635" y="625"/>
                    </a:lnTo>
                    <a:lnTo>
                      <a:pt x="627" y="621"/>
                    </a:lnTo>
                    <a:lnTo>
                      <a:pt x="619" y="620"/>
                    </a:lnTo>
                    <a:lnTo>
                      <a:pt x="612" y="619"/>
                    </a:lnTo>
                    <a:lnTo>
                      <a:pt x="605" y="621"/>
                    </a:lnTo>
                    <a:lnTo>
                      <a:pt x="594" y="634"/>
                    </a:lnTo>
                    <a:lnTo>
                      <a:pt x="581" y="639"/>
                    </a:lnTo>
                    <a:lnTo>
                      <a:pt x="567" y="639"/>
                    </a:lnTo>
                    <a:lnTo>
                      <a:pt x="554" y="636"/>
                    </a:lnTo>
                    <a:lnTo>
                      <a:pt x="539" y="631"/>
                    </a:lnTo>
                    <a:lnTo>
                      <a:pt x="527" y="629"/>
                    </a:lnTo>
                    <a:lnTo>
                      <a:pt x="516" y="631"/>
                    </a:lnTo>
                    <a:lnTo>
                      <a:pt x="510" y="640"/>
                    </a:lnTo>
                    <a:lnTo>
                      <a:pt x="519" y="646"/>
                    </a:lnTo>
                    <a:lnTo>
                      <a:pt x="531" y="651"/>
                    </a:lnTo>
                    <a:lnTo>
                      <a:pt x="543" y="655"/>
                    </a:lnTo>
                    <a:lnTo>
                      <a:pt x="556" y="661"/>
                    </a:lnTo>
                    <a:lnTo>
                      <a:pt x="566" y="666"/>
                    </a:lnTo>
                    <a:lnTo>
                      <a:pt x="574" y="675"/>
                    </a:lnTo>
                    <a:lnTo>
                      <a:pt x="578" y="686"/>
                    </a:lnTo>
                    <a:lnTo>
                      <a:pt x="581" y="702"/>
                    </a:lnTo>
                    <a:lnTo>
                      <a:pt x="576" y="707"/>
                    </a:lnTo>
                    <a:lnTo>
                      <a:pt x="575" y="715"/>
                    </a:lnTo>
                    <a:lnTo>
                      <a:pt x="574" y="723"/>
                    </a:lnTo>
                    <a:lnTo>
                      <a:pt x="573" y="732"/>
                    </a:lnTo>
                    <a:lnTo>
                      <a:pt x="570" y="738"/>
                    </a:lnTo>
                    <a:lnTo>
                      <a:pt x="568" y="745"/>
                    </a:lnTo>
                    <a:lnTo>
                      <a:pt x="562" y="749"/>
                    </a:lnTo>
                    <a:lnTo>
                      <a:pt x="555" y="751"/>
                    </a:lnTo>
                    <a:lnTo>
                      <a:pt x="535" y="755"/>
                    </a:lnTo>
                    <a:lnTo>
                      <a:pt x="519" y="756"/>
                    </a:lnTo>
                    <a:lnTo>
                      <a:pt x="502" y="753"/>
                    </a:lnTo>
                    <a:lnTo>
                      <a:pt x="488" y="749"/>
                    </a:lnTo>
                    <a:lnTo>
                      <a:pt x="474" y="742"/>
                    </a:lnTo>
                    <a:lnTo>
                      <a:pt x="462" y="732"/>
                    </a:lnTo>
                    <a:lnTo>
                      <a:pt x="451" y="719"/>
                    </a:lnTo>
                    <a:lnTo>
                      <a:pt x="444" y="706"/>
                    </a:lnTo>
                    <a:lnTo>
                      <a:pt x="438" y="697"/>
                    </a:lnTo>
                    <a:lnTo>
                      <a:pt x="435" y="689"/>
                    </a:lnTo>
                    <a:lnTo>
                      <a:pt x="433" y="679"/>
                    </a:lnTo>
                    <a:lnTo>
                      <a:pt x="433" y="670"/>
                    </a:lnTo>
                    <a:lnTo>
                      <a:pt x="433" y="661"/>
                    </a:lnTo>
                    <a:lnTo>
                      <a:pt x="435" y="651"/>
                    </a:lnTo>
                    <a:lnTo>
                      <a:pt x="436" y="642"/>
                    </a:lnTo>
                    <a:lnTo>
                      <a:pt x="440" y="636"/>
                    </a:lnTo>
                    <a:lnTo>
                      <a:pt x="445" y="623"/>
                    </a:lnTo>
                    <a:lnTo>
                      <a:pt x="454" y="613"/>
                    </a:lnTo>
                    <a:lnTo>
                      <a:pt x="463" y="605"/>
                    </a:lnTo>
                    <a:lnTo>
                      <a:pt x="475" y="598"/>
                    </a:lnTo>
                    <a:lnTo>
                      <a:pt x="485" y="591"/>
                    </a:lnTo>
                    <a:lnTo>
                      <a:pt x="496" y="583"/>
                    </a:lnTo>
                    <a:lnTo>
                      <a:pt x="505" y="575"/>
                    </a:lnTo>
                    <a:lnTo>
                      <a:pt x="515" y="565"/>
                    </a:lnTo>
                    <a:lnTo>
                      <a:pt x="503" y="559"/>
                    </a:lnTo>
                    <a:lnTo>
                      <a:pt x="493" y="559"/>
                    </a:lnTo>
                    <a:lnTo>
                      <a:pt x="484" y="564"/>
                    </a:lnTo>
                    <a:lnTo>
                      <a:pt x="474" y="571"/>
                    </a:lnTo>
                    <a:lnTo>
                      <a:pt x="464" y="579"/>
                    </a:lnTo>
                    <a:lnTo>
                      <a:pt x="455" y="586"/>
                    </a:lnTo>
                    <a:lnTo>
                      <a:pt x="444" y="592"/>
                    </a:lnTo>
                    <a:lnTo>
                      <a:pt x="434" y="595"/>
                    </a:lnTo>
                    <a:lnTo>
                      <a:pt x="423" y="605"/>
                    </a:lnTo>
                    <a:lnTo>
                      <a:pt x="415" y="617"/>
                    </a:lnTo>
                    <a:lnTo>
                      <a:pt x="407" y="628"/>
                    </a:lnTo>
                    <a:lnTo>
                      <a:pt x="403" y="641"/>
                    </a:lnTo>
                    <a:lnTo>
                      <a:pt x="400" y="654"/>
                    </a:lnTo>
                    <a:lnTo>
                      <a:pt x="400" y="668"/>
                    </a:lnTo>
                    <a:lnTo>
                      <a:pt x="400" y="682"/>
                    </a:lnTo>
                    <a:lnTo>
                      <a:pt x="404" y="696"/>
                    </a:lnTo>
                    <a:lnTo>
                      <a:pt x="406" y="703"/>
                    </a:lnTo>
                    <a:lnTo>
                      <a:pt x="410" y="709"/>
                    </a:lnTo>
                    <a:lnTo>
                      <a:pt x="415" y="716"/>
                    </a:lnTo>
                    <a:lnTo>
                      <a:pt x="419" y="723"/>
                    </a:lnTo>
                    <a:lnTo>
                      <a:pt x="420" y="729"/>
                    </a:lnTo>
                    <a:lnTo>
                      <a:pt x="419" y="735"/>
                    </a:lnTo>
                    <a:lnTo>
                      <a:pt x="414" y="741"/>
                    </a:lnTo>
                    <a:lnTo>
                      <a:pt x="404" y="747"/>
                    </a:lnTo>
                    <a:lnTo>
                      <a:pt x="385" y="737"/>
                    </a:lnTo>
                    <a:lnTo>
                      <a:pt x="366" y="728"/>
                    </a:lnTo>
                    <a:lnTo>
                      <a:pt x="348" y="716"/>
                    </a:lnTo>
                    <a:lnTo>
                      <a:pt x="331" y="705"/>
                    </a:lnTo>
                    <a:lnTo>
                      <a:pt x="311" y="693"/>
                    </a:lnTo>
                    <a:lnTo>
                      <a:pt x="294" y="681"/>
                    </a:lnTo>
                    <a:lnTo>
                      <a:pt x="275" y="670"/>
                    </a:lnTo>
                    <a:lnTo>
                      <a:pt x="257" y="661"/>
                    </a:lnTo>
                    <a:lnTo>
                      <a:pt x="238" y="642"/>
                    </a:lnTo>
                    <a:lnTo>
                      <a:pt x="220" y="624"/>
                    </a:lnTo>
                    <a:lnTo>
                      <a:pt x="202" y="605"/>
                    </a:lnTo>
                    <a:lnTo>
                      <a:pt x="190" y="585"/>
                    </a:lnTo>
                    <a:lnTo>
                      <a:pt x="178" y="563"/>
                    </a:lnTo>
                    <a:lnTo>
                      <a:pt x="170" y="539"/>
                    </a:lnTo>
                    <a:lnTo>
                      <a:pt x="167" y="512"/>
                    </a:lnTo>
                    <a:lnTo>
                      <a:pt x="171" y="484"/>
                    </a:lnTo>
                    <a:lnTo>
                      <a:pt x="177" y="470"/>
                    </a:lnTo>
                    <a:lnTo>
                      <a:pt x="183" y="457"/>
                    </a:lnTo>
                    <a:lnTo>
                      <a:pt x="190" y="443"/>
                    </a:lnTo>
                    <a:lnTo>
                      <a:pt x="196" y="430"/>
                    </a:lnTo>
                    <a:lnTo>
                      <a:pt x="202" y="416"/>
                    </a:lnTo>
                    <a:lnTo>
                      <a:pt x="209" y="402"/>
                    </a:lnTo>
                    <a:lnTo>
                      <a:pt x="215" y="387"/>
                    </a:lnTo>
                    <a:lnTo>
                      <a:pt x="222" y="373"/>
                    </a:lnTo>
                    <a:lnTo>
                      <a:pt x="212" y="363"/>
                    </a:lnTo>
                    <a:lnTo>
                      <a:pt x="196" y="387"/>
                    </a:lnTo>
                    <a:lnTo>
                      <a:pt x="182" y="413"/>
                    </a:lnTo>
                    <a:lnTo>
                      <a:pt x="168" y="439"/>
                    </a:lnTo>
                    <a:lnTo>
                      <a:pt x="158" y="466"/>
                    </a:lnTo>
                    <a:lnTo>
                      <a:pt x="149" y="492"/>
                    </a:lnTo>
                    <a:lnTo>
                      <a:pt x="144" y="521"/>
                    </a:lnTo>
                    <a:lnTo>
                      <a:pt x="142" y="549"/>
                    </a:lnTo>
                    <a:lnTo>
                      <a:pt x="146" y="580"/>
                    </a:lnTo>
                    <a:lnTo>
                      <a:pt x="135" y="578"/>
                    </a:lnTo>
                    <a:lnTo>
                      <a:pt x="123" y="578"/>
                    </a:lnTo>
                    <a:lnTo>
                      <a:pt x="110" y="577"/>
                    </a:lnTo>
                    <a:lnTo>
                      <a:pt x="97" y="577"/>
                    </a:lnTo>
                    <a:lnTo>
                      <a:pt x="84" y="573"/>
                    </a:lnTo>
                    <a:lnTo>
                      <a:pt x="72" y="570"/>
                    </a:lnTo>
                    <a:lnTo>
                      <a:pt x="62" y="564"/>
                    </a:lnTo>
                    <a:lnTo>
                      <a:pt x="56" y="555"/>
                    </a:lnTo>
                    <a:lnTo>
                      <a:pt x="41" y="537"/>
                    </a:lnTo>
                    <a:lnTo>
                      <a:pt x="35" y="517"/>
                    </a:lnTo>
                    <a:lnTo>
                      <a:pt x="35" y="497"/>
                    </a:lnTo>
                    <a:lnTo>
                      <a:pt x="41" y="477"/>
                    </a:lnTo>
                    <a:lnTo>
                      <a:pt x="46" y="456"/>
                    </a:lnTo>
                    <a:lnTo>
                      <a:pt x="54" y="434"/>
                    </a:lnTo>
                    <a:lnTo>
                      <a:pt x="58" y="413"/>
                    </a:lnTo>
                    <a:lnTo>
                      <a:pt x="60" y="393"/>
                    </a:lnTo>
                    <a:lnTo>
                      <a:pt x="67" y="343"/>
                    </a:lnTo>
                    <a:lnTo>
                      <a:pt x="68" y="293"/>
                    </a:lnTo>
                    <a:lnTo>
                      <a:pt x="65" y="244"/>
                    </a:lnTo>
                    <a:lnTo>
                      <a:pt x="58" y="194"/>
                    </a:lnTo>
                    <a:lnTo>
                      <a:pt x="46" y="144"/>
                    </a:lnTo>
                    <a:lnTo>
                      <a:pt x="33" y="95"/>
                    </a:lnTo>
                    <a:lnTo>
                      <a:pt x="17" y="46"/>
                    </a:lnTo>
                    <a:lnTo>
                      <a:pt x="0" y="0"/>
                    </a:lnTo>
                    <a:lnTo>
                      <a:pt x="13" y="2"/>
                    </a:lnTo>
                    <a:lnTo>
                      <a:pt x="27" y="6"/>
                    </a:lnTo>
                    <a:lnTo>
                      <a:pt x="38" y="12"/>
                    </a:lnTo>
                    <a:lnTo>
                      <a:pt x="49" y="19"/>
                    </a:lnTo>
                    <a:lnTo>
                      <a:pt x="59" y="26"/>
                    </a:lnTo>
                    <a:lnTo>
                      <a:pt x="71" y="35"/>
                    </a:lnTo>
                    <a:lnTo>
                      <a:pt x="82" y="45"/>
                    </a:lnTo>
                    <a:lnTo>
                      <a:pt x="96" y="55"/>
                    </a:lnTo>
                    <a:close/>
                  </a:path>
                </a:pathLst>
              </a:custGeom>
              <a:solidFill>
                <a:srgbClr val="FFBFBF"/>
              </a:solidFill>
              <a:ln w="9525">
                <a:noFill/>
                <a:round/>
                <a:headEnd/>
                <a:tailEnd/>
              </a:ln>
            </p:spPr>
            <p:txBody>
              <a:bodyPr/>
              <a:lstStyle/>
              <a:p>
                <a:endParaRPr lang="en-US" dirty="0"/>
              </a:p>
            </p:txBody>
          </p:sp>
          <p:sp>
            <p:nvSpPr>
              <p:cNvPr id="122264" name="Freeform 408"/>
              <p:cNvSpPr>
                <a:spLocks/>
              </p:cNvSpPr>
              <p:nvPr/>
            </p:nvSpPr>
            <p:spPr bwMode="auto">
              <a:xfrm>
                <a:off x="2787" y="1750"/>
                <a:ext cx="3" cy="1"/>
              </a:xfrm>
              <a:custGeom>
                <a:avLst/>
                <a:gdLst>
                  <a:gd name="T0" fmla="*/ 0 w 24"/>
                  <a:gd name="T1" fmla="*/ 6 h 6"/>
                  <a:gd name="T2" fmla="*/ 9 w 24"/>
                  <a:gd name="T3" fmla="*/ 0 h 6"/>
                  <a:gd name="T4" fmla="*/ 24 w 24"/>
                  <a:gd name="T5" fmla="*/ 0 h 6"/>
                  <a:gd name="T6" fmla="*/ 0 w 24"/>
                  <a:gd name="T7" fmla="*/ 6 h 6"/>
                  <a:gd name="T8" fmla="*/ 0 60000 65536"/>
                  <a:gd name="T9" fmla="*/ 0 60000 65536"/>
                  <a:gd name="T10" fmla="*/ 0 60000 65536"/>
                  <a:gd name="T11" fmla="*/ 0 60000 65536"/>
                  <a:gd name="T12" fmla="*/ 0 w 24"/>
                  <a:gd name="T13" fmla="*/ 0 h 6"/>
                  <a:gd name="T14" fmla="*/ 24 w 24"/>
                  <a:gd name="T15" fmla="*/ 6 h 6"/>
                </a:gdLst>
                <a:ahLst/>
                <a:cxnLst>
                  <a:cxn ang="T8">
                    <a:pos x="T0" y="T1"/>
                  </a:cxn>
                  <a:cxn ang="T9">
                    <a:pos x="T2" y="T3"/>
                  </a:cxn>
                  <a:cxn ang="T10">
                    <a:pos x="T4" y="T5"/>
                  </a:cxn>
                  <a:cxn ang="T11">
                    <a:pos x="T6" y="T7"/>
                  </a:cxn>
                </a:cxnLst>
                <a:rect l="T12" t="T13" r="T14" b="T15"/>
                <a:pathLst>
                  <a:path w="24" h="6">
                    <a:moveTo>
                      <a:pt x="0" y="6"/>
                    </a:moveTo>
                    <a:lnTo>
                      <a:pt x="9" y="0"/>
                    </a:lnTo>
                    <a:lnTo>
                      <a:pt x="24" y="0"/>
                    </a:lnTo>
                    <a:lnTo>
                      <a:pt x="0" y="6"/>
                    </a:lnTo>
                    <a:close/>
                  </a:path>
                </a:pathLst>
              </a:custGeom>
              <a:solidFill>
                <a:srgbClr val="000000"/>
              </a:solidFill>
              <a:ln w="9525">
                <a:noFill/>
                <a:round/>
                <a:headEnd/>
                <a:tailEnd/>
              </a:ln>
            </p:spPr>
            <p:txBody>
              <a:bodyPr/>
              <a:lstStyle/>
              <a:p>
                <a:endParaRPr lang="en-US" dirty="0"/>
              </a:p>
            </p:txBody>
          </p:sp>
          <p:sp>
            <p:nvSpPr>
              <p:cNvPr id="122265" name="Freeform 409"/>
              <p:cNvSpPr>
                <a:spLocks/>
              </p:cNvSpPr>
              <p:nvPr/>
            </p:nvSpPr>
            <p:spPr bwMode="auto">
              <a:xfrm>
                <a:off x="2777" y="1750"/>
                <a:ext cx="6" cy="2"/>
              </a:xfrm>
              <a:custGeom>
                <a:avLst/>
                <a:gdLst>
                  <a:gd name="T0" fmla="*/ 60 w 60"/>
                  <a:gd name="T1" fmla="*/ 2 h 12"/>
                  <a:gd name="T2" fmla="*/ 52 w 60"/>
                  <a:gd name="T3" fmla="*/ 2 h 12"/>
                  <a:gd name="T4" fmla="*/ 46 w 60"/>
                  <a:gd name="T5" fmla="*/ 3 h 12"/>
                  <a:gd name="T6" fmla="*/ 38 w 60"/>
                  <a:gd name="T7" fmla="*/ 5 h 12"/>
                  <a:gd name="T8" fmla="*/ 31 w 60"/>
                  <a:gd name="T9" fmla="*/ 9 h 12"/>
                  <a:gd name="T10" fmla="*/ 22 w 60"/>
                  <a:gd name="T11" fmla="*/ 10 h 12"/>
                  <a:gd name="T12" fmla="*/ 15 w 60"/>
                  <a:gd name="T13" fmla="*/ 12 h 12"/>
                  <a:gd name="T14" fmla="*/ 6 w 60"/>
                  <a:gd name="T15" fmla="*/ 12 h 12"/>
                  <a:gd name="T16" fmla="*/ 0 w 60"/>
                  <a:gd name="T17" fmla="*/ 12 h 12"/>
                  <a:gd name="T18" fmla="*/ 6 w 60"/>
                  <a:gd name="T19" fmla="*/ 9 h 12"/>
                  <a:gd name="T20" fmla="*/ 14 w 60"/>
                  <a:gd name="T21" fmla="*/ 6 h 12"/>
                  <a:gd name="T22" fmla="*/ 20 w 60"/>
                  <a:gd name="T23" fmla="*/ 4 h 12"/>
                  <a:gd name="T24" fmla="*/ 28 w 60"/>
                  <a:gd name="T25" fmla="*/ 2 h 12"/>
                  <a:gd name="T26" fmla="*/ 34 w 60"/>
                  <a:gd name="T27" fmla="*/ 0 h 12"/>
                  <a:gd name="T28" fmla="*/ 42 w 60"/>
                  <a:gd name="T29" fmla="*/ 0 h 12"/>
                  <a:gd name="T30" fmla="*/ 50 w 60"/>
                  <a:gd name="T31" fmla="*/ 0 h 12"/>
                  <a:gd name="T32" fmla="*/ 60 w 60"/>
                  <a:gd name="T33" fmla="*/ 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12"/>
                  <a:gd name="T53" fmla="*/ 60 w 6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12">
                    <a:moveTo>
                      <a:pt x="60" y="2"/>
                    </a:moveTo>
                    <a:lnTo>
                      <a:pt x="52" y="2"/>
                    </a:lnTo>
                    <a:lnTo>
                      <a:pt x="46" y="3"/>
                    </a:lnTo>
                    <a:lnTo>
                      <a:pt x="38" y="5"/>
                    </a:lnTo>
                    <a:lnTo>
                      <a:pt x="31" y="9"/>
                    </a:lnTo>
                    <a:lnTo>
                      <a:pt x="22" y="10"/>
                    </a:lnTo>
                    <a:lnTo>
                      <a:pt x="15" y="12"/>
                    </a:lnTo>
                    <a:lnTo>
                      <a:pt x="6" y="12"/>
                    </a:lnTo>
                    <a:lnTo>
                      <a:pt x="0" y="12"/>
                    </a:lnTo>
                    <a:lnTo>
                      <a:pt x="6" y="9"/>
                    </a:lnTo>
                    <a:lnTo>
                      <a:pt x="14" y="6"/>
                    </a:lnTo>
                    <a:lnTo>
                      <a:pt x="20" y="4"/>
                    </a:lnTo>
                    <a:lnTo>
                      <a:pt x="28" y="2"/>
                    </a:lnTo>
                    <a:lnTo>
                      <a:pt x="34" y="0"/>
                    </a:lnTo>
                    <a:lnTo>
                      <a:pt x="42" y="0"/>
                    </a:lnTo>
                    <a:lnTo>
                      <a:pt x="50" y="0"/>
                    </a:lnTo>
                    <a:lnTo>
                      <a:pt x="60" y="2"/>
                    </a:lnTo>
                    <a:close/>
                  </a:path>
                </a:pathLst>
              </a:custGeom>
              <a:solidFill>
                <a:srgbClr val="000000"/>
              </a:solidFill>
              <a:ln w="9525">
                <a:noFill/>
                <a:round/>
                <a:headEnd/>
                <a:tailEnd/>
              </a:ln>
            </p:spPr>
            <p:txBody>
              <a:bodyPr/>
              <a:lstStyle/>
              <a:p>
                <a:endParaRPr lang="en-US" dirty="0"/>
              </a:p>
            </p:txBody>
          </p:sp>
          <p:sp>
            <p:nvSpPr>
              <p:cNvPr id="122266" name="Freeform 410"/>
              <p:cNvSpPr>
                <a:spLocks/>
              </p:cNvSpPr>
              <p:nvPr/>
            </p:nvSpPr>
            <p:spPr bwMode="auto">
              <a:xfrm>
                <a:off x="2788" y="1751"/>
                <a:ext cx="29" cy="7"/>
              </a:xfrm>
              <a:custGeom>
                <a:avLst/>
                <a:gdLst>
                  <a:gd name="T0" fmla="*/ 141 w 288"/>
                  <a:gd name="T1" fmla="*/ 60 h 76"/>
                  <a:gd name="T2" fmla="*/ 121 w 288"/>
                  <a:gd name="T3" fmla="*/ 66 h 76"/>
                  <a:gd name="T4" fmla="*/ 102 w 288"/>
                  <a:gd name="T5" fmla="*/ 69 h 76"/>
                  <a:gd name="T6" fmla="*/ 82 w 288"/>
                  <a:gd name="T7" fmla="*/ 70 h 76"/>
                  <a:gd name="T8" fmla="*/ 63 w 288"/>
                  <a:gd name="T9" fmla="*/ 71 h 76"/>
                  <a:gd name="T10" fmla="*/ 43 w 288"/>
                  <a:gd name="T11" fmla="*/ 70 h 76"/>
                  <a:gd name="T12" fmla="*/ 27 w 288"/>
                  <a:gd name="T13" fmla="*/ 71 h 76"/>
                  <a:gd name="T14" fmla="*/ 12 w 288"/>
                  <a:gd name="T15" fmla="*/ 71 h 76"/>
                  <a:gd name="T16" fmla="*/ 0 w 288"/>
                  <a:gd name="T17" fmla="*/ 76 h 76"/>
                  <a:gd name="T18" fmla="*/ 36 w 288"/>
                  <a:gd name="T19" fmla="*/ 66 h 76"/>
                  <a:gd name="T20" fmla="*/ 72 w 288"/>
                  <a:gd name="T21" fmla="*/ 58 h 76"/>
                  <a:gd name="T22" fmla="*/ 110 w 288"/>
                  <a:gd name="T23" fmla="*/ 51 h 76"/>
                  <a:gd name="T24" fmla="*/ 148 w 288"/>
                  <a:gd name="T25" fmla="*/ 43 h 76"/>
                  <a:gd name="T26" fmla="*/ 183 w 288"/>
                  <a:gd name="T27" fmla="*/ 34 h 76"/>
                  <a:gd name="T28" fmla="*/ 220 w 288"/>
                  <a:gd name="T29" fmla="*/ 25 h 76"/>
                  <a:gd name="T30" fmla="*/ 255 w 288"/>
                  <a:gd name="T31" fmla="*/ 13 h 76"/>
                  <a:gd name="T32" fmla="*/ 288 w 288"/>
                  <a:gd name="T33" fmla="*/ 0 h 76"/>
                  <a:gd name="T34" fmla="*/ 274 w 288"/>
                  <a:gd name="T35" fmla="*/ 13 h 76"/>
                  <a:gd name="T36" fmla="*/ 258 w 288"/>
                  <a:gd name="T37" fmla="*/ 24 h 76"/>
                  <a:gd name="T38" fmla="*/ 238 w 288"/>
                  <a:gd name="T39" fmla="*/ 34 h 76"/>
                  <a:gd name="T40" fmla="*/ 220 w 288"/>
                  <a:gd name="T41" fmla="*/ 41 h 76"/>
                  <a:gd name="T42" fmla="*/ 198 w 288"/>
                  <a:gd name="T43" fmla="*/ 46 h 76"/>
                  <a:gd name="T44" fmla="*/ 179 w 288"/>
                  <a:gd name="T45" fmla="*/ 52 h 76"/>
                  <a:gd name="T46" fmla="*/ 159 w 288"/>
                  <a:gd name="T47" fmla="*/ 56 h 76"/>
                  <a:gd name="T48" fmla="*/ 141 w 288"/>
                  <a:gd name="T49" fmla="*/ 60 h 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8"/>
                  <a:gd name="T76" fmla="*/ 0 h 76"/>
                  <a:gd name="T77" fmla="*/ 288 w 288"/>
                  <a:gd name="T78" fmla="*/ 76 h 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8" h="76">
                    <a:moveTo>
                      <a:pt x="141" y="60"/>
                    </a:moveTo>
                    <a:lnTo>
                      <a:pt x="121" y="66"/>
                    </a:lnTo>
                    <a:lnTo>
                      <a:pt x="102" y="69"/>
                    </a:lnTo>
                    <a:lnTo>
                      <a:pt x="82" y="70"/>
                    </a:lnTo>
                    <a:lnTo>
                      <a:pt x="63" y="71"/>
                    </a:lnTo>
                    <a:lnTo>
                      <a:pt x="43" y="70"/>
                    </a:lnTo>
                    <a:lnTo>
                      <a:pt x="27" y="71"/>
                    </a:lnTo>
                    <a:lnTo>
                      <a:pt x="12" y="71"/>
                    </a:lnTo>
                    <a:lnTo>
                      <a:pt x="0" y="76"/>
                    </a:lnTo>
                    <a:lnTo>
                      <a:pt x="36" y="66"/>
                    </a:lnTo>
                    <a:lnTo>
                      <a:pt x="72" y="58"/>
                    </a:lnTo>
                    <a:lnTo>
                      <a:pt x="110" y="51"/>
                    </a:lnTo>
                    <a:lnTo>
                      <a:pt x="148" y="43"/>
                    </a:lnTo>
                    <a:lnTo>
                      <a:pt x="183" y="34"/>
                    </a:lnTo>
                    <a:lnTo>
                      <a:pt x="220" y="25"/>
                    </a:lnTo>
                    <a:lnTo>
                      <a:pt x="255" y="13"/>
                    </a:lnTo>
                    <a:lnTo>
                      <a:pt x="288" y="0"/>
                    </a:lnTo>
                    <a:lnTo>
                      <a:pt x="274" y="13"/>
                    </a:lnTo>
                    <a:lnTo>
                      <a:pt x="258" y="24"/>
                    </a:lnTo>
                    <a:lnTo>
                      <a:pt x="238" y="34"/>
                    </a:lnTo>
                    <a:lnTo>
                      <a:pt x="220" y="41"/>
                    </a:lnTo>
                    <a:lnTo>
                      <a:pt x="198" y="46"/>
                    </a:lnTo>
                    <a:lnTo>
                      <a:pt x="179" y="52"/>
                    </a:lnTo>
                    <a:lnTo>
                      <a:pt x="159" y="56"/>
                    </a:lnTo>
                    <a:lnTo>
                      <a:pt x="141" y="60"/>
                    </a:lnTo>
                    <a:close/>
                  </a:path>
                </a:pathLst>
              </a:custGeom>
              <a:solidFill>
                <a:srgbClr val="000000"/>
              </a:solidFill>
              <a:ln w="9525">
                <a:noFill/>
                <a:round/>
                <a:headEnd/>
                <a:tailEnd/>
              </a:ln>
            </p:spPr>
            <p:txBody>
              <a:bodyPr/>
              <a:lstStyle/>
              <a:p>
                <a:endParaRPr lang="en-US" dirty="0"/>
              </a:p>
            </p:txBody>
          </p:sp>
          <p:sp>
            <p:nvSpPr>
              <p:cNvPr id="122267" name="Freeform 411"/>
              <p:cNvSpPr>
                <a:spLocks/>
              </p:cNvSpPr>
              <p:nvPr/>
            </p:nvSpPr>
            <p:spPr bwMode="auto">
              <a:xfrm>
                <a:off x="2715" y="1751"/>
                <a:ext cx="61" cy="6"/>
              </a:xfrm>
              <a:custGeom>
                <a:avLst/>
                <a:gdLst>
                  <a:gd name="T0" fmla="*/ 560 w 615"/>
                  <a:gd name="T1" fmla="*/ 7 h 51"/>
                  <a:gd name="T2" fmla="*/ 565 w 615"/>
                  <a:gd name="T3" fmla="*/ 3 h 51"/>
                  <a:gd name="T4" fmla="*/ 572 w 615"/>
                  <a:gd name="T5" fmla="*/ 1 h 51"/>
                  <a:gd name="T6" fmla="*/ 578 w 615"/>
                  <a:gd name="T7" fmla="*/ 0 h 51"/>
                  <a:gd name="T8" fmla="*/ 586 w 615"/>
                  <a:gd name="T9" fmla="*/ 0 h 51"/>
                  <a:gd name="T10" fmla="*/ 592 w 615"/>
                  <a:gd name="T11" fmla="*/ 0 h 51"/>
                  <a:gd name="T12" fmla="*/ 600 w 615"/>
                  <a:gd name="T13" fmla="*/ 1 h 51"/>
                  <a:gd name="T14" fmla="*/ 606 w 615"/>
                  <a:gd name="T15" fmla="*/ 1 h 51"/>
                  <a:gd name="T16" fmla="*/ 615 w 615"/>
                  <a:gd name="T17" fmla="*/ 2 h 51"/>
                  <a:gd name="T18" fmla="*/ 580 w 615"/>
                  <a:gd name="T19" fmla="*/ 10 h 51"/>
                  <a:gd name="T20" fmla="*/ 547 w 615"/>
                  <a:gd name="T21" fmla="*/ 17 h 51"/>
                  <a:gd name="T22" fmla="*/ 513 w 615"/>
                  <a:gd name="T23" fmla="*/ 21 h 51"/>
                  <a:gd name="T24" fmla="*/ 479 w 615"/>
                  <a:gd name="T25" fmla="*/ 26 h 51"/>
                  <a:gd name="T26" fmla="*/ 445 w 615"/>
                  <a:gd name="T27" fmla="*/ 28 h 51"/>
                  <a:gd name="T28" fmla="*/ 411 w 615"/>
                  <a:gd name="T29" fmla="*/ 31 h 51"/>
                  <a:gd name="T30" fmla="*/ 377 w 615"/>
                  <a:gd name="T31" fmla="*/ 35 h 51"/>
                  <a:gd name="T32" fmla="*/ 343 w 615"/>
                  <a:gd name="T33" fmla="*/ 43 h 51"/>
                  <a:gd name="T34" fmla="*/ 300 w 615"/>
                  <a:gd name="T35" fmla="*/ 43 h 51"/>
                  <a:gd name="T36" fmla="*/ 256 w 615"/>
                  <a:gd name="T37" fmla="*/ 46 h 51"/>
                  <a:gd name="T38" fmla="*/ 212 w 615"/>
                  <a:gd name="T39" fmla="*/ 48 h 51"/>
                  <a:gd name="T40" fmla="*/ 169 w 615"/>
                  <a:gd name="T41" fmla="*/ 51 h 51"/>
                  <a:gd name="T42" fmla="*/ 125 w 615"/>
                  <a:gd name="T43" fmla="*/ 50 h 51"/>
                  <a:gd name="T44" fmla="*/ 84 w 615"/>
                  <a:gd name="T45" fmla="*/ 46 h 51"/>
                  <a:gd name="T46" fmla="*/ 45 w 615"/>
                  <a:gd name="T47" fmla="*/ 36 h 51"/>
                  <a:gd name="T48" fmla="*/ 9 w 615"/>
                  <a:gd name="T49" fmla="*/ 22 h 51"/>
                  <a:gd name="T50" fmla="*/ 0 w 615"/>
                  <a:gd name="T51" fmla="*/ 2 h 51"/>
                  <a:gd name="T52" fmla="*/ 68 w 615"/>
                  <a:gd name="T53" fmla="*/ 19 h 51"/>
                  <a:gd name="T54" fmla="*/ 138 w 615"/>
                  <a:gd name="T55" fmla="*/ 31 h 51"/>
                  <a:gd name="T56" fmla="*/ 209 w 615"/>
                  <a:gd name="T57" fmla="*/ 35 h 51"/>
                  <a:gd name="T58" fmla="*/ 280 w 615"/>
                  <a:gd name="T59" fmla="*/ 36 h 51"/>
                  <a:gd name="T60" fmla="*/ 350 w 615"/>
                  <a:gd name="T61" fmla="*/ 31 h 51"/>
                  <a:gd name="T62" fmla="*/ 420 w 615"/>
                  <a:gd name="T63" fmla="*/ 24 h 51"/>
                  <a:gd name="T64" fmla="*/ 490 w 615"/>
                  <a:gd name="T65" fmla="*/ 16 h 51"/>
                  <a:gd name="T66" fmla="*/ 560 w 615"/>
                  <a:gd name="T67" fmla="*/ 7 h 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15"/>
                  <a:gd name="T103" fmla="*/ 0 h 51"/>
                  <a:gd name="T104" fmla="*/ 615 w 615"/>
                  <a:gd name="T105" fmla="*/ 51 h 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15" h="51">
                    <a:moveTo>
                      <a:pt x="560" y="7"/>
                    </a:moveTo>
                    <a:lnTo>
                      <a:pt x="565" y="3"/>
                    </a:lnTo>
                    <a:lnTo>
                      <a:pt x="572" y="1"/>
                    </a:lnTo>
                    <a:lnTo>
                      <a:pt x="578" y="0"/>
                    </a:lnTo>
                    <a:lnTo>
                      <a:pt x="586" y="0"/>
                    </a:lnTo>
                    <a:lnTo>
                      <a:pt x="592" y="0"/>
                    </a:lnTo>
                    <a:lnTo>
                      <a:pt x="600" y="1"/>
                    </a:lnTo>
                    <a:lnTo>
                      <a:pt x="606" y="1"/>
                    </a:lnTo>
                    <a:lnTo>
                      <a:pt x="615" y="2"/>
                    </a:lnTo>
                    <a:lnTo>
                      <a:pt x="580" y="10"/>
                    </a:lnTo>
                    <a:lnTo>
                      <a:pt x="547" y="17"/>
                    </a:lnTo>
                    <a:lnTo>
                      <a:pt x="513" y="21"/>
                    </a:lnTo>
                    <a:lnTo>
                      <a:pt x="479" y="26"/>
                    </a:lnTo>
                    <a:lnTo>
                      <a:pt x="445" y="28"/>
                    </a:lnTo>
                    <a:lnTo>
                      <a:pt x="411" y="31"/>
                    </a:lnTo>
                    <a:lnTo>
                      <a:pt x="377" y="35"/>
                    </a:lnTo>
                    <a:lnTo>
                      <a:pt x="343" y="43"/>
                    </a:lnTo>
                    <a:lnTo>
                      <a:pt x="300" y="43"/>
                    </a:lnTo>
                    <a:lnTo>
                      <a:pt x="256" y="46"/>
                    </a:lnTo>
                    <a:lnTo>
                      <a:pt x="212" y="48"/>
                    </a:lnTo>
                    <a:lnTo>
                      <a:pt x="169" y="51"/>
                    </a:lnTo>
                    <a:lnTo>
                      <a:pt x="125" y="50"/>
                    </a:lnTo>
                    <a:lnTo>
                      <a:pt x="84" y="46"/>
                    </a:lnTo>
                    <a:lnTo>
                      <a:pt x="45" y="36"/>
                    </a:lnTo>
                    <a:lnTo>
                      <a:pt x="9" y="22"/>
                    </a:lnTo>
                    <a:lnTo>
                      <a:pt x="0" y="2"/>
                    </a:lnTo>
                    <a:lnTo>
                      <a:pt x="68" y="19"/>
                    </a:lnTo>
                    <a:lnTo>
                      <a:pt x="138" y="31"/>
                    </a:lnTo>
                    <a:lnTo>
                      <a:pt x="209" y="35"/>
                    </a:lnTo>
                    <a:lnTo>
                      <a:pt x="280" y="36"/>
                    </a:lnTo>
                    <a:lnTo>
                      <a:pt x="350" y="31"/>
                    </a:lnTo>
                    <a:lnTo>
                      <a:pt x="420" y="24"/>
                    </a:lnTo>
                    <a:lnTo>
                      <a:pt x="490" y="16"/>
                    </a:lnTo>
                    <a:lnTo>
                      <a:pt x="560" y="7"/>
                    </a:lnTo>
                    <a:close/>
                  </a:path>
                </a:pathLst>
              </a:custGeom>
              <a:solidFill>
                <a:srgbClr val="000000"/>
              </a:solidFill>
              <a:ln w="9525">
                <a:noFill/>
                <a:round/>
                <a:headEnd/>
                <a:tailEnd/>
              </a:ln>
            </p:spPr>
            <p:txBody>
              <a:bodyPr/>
              <a:lstStyle/>
              <a:p>
                <a:endParaRPr lang="en-US" dirty="0"/>
              </a:p>
            </p:txBody>
          </p:sp>
          <p:sp>
            <p:nvSpPr>
              <p:cNvPr id="122268" name="Freeform 412"/>
              <p:cNvSpPr>
                <a:spLocks/>
              </p:cNvSpPr>
              <p:nvPr/>
            </p:nvSpPr>
            <p:spPr bwMode="auto">
              <a:xfrm>
                <a:off x="2783" y="1758"/>
                <a:ext cx="3" cy="1"/>
              </a:xfrm>
              <a:custGeom>
                <a:avLst/>
                <a:gdLst>
                  <a:gd name="T0" fmla="*/ 0 w 25"/>
                  <a:gd name="T1" fmla="*/ 0 h 1"/>
                  <a:gd name="T2" fmla="*/ 25 w 25"/>
                  <a:gd name="T3" fmla="*/ 0 h 1"/>
                  <a:gd name="T4" fmla="*/ 0 w 25"/>
                  <a:gd name="T5" fmla="*/ 0 h 1"/>
                  <a:gd name="T6" fmla="*/ 0 60000 65536"/>
                  <a:gd name="T7" fmla="*/ 0 60000 65536"/>
                  <a:gd name="T8" fmla="*/ 0 60000 65536"/>
                  <a:gd name="T9" fmla="*/ 0 w 25"/>
                  <a:gd name="T10" fmla="*/ 0 h 1"/>
                  <a:gd name="T11" fmla="*/ 25 w 25"/>
                  <a:gd name="T12" fmla="*/ 1 h 1"/>
                </a:gdLst>
                <a:ahLst/>
                <a:cxnLst>
                  <a:cxn ang="T6">
                    <a:pos x="T0" y="T1"/>
                  </a:cxn>
                  <a:cxn ang="T7">
                    <a:pos x="T2" y="T3"/>
                  </a:cxn>
                  <a:cxn ang="T8">
                    <a:pos x="T4" y="T5"/>
                  </a:cxn>
                </a:cxnLst>
                <a:rect l="T9" t="T10" r="T11" b="T12"/>
                <a:pathLst>
                  <a:path w="25" h="1">
                    <a:moveTo>
                      <a:pt x="0" y="0"/>
                    </a:moveTo>
                    <a:lnTo>
                      <a:pt x="25" y="0"/>
                    </a:lnTo>
                    <a:lnTo>
                      <a:pt x="0" y="0"/>
                    </a:lnTo>
                    <a:close/>
                  </a:path>
                </a:pathLst>
              </a:custGeom>
              <a:solidFill>
                <a:srgbClr val="000000"/>
              </a:solidFill>
              <a:ln w="9525">
                <a:noFill/>
                <a:round/>
                <a:headEnd/>
                <a:tailEnd/>
              </a:ln>
            </p:spPr>
            <p:txBody>
              <a:bodyPr/>
              <a:lstStyle/>
              <a:p>
                <a:endParaRPr lang="en-US" dirty="0"/>
              </a:p>
            </p:txBody>
          </p:sp>
          <p:sp>
            <p:nvSpPr>
              <p:cNvPr id="122269" name="Freeform 413"/>
              <p:cNvSpPr>
                <a:spLocks/>
              </p:cNvSpPr>
              <p:nvPr/>
            </p:nvSpPr>
            <p:spPr bwMode="auto">
              <a:xfrm>
                <a:off x="2696" y="1767"/>
                <a:ext cx="1" cy="2"/>
              </a:xfrm>
              <a:custGeom>
                <a:avLst/>
                <a:gdLst>
                  <a:gd name="T0" fmla="*/ 8 w 9"/>
                  <a:gd name="T1" fmla="*/ 21 h 21"/>
                  <a:gd name="T2" fmla="*/ 9 w 9"/>
                  <a:gd name="T3" fmla="*/ 12 h 21"/>
                  <a:gd name="T4" fmla="*/ 5 w 9"/>
                  <a:gd name="T5" fmla="*/ 7 h 21"/>
                  <a:gd name="T6" fmla="*/ 0 w 9"/>
                  <a:gd name="T7" fmla="*/ 4 h 21"/>
                  <a:gd name="T8" fmla="*/ 3 w 9"/>
                  <a:gd name="T9" fmla="*/ 2 h 21"/>
                  <a:gd name="T10" fmla="*/ 7 w 9"/>
                  <a:gd name="T11" fmla="*/ 0 h 21"/>
                  <a:gd name="T12" fmla="*/ 9 w 9"/>
                  <a:gd name="T13" fmla="*/ 5 h 21"/>
                  <a:gd name="T14" fmla="*/ 8 w 9"/>
                  <a:gd name="T15" fmla="*/ 13 h 21"/>
                  <a:gd name="T16" fmla="*/ 8 w 9"/>
                  <a:gd name="T17" fmla="*/ 2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21"/>
                  <a:gd name="T29" fmla="*/ 9 w 9"/>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21">
                    <a:moveTo>
                      <a:pt x="8" y="21"/>
                    </a:moveTo>
                    <a:lnTo>
                      <a:pt x="9" y="12"/>
                    </a:lnTo>
                    <a:lnTo>
                      <a:pt x="5" y="7"/>
                    </a:lnTo>
                    <a:lnTo>
                      <a:pt x="0" y="4"/>
                    </a:lnTo>
                    <a:lnTo>
                      <a:pt x="3" y="2"/>
                    </a:lnTo>
                    <a:lnTo>
                      <a:pt x="7" y="0"/>
                    </a:lnTo>
                    <a:lnTo>
                      <a:pt x="9" y="5"/>
                    </a:lnTo>
                    <a:lnTo>
                      <a:pt x="8" y="13"/>
                    </a:lnTo>
                    <a:lnTo>
                      <a:pt x="8" y="21"/>
                    </a:lnTo>
                    <a:close/>
                  </a:path>
                </a:pathLst>
              </a:custGeom>
              <a:solidFill>
                <a:srgbClr val="FFFFFF"/>
              </a:solidFill>
              <a:ln w="9525">
                <a:noFill/>
                <a:round/>
                <a:headEnd/>
                <a:tailEnd/>
              </a:ln>
            </p:spPr>
            <p:txBody>
              <a:bodyPr/>
              <a:lstStyle/>
              <a:p>
                <a:endParaRPr lang="en-US" dirty="0"/>
              </a:p>
            </p:txBody>
          </p:sp>
          <p:sp>
            <p:nvSpPr>
              <p:cNvPr id="122270" name="Freeform 414"/>
              <p:cNvSpPr>
                <a:spLocks/>
              </p:cNvSpPr>
              <p:nvPr/>
            </p:nvSpPr>
            <p:spPr bwMode="auto">
              <a:xfrm>
                <a:off x="2673" y="1769"/>
                <a:ext cx="70" cy="68"/>
              </a:xfrm>
              <a:custGeom>
                <a:avLst/>
                <a:gdLst>
                  <a:gd name="T0" fmla="*/ 241 w 706"/>
                  <a:gd name="T1" fmla="*/ 79 h 683"/>
                  <a:gd name="T2" fmla="*/ 257 w 706"/>
                  <a:gd name="T3" fmla="*/ 56 h 683"/>
                  <a:gd name="T4" fmla="*/ 321 w 706"/>
                  <a:gd name="T5" fmla="*/ 106 h 683"/>
                  <a:gd name="T6" fmla="*/ 409 w 706"/>
                  <a:gd name="T7" fmla="*/ 167 h 683"/>
                  <a:gd name="T8" fmla="*/ 504 w 706"/>
                  <a:gd name="T9" fmla="*/ 213 h 683"/>
                  <a:gd name="T10" fmla="*/ 513 w 706"/>
                  <a:gd name="T11" fmla="*/ 229 h 683"/>
                  <a:gd name="T12" fmla="*/ 550 w 706"/>
                  <a:gd name="T13" fmla="*/ 229 h 683"/>
                  <a:gd name="T14" fmla="*/ 615 w 706"/>
                  <a:gd name="T15" fmla="*/ 246 h 683"/>
                  <a:gd name="T16" fmla="*/ 683 w 706"/>
                  <a:gd name="T17" fmla="*/ 259 h 683"/>
                  <a:gd name="T18" fmla="*/ 660 w 706"/>
                  <a:gd name="T19" fmla="*/ 266 h 683"/>
                  <a:gd name="T20" fmla="*/ 592 w 706"/>
                  <a:gd name="T21" fmla="*/ 273 h 683"/>
                  <a:gd name="T22" fmla="*/ 535 w 706"/>
                  <a:gd name="T23" fmla="*/ 254 h 683"/>
                  <a:gd name="T24" fmla="*/ 395 w 706"/>
                  <a:gd name="T25" fmla="*/ 238 h 683"/>
                  <a:gd name="T26" fmla="*/ 264 w 706"/>
                  <a:gd name="T27" fmla="*/ 259 h 683"/>
                  <a:gd name="T28" fmla="*/ 187 w 706"/>
                  <a:gd name="T29" fmla="*/ 293 h 683"/>
                  <a:gd name="T30" fmla="*/ 308 w 706"/>
                  <a:gd name="T31" fmla="*/ 271 h 683"/>
                  <a:gd name="T32" fmla="*/ 431 w 706"/>
                  <a:gd name="T33" fmla="*/ 268 h 683"/>
                  <a:gd name="T34" fmla="*/ 483 w 706"/>
                  <a:gd name="T35" fmla="*/ 285 h 683"/>
                  <a:gd name="T36" fmla="*/ 395 w 706"/>
                  <a:gd name="T37" fmla="*/ 309 h 683"/>
                  <a:gd name="T38" fmla="*/ 308 w 706"/>
                  <a:gd name="T39" fmla="*/ 339 h 683"/>
                  <a:gd name="T40" fmla="*/ 326 w 706"/>
                  <a:gd name="T41" fmla="*/ 351 h 683"/>
                  <a:gd name="T42" fmla="*/ 433 w 706"/>
                  <a:gd name="T43" fmla="*/ 323 h 683"/>
                  <a:gd name="T44" fmla="*/ 545 w 706"/>
                  <a:gd name="T45" fmla="*/ 305 h 683"/>
                  <a:gd name="T46" fmla="*/ 514 w 706"/>
                  <a:gd name="T47" fmla="*/ 321 h 683"/>
                  <a:gd name="T48" fmla="*/ 414 w 706"/>
                  <a:gd name="T49" fmla="*/ 364 h 683"/>
                  <a:gd name="T50" fmla="*/ 318 w 706"/>
                  <a:gd name="T51" fmla="*/ 414 h 683"/>
                  <a:gd name="T52" fmla="*/ 334 w 706"/>
                  <a:gd name="T53" fmla="*/ 420 h 683"/>
                  <a:gd name="T54" fmla="*/ 387 w 706"/>
                  <a:gd name="T55" fmla="*/ 401 h 683"/>
                  <a:gd name="T56" fmla="*/ 454 w 706"/>
                  <a:gd name="T57" fmla="*/ 373 h 683"/>
                  <a:gd name="T58" fmla="*/ 520 w 706"/>
                  <a:gd name="T59" fmla="*/ 354 h 683"/>
                  <a:gd name="T60" fmla="*/ 541 w 706"/>
                  <a:gd name="T61" fmla="*/ 345 h 683"/>
                  <a:gd name="T62" fmla="*/ 560 w 706"/>
                  <a:gd name="T63" fmla="*/ 344 h 683"/>
                  <a:gd name="T64" fmla="*/ 448 w 706"/>
                  <a:gd name="T65" fmla="*/ 392 h 683"/>
                  <a:gd name="T66" fmla="*/ 343 w 706"/>
                  <a:gd name="T67" fmla="*/ 451 h 683"/>
                  <a:gd name="T68" fmla="*/ 255 w 706"/>
                  <a:gd name="T69" fmla="*/ 506 h 683"/>
                  <a:gd name="T70" fmla="*/ 189 w 706"/>
                  <a:gd name="T71" fmla="*/ 538 h 683"/>
                  <a:gd name="T72" fmla="*/ 130 w 706"/>
                  <a:gd name="T73" fmla="*/ 578 h 683"/>
                  <a:gd name="T74" fmla="*/ 126 w 706"/>
                  <a:gd name="T75" fmla="*/ 606 h 683"/>
                  <a:gd name="T76" fmla="*/ 146 w 706"/>
                  <a:gd name="T77" fmla="*/ 606 h 683"/>
                  <a:gd name="T78" fmla="*/ 149 w 706"/>
                  <a:gd name="T79" fmla="*/ 632 h 683"/>
                  <a:gd name="T80" fmla="*/ 154 w 706"/>
                  <a:gd name="T81" fmla="*/ 662 h 683"/>
                  <a:gd name="T82" fmla="*/ 142 w 706"/>
                  <a:gd name="T83" fmla="*/ 677 h 683"/>
                  <a:gd name="T84" fmla="*/ 89 w 706"/>
                  <a:gd name="T85" fmla="*/ 644 h 683"/>
                  <a:gd name="T86" fmla="*/ 44 w 706"/>
                  <a:gd name="T87" fmla="*/ 592 h 683"/>
                  <a:gd name="T88" fmla="*/ 21 w 706"/>
                  <a:gd name="T89" fmla="*/ 514 h 683"/>
                  <a:gd name="T90" fmla="*/ 1 w 706"/>
                  <a:gd name="T91" fmla="*/ 423 h 683"/>
                  <a:gd name="T92" fmla="*/ 10 w 706"/>
                  <a:gd name="T93" fmla="*/ 329 h 683"/>
                  <a:gd name="T94" fmla="*/ 58 w 706"/>
                  <a:gd name="T95" fmla="*/ 279 h 683"/>
                  <a:gd name="T96" fmla="*/ 91 w 706"/>
                  <a:gd name="T97" fmla="*/ 224 h 683"/>
                  <a:gd name="T98" fmla="*/ 119 w 706"/>
                  <a:gd name="T99" fmla="*/ 168 h 683"/>
                  <a:gd name="T100" fmla="*/ 147 w 706"/>
                  <a:gd name="T101" fmla="*/ 102 h 683"/>
                  <a:gd name="T102" fmla="*/ 183 w 706"/>
                  <a:gd name="T103" fmla="*/ 60 h 683"/>
                  <a:gd name="T104" fmla="*/ 226 w 706"/>
                  <a:gd name="T105" fmla="*/ 10 h 683"/>
                  <a:gd name="T106" fmla="*/ 225 w 706"/>
                  <a:gd name="T107" fmla="*/ 45 h 683"/>
                  <a:gd name="T108" fmla="*/ 222 w 706"/>
                  <a:gd name="T109" fmla="*/ 81 h 68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06"/>
                  <a:gd name="T166" fmla="*/ 0 h 683"/>
                  <a:gd name="T167" fmla="*/ 706 w 706"/>
                  <a:gd name="T168" fmla="*/ 683 h 68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06" h="683">
                    <a:moveTo>
                      <a:pt x="237" y="92"/>
                    </a:moveTo>
                    <a:lnTo>
                      <a:pt x="238" y="85"/>
                    </a:lnTo>
                    <a:lnTo>
                      <a:pt x="241" y="79"/>
                    </a:lnTo>
                    <a:lnTo>
                      <a:pt x="244" y="71"/>
                    </a:lnTo>
                    <a:lnTo>
                      <a:pt x="248" y="66"/>
                    </a:lnTo>
                    <a:lnTo>
                      <a:pt x="257" y="56"/>
                    </a:lnTo>
                    <a:lnTo>
                      <a:pt x="267" y="56"/>
                    </a:lnTo>
                    <a:lnTo>
                      <a:pt x="293" y="81"/>
                    </a:lnTo>
                    <a:lnTo>
                      <a:pt x="321" y="106"/>
                    </a:lnTo>
                    <a:lnTo>
                      <a:pt x="349" y="127"/>
                    </a:lnTo>
                    <a:lnTo>
                      <a:pt x="379" y="149"/>
                    </a:lnTo>
                    <a:lnTo>
                      <a:pt x="409" y="167"/>
                    </a:lnTo>
                    <a:lnTo>
                      <a:pt x="440" y="185"/>
                    </a:lnTo>
                    <a:lnTo>
                      <a:pt x="472" y="200"/>
                    </a:lnTo>
                    <a:lnTo>
                      <a:pt x="504" y="213"/>
                    </a:lnTo>
                    <a:lnTo>
                      <a:pt x="502" y="218"/>
                    </a:lnTo>
                    <a:lnTo>
                      <a:pt x="508" y="224"/>
                    </a:lnTo>
                    <a:lnTo>
                      <a:pt x="513" y="229"/>
                    </a:lnTo>
                    <a:lnTo>
                      <a:pt x="520" y="233"/>
                    </a:lnTo>
                    <a:lnTo>
                      <a:pt x="529" y="222"/>
                    </a:lnTo>
                    <a:lnTo>
                      <a:pt x="550" y="229"/>
                    </a:lnTo>
                    <a:lnTo>
                      <a:pt x="571" y="235"/>
                    </a:lnTo>
                    <a:lnTo>
                      <a:pt x="593" y="241"/>
                    </a:lnTo>
                    <a:lnTo>
                      <a:pt x="615" y="246"/>
                    </a:lnTo>
                    <a:lnTo>
                      <a:pt x="638" y="250"/>
                    </a:lnTo>
                    <a:lnTo>
                      <a:pt x="661" y="255"/>
                    </a:lnTo>
                    <a:lnTo>
                      <a:pt x="683" y="259"/>
                    </a:lnTo>
                    <a:lnTo>
                      <a:pt x="706" y="263"/>
                    </a:lnTo>
                    <a:lnTo>
                      <a:pt x="682" y="263"/>
                    </a:lnTo>
                    <a:lnTo>
                      <a:pt x="660" y="266"/>
                    </a:lnTo>
                    <a:lnTo>
                      <a:pt x="636" y="270"/>
                    </a:lnTo>
                    <a:lnTo>
                      <a:pt x="614" y="273"/>
                    </a:lnTo>
                    <a:lnTo>
                      <a:pt x="592" y="273"/>
                    </a:lnTo>
                    <a:lnTo>
                      <a:pt x="571" y="271"/>
                    </a:lnTo>
                    <a:lnTo>
                      <a:pt x="552" y="264"/>
                    </a:lnTo>
                    <a:lnTo>
                      <a:pt x="535" y="254"/>
                    </a:lnTo>
                    <a:lnTo>
                      <a:pt x="485" y="243"/>
                    </a:lnTo>
                    <a:lnTo>
                      <a:pt x="440" y="240"/>
                    </a:lnTo>
                    <a:lnTo>
                      <a:pt x="395" y="238"/>
                    </a:lnTo>
                    <a:lnTo>
                      <a:pt x="351" y="243"/>
                    </a:lnTo>
                    <a:lnTo>
                      <a:pt x="307" y="249"/>
                    </a:lnTo>
                    <a:lnTo>
                      <a:pt x="264" y="259"/>
                    </a:lnTo>
                    <a:lnTo>
                      <a:pt x="221" y="270"/>
                    </a:lnTo>
                    <a:lnTo>
                      <a:pt x="177" y="284"/>
                    </a:lnTo>
                    <a:lnTo>
                      <a:pt x="187" y="293"/>
                    </a:lnTo>
                    <a:lnTo>
                      <a:pt x="226" y="284"/>
                    </a:lnTo>
                    <a:lnTo>
                      <a:pt x="269" y="277"/>
                    </a:lnTo>
                    <a:lnTo>
                      <a:pt x="308" y="271"/>
                    </a:lnTo>
                    <a:lnTo>
                      <a:pt x="350" y="269"/>
                    </a:lnTo>
                    <a:lnTo>
                      <a:pt x="390" y="266"/>
                    </a:lnTo>
                    <a:lnTo>
                      <a:pt x="431" y="268"/>
                    </a:lnTo>
                    <a:lnTo>
                      <a:pt x="472" y="271"/>
                    </a:lnTo>
                    <a:lnTo>
                      <a:pt x="514" y="278"/>
                    </a:lnTo>
                    <a:lnTo>
                      <a:pt x="483" y="285"/>
                    </a:lnTo>
                    <a:lnTo>
                      <a:pt x="453" y="292"/>
                    </a:lnTo>
                    <a:lnTo>
                      <a:pt x="424" y="299"/>
                    </a:lnTo>
                    <a:lnTo>
                      <a:pt x="395" y="309"/>
                    </a:lnTo>
                    <a:lnTo>
                      <a:pt x="365" y="316"/>
                    </a:lnTo>
                    <a:lnTo>
                      <a:pt x="336" y="327"/>
                    </a:lnTo>
                    <a:lnTo>
                      <a:pt x="308" y="339"/>
                    </a:lnTo>
                    <a:lnTo>
                      <a:pt x="283" y="354"/>
                    </a:lnTo>
                    <a:lnTo>
                      <a:pt x="292" y="365"/>
                    </a:lnTo>
                    <a:lnTo>
                      <a:pt x="326" y="351"/>
                    </a:lnTo>
                    <a:lnTo>
                      <a:pt x="361" y="340"/>
                    </a:lnTo>
                    <a:lnTo>
                      <a:pt x="397" y="330"/>
                    </a:lnTo>
                    <a:lnTo>
                      <a:pt x="433" y="323"/>
                    </a:lnTo>
                    <a:lnTo>
                      <a:pt x="469" y="315"/>
                    </a:lnTo>
                    <a:lnTo>
                      <a:pt x="508" y="310"/>
                    </a:lnTo>
                    <a:lnTo>
                      <a:pt x="545" y="305"/>
                    </a:lnTo>
                    <a:lnTo>
                      <a:pt x="585" y="303"/>
                    </a:lnTo>
                    <a:lnTo>
                      <a:pt x="549" y="311"/>
                    </a:lnTo>
                    <a:lnTo>
                      <a:pt x="514" y="321"/>
                    </a:lnTo>
                    <a:lnTo>
                      <a:pt x="480" y="333"/>
                    </a:lnTo>
                    <a:lnTo>
                      <a:pt x="447" y="348"/>
                    </a:lnTo>
                    <a:lnTo>
                      <a:pt x="414" y="364"/>
                    </a:lnTo>
                    <a:lnTo>
                      <a:pt x="382" y="380"/>
                    </a:lnTo>
                    <a:lnTo>
                      <a:pt x="349" y="397"/>
                    </a:lnTo>
                    <a:lnTo>
                      <a:pt x="318" y="414"/>
                    </a:lnTo>
                    <a:lnTo>
                      <a:pt x="321" y="418"/>
                    </a:lnTo>
                    <a:lnTo>
                      <a:pt x="328" y="421"/>
                    </a:lnTo>
                    <a:lnTo>
                      <a:pt x="334" y="420"/>
                    </a:lnTo>
                    <a:lnTo>
                      <a:pt x="343" y="420"/>
                    </a:lnTo>
                    <a:lnTo>
                      <a:pt x="364" y="410"/>
                    </a:lnTo>
                    <a:lnTo>
                      <a:pt x="387" y="401"/>
                    </a:lnTo>
                    <a:lnTo>
                      <a:pt x="410" y="392"/>
                    </a:lnTo>
                    <a:lnTo>
                      <a:pt x="432" y="383"/>
                    </a:lnTo>
                    <a:lnTo>
                      <a:pt x="454" y="373"/>
                    </a:lnTo>
                    <a:lnTo>
                      <a:pt x="476" y="365"/>
                    </a:lnTo>
                    <a:lnTo>
                      <a:pt x="498" y="358"/>
                    </a:lnTo>
                    <a:lnTo>
                      <a:pt x="520" y="354"/>
                    </a:lnTo>
                    <a:lnTo>
                      <a:pt x="525" y="346"/>
                    </a:lnTo>
                    <a:lnTo>
                      <a:pt x="536" y="345"/>
                    </a:lnTo>
                    <a:lnTo>
                      <a:pt x="541" y="345"/>
                    </a:lnTo>
                    <a:lnTo>
                      <a:pt x="548" y="345"/>
                    </a:lnTo>
                    <a:lnTo>
                      <a:pt x="554" y="344"/>
                    </a:lnTo>
                    <a:lnTo>
                      <a:pt x="560" y="344"/>
                    </a:lnTo>
                    <a:lnTo>
                      <a:pt x="522" y="358"/>
                    </a:lnTo>
                    <a:lnTo>
                      <a:pt x="485" y="375"/>
                    </a:lnTo>
                    <a:lnTo>
                      <a:pt x="448" y="392"/>
                    </a:lnTo>
                    <a:lnTo>
                      <a:pt x="413" y="411"/>
                    </a:lnTo>
                    <a:lnTo>
                      <a:pt x="377" y="430"/>
                    </a:lnTo>
                    <a:lnTo>
                      <a:pt x="343" y="451"/>
                    </a:lnTo>
                    <a:lnTo>
                      <a:pt x="309" y="472"/>
                    </a:lnTo>
                    <a:lnTo>
                      <a:pt x="277" y="495"/>
                    </a:lnTo>
                    <a:lnTo>
                      <a:pt x="255" y="506"/>
                    </a:lnTo>
                    <a:lnTo>
                      <a:pt x="233" y="517"/>
                    </a:lnTo>
                    <a:lnTo>
                      <a:pt x="210" y="526"/>
                    </a:lnTo>
                    <a:lnTo>
                      <a:pt x="189" y="538"/>
                    </a:lnTo>
                    <a:lnTo>
                      <a:pt x="166" y="549"/>
                    </a:lnTo>
                    <a:lnTo>
                      <a:pt x="147" y="563"/>
                    </a:lnTo>
                    <a:lnTo>
                      <a:pt x="130" y="578"/>
                    </a:lnTo>
                    <a:lnTo>
                      <a:pt x="116" y="596"/>
                    </a:lnTo>
                    <a:lnTo>
                      <a:pt x="120" y="602"/>
                    </a:lnTo>
                    <a:lnTo>
                      <a:pt x="126" y="606"/>
                    </a:lnTo>
                    <a:lnTo>
                      <a:pt x="133" y="607"/>
                    </a:lnTo>
                    <a:lnTo>
                      <a:pt x="141" y="606"/>
                    </a:lnTo>
                    <a:lnTo>
                      <a:pt x="146" y="606"/>
                    </a:lnTo>
                    <a:lnTo>
                      <a:pt x="147" y="613"/>
                    </a:lnTo>
                    <a:lnTo>
                      <a:pt x="148" y="622"/>
                    </a:lnTo>
                    <a:lnTo>
                      <a:pt x="149" y="632"/>
                    </a:lnTo>
                    <a:lnTo>
                      <a:pt x="151" y="642"/>
                    </a:lnTo>
                    <a:lnTo>
                      <a:pt x="152" y="651"/>
                    </a:lnTo>
                    <a:lnTo>
                      <a:pt x="154" y="662"/>
                    </a:lnTo>
                    <a:lnTo>
                      <a:pt x="158" y="672"/>
                    </a:lnTo>
                    <a:lnTo>
                      <a:pt x="162" y="683"/>
                    </a:lnTo>
                    <a:lnTo>
                      <a:pt x="142" y="677"/>
                    </a:lnTo>
                    <a:lnTo>
                      <a:pt x="123" y="670"/>
                    </a:lnTo>
                    <a:lnTo>
                      <a:pt x="105" y="657"/>
                    </a:lnTo>
                    <a:lnTo>
                      <a:pt x="89" y="644"/>
                    </a:lnTo>
                    <a:lnTo>
                      <a:pt x="71" y="627"/>
                    </a:lnTo>
                    <a:lnTo>
                      <a:pt x="57" y="610"/>
                    </a:lnTo>
                    <a:lnTo>
                      <a:pt x="44" y="592"/>
                    </a:lnTo>
                    <a:lnTo>
                      <a:pt x="35" y="576"/>
                    </a:lnTo>
                    <a:lnTo>
                      <a:pt x="27" y="545"/>
                    </a:lnTo>
                    <a:lnTo>
                      <a:pt x="21" y="514"/>
                    </a:lnTo>
                    <a:lnTo>
                      <a:pt x="12" y="484"/>
                    </a:lnTo>
                    <a:lnTo>
                      <a:pt x="7" y="454"/>
                    </a:lnTo>
                    <a:lnTo>
                      <a:pt x="1" y="423"/>
                    </a:lnTo>
                    <a:lnTo>
                      <a:pt x="0" y="392"/>
                    </a:lnTo>
                    <a:lnTo>
                      <a:pt x="2" y="360"/>
                    </a:lnTo>
                    <a:lnTo>
                      <a:pt x="10" y="329"/>
                    </a:lnTo>
                    <a:lnTo>
                      <a:pt x="27" y="313"/>
                    </a:lnTo>
                    <a:lnTo>
                      <a:pt x="44" y="297"/>
                    </a:lnTo>
                    <a:lnTo>
                      <a:pt x="58" y="279"/>
                    </a:lnTo>
                    <a:lnTo>
                      <a:pt x="72" y="262"/>
                    </a:lnTo>
                    <a:lnTo>
                      <a:pt x="82" y="243"/>
                    </a:lnTo>
                    <a:lnTo>
                      <a:pt x="91" y="224"/>
                    </a:lnTo>
                    <a:lnTo>
                      <a:pt x="97" y="204"/>
                    </a:lnTo>
                    <a:lnTo>
                      <a:pt x="100" y="182"/>
                    </a:lnTo>
                    <a:lnTo>
                      <a:pt x="119" y="168"/>
                    </a:lnTo>
                    <a:lnTo>
                      <a:pt x="131" y="148"/>
                    </a:lnTo>
                    <a:lnTo>
                      <a:pt x="138" y="124"/>
                    </a:lnTo>
                    <a:lnTo>
                      <a:pt x="147" y="102"/>
                    </a:lnTo>
                    <a:lnTo>
                      <a:pt x="154" y="80"/>
                    </a:lnTo>
                    <a:lnTo>
                      <a:pt x="166" y="66"/>
                    </a:lnTo>
                    <a:lnTo>
                      <a:pt x="183" y="60"/>
                    </a:lnTo>
                    <a:lnTo>
                      <a:pt x="211" y="66"/>
                    </a:lnTo>
                    <a:lnTo>
                      <a:pt x="211" y="0"/>
                    </a:lnTo>
                    <a:lnTo>
                      <a:pt x="226" y="10"/>
                    </a:lnTo>
                    <a:lnTo>
                      <a:pt x="233" y="21"/>
                    </a:lnTo>
                    <a:lnTo>
                      <a:pt x="231" y="33"/>
                    </a:lnTo>
                    <a:lnTo>
                      <a:pt x="225" y="45"/>
                    </a:lnTo>
                    <a:lnTo>
                      <a:pt x="219" y="57"/>
                    </a:lnTo>
                    <a:lnTo>
                      <a:pt x="218" y="69"/>
                    </a:lnTo>
                    <a:lnTo>
                      <a:pt x="222" y="81"/>
                    </a:lnTo>
                    <a:lnTo>
                      <a:pt x="237" y="92"/>
                    </a:lnTo>
                    <a:close/>
                  </a:path>
                </a:pathLst>
              </a:custGeom>
              <a:solidFill>
                <a:srgbClr val="FFFFFF"/>
              </a:solidFill>
              <a:ln w="9525">
                <a:noFill/>
                <a:round/>
                <a:headEnd/>
                <a:tailEnd/>
              </a:ln>
            </p:spPr>
            <p:txBody>
              <a:bodyPr/>
              <a:lstStyle/>
              <a:p>
                <a:endParaRPr lang="en-US" dirty="0"/>
              </a:p>
            </p:txBody>
          </p:sp>
          <p:sp>
            <p:nvSpPr>
              <p:cNvPr id="122271" name="Freeform 415"/>
              <p:cNvSpPr>
                <a:spLocks/>
              </p:cNvSpPr>
              <p:nvPr/>
            </p:nvSpPr>
            <p:spPr bwMode="auto">
              <a:xfrm>
                <a:off x="2858" y="1771"/>
                <a:ext cx="6" cy="9"/>
              </a:xfrm>
              <a:custGeom>
                <a:avLst/>
                <a:gdLst>
                  <a:gd name="T0" fmla="*/ 35 w 65"/>
                  <a:gd name="T1" fmla="*/ 0 h 90"/>
                  <a:gd name="T2" fmla="*/ 34 w 65"/>
                  <a:gd name="T3" fmla="*/ 13 h 90"/>
                  <a:gd name="T4" fmla="*/ 36 w 65"/>
                  <a:gd name="T5" fmla="*/ 27 h 90"/>
                  <a:gd name="T6" fmla="*/ 38 w 65"/>
                  <a:gd name="T7" fmla="*/ 37 h 90"/>
                  <a:gd name="T8" fmla="*/ 45 w 65"/>
                  <a:gd name="T9" fmla="*/ 48 h 90"/>
                  <a:gd name="T10" fmla="*/ 49 w 65"/>
                  <a:gd name="T11" fmla="*/ 58 h 90"/>
                  <a:gd name="T12" fmla="*/ 54 w 65"/>
                  <a:gd name="T13" fmla="*/ 69 h 90"/>
                  <a:gd name="T14" fmla="*/ 60 w 65"/>
                  <a:gd name="T15" fmla="*/ 78 h 90"/>
                  <a:gd name="T16" fmla="*/ 65 w 65"/>
                  <a:gd name="T17" fmla="*/ 90 h 90"/>
                  <a:gd name="T18" fmla="*/ 53 w 65"/>
                  <a:gd name="T19" fmla="*/ 86 h 90"/>
                  <a:gd name="T20" fmla="*/ 42 w 65"/>
                  <a:gd name="T21" fmla="*/ 84 h 90"/>
                  <a:gd name="T22" fmla="*/ 33 w 65"/>
                  <a:gd name="T23" fmla="*/ 82 h 90"/>
                  <a:gd name="T24" fmla="*/ 24 w 65"/>
                  <a:gd name="T25" fmla="*/ 79 h 90"/>
                  <a:gd name="T26" fmla="*/ 15 w 65"/>
                  <a:gd name="T27" fmla="*/ 75 h 90"/>
                  <a:gd name="T28" fmla="*/ 9 w 65"/>
                  <a:gd name="T29" fmla="*/ 70 h 90"/>
                  <a:gd name="T30" fmla="*/ 4 w 65"/>
                  <a:gd name="T31" fmla="*/ 61 h 90"/>
                  <a:gd name="T32" fmla="*/ 0 w 65"/>
                  <a:gd name="T33" fmla="*/ 50 h 90"/>
                  <a:gd name="T34" fmla="*/ 0 w 65"/>
                  <a:gd name="T35" fmla="*/ 42 h 90"/>
                  <a:gd name="T36" fmla="*/ 2 w 65"/>
                  <a:gd name="T37" fmla="*/ 34 h 90"/>
                  <a:gd name="T38" fmla="*/ 6 w 65"/>
                  <a:gd name="T39" fmla="*/ 28 h 90"/>
                  <a:gd name="T40" fmla="*/ 11 w 65"/>
                  <a:gd name="T41" fmla="*/ 21 h 90"/>
                  <a:gd name="T42" fmla="*/ 16 w 65"/>
                  <a:gd name="T43" fmla="*/ 15 h 90"/>
                  <a:gd name="T44" fmla="*/ 23 w 65"/>
                  <a:gd name="T45" fmla="*/ 8 h 90"/>
                  <a:gd name="T46" fmla="*/ 28 w 65"/>
                  <a:gd name="T47" fmla="*/ 3 h 90"/>
                  <a:gd name="T48" fmla="*/ 35 w 65"/>
                  <a:gd name="T49" fmla="*/ 0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5"/>
                  <a:gd name="T76" fmla="*/ 0 h 90"/>
                  <a:gd name="T77" fmla="*/ 65 w 65"/>
                  <a:gd name="T78" fmla="*/ 90 h 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5" h="90">
                    <a:moveTo>
                      <a:pt x="35" y="0"/>
                    </a:moveTo>
                    <a:lnTo>
                      <a:pt x="34" y="13"/>
                    </a:lnTo>
                    <a:lnTo>
                      <a:pt x="36" y="27"/>
                    </a:lnTo>
                    <a:lnTo>
                      <a:pt x="38" y="37"/>
                    </a:lnTo>
                    <a:lnTo>
                      <a:pt x="45" y="48"/>
                    </a:lnTo>
                    <a:lnTo>
                      <a:pt x="49" y="58"/>
                    </a:lnTo>
                    <a:lnTo>
                      <a:pt x="54" y="69"/>
                    </a:lnTo>
                    <a:lnTo>
                      <a:pt x="60" y="78"/>
                    </a:lnTo>
                    <a:lnTo>
                      <a:pt x="65" y="90"/>
                    </a:lnTo>
                    <a:lnTo>
                      <a:pt x="53" y="86"/>
                    </a:lnTo>
                    <a:lnTo>
                      <a:pt x="42" y="84"/>
                    </a:lnTo>
                    <a:lnTo>
                      <a:pt x="33" y="82"/>
                    </a:lnTo>
                    <a:lnTo>
                      <a:pt x="24" y="79"/>
                    </a:lnTo>
                    <a:lnTo>
                      <a:pt x="15" y="75"/>
                    </a:lnTo>
                    <a:lnTo>
                      <a:pt x="9" y="70"/>
                    </a:lnTo>
                    <a:lnTo>
                      <a:pt x="4" y="61"/>
                    </a:lnTo>
                    <a:lnTo>
                      <a:pt x="0" y="50"/>
                    </a:lnTo>
                    <a:lnTo>
                      <a:pt x="0" y="42"/>
                    </a:lnTo>
                    <a:lnTo>
                      <a:pt x="2" y="34"/>
                    </a:lnTo>
                    <a:lnTo>
                      <a:pt x="6" y="28"/>
                    </a:lnTo>
                    <a:lnTo>
                      <a:pt x="11" y="21"/>
                    </a:lnTo>
                    <a:lnTo>
                      <a:pt x="16" y="15"/>
                    </a:lnTo>
                    <a:lnTo>
                      <a:pt x="23" y="8"/>
                    </a:lnTo>
                    <a:lnTo>
                      <a:pt x="28" y="3"/>
                    </a:lnTo>
                    <a:lnTo>
                      <a:pt x="35" y="0"/>
                    </a:lnTo>
                    <a:close/>
                  </a:path>
                </a:pathLst>
              </a:custGeom>
              <a:solidFill>
                <a:srgbClr val="FFBFBF"/>
              </a:solidFill>
              <a:ln w="9525">
                <a:noFill/>
                <a:round/>
                <a:headEnd/>
                <a:tailEnd/>
              </a:ln>
            </p:spPr>
            <p:txBody>
              <a:bodyPr/>
              <a:lstStyle/>
              <a:p>
                <a:endParaRPr lang="en-US" dirty="0"/>
              </a:p>
            </p:txBody>
          </p:sp>
          <p:sp>
            <p:nvSpPr>
              <p:cNvPr id="122272" name="Freeform 416"/>
              <p:cNvSpPr>
                <a:spLocks/>
              </p:cNvSpPr>
              <p:nvPr/>
            </p:nvSpPr>
            <p:spPr bwMode="auto">
              <a:xfrm>
                <a:off x="2680" y="1771"/>
                <a:ext cx="5" cy="13"/>
              </a:xfrm>
              <a:custGeom>
                <a:avLst/>
                <a:gdLst>
                  <a:gd name="T0" fmla="*/ 45 w 50"/>
                  <a:gd name="T1" fmla="*/ 96 h 126"/>
                  <a:gd name="T2" fmla="*/ 40 w 50"/>
                  <a:gd name="T3" fmla="*/ 103 h 126"/>
                  <a:gd name="T4" fmla="*/ 36 w 50"/>
                  <a:gd name="T5" fmla="*/ 111 h 126"/>
                  <a:gd name="T6" fmla="*/ 28 w 50"/>
                  <a:gd name="T7" fmla="*/ 118 h 126"/>
                  <a:gd name="T8" fmla="*/ 20 w 50"/>
                  <a:gd name="T9" fmla="*/ 126 h 126"/>
                  <a:gd name="T10" fmla="*/ 5 w 50"/>
                  <a:gd name="T11" fmla="*/ 113 h 126"/>
                  <a:gd name="T12" fmla="*/ 0 w 50"/>
                  <a:gd name="T13" fmla="*/ 99 h 126"/>
                  <a:gd name="T14" fmla="*/ 3 w 50"/>
                  <a:gd name="T15" fmla="*/ 83 h 126"/>
                  <a:gd name="T16" fmla="*/ 9 w 50"/>
                  <a:gd name="T17" fmla="*/ 68 h 126"/>
                  <a:gd name="T18" fmla="*/ 17 w 50"/>
                  <a:gd name="T19" fmla="*/ 51 h 126"/>
                  <a:gd name="T20" fmla="*/ 25 w 50"/>
                  <a:gd name="T21" fmla="*/ 34 h 126"/>
                  <a:gd name="T22" fmla="*/ 29 w 50"/>
                  <a:gd name="T23" fmla="*/ 16 h 126"/>
                  <a:gd name="T24" fmla="*/ 29 w 50"/>
                  <a:gd name="T25" fmla="*/ 0 h 126"/>
                  <a:gd name="T26" fmla="*/ 37 w 50"/>
                  <a:gd name="T27" fmla="*/ 7 h 126"/>
                  <a:gd name="T28" fmla="*/ 43 w 50"/>
                  <a:gd name="T29" fmla="*/ 16 h 126"/>
                  <a:gd name="T30" fmla="*/ 47 w 50"/>
                  <a:gd name="T31" fmla="*/ 28 h 126"/>
                  <a:gd name="T32" fmla="*/ 50 w 50"/>
                  <a:gd name="T33" fmla="*/ 42 h 126"/>
                  <a:gd name="T34" fmla="*/ 50 w 50"/>
                  <a:gd name="T35" fmla="*/ 55 h 126"/>
                  <a:gd name="T36" fmla="*/ 50 w 50"/>
                  <a:gd name="T37" fmla="*/ 70 h 126"/>
                  <a:gd name="T38" fmla="*/ 47 w 50"/>
                  <a:gd name="T39" fmla="*/ 83 h 126"/>
                  <a:gd name="T40" fmla="*/ 45 w 50"/>
                  <a:gd name="T41" fmla="*/ 96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126"/>
                  <a:gd name="T65" fmla="*/ 50 w 50"/>
                  <a:gd name="T66" fmla="*/ 126 h 1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126">
                    <a:moveTo>
                      <a:pt x="45" y="96"/>
                    </a:moveTo>
                    <a:lnTo>
                      <a:pt x="40" y="103"/>
                    </a:lnTo>
                    <a:lnTo>
                      <a:pt x="36" y="111"/>
                    </a:lnTo>
                    <a:lnTo>
                      <a:pt x="28" y="118"/>
                    </a:lnTo>
                    <a:lnTo>
                      <a:pt x="20" y="126"/>
                    </a:lnTo>
                    <a:lnTo>
                      <a:pt x="5" y="113"/>
                    </a:lnTo>
                    <a:lnTo>
                      <a:pt x="0" y="99"/>
                    </a:lnTo>
                    <a:lnTo>
                      <a:pt x="3" y="83"/>
                    </a:lnTo>
                    <a:lnTo>
                      <a:pt x="9" y="68"/>
                    </a:lnTo>
                    <a:lnTo>
                      <a:pt x="17" y="51"/>
                    </a:lnTo>
                    <a:lnTo>
                      <a:pt x="25" y="34"/>
                    </a:lnTo>
                    <a:lnTo>
                      <a:pt x="29" y="16"/>
                    </a:lnTo>
                    <a:lnTo>
                      <a:pt x="29" y="0"/>
                    </a:lnTo>
                    <a:lnTo>
                      <a:pt x="37" y="7"/>
                    </a:lnTo>
                    <a:lnTo>
                      <a:pt x="43" y="16"/>
                    </a:lnTo>
                    <a:lnTo>
                      <a:pt x="47" y="28"/>
                    </a:lnTo>
                    <a:lnTo>
                      <a:pt x="50" y="42"/>
                    </a:lnTo>
                    <a:lnTo>
                      <a:pt x="50" y="55"/>
                    </a:lnTo>
                    <a:lnTo>
                      <a:pt x="50" y="70"/>
                    </a:lnTo>
                    <a:lnTo>
                      <a:pt x="47" y="83"/>
                    </a:lnTo>
                    <a:lnTo>
                      <a:pt x="45" y="96"/>
                    </a:lnTo>
                    <a:close/>
                  </a:path>
                </a:pathLst>
              </a:custGeom>
              <a:solidFill>
                <a:srgbClr val="FFBFBF"/>
              </a:solidFill>
              <a:ln w="9525">
                <a:noFill/>
                <a:round/>
                <a:headEnd/>
                <a:tailEnd/>
              </a:ln>
            </p:spPr>
            <p:txBody>
              <a:bodyPr/>
              <a:lstStyle/>
              <a:p>
                <a:endParaRPr lang="en-US" dirty="0"/>
              </a:p>
            </p:txBody>
          </p:sp>
          <p:sp>
            <p:nvSpPr>
              <p:cNvPr id="122273" name="Freeform 417"/>
              <p:cNvSpPr>
                <a:spLocks/>
              </p:cNvSpPr>
              <p:nvPr/>
            </p:nvSpPr>
            <p:spPr bwMode="auto">
              <a:xfrm>
                <a:off x="2870" y="1773"/>
                <a:ext cx="17" cy="4"/>
              </a:xfrm>
              <a:custGeom>
                <a:avLst/>
                <a:gdLst>
                  <a:gd name="T0" fmla="*/ 167 w 167"/>
                  <a:gd name="T1" fmla="*/ 9 h 37"/>
                  <a:gd name="T2" fmla="*/ 149 w 167"/>
                  <a:gd name="T3" fmla="*/ 19 h 37"/>
                  <a:gd name="T4" fmla="*/ 130 w 167"/>
                  <a:gd name="T5" fmla="*/ 28 h 37"/>
                  <a:gd name="T6" fmla="*/ 111 w 167"/>
                  <a:gd name="T7" fmla="*/ 33 h 37"/>
                  <a:gd name="T8" fmla="*/ 93 w 167"/>
                  <a:gd name="T9" fmla="*/ 37 h 37"/>
                  <a:gd name="T10" fmla="*/ 72 w 167"/>
                  <a:gd name="T11" fmla="*/ 37 h 37"/>
                  <a:gd name="T12" fmla="*/ 53 w 167"/>
                  <a:gd name="T13" fmla="*/ 36 h 37"/>
                  <a:gd name="T14" fmla="*/ 33 w 167"/>
                  <a:gd name="T15" fmla="*/ 31 h 37"/>
                  <a:gd name="T16" fmla="*/ 15 w 167"/>
                  <a:gd name="T17" fmla="*/ 24 h 37"/>
                  <a:gd name="T18" fmla="*/ 0 w 167"/>
                  <a:gd name="T19" fmla="*/ 9 h 37"/>
                  <a:gd name="T20" fmla="*/ 6 w 167"/>
                  <a:gd name="T21" fmla="*/ 2 h 37"/>
                  <a:gd name="T22" fmla="*/ 13 w 167"/>
                  <a:gd name="T23" fmla="*/ 0 h 37"/>
                  <a:gd name="T24" fmla="*/ 19 w 167"/>
                  <a:gd name="T25" fmla="*/ 0 h 37"/>
                  <a:gd name="T26" fmla="*/ 27 w 167"/>
                  <a:gd name="T27" fmla="*/ 4 h 37"/>
                  <a:gd name="T28" fmla="*/ 33 w 167"/>
                  <a:gd name="T29" fmla="*/ 7 h 37"/>
                  <a:gd name="T30" fmla="*/ 41 w 167"/>
                  <a:gd name="T31" fmla="*/ 11 h 37"/>
                  <a:gd name="T32" fmla="*/ 47 w 167"/>
                  <a:gd name="T33" fmla="*/ 14 h 37"/>
                  <a:gd name="T34" fmla="*/ 55 w 167"/>
                  <a:gd name="T35" fmla="*/ 15 h 37"/>
                  <a:gd name="T36" fmla="*/ 69 w 167"/>
                  <a:gd name="T37" fmla="*/ 15 h 37"/>
                  <a:gd name="T38" fmla="*/ 83 w 167"/>
                  <a:gd name="T39" fmla="*/ 16 h 37"/>
                  <a:gd name="T40" fmla="*/ 97 w 167"/>
                  <a:gd name="T41" fmla="*/ 15 h 37"/>
                  <a:gd name="T42" fmla="*/ 111 w 167"/>
                  <a:gd name="T43" fmla="*/ 15 h 37"/>
                  <a:gd name="T44" fmla="*/ 124 w 167"/>
                  <a:gd name="T45" fmla="*/ 13 h 37"/>
                  <a:gd name="T46" fmla="*/ 137 w 167"/>
                  <a:gd name="T47" fmla="*/ 11 h 37"/>
                  <a:gd name="T48" fmla="*/ 151 w 167"/>
                  <a:gd name="T49" fmla="*/ 10 h 37"/>
                  <a:gd name="T50" fmla="*/ 167 w 167"/>
                  <a:gd name="T51" fmla="*/ 9 h 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7"/>
                  <a:gd name="T79" fmla="*/ 0 h 37"/>
                  <a:gd name="T80" fmla="*/ 167 w 167"/>
                  <a:gd name="T81" fmla="*/ 37 h 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7" h="37">
                    <a:moveTo>
                      <a:pt x="167" y="9"/>
                    </a:moveTo>
                    <a:lnTo>
                      <a:pt x="149" y="19"/>
                    </a:lnTo>
                    <a:lnTo>
                      <a:pt x="130" y="28"/>
                    </a:lnTo>
                    <a:lnTo>
                      <a:pt x="111" y="33"/>
                    </a:lnTo>
                    <a:lnTo>
                      <a:pt x="93" y="37"/>
                    </a:lnTo>
                    <a:lnTo>
                      <a:pt x="72" y="37"/>
                    </a:lnTo>
                    <a:lnTo>
                      <a:pt x="53" y="36"/>
                    </a:lnTo>
                    <a:lnTo>
                      <a:pt x="33" y="31"/>
                    </a:lnTo>
                    <a:lnTo>
                      <a:pt x="15" y="24"/>
                    </a:lnTo>
                    <a:lnTo>
                      <a:pt x="0" y="9"/>
                    </a:lnTo>
                    <a:lnTo>
                      <a:pt x="6" y="2"/>
                    </a:lnTo>
                    <a:lnTo>
                      <a:pt x="13" y="0"/>
                    </a:lnTo>
                    <a:lnTo>
                      <a:pt x="19" y="0"/>
                    </a:lnTo>
                    <a:lnTo>
                      <a:pt x="27" y="4"/>
                    </a:lnTo>
                    <a:lnTo>
                      <a:pt x="33" y="7"/>
                    </a:lnTo>
                    <a:lnTo>
                      <a:pt x="41" y="11"/>
                    </a:lnTo>
                    <a:lnTo>
                      <a:pt x="47" y="14"/>
                    </a:lnTo>
                    <a:lnTo>
                      <a:pt x="55" y="15"/>
                    </a:lnTo>
                    <a:lnTo>
                      <a:pt x="69" y="15"/>
                    </a:lnTo>
                    <a:lnTo>
                      <a:pt x="83" y="16"/>
                    </a:lnTo>
                    <a:lnTo>
                      <a:pt x="97" y="15"/>
                    </a:lnTo>
                    <a:lnTo>
                      <a:pt x="111" y="15"/>
                    </a:lnTo>
                    <a:lnTo>
                      <a:pt x="124" y="13"/>
                    </a:lnTo>
                    <a:lnTo>
                      <a:pt x="137" y="11"/>
                    </a:lnTo>
                    <a:lnTo>
                      <a:pt x="151" y="10"/>
                    </a:lnTo>
                    <a:lnTo>
                      <a:pt x="167" y="9"/>
                    </a:lnTo>
                    <a:close/>
                  </a:path>
                </a:pathLst>
              </a:custGeom>
              <a:solidFill>
                <a:srgbClr val="FFBFBF"/>
              </a:solidFill>
              <a:ln w="9525">
                <a:noFill/>
                <a:round/>
                <a:headEnd/>
                <a:tailEnd/>
              </a:ln>
            </p:spPr>
            <p:txBody>
              <a:bodyPr/>
              <a:lstStyle/>
              <a:p>
                <a:endParaRPr lang="en-US" dirty="0"/>
              </a:p>
            </p:txBody>
          </p:sp>
          <p:sp>
            <p:nvSpPr>
              <p:cNvPr id="122274" name="Freeform 418"/>
              <p:cNvSpPr>
                <a:spLocks/>
              </p:cNvSpPr>
              <p:nvPr/>
            </p:nvSpPr>
            <p:spPr bwMode="auto">
              <a:xfrm>
                <a:off x="2864" y="1774"/>
                <a:ext cx="11" cy="7"/>
              </a:xfrm>
              <a:custGeom>
                <a:avLst/>
                <a:gdLst>
                  <a:gd name="T0" fmla="*/ 111 w 111"/>
                  <a:gd name="T1" fmla="*/ 55 h 70"/>
                  <a:gd name="T2" fmla="*/ 106 w 111"/>
                  <a:gd name="T3" fmla="*/ 61 h 70"/>
                  <a:gd name="T4" fmla="*/ 99 w 111"/>
                  <a:gd name="T5" fmla="*/ 66 h 70"/>
                  <a:gd name="T6" fmla="*/ 92 w 111"/>
                  <a:gd name="T7" fmla="*/ 68 h 70"/>
                  <a:gd name="T8" fmla="*/ 85 w 111"/>
                  <a:gd name="T9" fmla="*/ 70 h 70"/>
                  <a:gd name="T10" fmla="*/ 76 w 111"/>
                  <a:gd name="T11" fmla="*/ 69 h 70"/>
                  <a:gd name="T12" fmla="*/ 69 w 111"/>
                  <a:gd name="T13" fmla="*/ 68 h 70"/>
                  <a:gd name="T14" fmla="*/ 61 w 111"/>
                  <a:gd name="T15" fmla="*/ 67 h 70"/>
                  <a:gd name="T16" fmla="*/ 56 w 111"/>
                  <a:gd name="T17" fmla="*/ 66 h 70"/>
                  <a:gd name="T18" fmla="*/ 43 w 111"/>
                  <a:gd name="T19" fmla="*/ 62 h 70"/>
                  <a:gd name="T20" fmla="*/ 33 w 111"/>
                  <a:gd name="T21" fmla="*/ 56 h 70"/>
                  <a:gd name="T22" fmla="*/ 26 w 111"/>
                  <a:gd name="T23" fmla="*/ 49 h 70"/>
                  <a:gd name="T24" fmla="*/ 19 w 111"/>
                  <a:gd name="T25" fmla="*/ 40 h 70"/>
                  <a:gd name="T26" fmla="*/ 13 w 111"/>
                  <a:gd name="T27" fmla="*/ 29 h 70"/>
                  <a:gd name="T28" fmla="*/ 10 w 111"/>
                  <a:gd name="T29" fmla="*/ 20 h 70"/>
                  <a:gd name="T30" fmla="*/ 4 w 111"/>
                  <a:gd name="T31" fmla="*/ 9 h 70"/>
                  <a:gd name="T32" fmla="*/ 0 w 111"/>
                  <a:gd name="T33" fmla="*/ 0 h 70"/>
                  <a:gd name="T34" fmla="*/ 13 w 111"/>
                  <a:gd name="T35" fmla="*/ 5 h 70"/>
                  <a:gd name="T36" fmla="*/ 27 w 111"/>
                  <a:gd name="T37" fmla="*/ 13 h 70"/>
                  <a:gd name="T38" fmla="*/ 39 w 111"/>
                  <a:gd name="T39" fmla="*/ 23 h 70"/>
                  <a:gd name="T40" fmla="*/ 52 w 111"/>
                  <a:gd name="T41" fmla="*/ 35 h 70"/>
                  <a:gd name="T42" fmla="*/ 64 w 111"/>
                  <a:gd name="T43" fmla="*/ 43 h 70"/>
                  <a:gd name="T44" fmla="*/ 78 w 111"/>
                  <a:gd name="T45" fmla="*/ 52 h 70"/>
                  <a:gd name="T46" fmla="*/ 93 w 111"/>
                  <a:gd name="T47" fmla="*/ 55 h 70"/>
                  <a:gd name="T48" fmla="*/ 111 w 111"/>
                  <a:gd name="T49" fmla="*/ 55 h 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1"/>
                  <a:gd name="T76" fmla="*/ 0 h 70"/>
                  <a:gd name="T77" fmla="*/ 111 w 111"/>
                  <a:gd name="T78" fmla="*/ 70 h 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1" h="70">
                    <a:moveTo>
                      <a:pt x="111" y="55"/>
                    </a:moveTo>
                    <a:lnTo>
                      <a:pt x="106" y="61"/>
                    </a:lnTo>
                    <a:lnTo>
                      <a:pt x="99" y="66"/>
                    </a:lnTo>
                    <a:lnTo>
                      <a:pt x="92" y="68"/>
                    </a:lnTo>
                    <a:lnTo>
                      <a:pt x="85" y="70"/>
                    </a:lnTo>
                    <a:lnTo>
                      <a:pt x="76" y="69"/>
                    </a:lnTo>
                    <a:lnTo>
                      <a:pt x="69" y="68"/>
                    </a:lnTo>
                    <a:lnTo>
                      <a:pt x="61" y="67"/>
                    </a:lnTo>
                    <a:lnTo>
                      <a:pt x="56" y="66"/>
                    </a:lnTo>
                    <a:lnTo>
                      <a:pt x="43" y="62"/>
                    </a:lnTo>
                    <a:lnTo>
                      <a:pt x="33" y="56"/>
                    </a:lnTo>
                    <a:lnTo>
                      <a:pt x="26" y="49"/>
                    </a:lnTo>
                    <a:lnTo>
                      <a:pt x="19" y="40"/>
                    </a:lnTo>
                    <a:lnTo>
                      <a:pt x="13" y="29"/>
                    </a:lnTo>
                    <a:lnTo>
                      <a:pt x="10" y="20"/>
                    </a:lnTo>
                    <a:lnTo>
                      <a:pt x="4" y="9"/>
                    </a:lnTo>
                    <a:lnTo>
                      <a:pt x="0" y="0"/>
                    </a:lnTo>
                    <a:lnTo>
                      <a:pt x="13" y="5"/>
                    </a:lnTo>
                    <a:lnTo>
                      <a:pt x="27" y="13"/>
                    </a:lnTo>
                    <a:lnTo>
                      <a:pt x="39" y="23"/>
                    </a:lnTo>
                    <a:lnTo>
                      <a:pt x="52" y="35"/>
                    </a:lnTo>
                    <a:lnTo>
                      <a:pt x="64" y="43"/>
                    </a:lnTo>
                    <a:lnTo>
                      <a:pt x="78" y="52"/>
                    </a:lnTo>
                    <a:lnTo>
                      <a:pt x="93" y="55"/>
                    </a:lnTo>
                    <a:lnTo>
                      <a:pt x="111" y="55"/>
                    </a:lnTo>
                    <a:close/>
                  </a:path>
                </a:pathLst>
              </a:custGeom>
              <a:solidFill>
                <a:srgbClr val="FFBFBF"/>
              </a:solidFill>
              <a:ln w="9525">
                <a:noFill/>
                <a:round/>
                <a:headEnd/>
                <a:tailEnd/>
              </a:ln>
            </p:spPr>
            <p:txBody>
              <a:bodyPr/>
              <a:lstStyle/>
              <a:p>
                <a:endParaRPr lang="en-US" dirty="0"/>
              </a:p>
            </p:txBody>
          </p:sp>
          <p:sp>
            <p:nvSpPr>
              <p:cNvPr id="122275" name="Freeform 419"/>
              <p:cNvSpPr>
                <a:spLocks/>
              </p:cNvSpPr>
              <p:nvPr/>
            </p:nvSpPr>
            <p:spPr bwMode="auto">
              <a:xfrm>
                <a:off x="2764" y="1778"/>
                <a:ext cx="69" cy="37"/>
              </a:xfrm>
              <a:custGeom>
                <a:avLst/>
                <a:gdLst>
                  <a:gd name="T0" fmla="*/ 621 w 692"/>
                  <a:gd name="T1" fmla="*/ 85 h 369"/>
                  <a:gd name="T2" fmla="*/ 628 w 692"/>
                  <a:gd name="T3" fmla="*/ 75 h 369"/>
                  <a:gd name="T4" fmla="*/ 637 w 692"/>
                  <a:gd name="T5" fmla="*/ 73 h 369"/>
                  <a:gd name="T6" fmla="*/ 647 w 692"/>
                  <a:gd name="T7" fmla="*/ 75 h 369"/>
                  <a:gd name="T8" fmla="*/ 657 w 692"/>
                  <a:gd name="T9" fmla="*/ 84 h 369"/>
                  <a:gd name="T10" fmla="*/ 667 w 692"/>
                  <a:gd name="T11" fmla="*/ 94 h 369"/>
                  <a:gd name="T12" fmla="*/ 677 w 692"/>
                  <a:gd name="T13" fmla="*/ 105 h 369"/>
                  <a:gd name="T14" fmla="*/ 684 w 692"/>
                  <a:gd name="T15" fmla="*/ 116 h 369"/>
                  <a:gd name="T16" fmla="*/ 692 w 692"/>
                  <a:gd name="T17" fmla="*/ 126 h 369"/>
                  <a:gd name="T18" fmla="*/ 688 w 692"/>
                  <a:gd name="T19" fmla="*/ 159 h 369"/>
                  <a:gd name="T20" fmla="*/ 675 w 692"/>
                  <a:gd name="T21" fmla="*/ 192 h 369"/>
                  <a:gd name="T22" fmla="*/ 653 w 692"/>
                  <a:gd name="T23" fmla="*/ 221 h 369"/>
                  <a:gd name="T24" fmla="*/ 628 w 692"/>
                  <a:gd name="T25" fmla="*/ 248 h 369"/>
                  <a:gd name="T26" fmla="*/ 597 w 692"/>
                  <a:gd name="T27" fmla="*/ 272 h 369"/>
                  <a:gd name="T28" fmla="*/ 566 w 692"/>
                  <a:gd name="T29" fmla="*/ 294 h 369"/>
                  <a:gd name="T30" fmla="*/ 534 w 692"/>
                  <a:gd name="T31" fmla="*/ 314 h 369"/>
                  <a:gd name="T32" fmla="*/ 504 w 692"/>
                  <a:gd name="T33" fmla="*/ 333 h 369"/>
                  <a:gd name="T34" fmla="*/ 493 w 692"/>
                  <a:gd name="T35" fmla="*/ 336 h 369"/>
                  <a:gd name="T36" fmla="*/ 482 w 692"/>
                  <a:gd name="T37" fmla="*/ 343 h 369"/>
                  <a:gd name="T38" fmla="*/ 471 w 692"/>
                  <a:gd name="T39" fmla="*/ 348 h 369"/>
                  <a:gd name="T40" fmla="*/ 460 w 692"/>
                  <a:gd name="T41" fmla="*/ 356 h 369"/>
                  <a:gd name="T42" fmla="*/ 448 w 692"/>
                  <a:gd name="T43" fmla="*/ 361 h 369"/>
                  <a:gd name="T44" fmla="*/ 438 w 692"/>
                  <a:gd name="T45" fmla="*/ 365 h 369"/>
                  <a:gd name="T46" fmla="*/ 426 w 692"/>
                  <a:gd name="T47" fmla="*/ 369 h 369"/>
                  <a:gd name="T48" fmla="*/ 414 w 692"/>
                  <a:gd name="T49" fmla="*/ 369 h 369"/>
                  <a:gd name="T50" fmla="*/ 364 w 692"/>
                  <a:gd name="T51" fmla="*/ 335 h 369"/>
                  <a:gd name="T52" fmla="*/ 315 w 692"/>
                  <a:gd name="T53" fmla="*/ 308 h 369"/>
                  <a:gd name="T54" fmla="*/ 263 w 692"/>
                  <a:gd name="T55" fmla="*/ 283 h 369"/>
                  <a:gd name="T56" fmla="*/ 212 w 692"/>
                  <a:gd name="T57" fmla="*/ 262 h 369"/>
                  <a:gd name="T58" fmla="*/ 159 w 692"/>
                  <a:gd name="T59" fmla="*/ 241 h 369"/>
                  <a:gd name="T60" fmla="*/ 106 w 692"/>
                  <a:gd name="T61" fmla="*/ 222 h 369"/>
                  <a:gd name="T62" fmla="*/ 52 w 692"/>
                  <a:gd name="T63" fmla="*/ 204 h 369"/>
                  <a:gd name="T64" fmla="*/ 0 w 692"/>
                  <a:gd name="T65" fmla="*/ 186 h 369"/>
                  <a:gd name="T66" fmla="*/ 68 w 692"/>
                  <a:gd name="T67" fmla="*/ 181 h 369"/>
                  <a:gd name="T68" fmla="*/ 139 w 692"/>
                  <a:gd name="T69" fmla="*/ 178 h 369"/>
                  <a:gd name="T70" fmla="*/ 211 w 692"/>
                  <a:gd name="T71" fmla="*/ 173 h 369"/>
                  <a:gd name="T72" fmla="*/ 285 w 692"/>
                  <a:gd name="T73" fmla="*/ 168 h 369"/>
                  <a:gd name="T74" fmla="*/ 356 w 692"/>
                  <a:gd name="T75" fmla="*/ 157 h 369"/>
                  <a:gd name="T76" fmla="*/ 426 w 692"/>
                  <a:gd name="T77" fmla="*/ 141 h 369"/>
                  <a:gd name="T78" fmla="*/ 493 w 692"/>
                  <a:gd name="T79" fmla="*/ 117 h 369"/>
                  <a:gd name="T80" fmla="*/ 555 w 692"/>
                  <a:gd name="T81" fmla="*/ 85 h 369"/>
                  <a:gd name="T82" fmla="*/ 560 w 692"/>
                  <a:gd name="T83" fmla="*/ 76 h 369"/>
                  <a:gd name="T84" fmla="*/ 567 w 692"/>
                  <a:gd name="T85" fmla="*/ 67 h 369"/>
                  <a:gd name="T86" fmla="*/ 572 w 692"/>
                  <a:gd name="T87" fmla="*/ 56 h 369"/>
                  <a:gd name="T88" fmla="*/ 579 w 692"/>
                  <a:gd name="T89" fmla="*/ 46 h 369"/>
                  <a:gd name="T90" fmla="*/ 583 w 692"/>
                  <a:gd name="T91" fmla="*/ 34 h 369"/>
                  <a:gd name="T92" fmla="*/ 588 w 692"/>
                  <a:gd name="T93" fmla="*/ 22 h 369"/>
                  <a:gd name="T94" fmla="*/ 592 w 692"/>
                  <a:gd name="T95" fmla="*/ 11 h 369"/>
                  <a:gd name="T96" fmla="*/ 596 w 692"/>
                  <a:gd name="T97" fmla="*/ 0 h 369"/>
                  <a:gd name="T98" fmla="*/ 602 w 692"/>
                  <a:gd name="T99" fmla="*/ 7 h 369"/>
                  <a:gd name="T100" fmla="*/ 607 w 692"/>
                  <a:gd name="T101" fmla="*/ 17 h 369"/>
                  <a:gd name="T102" fmla="*/ 608 w 692"/>
                  <a:gd name="T103" fmla="*/ 28 h 369"/>
                  <a:gd name="T104" fmla="*/ 610 w 692"/>
                  <a:gd name="T105" fmla="*/ 40 h 369"/>
                  <a:gd name="T106" fmla="*/ 610 w 692"/>
                  <a:gd name="T107" fmla="*/ 52 h 369"/>
                  <a:gd name="T108" fmla="*/ 611 w 692"/>
                  <a:gd name="T109" fmla="*/ 63 h 369"/>
                  <a:gd name="T110" fmla="*/ 614 w 692"/>
                  <a:gd name="T111" fmla="*/ 74 h 369"/>
                  <a:gd name="T112" fmla="*/ 621 w 692"/>
                  <a:gd name="T113" fmla="*/ 85 h 36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92"/>
                  <a:gd name="T172" fmla="*/ 0 h 369"/>
                  <a:gd name="T173" fmla="*/ 692 w 692"/>
                  <a:gd name="T174" fmla="*/ 369 h 36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92" h="369">
                    <a:moveTo>
                      <a:pt x="621" y="85"/>
                    </a:moveTo>
                    <a:lnTo>
                      <a:pt x="628" y="75"/>
                    </a:lnTo>
                    <a:lnTo>
                      <a:pt x="637" y="73"/>
                    </a:lnTo>
                    <a:lnTo>
                      <a:pt x="647" y="75"/>
                    </a:lnTo>
                    <a:lnTo>
                      <a:pt x="657" y="84"/>
                    </a:lnTo>
                    <a:lnTo>
                      <a:pt x="667" y="94"/>
                    </a:lnTo>
                    <a:lnTo>
                      <a:pt x="677" y="105"/>
                    </a:lnTo>
                    <a:lnTo>
                      <a:pt x="684" y="116"/>
                    </a:lnTo>
                    <a:lnTo>
                      <a:pt x="692" y="126"/>
                    </a:lnTo>
                    <a:lnTo>
                      <a:pt x="688" y="159"/>
                    </a:lnTo>
                    <a:lnTo>
                      <a:pt x="675" y="192"/>
                    </a:lnTo>
                    <a:lnTo>
                      <a:pt x="653" y="221"/>
                    </a:lnTo>
                    <a:lnTo>
                      <a:pt x="628" y="248"/>
                    </a:lnTo>
                    <a:lnTo>
                      <a:pt x="597" y="272"/>
                    </a:lnTo>
                    <a:lnTo>
                      <a:pt x="566" y="294"/>
                    </a:lnTo>
                    <a:lnTo>
                      <a:pt x="534" y="314"/>
                    </a:lnTo>
                    <a:lnTo>
                      <a:pt x="504" y="333"/>
                    </a:lnTo>
                    <a:lnTo>
                      <a:pt x="493" y="336"/>
                    </a:lnTo>
                    <a:lnTo>
                      <a:pt x="482" y="343"/>
                    </a:lnTo>
                    <a:lnTo>
                      <a:pt x="471" y="348"/>
                    </a:lnTo>
                    <a:lnTo>
                      <a:pt x="460" y="356"/>
                    </a:lnTo>
                    <a:lnTo>
                      <a:pt x="448" y="361"/>
                    </a:lnTo>
                    <a:lnTo>
                      <a:pt x="438" y="365"/>
                    </a:lnTo>
                    <a:lnTo>
                      <a:pt x="426" y="369"/>
                    </a:lnTo>
                    <a:lnTo>
                      <a:pt x="414" y="369"/>
                    </a:lnTo>
                    <a:lnTo>
                      <a:pt x="364" y="335"/>
                    </a:lnTo>
                    <a:lnTo>
                      <a:pt x="315" y="308"/>
                    </a:lnTo>
                    <a:lnTo>
                      <a:pt x="263" y="283"/>
                    </a:lnTo>
                    <a:lnTo>
                      <a:pt x="212" y="262"/>
                    </a:lnTo>
                    <a:lnTo>
                      <a:pt x="159" y="241"/>
                    </a:lnTo>
                    <a:lnTo>
                      <a:pt x="106" y="222"/>
                    </a:lnTo>
                    <a:lnTo>
                      <a:pt x="52" y="204"/>
                    </a:lnTo>
                    <a:lnTo>
                      <a:pt x="0" y="186"/>
                    </a:lnTo>
                    <a:lnTo>
                      <a:pt x="68" y="181"/>
                    </a:lnTo>
                    <a:lnTo>
                      <a:pt x="139" y="178"/>
                    </a:lnTo>
                    <a:lnTo>
                      <a:pt x="211" y="173"/>
                    </a:lnTo>
                    <a:lnTo>
                      <a:pt x="285" y="168"/>
                    </a:lnTo>
                    <a:lnTo>
                      <a:pt x="356" y="157"/>
                    </a:lnTo>
                    <a:lnTo>
                      <a:pt x="426" y="141"/>
                    </a:lnTo>
                    <a:lnTo>
                      <a:pt x="493" y="117"/>
                    </a:lnTo>
                    <a:lnTo>
                      <a:pt x="555" y="85"/>
                    </a:lnTo>
                    <a:lnTo>
                      <a:pt x="560" y="76"/>
                    </a:lnTo>
                    <a:lnTo>
                      <a:pt x="567" y="67"/>
                    </a:lnTo>
                    <a:lnTo>
                      <a:pt x="572" y="56"/>
                    </a:lnTo>
                    <a:lnTo>
                      <a:pt x="579" y="46"/>
                    </a:lnTo>
                    <a:lnTo>
                      <a:pt x="583" y="34"/>
                    </a:lnTo>
                    <a:lnTo>
                      <a:pt x="588" y="22"/>
                    </a:lnTo>
                    <a:lnTo>
                      <a:pt x="592" y="11"/>
                    </a:lnTo>
                    <a:lnTo>
                      <a:pt x="596" y="0"/>
                    </a:lnTo>
                    <a:lnTo>
                      <a:pt x="602" y="7"/>
                    </a:lnTo>
                    <a:lnTo>
                      <a:pt x="607" y="17"/>
                    </a:lnTo>
                    <a:lnTo>
                      <a:pt x="608" y="28"/>
                    </a:lnTo>
                    <a:lnTo>
                      <a:pt x="610" y="40"/>
                    </a:lnTo>
                    <a:lnTo>
                      <a:pt x="610" y="52"/>
                    </a:lnTo>
                    <a:lnTo>
                      <a:pt x="611" y="63"/>
                    </a:lnTo>
                    <a:lnTo>
                      <a:pt x="614" y="74"/>
                    </a:lnTo>
                    <a:lnTo>
                      <a:pt x="621" y="85"/>
                    </a:lnTo>
                    <a:close/>
                  </a:path>
                </a:pathLst>
              </a:custGeom>
              <a:solidFill>
                <a:srgbClr val="FFFFFF"/>
              </a:solidFill>
              <a:ln w="9525">
                <a:noFill/>
                <a:round/>
                <a:headEnd/>
                <a:tailEnd/>
              </a:ln>
            </p:spPr>
            <p:txBody>
              <a:bodyPr/>
              <a:lstStyle/>
              <a:p>
                <a:endParaRPr lang="en-US" dirty="0"/>
              </a:p>
            </p:txBody>
          </p:sp>
          <p:sp>
            <p:nvSpPr>
              <p:cNvPr id="122276" name="Freeform 420"/>
              <p:cNvSpPr>
                <a:spLocks/>
              </p:cNvSpPr>
              <p:nvPr/>
            </p:nvSpPr>
            <p:spPr bwMode="auto">
              <a:xfrm>
                <a:off x="2700" y="1778"/>
                <a:ext cx="2" cy="3"/>
              </a:xfrm>
              <a:custGeom>
                <a:avLst/>
                <a:gdLst>
                  <a:gd name="T0" fmla="*/ 2 w 21"/>
                  <a:gd name="T1" fmla="*/ 26 h 26"/>
                  <a:gd name="T2" fmla="*/ 0 w 21"/>
                  <a:gd name="T3" fmla="*/ 18 h 26"/>
                  <a:gd name="T4" fmla="*/ 0 w 21"/>
                  <a:gd name="T5" fmla="*/ 13 h 26"/>
                  <a:gd name="T6" fmla="*/ 2 w 21"/>
                  <a:gd name="T7" fmla="*/ 9 h 26"/>
                  <a:gd name="T8" fmla="*/ 5 w 21"/>
                  <a:gd name="T9" fmla="*/ 7 h 26"/>
                  <a:gd name="T10" fmla="*/ 13 w 21"/>
                  <a:gd name="T11" fmla="*/ 2 h 26"/>
                  <a:gd name="T12" fmla="*/ 21 w 21"/>
                  <a:gd name="T13" fmla="*/ 0 h 26"/>
                  <a:gd name="T14" fmla="*/ 21 w 21"/>
                  <a:gd name="T15" fmla="*/ 26 h 26"/>
                  <a:gd name="T16" fmla="*/ 2 w 21"/>
                  <a:gd name="T17" fmla="*/ 2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6"/>
                  <a:gd name="T29" fmla="*/ 21 w 21"/>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6">
                    <a:moveTo>
                      <a:pt x="2" y="26"/>
                    </a:moveTo>
                    <a:lnTo>
                      <a:pt x="0" y="18"/>
                    </a:lnTo>
                    <a:lnTo>
                      <a:pt x="0" y="13"/>
                    </a:lnTo>
                    <a:lnTo>
                      <a:pt x="2" y="9"/>
                    </a:lnTo>
                    <a:lnTo>
                      <a:pt x="5" y="7"/>
                    </a:lnTo>
                    <a:lnTo>
                      <a:pt x="13" y="2"/>
                    </a:lnTo>
                    <a:lnTo>
                      <a:pt x="21" y="0"/>
                    </a:lnTo>
                    <a:lnTo>
                      <a:pt x="21" y="26"/>
                    </a:lnTo>
                    <a:lnTo>
                      <a:pt x="2" y="26"/>
                    </a:lnTo>
                    <a:close/>
                  </a:path>
                </a:pathLst>
              </a:custGeom>
              <a:solidFill>
                <a:srgbClr val="000000"/>
              </a:solidFill>
              <a:ln w="9525">
                <a:noFill/>
                <a:round/>
                <a:headEnd/>
                <a:tailEnd/>
              </a:ln>
            </p:spPr>
            <p:txBody>
              <a:bodyPr/>
              <a:lstStyle/>
              <a:p>
                <a:endParaRPr lang="en-US" dirty="0"/>
              </a:p>
            </p:txBody>
          </p:sp>
          <p:sp>
            <p:nvSpPr>
              <p:cNvPr id="122277" name="Freeform 421"/>
              <p:cNvSpPr>
                <a:spLocks/>
              </p:cNvSpPr>
              <p:nvPr/>
            </p:nvSpPr>
            <p:spPr bwMode="auto">
              <a:xfrm>
                <a:off x="2706" y="1783"/>
                <a:ext cx="2" cy="2"/>
              </a:xfrm>
              <a:custGeom>
                <a:avLst/>
                <a:gdLst>
                  <a:gd name="T0" fmla="*/ 21 w 21"/>
                  <a:gd name="T1" fmla="*/ 15 h 19"/>
                  <a:gd name="T2" fmla="*/ 21 w 21"/>
                  <a:gd name="T3" fmla="*/ 19 h 19"/>
                  <a:gd name="T4" fmla="*/ 12 w 21"/>
                  <a:gd name="T5" fmla="*/ 19 h 19"/>
                  <a:gd name="T6" fmla="*/ 6 w 21"/>
                  <a:gd name="T7" fmla="*/ 17 h 19"/>
                  <a:gd name="T8" fmla="*/ 1 w 21"/>
                  <a:gd name="T9" fmla="*/ 9 h 19"/>
                  <a:gd name="T10" fmla="*/ 0 w 21"/>
                  <a:gd name="T11" fmla="*/ 0 h 19"/>
                  <a:gd name="T12" fmla="*/ 6 w 21"/>
                  <a:gd name="T13" fmla="*/ 1 h 19"/>
                  <a:gd name="T14" fmla="*/ 12 w 21"/>
                  <a:gd name="T15" fmla="*/ 5 h 19"/>
                  <a:gd name="T16" fmla="*/ 16 w 21"/>
                  <a:gd name="T17" fmla="*/ 9 h 19"/>
                  <a:gd name="T18" fmla="*/ 21 w 21"/>
                  <a:gd name="T19" fmla="*/ 15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19"/>
                  <a:gd name="T32" fmla="*/ 21 w 21"/>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19">
                    <a:moveTo>
                      <a:pt x="21" y="15"/>
                    </a:moveTo>
                    <a:lnTo>
                      <a:pt x="21" y="19"/>
                    </a:lnTo>
                    <a:lnTo>
                      <a:pt x="12" y="19"/>
                    </a:lnTo>
                    <a:lnTo>
                      <a:pt x="6" y="17"/>
                    </a:lnTo>
                    <a:lnTo>
                      <a:pt x="1" y="9"/>
                    </a:lnTo>
                    <a:lnTo>
                      <a:pt x="0" y="0"/>
                    </a:lnTo>
                    <a:lnTo>
                      <a:pt x="6" y="1"/>
                    </a:lnTo>
                    <a:lnTo>
                      <a:pt x="12" y="5"/>
                    </a:lnTo>
                    <a:lnTo>
                      <a:pt x="16" y="9"/>
                    </a:lnTo>
                    <a:lnTo>
                      <a:pt x="21" y="15"/>
                    </a:lnTo>
                    <a:close/>
                  </a:path>
                </a:pathLst>
              </a:custGeom>
              <a:solidFill>
                <a:srgbClr val="000000"/>
              </a:solidFill>
              <a:ln w="9525">
                <a:noFill/>
                <a:round/>
                <a:headEnd/>
                <a:tailEnd/>
              </a:ln>
            </p:spPr>
            <p:txBody>
              <a:bodyPr/>
              <a:lstStyle/>
              <a:p>
                <a:endParaRPr lang="en-US" dirty="0"/>
              </a:p>
            </p:txBody>
          </p:sp>
          <p:sp>
            <p:nvSpPr>
              <p:cNvPr id="122278" name="Freeform 422"/>
              <p:cNvSpPr>
                <a:spLocks/>
              </p:cNvSpPr>
              <p:nvPr/>
            </p:nvSpPr>
            <p:spPr bwMode="auto">
              <a:xfrm>
                <a:off x="2675" y="1783"/>
                <a:ext cx="5" cy="13"/>
              </a:xfrm>
              <a:custGeom>
                <a:avLst/>
                <a:gdLst>
                  <a:gd name="T0" fmla="*/ 43 w 48"/>
                  <a:gd name="T1" fmla="*/ 71 h 126"/>
                  <a:gd name="T2" fmla="*/ 39 w 48"/>
                  <a:gd name="T3" fmla="*/ 76 h 126"/>
                  <a:gd name="T4" fmla="*/ 36 w 48"/>
                  <a:gd name="T5" fmla="*/ 83 h 126"/>
                  <a:gd name="T6" fmla="*/ 32 w 48"/>
                  <a:gd name="T7" fmla="*/ 90 h 126"/>
                  <a:gd name="T8" fmla="*/ 29 w 48"/>
                  <a:gd name="T9" fmla="*/ 98 h 126"/>
                  <a:gd name="T10" fmla="*/ 24 w 48"/>
                  <a:gd name="T11" fmla="*/ 104 h 126"/>
                  <a:gd name="T12" fmla="*/ 20 w 48"/>
                  <a:gd name="T13" fmla="*/ 112 h 126"/>
                  <a:gd name="T14" fmla="*/ 13 w 48"/>
                  <a:gd name="T15" fmla="*/ 118 h 126"/>
                  <a:gd name="T16" fmla="*/ 8 w 48"/>
                  <a:gd name="T17" fmla="*/ 126 h 126"/>
                  <a:gd name="T18" fmla="*/ 10 w 48"/>
                  <a:gd name="T19" fmla="*/ 109 h 126"/>
                  <a:gd name="T20" fmla="*/ 9 w 48"/>
                  <a:gd name="T21" fmla="*/ 91 h 126"/>
                  <a:gd name="T22" fmla="*/ 6 w 48"/>
                  <a:gd name="T23" fmla="*/ 73 h 126"/>
                  <a:gd name="T24" fmla="*/ 2 w 48"/>
                  <a:gd name="T25" fmla="*/ 55 h 126"/>
                  <a:gd name="T26" fmla="*/ 0 w 48"/>
                  <a:gd name="T27" fmla="*/ 36 h 126"/>
                  <a:gd name="T28" fmla="*/ 3 w 48"/>
                  <a:gd name="T29" fmla="*/ 21 h 126"/>
                  <a:gd name="T30" fmla="*/ 11 w 48"/>
                  <a:gd name="T31" fmla="*/ 8 h 126"/>
                  <a:gd name="T32" fmla="*/ 28 w 48"/>
                  <a:gd name="T33" fmla="*/ 0 h 126"/>
                  <a:gd name="T34" fmla="*/ 34 w 48"/>
                  <a:gd name="T35" fmla="*/ 5 h 126"/>
                  <a:gd name="T36" fmla="*/ 40 w 48"/>
                  <a:gd name="T37" fmla="*/ 13 h 126"/>
                  <a:gd name="T38" fmla="*/ 43 w 48"/>
                  <a:gd name="T39" fmla="*/ 21 h 126"/>
                  <a:gd name="T40" fmla="*/ 47 w 48"/>
                  <a:gd name="T41" fmla="*/ 31 h 126"/>
                  <a:gd name="T42" fmla="*/ 48 w 48"/>
                  <a:gd name="T43" fmla="*/ 41 h 126"/>
                  <a:gd name="T44" fmla="*/ 48 w 48"/>
                  <a:gd name="T45" fmla="*/ 50 h 126"/>
                  <a:gd name="T46" fmla="*/ 45 w 48"/>
                  <a:gd name="T47" fmla="*/ 60 h 126"/>
                  <a:gd name="T48" fmla="*/ 43 w 48"/>
                  <a:gd name="T49" fmla="*/ 71 h 1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126"/>
                  <a:gd name="T77" fmla="*/ 48 w 48"/>
                  <a:gd name="T78" fmla="*/ 126 h 1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126">
                    <a:moveTo>
                      <a:pt x="43" y="71"/>
                    </a:moveTo>
                    <a:lnTo>
                      <a:pt x="39" y="76"/>
                    </a:lnTo>
                    <a:lnTo>
                      <a:pt x="36" y="83"/>
                    </a:lnTo>
                    <a:lnTo>
                      <a:pt x="32" y="90"/>
                    </a:lnTo>
                    <a:lnTo>
                      <a:pt x="29" y="98"/>
                    </a:lnTo>
                    <a:lnTo>
                      <a:pt x="24" y="104"/>
                    </a:lnTo>
                    <a:lnTo>
                      <a:pt x="20" y="112"/>
                    </a:lnTo>
                    <a:lnTo>
                      <a:pt x="13" y="118"/>
                    </a:lnTo>
                    <a:lnTo>
                      <a:pt x="8" y="126"/>
                    </a:lnTo>
                    <a:lnTo>
                      <a:pt x="10" y="109"/>
                    </a:lnTo>
                    <a:lnTo>
                      <a:pt x="9" y="91"/>
                    </a:lnTo>
                    <a:lnTo>
                      <a:pt x="6" y="73"/>
                    </a:lnTo>
                    <a:lnTo>
                      <a:pt x="2" y="55"/>
                    </a:lnTo>
                    <a:lnTo>
                      <a:pt x="0" y="36"/>
                    </a:lnTo>
                    <a:lnTo>
                      <a:pt x="3" y="21"/>
                    </a:lnTo>
                    <a:lnTo>
                      <a:pt x="11" y="8"/>
                    </a:lnTo>
                    <a:lnTo>
                      <a:pt x="28" y="0"/>
                    </a:lnTo>
                    <a:lnTo>
                      <a:pt x="34" y="5"/>
                    </a:lnTo>
                    <a:lnTo>
                      <a:pt x="40" y="13"/>
                    </a:lnTo>
                    <a:lnTo>
                      <a:pt x="43" y="21"/>
                    </a:lnTo>
                    <a:lnTo>
                      <a:pt x="47" y="31"/>
                    </a:lnTo>
                    <a:lnTo>
                      <a:pt x="48" y="41"/>
                    </a:lnTo>
                    <a:lnTo>
                      <a:pt x="48" y="50"/>
                    </a:lnTo>
                    <a:lnTo>
                      <a:pt x="45" y="60"/>
                    </a:lnTo>
                    <a:lnTo>
                      <a:pt x="43" y="71"/>
                    </a:lnTo>
                    <a:close/>
                  </a:path>
                </a:pathLst>
              </a:custGeom>
              <a:solidFill>
                <a:srgbClr val="FFBFBF"/>
              </a:solidFill>
              <a:ln w="9525">
                <a:noFill/>
                <a:round/>
                <a:headEnd/>
                <a:tailEnd/>
              </a:ln>
            </p:spPr>
            <p:txBody>
              <a:bodyPr/>
              <a:lstStyle/>
              <a:p>
                <a:endParaRPr lang="en-US" dirty="0"/>
              </a:p>
            </p:txBody>
          </p:sp>
          <p:sp>
            <p:nvSpPr>
              <p:cNvPr id="122279" name="Freeform 423"/>
              <p:cNvSpPr>
                <a:spLocks/>
              </p:cNvSpPr>
              <p:nvPr/>
            </p:nvSpPr>
            <p:spPr bwMode="auto">
              <a:xfrm>
                <a:off x="2648" y="1784"/>
                <a:ext cx="22" cy="10"/>
              </a:xfrm>
              <a:custGeom>
                <a:avLst/>
                <a:gdLst>
                  <a:gd name="T0" fmla="*/ 212 w 212"/>
                  <a:gd name="T1" fmla="*/ 21 h 106"/>
                  <a:gd name="T2" fmla="*/ 211 w 212"/>
                  <a:gd name="T3" fmla="*/ 31 h 106"/>
                  <a:gd name="T4" fmla="*/ 208 w 212"/>
                  <a:gd name="T5" fmla="*/ 42 h 106"/>
                  <a:gd name="T6" fmla="*/ 201 w 212"/>
                  <a:gd name="T7" fmla="*/ 51 h 106"/>
                  <a:gd name="T8" fmla="*/ 195 w 212"/>
                  <a:gd name="T9" fmla="*/ 60 h 106"/>
                  <a:gd name="T10" fmla="*/ 186 w 212"/>
                  <a:gd name="T11" fmla="*/ 65 h 106"/>
                  <a:gd name="T12" fmla="*/ 178 w 212"/>
                  <a:gd name="T13" fmla="*/ 71 h 106"/>
                  <a:gd name="T14" fmla="*/ 168 w 212"/>
                  <a:gd name="T15" fmla="*/ 76 h 106"/>
                  <a:gd name="T16" fmla="*/ 161 w 212"/>
                  <a:gd name="T17" fmla="*/ 81 h 106"/>
                  <a:gd name="T18" fmla="*/ 146 w 212"/>
                  <a:gd name="T19" fmla="*/ 91 h 106"/>
                  <a:gd name="T20" fmla="*/ 132 w 212"/>
                  <a:gd name="T21" fmla="*/ 98 h 106"/>
                  <a:gd name="T22" fmla="*/ 116 w 212"/>
                  <a:gd name="T23" fmla="*/ 103 h 106"/>
                  <a:gd name="T24" fmla="*/ 101 w 212"/>
                  <a:gd name="T25" fmla="*/ 106 h 106"/>
                  <a:gd name="T26" fmla="*/ 85 w 212"/>
                  <a:gd name="T27" fmla="*/ 106 h 106"/>
                  <a:gd name="T28" fmla="*/ 69 w 212"/>
                  <a:gd name="T29" fmla="*/ 106 h 106"/>
                  <a:gd name="T30" fmla="*/ 52 w 212"/>
                  <a:gd name="T31" fmla="*/ 104 h 106"/>
                  <a:gd name="T32" fmla="*/ 35 w 212"/>
                  <a:gd name="T33" fmla="*/ 102 h 106"/>
                  <a:gd name="T34" fmla="*/ 24 w 212"/>
                  <a:gd name="T35" fmla="*/ 91 h 106"/>
                  <a:gd name="T36" fmla="*/ 14 w 212"/>
                  <a:gd name="T37" fmla="*/ 82 h 106"/>
                  <a:gd name="T38" fmla="*/ 8 w 212"/>
                  <a:gd name="T39" fmla="*/ 77 h 106"/>
                  <a:gd name="T40" fmla="*/ 5 w 212"/>
                  <a:gd name="T41" fmla="*/ 72 h 106"/>
                  <a:gd name="T42" fmla="*/ 1 w 212"/>
                  <a:gd name="T43" fmla="*/ 66 h 106"/>
                  <a:gd name="T44" fmla="*/ 0 w 212"/>
                  <a:gd name="T45" fmla="*/ 61 h 106"/>
                  <a:gd name="T46" fmla="*/ 22 w 212"/>
                  <a:gd name="T47" fmla="*/ 61 h 106"/>
                  <a:gd name="T48" fmla="*/ 47 w 212"/>
                  <a:gd name="T49" fmla="*/ 57 h 106"/>
                  <a:gd name="T50" fmla="*/ 73 w 212"/>
                  <a:gd name="T51" fmla="*/ 52 h 106"/>
                  <a:gd name="T52" fmla="*/ 100 w 212"/>
                  <a:gd name="T53" fmla="*/ 45 h 106"/>
                  <a:gd name="T54" fmla="*/ 126 w 212"/>
                  <a:gd name="T55" fmla="*/ 35 h 106"/>
                  <a:gd name="T56" fmla="*/ 152 w 212"/>
                  <a:gd name="T57" fmla="*/ 24 h 106"/>
                  <a:gd name="T58" fmla="*/ 177 w 212"/>
                  <a:gd name="T59" fmla="*/ 12 h 106"/>
                  <a:gd name="T60" fmla="*/ 201 w 212"/>
                  <a:gd name="T61" fmla="*/ 0 h 106"/>
                  <a:gd name="T62" fmla="*/ 212 w 212"/>
                  <a:gd name="T63" fmla="*/ 21 h 1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2"/>
                  <a:gd name="T97" fmla="*/ 0 h 106"/>
                  <a:gd name="T98" fmla="*/ 212 w 212"/>
                  <a:gd name="T99" fmla="*/ 106 h 1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2" h="106">
                    <a:moveTo>
                      <a:pt x="212" y="21"/>
                    </a:moveTo>
                    <a:lnTo>
                      <a:pt x="211" y="31"/>
                    </a:lnTo>
                    <a:lnTo>
                      <a:pt x="208" y="42"/>
                    </a:lnTo>
                    <a:lnTo>
                      <a:pt x="201" y="51"/>
                    </a:lnTo>
                    <a:lnTo>
                      <a:pt x="195" y="60"/>
                    </a:lnTo>
                    <a:lnTo>
                      <a:pt x="186" y="65"/>
                    </a:lnTo>
                    <a:lnTo>
                      <a:pt x="178" y="71"/>
                    </a:lnTo>
                    <a:lnTo>
                      <a:pt x="168" y="76"/>
                    </a:lnTo>
                    <a:lnTo>
                      <a:pt x="161" y="81"/>
                    </a:lnTo>
                    <a:lnTo>
                      <a:pt x="146" y="91"/>
                    </a:lnTo>
                    <a:lnTo>
                      <a:pt x="132" y="98"/>
                    </a:lnTo>
                    <a:lnTo>
                      <a:pt x="116" y="103"/>
                    </a:lnTo>
                    <a:lnTo>
                      <a:pt x="101" y="106"/>
                    </a:lnTo>
                    <a:lnTo>
                      <a:pt x="85" y="106"/>
                    </a:lnTo>
                    <a:lnTo>
                      <a:pt x="69" y="106"/>
                    </a:lnTo>
                    <a:lnTo>
                      <a:pt x="52" y="104"/>
                    </a:lnTo>
                    <a:lnTo>
                      <a:pt x="35" y="102"/>
                    </a:lnTo>
                    <a:lnTo>
                      <a:pt x="24" y="91"/>
                    </a:lnTo>
                    <a:lnTo>
                      <a:pt x="14" y="82"/>
                    </a:lnTo>
                    <a:lnTo>
                      <a:pt x="8" y="77"/>
                    </a:lnTo>
                    <a:lnTo>
                      <a:pt x="5" y="72"/>
                    </a:lnTo>
                    <a:lnTo>
                      <a:pt x="1" y="66"/>
                    </a:lnTo>
                    <a:lnTo>
                      <a:pt x="0" y="61"/>
                    </a:lnTo>
                    <a:lnTo>
                      <a:pt x="22" y="61"/>
                    </a:lnTo>
                    <a:lnTo>
                      <a:pt x="47" y="57"/>
                    </a:lnTo>
                    <a:lnTo>
                      <a:pt x="73" y="52"/>
                    </a:lnTo>
                    <a:lnTo>
                      <a:pt x="100" y="45"/>
                    </a:lnTo>
                    <a:lnTo>
                      <a:pt x="126" y="35"/>
                    </a:lnTo>
                    <a:lnTo>
                      <a:pt x="152" y="24"/>
                    </a:lnTo>
                    <a:lnTo>
                      <a:pt x="177" y="12"/>
                    </a:lnTo>
                    <a:lnTo>
                      <a:pt x="201" y="0"/>
                    </a:lnTo>
                    <a:lnTo>
                      <a:pt x="212" y="21"/>
                    </a:lnTo>
                    <a:close/>
                  </a:path>
                </a:pathLst>
              </a:custGeom>
              <a:solidFill>
                <a:srgbClr val="FFBFBF"/>
              </a:solidFill>
              <a:ln w="9525">
                <a:noFill/>
                <a:round/>
                <a:headEnd/>
                <a:tailEnd/>
              </a:ln>
            </p:spPr>
            <p:txBody>
              <a:bodyPr/>
              <a:lstStyle/>
              <a:p>
                <a:endParaRPr lang="en-US" dirty="0"/>
              </a:p>
            </p:txBody>
          </p:sp>
          <p:sp>
            <p:nvSpPr>
              <p:cNvPr id="122280" name="Freeform 424"/>
              <p:cNvSpPr>
                <a:spLocks/>
              </p:cNvSpPr>
              <p:nvPr/>
            </p:nvSpPr>
            <p:spPr bwMode="auto">
              <a:xfrm>
                <a:off x="2713" y="1786"/>
                <a:ext cx="2" cy="3"/>
              </a:xfrm>
              <a:custGeom>
                <a:avLst/>
                <a:gdLst>
                  <a:gd name="T0" fmla="*/ 20 w 20"/>
                  <a:gd name="T1" fmla="*/ 9 h 30"/>
                  <a:gd name="T2" fmla="*/ 20 w 20"/>
                  <a:gd name="T3" fmla="*/ 24 h 30"/>
                  <a:gd name="T4" fmla="*/ 12 w 20"/>
                  <a:gd name="T5" fmla="*/ 22 h 30"/>
                  <a:gd name="T6" fmla="*/ 10 w 20"/>
                  <a:gd name="T7" fmla="*/ 30 h 30"/>
                  <a:gd name="T8" fmla="*/ 4 w 20"/>
                  <a:gd name="T9" fmla="*/ 23 h 30"/>
                  <a:gd name="T10" fmla="*/ 0 w 20"/>
                  <a:gd name="T11" fmla="*/ 16 h 30"/>
                  <a:gd name="T12" fmla="*/ 0 w 20"/>
                  <a:gd name="T13" fmla="*/ 7 h 30"/>
                  <a:gd name="T14" fmla="*/ 5 w 20"/>
                  <a:gd name="T15" fmla="*/ 0 h 30"/>
                  <a:gd name="T16" fmla="*/ 12 w 20"/>
                  <a:gd name="T17" fmla="*/ 2 h 30"/>
                  <a:gd name="T18" fmla="*/ 20 w 20"/>
                  <a:gd name="T19" fmla="*/ 9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30"/>
                  <a:gd name="T32" fmla="*/ 20 w 20"/>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30">
                    <a:moveTo>
                      <a:pt x="20" y="9"/>
                    </a:moveTo>
                    <a:lnTo>
                      <a:pt x="20" y="24"/>
                    </a:lnTo>
                    <a:lnTo>
                      <a:pt x="12" y="22"/>
                    </a:lnTo>
                    <a:lnTo>
                      <a:pt x="10" y="30"/>
                    </a:lnTo>
                    <a:lnTo>
                      <a:pt x="4" y="23"/>
                    </a:lnTo>
                    <a:lnTo>
                      <a:pt x="0" y="16"/>
                    </a:lnTo>
                    <a:lnTo>
                      <a:pt x="0" y="7"/>
                    </a:lnTo>
                    <a:lnTo>
                      <a:pt x="5" y="0"/>
                    </a:lnTo>
                    <a:lnTo>
                      <a:pt x="12" y="2"/>
                    </a:lnTo>
                    <a:lnTo>
                      <a:pt x="20" y="9"/>
                    </a:lnTo>
                    <a:close/>
                  </a:path>
                </a:pathLst>
              </a:custGeom>
              <a:solidFill>
                <a:srgbClr val="000000"/>
              </a:solidFill>
              <a:ln w="9525">
                <a:noFill/>
                <a:round/>
                <a:headEnd/>
                <a:tailEnd/>
              </a:ln>
            </p:spPr>
            <p:txBody>
              <a:bodyPr/>
              <a:lstStyle/>
              <a:p>
                <a:endParaRPr lang="en-US" dirty="0"/>
              </a:p>
            </p:txBody>
          </p:sp>
          <p:sp>
            <p:nvSpPr>
              <p:cNvPr id="122281" name="Freeform 425"/>
              <p:cNvSpPr>
                <a:spLocks/>
              </p:cNvSpPr>
              <p:nvPr/>
            </p:nvSpPr>
            <p:spPr bwMode="auto">
              <a:xfrm>
                <a:off x="2656" y="1787"/>
                <a:ext cx="17" cy="13"/>
              </a:xfrm>
              <a:custGeom>
                <a:avLst/>
                <a:gdLst>
                  <a:gd name="T0" fmla="*/ 150 w 171"/>
                  <a:gd name="T1" fmla="*/ 91 h 130"/>
                  <a:gd name="T2" fmla="*/ 134 w 171"/>
                  <a:gd name="T3" fmla="*/ 104 h 130"/>
                  <a:gd name="T4" fmla="*/ 118 w 171"/>
                  <a:gd name="T5" fmla="*/ 115 h 130"/>
                  <a:gd name="T6" fmla="*/ 101 w 171"/>
                  <a:gd name="T7" fmla="*/ 121 h 130"/>
                  <a:gd name="T8" fmla="*/ 84 w 171"/>
                  <a:gd name="T9" fmla="*/ 128 h 130"/>
                  <a:gd name="T10" fmla="*/ 64 w 171"/>
                  <a:gd name="T11" fmla="*/ 129 h 130"/>
                  <a:gd name="T12" fmla="*/ 46 w 171"/>
                  <a:gd name="T13" fmla="*/ 130 h 130"/>
                  <a:gd name="T14" fmla="*/ 28 w 171"/>
                  <a:gd name="T15" fmla="*/ 129 h 130"/>
                  <a:gd name="T16" fmla="*/ 9 w 171"/>
                  <a:gd name="T17" fmla="*/ 127 h 130"/>
                  <a:gd name="T18" fmla="*/ 0 w 171"/>
                  <a:gd name="T19" fmla="*/ 117 h 130"/>
                  <a:gd name="T20" fmla="*/ 10 w 171"/>
                  <a:gd name="T21" fmla="*/ 114 h 130"/>
                  <a:gd name="T22" fmla="*/ 22 w 171"/>
                  <a:gd name="T23" fmla="*/ 111 h 130"/>
                  <a:gd name="T24" fmla="*/ 34 w 171"/>
                  <a:gd name="T25" fmla="*/ 107 h 130"/>
                  <a:gd name="T26" fmla="*/ 47 w 171"/>
                  <a:gd name="T27" fmla="*/ 104 h 130"/>
                  <a:gd name="T28" fmla="*/ 59 w 171"/>
                  <a:gd name="T29" fmla="*/ 97 h 130"/>
                  <a:gd name="T30" fmla="*/ 71 w 171"/>
                  <a:gd name="T31" fmla="*/ 92 h 130"/>
                  <a:gd name="T32" fmla="*/ 83 w 171"/>
                  <a:gd name="T33" fmla="*/ 84 h 130"/>
                  <a:gd name="T34" fmla="*/ 96 w 171"/>
                  <a:gd name="T35" fmla="*/ 76 h 130"/>
                  <a:gd name="T36" fmla="*/ 103 w 171"/>
                  <a:gd name="T37" fmla="*/ 68 h 130"/>
                  <a:gd name="T38" fmla="*/ 112 w 171"/>
                  <a:gd name="T39" fmla="*/ 62 h 130"/>
                  <a:gd name="T40" fmla="*/ 120 w 171"/>
                  <a:gd name="T41" fmla="*/ 54 h 130"/>
                  <a:gd name="T42" fmla="*/ 130 w 171"/>
                  <a:gd name="T43" fmla="*/ 47 h 130"/>
                  <a:gd name="T44" fmla="*/ 138 w 171"/>
                  <a:gd name="T45" fmla="*/ 37 h 130"/>
                  <a:gd name="T46" fmla="*/ 144 w 171"/>
                  <a:gd name="T47" fmla="*/ 28 h 130"/>
                  <a:gd name="T48" fmla="*/ 148 w 171"/>
                  <a:gd name="T49" fmla="*/ 19 h 130"/>
                  <a:gd name="T50" fmla="*/ 150 w 171"/>
                  <a:gd name="T51" fmla="*/ 10 h 130"/>
                  <a:gd name="T52" fmla="*/ 166 w 171"/>
                  <a:gd name="T53" fmla="*/ 0 h 130"/>
                  <a:gd name="T54" fmla="*/ 169 w 171"/>
                  <a:gd name="T55" fmla="*/ 11 h 130"/>
                  <a:gd name="T56" fmla="*/ 171 w 171"/>
                  <a:gd name="T57" fmla="*/ 23 h 130"/>
                  <a:gd name="T58" fmla="*/ 170 w 171"/>
                  <a:gd name="T59" fmla="*/ 35 h 130"/>
                  <a:gd name="T60" fmla="*/ 168 w 171"/>
                  <a:gd name="T61" fmla="*/ 47 h 130"/>
                  <a:gd name="T62" fmla="*/ 163 w 171"/>
                  <a:gd name="T63" fmla="*/ 58 h 130"/>
                  <a:gd name="T64" fmla="*/ 159 w 171"/>
                  <a:gd name="T65" fmla="*/ 69 h 130"/>
                  <a:gd name="T66" fmla="*/ 154 w 171"/>
                  <a:gd name="T67" fmla="*/ 80 h 130"/>
                  <a:gd name="T68" fmla="*/ 150 w 171"/>
                  <a:gd name="T69" fmla="*/ 91 h 1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1"/>
                  <a:gd name="T106" fmla="*/ 0 h 130"/>
                  <a:gd name="T107" fmla="*/ 171 w 171"/>
                  <a:gd name="T108" fmla="*/ 130 h 1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1" h="130">
                    <a:moveTo>
                      <a:pt x="150" y="91"/>
                    </a:moveTo>
                    <a:lnTo>
                      <a:pt x="134" y="104"/>
                    </a:lnTo>
                    <a:lnTo>
                      <a:pt x="118" y="115"/>
                    </a:lnTo>
                    <a:lnTo>
                      <a:pt x="101" y="121"/>
                    </a:lnTo>
                    <a:lnTo>
                      <a:pt x="84" y="128"/>
                    </a:lnTo>
                    <a:lnTo>
                      <a:pt x="64" y="129"/>
                    </a:lnTo>
                    <a:lnTo>
                      <a:pt x="46" y="130"/>
                    </a:lnTo>
                    <a:lnTo>
                      <a:pt x="28" y="129"/>
                    </a:lnTo>
                    <a:lnTo>
                      <a:pt x="9" y="127"/>
                    </a:lnTo>
                    <a:lnTo>
                      <a:pt x="0" y="117"/>
                    </a:lnTo>
                    <a:lnTo>
                      <a:pt x="10" y="114"/>
                    </a:lnTo>
                    <a:lnTo>
                      <a:pt x="22" y="111"/>
                    </a:lnTo>
                    <a:lnTo>
                      <a:pt x="34" y="107"/>
                    </a:lnTo>
                    <a:lnTo>
                      <a:pt x="47" y="104"/>
                    </a:lnTo>
                    <a:lnTo>
                      <a:pt x="59" y="97"/>
                    </a:lnTo>
                    <a:lnTo>
                      <a:pt x="71" y="92"/>
                    </a:lnTo>
                    <a:lnTo>
                      <a:pt x="83" y="84"/>
                    </a:lnTo>
                    <a:lnTo>
                      <a:pt x="96" y="76"/>
                    </a:lnTo>
                    <a:lnTo>
                      <a:pt x="103" y="68"/>
                    </a:lnTo>
                    <a:lnTo>
                      <a:pt x="112" y="62"/>
                    </a:lnTo>
                    <a:lnTo>
                      <a:pt x="120" y="54"/>
                    </a:lnTo>
                    <a:lnTo>
                      <a:pt x="130" y="47"/>
                    </a:lnTo>
                    <a:lnTo>
                      <a:pt x="138" y="37"/>
                    </a:lnTo>
                    <a:lnTo>
                      <a:pt x="144" y="28"/>
                    </a:lnTo>
                    <a:lnTo>
                      <a:pt x="148" y="19"/>
                    </a:lnTo>
                    <a:lnTo>
                      <a:pt x="150" y="10"/>
                    </a:lnTo>
                    <a:lnTo>
                      <a:pt x="166" y="0"/>
                    </a:lnTo>
                    <a:lnTo>
                      <a:pt x="169" y="11"/>
                    </a:lnTo>
                    <a:lnTo>
                      <a:pt x="171" y="23"/>
                    </a:lnTo>
                    <a:lnTo>
                      <a:pt x="170" y="35"/>
                    </a:lnTo>
                    <a:lnTo>
                      <a:pt x="168" y="47"/>
                    </a:lnTo>
                    <a:lnTo>
                      <a:pt x="163" y="58"/>
                    </a:lnTo>
                    <a:lnTo>
                      <a:pt x="159" y="69"/>
                    </a:lnTo>
                    <a:lnTo>
                      <a:pt x="154" y="80"/>
                    </a:lnTo>
                    <a:lnTo>
                      <a:pt x="150" y="91"/>
                    </a:lnTo>
                    <a:close/>
                  </a:path>
                </a:pathLst>
              </a:custGeom>
              <a:solidFill>
                <a:srgbClr val="FFBFBF"/>
              </a:solidFill>
              <a:ln w="9525">
                <a:noFill/>
                <a:round/>
                <a:headEnd/>
                <a:tailEnd/>
              </a:ln>
            </p:spPr>
            <p:txBody>
              <a:bodyPr/>
              <a:lstStyle/>
              <a:p>
                <a:endParaRPr lang="en-US" dirty="0"/>
              </a:p>
            </p:txBody>
          </p:sp>
          <p:sp>
            <p:nvSpPr>
              <p:cNvPr id="122282" name="Freeform 426"/>
              <p:cNvSpPr>
                <a:spLocks/>
              </p:cNvSpPr>
              <p:nvPr/>
            </p:nvSpPr>
            <p:spPr bwMode="auto">
              <a:xfrm>
                <a:off x="2775" y="1787"/>
                <a:ext cx="50" cy="13"/>
              </a:xfrm>
              <a:custGeom>
                <a:avLst/>
                <a:gdLst>
                  <a:gd name="T0" fmla="*/ 500 w 500"/>
                  <a:gd name="T1" fmla="*/ 15 h 129"/>
                  <a:gd name="T2" fmla="*/ 475 w 500"/>
                  <a:gd name="T3" fmla="*/ 34 h 129"/>
                  <a:gd name="T4" fmla="*/ 470 w 500"/>
                  <a:gd name="T5" fmla="*/ 34 h 129"/>
                  <a:gd name="T6" fmla="*/ 447 w 500"/>
                  <a:gd name="T7" fmla="*/ 44 h 129"/>
                  <a:gd name="T8" fmla="*/ 424 w 500"/>
                  <a:gd name="T9" fmla="*/ 54 h 129"/>
                  <a:gd name="T10" fmla="*/ 401 w 500"/>
                  <a:gd name="T11" fmla="*/ 60 h 129"/>
                  <a:gd name="T12" fmla="*/ 377 w 500"/>
                  <a:gd name="T13" fmla="*/ 68 h 129"/>
                  <a:gd name="T14" fmla="*/ 352 w 500"/>
                  <a:gd name="T15" fmla="*/ 73 h 129"/>
                  <a:gd name="T16" fmla="*/ 327 w 500"/>
                  <a:gd name="T17" fmla="*/ 78 h 129"/>
                  <a:gd name="T18" fmla="*/ 301 w 500"/>
                  <a:gd name="T19" fmla="*/ 84 h 129"/>
                  <a:gd name="T20" fmla="*/ 278 w 500"/>
                  <a:gd name="T21" fmla="*/ 90 h 129"/>
                  <a:gd name="T22" fmla="*/ 242 w 500"/>
                  <a:gd name="T23" fmla="*/ 94 h 129"/>
                  <a:gd name="T24" fmla="*/ 208 w 500"/>
                  <a:gd name="T25" fmla="*/ 102 h 129"/>
                  <a:gd name="T26" fmla="*/ 172 w 500"/>
                  <a:gd name="T27" fmla="*/ 112 h 129"/>
                  <a:gd name="T28" fmla="*/ 137 w 500"/>
                  <a:gd name="T29" fmla="*/ 122 h 129"/>
                  <a:gd name="T30" fmla="*/ 101 w 500"/>
                  <a:gd name="T31" fmla="*/ 127 h 129"/>
                  <a:gd name="T32" fmla="*/ 67 w 500"/>
                  <a:gd name="T33" fmla="*/ 129 h 129"/>
                  <a:gd name="T34" fmla="*/ 32 w 500"/>
                  <a:gd name="T35" fmla="*/ 124 h 129"/>
                  <a:gd name="T36" fmla="*/ 0 w 500"/>
                  <a:gd name="T37" fmla="*/ 111 h 129"/>
                  <a:gd name="T38" fmla="*/ 59 w 500"/>
                  <a:gd name="T39" fmla="*/ 113 h 129"/>
                  <a:gd name="T40" fmla="*/ 117 w 500"/>
                  <a:gd name="T41" fmla="*/ 110 h 129"/>
                  <a:gd name="T42" fmla="*/ 174 w 500"/>
                  <a:gd name="T43" fmla="*/ 102 h 129"/>
                  <a:gd name="T44" fmla="*/ 233 w 500"/>
                  <a:gd name="T45" fmla="*/ 93 h 129"/>
                  <a:gd name="T46" fmla="*/ 287 w 500"/>
                  <a:gd name="T47" fmla="*/ 78 h 129"/>
                  <a:gd name="T48" fmla="*/ 343 w 500"/>
                  <a:gd name="T49" fmla="*/ 63 h 129"/>
                  <a:gd name="T50" fmla="*/ 398 w 500"/>
                  <a:gd name="T51" fmla="*/ 46 h 129"/>
                  <a:gd name="T52" fmla="*/ 454 w 500"/>
                  <a:gd name="T53" fmla="*/ 30 h 129"/>
                  <a:gd name="T54" fmla="*/ 460 w 500"/>
                  <a:gd name="T55" fmla="*/ 21 h 129"/>
                  <a:gd name="T56" fmla="*/ 467 w 500"/>
                  <a:gd name="T57" fmla="*/ 14 h 129"/>
                  <a:gd name="T58" fmla="*/ 474 w 500"/>
                  <a:gd name="T59" fmla="*/ 7 h 129"/>
                  <a:gd name="T60" fmla="*/ 482 w 500"/>
                  <a:gd name="T61" fmla="*/ 3 h 129"/>
                  <a:gd name="T62" fmla="*/ 488 w 500"/>
                  <a:gd name="T63" fmla="*/ 0 h 129"/>
                  <a:gd name="T64" fmla="*/ 494 w 500"/>
                  <a:gd name="T65" fmla="*/ 1 h 129"/>
                  <a:gd name="T66" fmla="*/ 498 w 500"/>
                  <a:gd name="T67" fmla="*/ 5 h 129"/>
                  <a:gd name="T68" fmla="*/ 500 w 500"/>
                  <a:gd name="T69" fmla="*/ 15 h 1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0"/>
                  <a:gd name="T106" fmla="*/ 0 h 129"/>
                  <a:gd name="T107" fmla="*/ 500 w 500"/>
                  <a:gd name="T108" fmla="*/ 129 h 12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0" h="129">
                    <a:moveTo>
                      <a:pt x="500" y="15"/>
                    </a:moveTo>
                    <a:lnTo>
                      <a:pt x="475" y="34"/>
                    </a:lnTo>
                    <a:lnTo>
                      <a:pt x="470" y="34"/>
                    </a:lnTo>
                    <a:lnTo>
                      <a:pt x="447" y="44"/>
                    </a:lnTo>
                    <a:lnTo>
                      <a:pt x="424" y="54"/>
                    </a:lnTo>
                    <a:lnTo>
                      <a:pt x="401" y="60"/>
                    </a:lnTo>
                    <a:lnTo>
                      <a:pt x="377" y="68"/>
                    </a:lnTo>
                    <a:lnTo>
                      <a:pt x="352" y="73"/>
                    </a:lnTo>
                    <a:lnTo>
                      <a:pt x="327" y="78"/>
                    </a:lnTo>
                    <a:lnTo>
                      <a:pt x="301" y="84"/>
                    </a:lnTo>
                    <a:lnTo>
                      <a:pt x="278" y="90"/>
                    </a:lnTo>
                    <a:lnTo>
                      <a:pt x="242" y="94"/>
                    </a:lnTo>
                    <a:lnTo>
                      <a:pt x="208" y="102"/>
                    </a:lnTo>
                    <a:lnTo>
                      <a:pt x="172" y="112"/>
                    </a:lnTo>
                    <a:lnTo>
                      <a:pt x="137" y="122"/>
                    </a:lnTo>
                    <a:lnTo>
                      <a:pt x="101" y="127"/>
                    </a:lnTo>
                    <a:lnTo>
                      <a:pt x="67" y="129"/>
                    </a:lnTo>
                    <a:lnTo>
                      <a:pt x="32" y="124"/>
                    </a:lnTo>
                    <a:lnTo>
                      <a:pt x="0" y="111"/>
                    </a:lnTo>
                    <a:lnTo>
                      <a:pt x="59" y="113"/>
                    </a:lnTo>
                    <a:lnTo>
                      <a:pt x="117" y="110"/>
                    </a:lnTo>
                    <a:lnTo>
                      <a:pt x="174" y="102"/>
                    </a:lnTo>
                    <a:lnTo>
                      <a:pt x="233" y="93"/>
                    </a:lnTo>
                    <a:lnTo>
                      <a:pt x="287" y="78"/>
                    </a:lnTo>
                    <a:lnTo>
                      <a:pt x="343" y="63"/>
                    </a:lnTo>
                    <a:lnTo>
                      <a:pt x="398" y="46"/>
                    </a:lnTo>
                    <a:lnTo>
                      <a:pt x="454" y="30"/>
                    </a:lnTo>
                    <a:lnTo>
                      <a:pt x="460" y="21"/>
                    </a:lnTo>
                    <a:lnTo>
                      <a:pt x="467" y="14"/>
                    </a:lnTo>
                    <a:lnTo>
                      <a:pt x="474" y="7"/>
                    </a:lnTo>
                    <a:lnTo>
                      <a:pt x="482" y="3"/>
                    </a:lnTo>
                    <a:lnTo>
                      <a:pt x="488" y="0"/>
                    </a:lnTo>
                    <a:lnTo>
                      <a:pt x="494" y="1"/>
                    </a:lnTo>
                    <a:lnTo>
                      <a:pt x="498" y="5"/>
                    </a:lnTo>
                    <a:lnTo>
                      <a:pt x="500" y="15"/>
                    </a:lnTo>
                    <a:close/>
                  </a:path>
                </a:pathLst>
              </a:custGeom>
              <a:solidFill>
                <a:srgbClr val="000000"/>
              </a:solidFill>
              <a:ln w="9525">
                <a:noFill/>
                <a:round/>
                <a:headEnd/>
                <a:tailEnd/>
              </a:ln>
            </p:spPr>
            <p:txBody>
              <a:bodyPr/>
              <a:lstStyle/>
              <a:p>
                <a:endParaRPr lang="en-US" dirty="0"/>
              </a:p>
            </p:txBody>
          </p:sp>
          <p:sp>
            <p:nvSpPr>
              <p:cNvPr id="122283" name="Freeform 427"/>
              <p:cNvSpPr>
                <a:spLocks/>
              </p:cNvSpPr>
              <p:nvPr/>
            </p:nvSpPr>
            <p:spPr bwMode="auto">
              <a:xfrm>
                <a:off x="2809" y="1793"/>
                <a:ext cx="151" cy="54"/>
              </a:xfrm>
              <a:custGeom>
                <a:avLst/>
                <a:gdLst>
                  <a:gd name="T0" fmla="*/ 666 w 1509"/>
                  <a:gd name="T1" fmla="*/ 51 h 544"/>
                  <a:gd name="T2" fmla="*/ 693 w 1509"/>
                  <a:gd name="T3" fmla="*/ 60 h 544"/>
                  <a:gd name="T4" fmla="*/ 722 w 1509"/>
                  <a:gd name="T5" fmla="*/ 57 h 544"/>
                  <a:gd name="T6" fmla="*/ 744 w 1509"/>
                  <a:gd name="T7" fmla="*/ 65 h 544"/>
                  <a:gd name="T8" fmla="*/ 767 w 1509"/>
                  <a:gd name="T9" fmla="*/ 74 h 544"/>
                  <a:gd name="T10" fmla="*/ 783 w 1509"/>
                  <a:gd name="T11" fmla="*/ 87 h 544"/>
                  <a:gd name="T12" fmla="*/ 879 w 1509"/>
                  <a:gd name="T13" fmla="*/ 140 h 544"/>
                  <a:gd name="T14" fmla="*/ 974 w 1509"/>
                  <a:gd name="T15" fmla="*/ 196 h 544"/>
                  <a:gd name="T16" fmla="*/ 1063 w 1509"/>
                  <a:gd name="T17" fmla="*/ 210 h 544"/>
                  <a:gd name="T18" fmla="*/ 1145 w 1509"/>
                  <a:gd name="T19" fmla="*/ 201 h 544"/>
                  <a:gd name="T20" fmla="*/ 1228 w 1509"/>
                  <a:gd name="T21" fmla="*/ 205 h 544"/>
                  <a:gd name="T22" fmla="*/ 1279 w 1509"/>
                  <a:gd name="T23" fmla="*/ 219 h 544"/>
                  <a:gd name="T24" fmla="*/ 1332 w 1509"/>
                  <a:gd name="T25" fmla="*/ 221 h 544"/>
                  <a:gd name="T26" fmla="*/ 1383 w 1509"/>
                  <a:gd name="T27" fmla="*/ 213 h 544"/>
                  <a:gd name="T28" fmla="*/ 1431 w 1509"/>
                  <a:gd name="T29" fmla="*/ 199 h 544"/>
                  <a:gd name="T30" fmla="*/ 1482 w 1509"/>
                  <a:gd name="T31" fmla="*/ 194 h 544"/>
                  <a:gd name="T32" fmla="*/ 1505 w 1509"/>
                  <a:gd name="T33" fmla="*/ 233 h 544"/>
                  <a:gd name="T34" fmla="*/ 1471 w 1509"/>
                  <a:gd name="T35" fmla="*/ 258 h 544"/>
                  <a:gd name="T36" fmla="*/ 1424 w 1509"/>
                  <a:gd name="T37" fmla="*/ 269 h 544"/>
                  <a:gd name="T38" fmla="*/ 1380 w 1509"/>
                  <a:gd name="T39" fmla="*/ 320 h 544"/>
                  <a:gd name="T40" fmla="*/ 1334 w 1509"/>
                  <a:gd name="T41" fmla="*/ 388 h 544"/>
                  <a:gd name="T42" fmla="*/ 1262 w 1509"/>
                  <a:gd name="T43" fmla="*/ 420 h 544"/>
                  <a:gd name="T44" fmla="*/ 1163 w 1509"/>
                  <a:gd name="T45" fmla="*/ 433 h 544"/>
                  <a:gd name="T46" fmla="*/ 1081 w 1509"/>
                  <a:gd name="T47" fmla="*/ 489 h 544"/>
                  <a:gd name="T48" fmla="*/ 1022 w 1509"/>
                  <a:gd name="T49" fmla="*/ 540 h 544"/>
                  <a:gd name="T50" fmla="*/ 982 w 1509"/>
                  <a:gd name="T51" fmla="*/ 544 h 544"/>
                  <a:gd name="T52" fmla="*/ 943 w 1509"/>
                  <a:gd name="T53" fmla="*/ 531 h 544"/>
                  <a:gd name="T54" fmla="*/ 914 w 1509"/>
                  <a:gd name="T55" fmla="*/ 509 h 544"/>
                  <a:gd name="T56" fmla="*/ 924 w 1509"/>
                  <a:gd name="T57" fmla="*/ 480 h 544"/>
                  <a:gd name="T58" fmla="*/ 914 w 1509"/>
                  <a:gd name="T59" fmla="*/ 456 h 544"/>
                  <a:gd name="T60" fmla="*/ 769 w 1509"/>
                  <a:gd name="T61" fmla="*/ 487 h 544"/>
                  <a:gd name="T62" fmla="*/ 628 w 1509"/>
                  <a:gd name="T63" fmla="*/ 487 h 544"/>
                  <a:gd name="T64" fmla="*/ 549 w 1509"/>
                  <a:gd name="T65" fmla="*/ 421 h 544"/>
                  <a:gd name="T66" fmla="*/ 546 w 1509"/>
                  <a:gd name="T67" fmla="*/ 401 h 544"/>
                  <a:gd name="T68" fmla="*/ 538 w 1509"/>
                  <a:gd name="T69" fmla="*/ 380 h 544"/>
                  <a:gd name="T70" fmla="*/ 551 w 1509"/>
                  <a:gd name="T71" fmla="*/ 358 h 544"/>
                  <a:gd name="T72" fmla="*/ 573 w 1509"/>
                  <a:gd name="T73" fmla="*/ 328 h 544"/>
                  <a:gd name="T74" fmla="*/ 570 w 1509"/>
                  <a:gd name="T75" fmla="*/ 294 h 544"/>
                  <a:gd name="T76" fmla="*/ 559 w 1509"/>
                  <a:gd name="T77" fmla="*/ 269 h 544"/>
                  <a:gd name="T78" fmla="*/ 536 w 1509"/>
                  <a:gd name="T79" fmla="*/ 255 h 544"/>
                  <a:gd name="T80" fmla="*/ 490 w 1509"/>
                  <a:gd name="T81" fmla="*/ 244 h 544"/>
                  <a:gd name="T82" fmla="*/ 414 w 1509"/>
                  <a:gd name="T83" fmla="*/ 266 h 544"/>
                  <a:gd name="T84" fmla="*/ 337 w 1509"/>
                  <a:gd name="T85" fmla="*/ 281 h 544"/>
                  <a:gd name="T86" fmla="*/ 226 w 1509"/>
                  <a:gd name="T87" fmla="*/ 269 h 544"/>
                  <a:gd name="T88" fmla="*/ 102 w 1509"/>
                  <a:gd name="T89" fmla="*/ 289 h 544"/>
                  <a:gd name="T90" fmla="*/ 0 w 1509"/>
                  <a:gd name="T91" fmla="*/ 243 h 544"/>
                  <a:gd name="T92" fmla="*/ 68 w 1509"/>
                  <a:gd name="T93" fmla="*/ 203 h 544"/>
                  <a:gd name="T94" fmla="*/ 139 w 1509"/>
                  <a:gd name="T95" fmla="*/ 166 h 544"/>
                  <a:gd name="T96" fmla="*/ 191 w 1509"/>
                  <a:gd name="T97" fmla="*/ 119 h 544"/>
                  <a:gd name="T98" fmla="*/ 233 w 1509"/>
                  <a:gd name="T99" fmla="*/ 88 h 544"/>
                  <a:gd name="T100" fmla="*/ 261 w 1509"/>
                  <a:gd name="T101" fmla="*/ 43 h 544"/>
                  <a:gd name="T102" fmla="*/ 351 w 1509"/>
                  <a:gd name="T103" fmla="*/ 6 h 544"/>
                  <a:gd name="T104" fmla="*/ 489 w 1509"/>
                  <a:gd name="T105" fmla="*/ 1 h 544"/>
                  <a:gd name="T106" fmla="*/ 616 w 1509"/>
                  <a:gd name="T107" fmla="*/ 27 h 5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09"/>
                  <a:gd name="T163" fmla="*/ 0 h 544"/>
                  <a:gd name="T164" fmla="*/ 1509 w 1509"/>
                  <a:gd name="T165" fmla="*/ 544 h 54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09" h="544">
                    <a:moveTo>
                      <a:pt x="651" y="46"/>
                    </a:moveTo>
                    <a:lnTo>
                      <a:pt x="658" y="48"/>
                    </a:lnTo>
                    <a:lnTo>
                      <a:pt x="666" y="51"/>
                    </a:lnTo>
                    <a:lnTo>
                      <a:pt x="675" y="55"/>
                    </a:lnTo>
                    <a:lnTo>
                      <a:pt x="685" y="59"/>
                    </a:lnTo>
                    <a:lnTo>
                      <a:pt x="693" y="60"/>
                    </a:lnTo>
                    <a:lnTo>
                      <a:pt x="703" y="61"/>
                    </a:lnTo>
                    <a:lnTo>
                      <a:pt x="713" y="60"/>
                    </a:lnTo>
                    <a:lnTo>
                      <a:pt x="722" y="57"/>
                    </a:lnTo>
                    <a:lnTo>
                      <a:pt x="729" y="59"/>
                    </a:lnTo>
                    <a:lnTo>
                      <a:pt x="736" y="62"/>
                    </a:lnTo>
                    <a:lnTo>
                      <a:pt x="744" y="65"/>
                    </a:lnTo>
                    <a:lnTo>
                      <a:pt x="751" y="69"/>
                    </a:lnTo>
                    <a:lnTo>
                      <a:pt x="759" y="71"/>
                    </a:lnTo>
                    <a:lnTo>
                      <a:pt x="767" y="74"/>
                    </a:lnTo>
                    <a:lnTo>
                      <a:pt x="774" y="77"/>
                    </a:lnTo>
                    <a:lnTo>
                      <a:pt x="783" y="82"/>
                    </a:lnTo>
                    <a:lnTo>
                      <a:pt x="783" y="87"/>
                    </a:lnTo>
                    <a:lnTo>
                      <a:pt x="815" y="102"/>
                    </a:lnTo>
                    <a:lnTo>
                      <a:pt x="847" y="120"/>
                    </a:lnTo>
                    <a:lnTo>
                      <a:pt x="879" y="140"/>
                    </a:lnTo>
                    <a:lnTo>
                      <a:pt x="911" y="160"/>
                    </a:lnTo>
                    <a:lnTo>
                      <a:pt x="942" y="179"/>
                    </a:lnTo>
                    <a:lnTo>
                      <a:pt x="974" y="196"/>
                    </a:lnTo>
                    <a:lnTo>
                      <a:pt x="1008" y="211"/>
                    </a:lnTo>
                    <a:lnTo>
                      <a:pt x="1045" y="223"/>
                    </a:lnTo>
                    <a:lnTo>
                      <a:pt x="1063" y="210"/>
                    </a:lnTo>
                    <a:lnTo>
                      <a:pt x="1088" y="203"/>
                    </a:lnTo>
                    <a:lnTo>
                      <a:pt x="1115" y="200"/>
                    </a:lnTo>
                    <a:lnTo>
                      <a:pt x="1145" y="201"/>
                    </a:lnTo>
                    <a:lnTo>
                      <a:pt x="1173" y="202"/>
                    </a:lnTo>
                    <a:lnTo>
                      <a:pt x="1202" y="203"/>
                    </a:lnTo>
                    <a:lnTo>
                      <a:pt x="1228" y="205"/>
                    </a:lnTo>
                    <a:lnTo>
                      <a:pt x="1251" y="203"/>
                    </a:lnTo>
                    <a:lnTo>
                      <a:pt x="1263" y="212"/>
                    </a:lnTo>
                    <a:lnTo>
                      <a:pt x="1279" y="219"/>
                    </a:lnTo>
                    <a:lnTo>
                      <a:pt x="1296" y="222"/>
                    </a:lnTo>
                    <a:lnTo>
                      <a:pt x="1315" y="223"/>
                    </a:lnTo>
                    <a:lnTo>
                      <a:pt x="1332" y="221"/>
                    </a:lnTo>
                    <a:lnTo>
                      <a:pt x="1351" y="220"/>
                    </a:lnTo>
                    <a:lnTo>
                      <a:pt x="1367" y="216"/>
                    </a:lnTo>
                    <a:lnTo>
                      <a:pt x="1383" y="213"/>
                    </a:lnTo>
                    <a:lnTo>
                      <a:pt x="1398" y="211"/>
                    </a:lnTo>
                    <a:lnTo>
                      <a:pt x="1415" y="206"/>
                    </a:lnTo>
                    <a:lnTo>
                      <a:pt x="1431" y="199"/>
                    </a:lnTo>
                    <a:lnTo>
                      <a:pt x="1450" y="195"/>
                    </a:lnTo>
                    <a:lnTo>
                      <a:pt x="1466" y="192"/>
                    </a:lnTo>
                    <a:lnTo>
                      <a:pt x="1482" y="194"/>
                    </a:lnTo>
                    <a:lnTo>
                      <a:pt x="1496" y="201"/>
                    </a:lnTo>
                    <a:lnTo>
                      <a:pt x="1509" y="219"/>
                    </a:lnTo>
                    <a:lnTo>
                      <a:pt x="1505" y="233"/>
                    </a:lnTo>
                    <a:lnTo>
                      <a:pt x="1496" y="244"/>
                    </a:lnTo>
                    <a:lnTo>
                      <a:pt x="1484" y="252"/>
                    </a:lnTo>
                    <a:lnTo>
                      <a:pt x="1471" y="258"/>
                    </a:lnTo>
                    <a:lnTo>
                      <a:pt x="1455" y="262"/>
                    </a:lnTo>
                    <a:lnTo>
                      <a:pt x="1440" y="266"/>
                    </a:lnTo>
                    <a:lnTo>
                      <a:pt x="1424" y="269"/>
                    </a:lnTo>
                    <a:lnTo>
                      <a:pt x="1409" y="274"/>
                    </a:lnTo>
                    <a:lnTo>
                      <a:pt x="1394" y="295"/>
                    </a:lnTo>
                    <a:lnTo>
                      <a:pt x="1380" y="320"/>
                    </a:lnTo>
                    <a:lnTo>
                      <a:pt x="1366" y="344"/>
                    </a:lnTo>
                    <a:lnTo>
                      <a:pt x="1352" y="367"/>
                    </a:lnTo>
                    <a:lnTo>
                      <a:pt x="1334" y="388"/>
                    </a:lnTo>
                    <a:lnTo>
                      <a:pt x="1315" y="405"/>
                    </a:lnTo>
                    <a:lnTo>
                      <a:pt x="1290" y="416"/>
                    </a:lnTo>
                    <a:lnTo>
                      <a:pt x="1262" y="420"/>
                    </a:lnTo>
                    <a:lnTo>
                      <a:pt x="1226" y="417"/>
                    </a:lnTo>
                    <a:lnTo>
                      <a:pt x="1193" y="422"/>
                    </a:lnTo>
                    <a:lnTo>
                      <a:pt x="1163" y="433"/>
                    </a:lnTo>
                    <a:lnTo>
                      <a:pt x="1135" y="449"/>
                    </a:lnTo>
                    <a:lnTo>
                      <a:pt x="1107" y="468"/>
                    </a:lnTo>
                    <a:lnTo>
                      <a:pt x="1081" y="489"/>
                    </a:lnTo>
                    <a:lnTo>
                      <a:pt x="1057" y="512"/>
                    </a:lnTo>
                    <a:lnTo>
                      <a:pt x="1035" y="537"/>
                    </a:lnTo>
                    <a:lnTo>
                      <a:pt x="1022" y="540"/>
                    </a:lnTo>
                    <a:lnTo>
                      <a:pt x="1009" y="543"/>
                    </a:lnTo>
                    <a:lnTo>
                      <a:pt x="995" y="544"/>
                    </a:lnTo>
                    <a:lnTo>
                      <a:pt x="982" y="544"/>
                    </a:lnTo>
                    <a:lnTo>
                      <a:pt x="968" y="541"/>
                    </a:lnTo>
                    <a:lnTo>
                      <a:pt x="955" y="538"/>
                    </a:lnTo>
                    <a:lnTo>
                      <a:pt x="943" y="531"/>
                    </a:lnTo>
                    <a:lnTo>
                      <a:pt x="934" y="526"/>
                    </a:lnTo>
                    <a:lnTo>
                      <a:pt x="918" y="517"/>
                    </a:lnTo>
                    <a:lnTo>
                      <a:pt x="914" y="509"/>
                    </a:lnTo>
                    <a:lnTo>
                      <a:pt x="915" y="499"/>
                    </a:lnTo>
                    <a:lnTo>
                      <a:pt x="920" y="490"/>
                    </a:lnTo>
                    <a:lnTo>
                      <a:pt x="924" y="480"/>
                    </a:lnTo>
                    <a:lnTo>
                      <a:pt x="926" y="471"/>
                    </a:lnTo>
                    <a:lnTo>
                      <a:pt x="923" y="462"/>
                    </a:lnTo>
                    <a:lnTo>
                      <a:pt x="914" y="456"/>
                    </a:lnTo>
                    <a:lnTo>
                      <a:pt x="866" y="464"/>
                    </a:lnTo>
                    <a:lnTo>
                      <a:pt x="818" y="476"/>
                    </a:lnTo>
                    <a:lnTo>
                      <a:pt x="769" y="487"/>
                    </a:lnTo>
                    <a:lnTo>
                      <a:pt x="720" y="496"/>
                    </a:lnTo>
                    <a:lnTo>
                      <a:pt x="672" y="496"/>
                    </a:lnTo>
                    <a:lnTo>
                      <a:pt x="628" y="487"/>
                    </a:lnTo>
                    <a:lnTo>
                      <a:pt x="586" y="465"/>
                    </a:lnTo>
                    <a:lnTo>
                      <a:pt x="550" y="430"/>
                    </a:lnTo>
                    <a:lnTo>
                      <a:pt x="549" y="421"/>
                    </a:lnTo>
                    <a:lnTo>
                      <a:pt x="549" y="415"/>
                    </a:lnTo>
                    <a:lnTo>
                      <a:pt x="547" y="407"/>
                    </a:lnTo>
                    <a:lnTo>
                      <a:pt x="546" y="401"/>
                    </a:lnTo>
                    <a:lnTo>
                      <a:pt x="544" y="393"/>
                    </a:lnTo>
                    <a:lnTo>
                      <a:pt x="541" y="387"/>
                    </a:lnTo>
                    <a:lnTo>
                      <a:pt x="538" y="380"/>
                    </a:lnTo>
                    <a:lnTo>
                      <a:pt x="535" y="375"/>
                    </a:lnTo>
                    <a:lnTo>
                      <a:pt x="542" y="366"/>
                    </a:lnTo>
                    <a:lnTo>
                      <a:pt x="551" y="358"/>
                    </a:lnTo>
                    <a:lnTo>
                      <a:pt x="559" y="348"/>
                    </a:lnTo>
                    <a:lnTo>
                      <a:pt x="567" y="339"/>
                    </a:lnTo>
                    <a:lnTo>
                      <a:pt x="573" y="328"/>
                    </a:lnTo>
                    <a:lnTo>
                      <a:pt x="576" y="318"/>
                    </a:lnTo>
                    <a:lnTo>
                      <a:pt x="575" y="306"/>
                    </a:lnTo>
                    <a:lnTo>
                      <a:pt x="570" y="294"/>
                    </a:lnTo>
                    <a:lnTo>
                      <a:pt x="568" y="284"/>
                    </a:lnTo>
                    <a:lnTo>
                      <a:pt x="565" y="277"/>
                    </a:lnTo>
                    <a:lnTo>
                      <a:pt x="559" y="269"/>
                    </a:lnTo>
                    <a:lnTo>
                      <a:pt x="552" y="265"/>
                    </a:lnTo>
                    <a:lnTo>
                      <a:pt x="544" y="260"/>
                    </a:lnTo>
                    <a:lnTo>
                      <a:pt x="536" y="255"/>
                    </a:lnTo>
                    <a:lnTo>
                      <a:pt x="526" y="252"/>
                    </a:lnTo>
                    <a:lnTo>
                      <a:pt x="520" y="249"/>
                    </a:lnTo>
                    <a:lnTo>
                      <a:pt x="490" y="244"/>
                    </a:lnTo>
                    <a:lnTo>
                      <a:pt x="464" y="248"/>
                    </a:lnTo>
                    <a:lnTo>
                      <a:pt x="438" y="255"/>
                    </a:lnTo>
                    <a:lnTo>
                      <a:pt x="414" y="266"/>
                    </a:lnTo>
                    <a:lnTo>
                      <a:pt x="388" y="275"/>
                    </a:lnTo>
                    <a:lnTo>
                      <a:pt x="364" y="281"/>
                    </a:lnTo>
                    <a:lnTo>
                      <a:pt x="337" y="281"/>
                    </a:lnTo>
                    <a:lnTo>
                      <a:pt x="309" y="274"/>
                    </a:lnTo>
                    <a:lnTo>
                      <a:pt x="267" y="267"/>
                    </a:lnTo>
                    <a:lnTo>
                      <a:pt x="226" y="269"/>
                    </a:lnTo>
                    <a:lnTo>
                      <a:pt x="184" y="277"/>
                    </a:lnTo>
                    <a:lnTo>
                      <a:pt x="143" y="284"/>
                    </a:lnTo>
                    <a:lnTo>
                      <a:pt x="102" y="289"/>
                    </a:lnTo>
                    <a:lnTo>
                      <a:pt x="65" y="286"/>
                    </a:lnTo>
                    <a:lnTo>
                      <a:pt x="30" y="271"/>
                    </a:lnTo>
                    <a:lnTo>
                      <a:pt x="0" y="243"/>
                    </a:lnTo>
                    <a:lnTo>
                      <a:pt x="21" y="227"/>
                    </a:lnTo>
                    <a:lnTo>
                      <a:pt x="45" y="214"/>
                    </a:lnTo>
                    <a:lnTo>
                      <a:pt x="68" y="203"/>
                    </a:lnTo>
                    <a:lnTo>
                      <a:pt x="93" y="193"/>
                    </a:lnTo>
                    <a:lnTo>
                      <a:pt x="116" y="180"/>
                    </a:lnTo>
                    <a:lnTo>
                      <a:pt x="139" y="166"/>
                    </a:lnTo>
                    <a:lnTo>
                      <a:pt x="159" y="147"/>
                    </a:lnTo>
                    <a:lnTo>
                      <a:pt x="177" y="127"/>
                    </a:lnTo>
                    <a:lnTo>
                      <a:pt x="191" y="119"/>
                    </a:lnTo>
                    <a:lnTo>
                      <a:pt x="206" y="111"/>
                    </a:lnTo>
                    <a:lnTo>
                      <a:pt x="219" y="100"/>
                    </a:lnTo>
                    <a:lnTo>
                      <a:pt x="233" y="88"/>
                    </a:lnTo>
                    <a:lnTo>
                      <a:pt x="244" y="73"/>
                    </a:lnTo>
                    <a:lnTo>
                      <a:pt x="254" y="59"/>
                    </a:lnTo>
                    <a:lnTo>
                      <a:pt x="261" y="43"/>
                    </a:lnTo>
                    <a:lnTo>
                      <a:pt x="268" y="27"/>
                    </a:lnTo>
                    <a:lnTo>
                      <a:pt x="306" y="14"/>
                    </a:lnTo>
                    <a:lnTo>
                      <a:pt x="351" y="6"/>
                    </a:lnTo>
                    <a:lnTo>
                      <a:pt x="396" y="1"/>
                    </a:lnTo>
                    <a:lnTo>
                      <a:pt x="443" y="0"/>
                    </a:lnTo>
                    <a:lnTo>
                      <a:pt x="489" y="1"/>
                    </a:lnTo>
                    <a:lnTo>
                      <a:pt x="534" y="6"/>
                    </a:lnTo>
                    <a:lnTo>
                      <a:pt x="576" y="14"/>
                    </a:lnTo>
                    <a:lnTo>
                      <a:pt x="616" y="27"/>
                    </a:lnTo>
                    <a:lnTo>
                      <a:pt x="651" y="46"/>
                    </a:lnTo>
                    <a:close/>
                  </a:path>
                </a:pathLst>
              </a:custGeom>
              <a:solidFill>
                <a:srgbClr val="FFBFBF"/>
              </a:solidFill>
              <a:ln w="9525">
                <a:noFill/>
                <a:round/>
                <a:headEnd/>
                <a:tailEnd/>
              </a:ln>
            </p:spPr>
            <p:txBody>
              <a:bodyPr/>
              <a:lstStyle/>
              <a:p>
                <a:endParaRPr lang="en-US" dirty="0"/>
              </a:p>
            </p:txBody>
          </p:sp>
          <p:sp>
            <p:nvSpPr>
              <p:cNvPr id="122284" name="Freeform 428"/>
              <p:cNvSpPr>
                <a:spLocks/>
              </p:cNvSpPr>
              <p:nvPr/>
            </p:nvSpPr>
            <p:spPr bwMode="auto">
              <a:xfrm>
                <a:off x="2746" y="1795"/>
                <a:ext cx="8" cy="2"/>
              </a:xfrm>
              <a:custGeom>
                <a:avLst/>
                <a:gdLst>
                  <a:gd name="T0" fmla="*/ 81 w 81"/>
                  <a:gd name="T1" fmla="*/ 5 h 16"/>
                  <a:gd name="T2" fmla="*/ 72 w 81"/>
                  <a:gd name="T3" fmla="*/ 11 h 16"/>
                  <a:gd name="T4" fmla="*/ 64 w 81"/>
                  <a:gd name="T5" fmla="*/ 16 h 16"/>
                  <a:gd name="T6" fmla="*/ 54 w 81"/>
                  <a:gd name="T7" fmla="*/ 16 h 16"/>
                  <a:gd name="T8" fmla="*/ 44 w 81"/>
                  <a:gd name="T9" fmla="*/ 14 h 16"/>
                  <a:gd name="T10" fmla="*/ 32 w 81"/>
                  <a:gd name="T11" fmla="*/ 9 h 16"/>
                  <a:gd name="T12" fmla="*/ 22 w 81"/>
                  <a:gd name="T13" fmla="*/ 6 h 16"/>
                  <a:gd name="T14" fmla="*/ 11 w 81"/>
                  <a:gd name="T15" fmla="*/ 3 h 16"/>
                  <a:gd name="T16" fmla="*/ 0 w 81"/>
                  <a:gd name="T17" fmla="*/ 1 h 16"/>
                  <a:gd name="T18" fmla="*/ 3 w 81"/>
                  <a:gd name="T19" fmla="*/ 1 h 16"/>
                  <a:gd name="T20" fmla="*/ 10 w 81"/>
                  <a:gd name="T21" fmla="*/ 1 h 16"/>
                  <a:gd name="T22" fmla="*/ 18 w 81"/>
                  <a:gd name="T23" fmla="*/ 1 h 16"/>
                  <a:gd name="T24" fmla="*/ 30 w 81"/>
                  <a:gd name="T25" fmla="*/ 1 h 16"/>
                  <a:gd name="T26" fmla="*/ 42 w 81"/>
                  <a:gd name="T27" fmla="*/ 0 h 16"/>
                  <a:gd name="T28" fmla="*/ 55 w 81"/>
                  <a:gd name="T29" fmla="*/ 0 h 16"/>
                  <a:gd name="T30" fmla="*/ 68 w 81"/>
                  <a:gd name="T31" fmla="*/ 1 h 16"/>
                  <a:gd name="T32" fmla="*/ 81 w 81"/>
                  <a:gd name="T33" fmla="*/ 5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
                  <a:gd name="T52" fmla="*/ 0 h 16"/>
                  <a:gd name="T53" fmla="*/ 81 w 81"/>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 h="16">
                    <a:moveTo>
                      <a:pt x="81" y="5"/>
                    </a:moveTo>
                    <a:lnTo>
                      <a:pt x="72" y="11"/>
                    </a:lnTo>
                    <a:lnTo>
                      <a:pt x="64" y="16"/>
                    </a:lnTo>
                    <a:lnTo>
                      <a:pt x="54" y="16"/>
                    </a:lnTo>
                    <a:lnTo>
                      <a:pt x="44" y="14"/>
                    </a:lnTo>
                    <a:lnTo>
                      <a:pt x="32" y="9"/>
                    </a:lnTo>
                    <a:lnTo>
                      <a:pt x="22" y="6"/>
                    </a:lnTo>
                    <a:lnTo>
                      <a:pt x="11" y="3"/>
                    </a:lnTo>
                    <a:lnTo>
                      <a:pt x="0" y="1"/>
                    </a:lnTo>
                    <a:lnTo>
                      <a:pt x="3" y="1"/>
                    </a:lnTo>
                    <a:lnTo>
                      <a:pt x="10" y="1"/>
                    </a:lnTo>
                    <a:lnTo>
                      <a:pt x="18" y="1"/>
                    </a:lnTo>
                    <a:lnTo>
                      <a:pt x="30" y="1"/>
                    </a:lnTo>
                    <a:lnTo>
                      <a:pt x="42" y="0"/>
                    </a:lnTo>
                    <a:lnTo>
                      <a:pt x="55" y="0"/>
                    </a:lnTo>
                    <a:lnTo>
                      <a:pt x="68" y="1"/>
                    </a:lnTo>
                    <a:lnTo>
                      <a:pt x="81" y="5"/>
                    </a:lnTo>
                    <a:close/>
                  </a:path>
                </a:pathLst>
              </a:custGeom>
              <a:solidFill>
                <a:srgbClr val="FFFFFF"/>
              </a:solidFill>
              <a:ln w="9525">
                <a:noFill/>
                <a:round/>
                <a:headEnd/>
                <a:tailEnd/>
              </a:ln>
            </p:spPr>
            <p:txBody>
              <a:bodyPr/>
              <a:lstStyle/>
              <a:p>
                <a:endParaRPr lang="en-US" dirty="0"/>
              </a:p>
            </p:txBody>
          </p:sp>
          <p:sp>
            <p:nvSpPr>
              <p:cNvPr id="122285" name="Freeform 429"/>
              <p:cNvSpPr>
                <a:spLocks/>
              </p:cNvSpPr>
              <p:nvPr/>
            </p:nvSpPr>
            <p:spPr bwMode="auto">
              <a:xfrm>
                <a:off x="2690" y="1800"/>
                <a:ext cx="174" cy="60"/>
              </a:xfrm>
              <a:custGeom>
                <a:avLst/>
                <a:gdLst>
                  <a:gd name="T0" fmla="*/ 1117 w 1746"/>
                  <a:gd name="T1" fmla="*/ 168 h 601"/>
                  <a:gd name="T2" fmla="*/ 1186 w 1746"/>
                  <a:gd name="T3" fmla="*/ 211 h 601"/>
                  <a:gd name="T4" fmla="*/ 1249 w 1746"/>
                  <a:gd name="T5" fmla="*/ 267 h 601"/>
                  <a:gd name="T6" fmla="*/ 1276 w 1746"/>
                  <a:gd name="T7" fmla="*/ 269 h 601"/>
                  <a:gd name="T8" fmla="*/ 1325 w 1746"/>
                  <a:gd name="T9" fmla="*/ 244 h 601"/>
                  <a:gd name="T10" fmla="*/ 1444 w 1746"/>
                  <a:gd name="T11" fmla="*/ 224 h 601"/>
                  <a:gd name="T12" fmla="*/ 1565 w 1746"/>
                  <a:gd name="T13" fmla="*/ 224 h 601"/>
                  <a:gd name="T14" fmla="*/ 1633 w 1746"/>
                  <a:gd name="T15" fmla="*/ 213 h 601"/>
                  <a:gd name="T16" fmla="*/ 1681 w 1746"/>
                  <a:gd name="T17" fmla="*/ 205 h 601"/>
                  <a:gd name="T18" fmla="*/ 1734 w 1746"/>
                  <a:gd name="T19" fmla="*/ 212 h 601"/>
                  <a:gd name="T20" fmla="*/ 1744 w 1746"/>
                  <a:gd name="T21" fmla="*/ 226 h 601"/>
                  <a:gd name="T22" fmla="*/ 1746 w 1746"/>
                  <a:gd name="T23" fmla="*/ 245 h 601"/>
                  <a:gd name="T24" fmla="*/ 1732 w 1746"/>
                  <a:gd name="T25" fmla="*/ 264 h 601"/>
                  <a:gd name="T26" fmla="*/ 1695 w 1746"/>
                  <a:gd name="T27" fmla="*/ 282 h 601"/>
                  <a:gd name="T28" fmla="*/ 1657 w 1746"/>
                  <a:gd name="T29" fmla="*/ 294 h 601"/>
                  <a:gd name="T30" fmla="*/ 1660 w 1746"/>
                  <a:gd name="T31" fmla="*/ 311 h 601"/>
                  <a:gd name="T32" fmla="*/ 1699 w 1746"/>
                  <a:gd name="T33" fmla="*/ 316 h 601"/>
                  <a:gd name="T34" fmla="*/ 1719 w 1746"/>
                  <a:gd name="T35" fmla="*/ 348 h 601"/>
                  <a:gd name="T36" fmla="*/ 1697 w 1746"/>
                  <a:gd name="T37" fmla="*/ 364 h 601"/>
                  <a:gd name="T38" fmla="*/ 1670 w 1746"/>
                  <a:gd name="T39" fmla="*/ 366 h 601"/>
                  <a:gd name="T40" fmla="*/ 1650 w 1746"/>
                  <a:gd name="T41" fmla="*/ 384 h 601"/>
                  <a:gd name="T42" fmla="*/ 1679 w 1746"/>
                  <a:gd name="T43" fmla="*/ 423 h 601"/>
                  <a:gd name="T44" fmla="*/ 1678 w 1746"/>
                  <a:gd name="T45" fmla="*/ 446 h 601"/>
                  <a:gd name="T46" fmla="*/ 1643 w 1746"/>
                  <a:gd name="T47" fmla="*/ 444 h 601"/>
                  <a:gd name="T48" fmla="*/ 1625 w 1746"/>
                  <a:gd name="T49" fmla="*/ 447 h 601"/>
                  <a:gd name="T50" fmla="*/ 1623 w 1746"/>
                  <a:gd name="T51" fmla="*/ 465 h 601"/>
                  <a:gd name="T52" fmla="*/ 1633 w 1746"/>
                  <a:gd name="T53" fmla="*/ 477 h 601"/>
                  <a:gd name="T54" fmla="*/ 1633 w 1746"/>
                  <a:gd name="T55" fmla="*/ 495 h 601"/>
                  <a:gd name="T56" fmla="*/ 1610 w 1746"/>
                  <a:gd name="T57" fmla="*/ 486 h 601"/>
                  <a:gd name="T58" fmla="*/ 1594 w 1746"/>
                  <a:gd name="T59" fmla="*/ 500 h 601"/>
                  <a:gd name="T60" fmla="*/ 1600 w 1746"/>
                  <a:gd name="T61" fmla="*/ 520 h 601"/>
                  <a:gd name="T62" fmla="*/ 1603 w 1746"/>
                  <a:gd name="T63" fmla="*/ 540 h 601"/>
                  <a:gd name="T64" fmla="*/ 1559 w 1746"/>
                  <a:gd name="T65" fmla="*/ 558 h 601"/>
                  <a:gd name="T66" fmla="*/ 1509 w 1746"/>
                  <a:gd name="T67" fmla="*/ 550 h 601"/>
                  <a:gd name="T68" fmla="*/ 1451 w 1746"/>
                  <a:gd name="T69" fmla="*/ 571 h 601"/>
                  <a:gd name="T70" fmla="*/ 1358 w 1746"/>
                  <a:gd name="T71" fmla="*/ 575 h 601"/>
                  <a:gd name="T72" fmla="*/ 1272 w 1746"/>
                  <a:gd name="T73" fmla="*/ 552 h 601"/>
                  <a:gd name="T74" fmla="*/ 1185 w 1746"/>
                  <a:gd name="T75" fmla="*/ 522 h 601"/>
                  <a:gd name="T76" fmla="*/ 989 w 1746"/>
                  <a:gd name="T77" fmla="*/ 582 h 601"/>
                  <a:gd name="T78" fmla="*/ 786 w 1746"/>
                  <a:gd name="T79" fmla="*/ 589 h 601"/>
                  <a:gd name="T80" fmla="*/ 732 w 1746"/>
                  <a:gd name="T81" fmla="*/ 540 h 601"/>
                  <a:gd name="T82" fmla="*/ 762 w 1746"/>
                  <a:gd name="T83" fmla="*/ 524 h 601"/>
                  <a:gd name="T84" fmla="*/ 786 w 1746"/>
                  <a:gd name="T85" fmla="*/ 499 h 601"/>
                  <a:gd name="T86" fmla="*/ 685 w 1746"/>
                  <a:gd name="T87" fmla="*/ 531 h 601"/>
                  <a:gd name="T88" fmla="*/ 585 w 1746"/>
                  <a:gd name="T89" fmla="*/ 576 h 601"/>
                  <a:gd name="T90" fmla="*/ 451 w 1746"/>
                  <a:gd name="T91" fmla="*/ 599 h 601"/>
                  <a:gd name="T92" fmla="*/ 269 w 1746"/>
                  <a:gd name="T93" fmla="*/ 586 h 601"/>
                  <a:gd name="T94" fmla="*/ 113 w 1746"/>
                  <a:gd name="T95" fmla="*/ 502 h 601"/>
                  <a:gd name="T96" fmla="*/ 45 w 1746"/>
                  <a:gd name="T97" fmla="*/ 411 h 601"/>
                  <a:gd name="T98" fmla="*/ 9 w 1746"/>
                  <a:gd name="T99" fmla="*/ 342 h 601"/>
                  <a:gd name="T100" fmla="*/ 4 w 1746"/>
                  <a:gd name="T101" fmla="*/ 267 h 601"/>
                  <a:gd name="T102" fmla="*/ 133 w 1746"/>
                  <a:gd name="T103" fmla="*/ 205 h 601"/>
                  <a:gd name="T104" fmla="*/ 154 w 1746"/>
                  <a:gd name="T105" fmla="*/ 181 h 601"/>
                  <a:gd name="T106" fmla="*/ 181 w 1746"/>
                  <a:gd name="T107" fmla="*/ 162 h 601"/>
                  <a:gd name="T108" fmla="*/ 345 w 1746"/>
                  <a:gd name="T109" fmla="*/ 81 h 601"/>
                  <a:gd name="T110" fmla="*/ 522 w 1746"/>
                  <a:gd name="T111" fmla="*/ 27 h 601"/>
                  <a:gd name="T112" fmla="*/ 702 w 1746"/>
                  <a:gd name="T113" fmla="*/ 3 h 601"/>
                  <a:gd name="T114" fmla="*/ 868 w 1746"/>
                  <a:gd name="T115" fmla="*/ 46 h 601"/>
                  <a:gd name="T116" fmla="*/ 1022 w 1746"/>
                  <a:gd name="T117" fmla="*/ 113 h 6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46"/>
                  <a:gd name="T178" fmla="*/ 0 h 601"/>
                  <a:gd name="T179" fmla="*/ 1746 w 1746"/>
                  <a:gd name="T180" fmla="*/ 601 h 6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46" h="601">
                    <a:moveTo>
                      <a:pt x="1074" y="136"/>
                    </a:moveTo>
                    <a:lnTo>
                      <a:pt x="1094" y="152"/>
                    </a:lnTo>
                    <a:lnTo>
                      <a:pt x="1117" y="168"/>
                    </a:lnTo>
                    <a:lnTo>
                      <a:pt x="1140" y="182"/>
                    </a:lnTo>
                    <a:lnTo>
                      <a:pt x="1163" y="197"/>
                    </a:lnTo>
                    <a:lnTo>
                      <a:pt x="1186" y="211"/>
                    </a:lnTo>
                    <a:lnTo>
                      <a:pt x="1209" y="227"/>
                    </a:lnTo>
                    <a:lnTo>
                      <a:pt x="1229" y="246"/>
                    </a:lnTo>
                    <a:lnTo>
                      <a:pt x="1249" y="267"/>
                    </a:lnTo>
                    <a:lnTo>
                      <a:pt x="1259" y="265"/>
                    </a:lnTo>
                    <a:lnTo>
                      <a:pt x="1269" y="268"/>
                    </a:lnTo>
                    <a:lnTo>
                      <a:pt x="1276" y="269"/>
                    </a:lnTo>
                    <a:lnTo>
                      <a:pt x="1285" y="267"/>
                    </a:lnTo>
                    <a:lnTo>
                      <a:pt x="1285" y="252"/>
                    </a:lnTo>
                    <a:lnTo>
                      <a:pt x="1325" y="244"/>
                    </a:lnTo>
                    <a:lnTo>
                      <a:pt x="1365" y="236"/>
                    </a:lnTo>
                    <a:lnTo>
                      <a:pt x="1405" y="230"/>
                    </a:lnTo>
                    <a:lnTo>
                      <a:pt x="1444" y="224"/>
                    </a:lnTo>
                    <a:lnTo>
                      <a:pt x="1483" y="221"/>
                    </a:lnTo>
                    <a:lnTo>
                      <a:pt x="1523" y="221"/>
                    </a:lnTo>
                    <a:lnTo>
                      <a:pt x="1565" y="224"/>
                    </a:lnTo>
                    <a:lnTo>
                      <a:pt x="1608" y="232"/>
                    </a:lnTo>
                    <a:lnTo>
                      <a:pt x="1620" y="221"/>
                    </a:lnTo>
                    <a:lnTo>
                      <a:pt x="1633" y="213"/>
                    </a:lnTo>
                    <a:lnTo>
                      <a:pt x="1648" y="208"/>
                    </a:lnTo>
                    <a:lnTo>
                      <a:pt x="1665" y="206"/>
                    </a:lnTo>
                    <a:lnTo>
                      <a:pt x="1681" y="205"/>
                    </a:lnTo>
                    <a:lnTo>
                      <a:pt x="1699" y="206"/>
                    </a:lnTo>
                    <a:lnTo>
                      <a:pt x="1716" y="208"/>
                    </a:lnTo>
                    <a:lnTo>
                      <a:pt x="1734" y="212"/>
                    </a:lnTo>
                    <a:lnTo>
                      <a:pt x="1739" y="216"/>
                    </a:lnTo>
                    <a:lnTo>
                      <a:pt x="1742" y="221"/>
                    </a:lnTo>
                    <a:lnTo>
                      <a:pt x="1744" y="226"/>
                    </a:lnTo>
                    <a:lnTo>
                      <a:pt x="1746" y="233"/>
                    </a:lnTo>
                    <a:lnTo>
                      <a:pt x="1746" y="238"/>
                    </a:lnTo>
                    <a:lnTo>
                      <a:pt x="1746" y="245"/>
                    </a:lnTo>
                    <a:lnTo>
                      <a:pt x="1745" y="251"/>
                    </a:lnTo>
                    <a:lnTo>
                      <a:pt x="1744" y="258"/>
                    </a:lnTo>
                    <a:lnTo>
                      <a:pt x="1732" y="264"/>
                    </a:lnTo>
                    <a:lnTo>
                      <a:pt x="1720" y="271"/>
                    </a:lnTo>
                    <a:lnTo>
                      <a:pt x="1707" y="276"/>
                    </a:lnTo>
                    <a:lnTo>
                      <a:pt x="1695" y="282"/>
                    </a:lnTo>
                    <a:lnTo>
                      <a:pt x="1683" y="287"/>
                    </a:lnTo>
                    <a:lnTo>
                      <a:pt x="1670" y="291"/>
                    </a:lnTo>
                    <a:lnTo>
                      <a:pt x="1657" y="294"/>
                    </a:lnTo>
                    <a:lnTo>
                      <a:pt x="1644" y="297"/>
                    </a:lnTo>
                    <a:lnTo>
                      <a:pt x="1649" y="306"/>
                    </a:lnTo>
                    <a:lnTo>
                      <a:pt x="1660" y="311"/>
                    </a:lnTo>
                    <a:lnTo>
                      <a:pt x="1672" y="313"/>
                    </a:lnTo>
                    <a:lnTo>
                      <a:pt x="1687" y="315"/>
                    </a:lnTo>
                    <a:lnTo>
                      <a:pt x="1699" y="316"/>
                    </a:lnTo>
                    <a:lnTo>
                      <a:pt x="1711" y="321"/>
                    </a:lnTo>
                    <a:lnTo>
                      <a:pt x="1717" y="331"/>
                    </a:lnTo>
                    <a:lnTo>
                      <a:pt x="1719" y="348"/>
                    </a:lnTo>
                    <a:lnTo>
                      <a:pt x="1712" y="357"/>
                    </a:lnTo>
                    <a:lnTo>
                      <a:pt x="1705" y="362"/>
                    </a:lnTo>
                    <a:lnTo>
                      <a:pt x="1697" y="364"/>
                    </a:lnTo>
                    <a:lnTo>
                      <a:pt x="1688" y="365"/>
                    </a:lnTo>
                    <a:lnTo>
                      <a:pt x="1678" y="365"/>
                    </a:lnTo>
                    <a:lnTo>
                      <a:pt x="1670" y="366"/>
                    </a:lnTo>
                    <a:lnTo>
                      <a:pt x="1660" y="368"/>
                    </a:lnTo>
                    <a:lnTo>
                      <a:pt x="1653" y="373"/>
                    </a:lnTo>
                    <a:lnTo>
                      <a:pt x="1650" y="384"/>
                    </a:lnTo>
                    <a:lnTo>
                      <a:pt x="1657" y="397"/>
                    </a:lnTo>
                    <a:lnTo>
                      <a:pt x="1667" y="410"/>
                    </a:lnTo>
                    <a:lnTo>
                      <a:pt x="1679" y="423"/>
                    </a:lnTo>
                    <a:lnTo>
                      <a:pt x="1687" y="432"/>
                    </a:lnTo>
                    <a:lnTo>
                      <a:pt x="1688" y="441"/>
                    </a:lnTo>
                    <a:lnTo>
                      <a:pt x="1678" y="446"/>
                    </a:lnTo>
                    <a:lnTo>
                      <a:pt x="1653" y="449"/>
                    </a:lnTo>
                    <a:lnTo>
                      <a:pt x="1648" y="445"/>
                    </a:lnTo>
                    <a:lnTo>
                      <a:pt x="1643" y="444"/>
                    </a:lnTo>
                    <a:lnTo>
                      <a:pt x="1637" y="444"/>
                    </a:lnTo>
                    <a:lnTo>
                      <a:pt x="1633" y="444"/>
                    </a:lnTo>
                    <a:lnTo>
                      <a:pt x="1625" y="447"/>
                    </a:lnTo>
                    <a:lnTo>
                      <a:pt x="1622" y="452"/>
                    </a:lnTo>
                    <a:lnTo>
                      <a:pt x="1620" y="457"/>
                    </a:lnTo>
                    <a:lnTo>
                      <a:pt x="1623" y="465"/>
                    </a:lnTo>
                    <a:lnTo>
                      <a:pt x="1629" y="470"/>
                    </a:lnTo>
                    <a:lnTo>
                      <a:pt x="1633" y="475"/>
                    </a:lnTo>
                    <a:lnTo>
                      <a:pt x="1633" y="477"/>
                    </a:lnTo>
                    <a:lnTo>
                      <a:pt x="1634" y="482"/>
                    </a:lnTo>
                    <a:lnTo>
                      <a:pt x="1633" y="487"/>
                    </a:lnTo>
                    <a:lnTo>
                      <a:pt x="1633" y="495"/>
                    </a:lnTo>
                    <a:lnTo>
                      <a:pt x="1625" y="490"/>
                    </a:lnTo>
                    <a:lnTo>
                      <a:pt x="1618" y="487"/>
                    </a:lnTo>
                    <a:lnTo>
                      <a:pt x="1610" y="486"/>
                    </a:lnTo>
                    <a:lnTo>
                      <a:pt x="1603" y="489"/>
                    </a:lnTo>
                    <a:lnTo>
                      <a:pt x="1596" y="494"/>
                    </a:lnTo>
                    <a:lnTo>
                      <a:pt x="1594" y="500"/>
                    </a:lnTo>
                    <a:lnTo>
                      <a:pt x="1593" y="507"/>
                    </a:lnTo>
                    <a:lnTo>
                      <a:pt x="1593" y="515"/>
                    </a:lnTo>
                    <a:lnTo>
                      <a:pt x="1600" y="520"/>
                    </a:lnTo>
                    <a:lnTo>
                      <a:pt x="1605" y="525"/>
                    </a:lnTo>
                    <a:lnTo>
                      <a:pt x="1607" y="530"/>
                    </a:lnTo>
                    <a:lnTo>
                      <a:pt x="1603" y="540"/>
                    </a:lnTo>
                    <a:lnTo>
                      <a:pt x="1590" y="554"/>
                    </a:lnTo>
                    <a:lnTo>
                      <a:pt x="1575" y="559"/>
                    </a:lnTo>
                    <a:lnTo>
                      <a:pt x="1559" y="558"/>
                    </a:lnTo>
                    <a:lnTo>
                      <a:pt x="1543" y="555"/>
                    </a:lnTo>
                    <a:lnTo>
                      <a:pt x="1525" y="551"/>
                    </a:lnTo>
                    <a:lnTo>
                      <a:pt x="1509" y="550"/>
                    </a:lnTo>
                    <a:lnTo>
                      <a:pt x="1494" y="555"/>
                    </a:lnTo>
                    <a:lnTo>
                      <a:pt x="1482" y="570"/>
                    </a:lnTo>
                    <a:lnTo>
                      <a:pt x="1451" y="571"/>
                    </a:lnTo>
                    <a:lnTo>
                      <a:pt x="1420" y="573"/>
                    </a:lnTo>
                    <a:lnTo>
                      <a:pt x="1387" y="575"/>
                    </a:lnTo>
                    <a:lnTo>
                      <a:pt x="1358" y="575"/>
                    </a:lnTo>
                    <a:lnTo>
                      <a:pt x="1327" y="570"/>
                    </a:lnTo>
                    <a:lnTo>
                      <a:pt x="1299" y="564"/>
                    </a:lnTo>
                    <a:lnTo>
                      <a:pt x="1272" y="552"/>
                    </a:lnTo>
                    <a:lnTo>
                      <a:pt x="1249" y="535"/>
                    </a:lnTo>
                    <a:lnTo>
                      <a:pt x="1249" y="515"/>
                    </a:lnTo>
                    <a:lnTo>
                      <a:pt x="1185" y="522"/>
                    </a:lnTo>
                    <a:lnTo>
                      <a:pt x="1121" y="539"/>
                    </a:lnTo>
                    <a:lnTo>
                      <a:pt x="1054" y="560"/>
                    </a:lnTo>
                    <a:lnTo>
                      <a:pt x="989" y="582"/>
                    </a:lnTo>
                    <a:lnTo>
                      <a:pt x="921" y="597"/>
                    </a:lnTo>
                    <a:lnTo>
                      <a:pt x="854" y="601"/>
                    </a:lnTo>
                    <a:lnTo>
                      <a:pt x="786" y="589"/>
                    </a:lnTo>
                    <a:lnTo>
                      <a:pt x="720" y="555"/>
                    </a:lnTo>
                    <a:lnTo>
                      <a:pt x="725" y="545"/>
                    </a:lnTo>
                    <a:lnTo>
                      <a:pt x="732" y="540"/>
                    </a:lnTo>
                    <a:lnTo>
                      <a:pt x="742" y="535"/>
                    </a:lnTo>
                    <a:lnTo>
                      <a:pt x="753" y="530"/>
                    </a:lnTo>
                    <a:lnTo>
                      <a:pt x="762" y="524"/>
                    </a:lnTo>
                    <a:lnTo>
                      <a:pt x="772" y="518"/>
                    </a:lnTo>
                    <a:lnTo>
                      <a:pt x="780" y="510"/>
                    </a:lnTo>
                    <a:lnTo>
                      <a:pt x="786" y="499"/>
                    </a:lnTo>
                    <a:lnTo>
                      <a:pt x="751" y="507"/>
                    </a:lnTo>
                    <a:lnTo>
                      <a:pt x="718" y="517"/>
                    </a:lnTo>
                    <a:lnTo>
                      <a:pt x="685" y="531"/>
                    </a:lnTo>
                    <a:lnTo>
                      <a:pt x="653" y="546"/>
                    </a:lnTo>
                    <a:lnTo>
                      <a:pt x="618" y="560"/>
                    </a:lnTo>
                    <a:lnTo>
                      <a:pt x="585" y="576"/>
                    </a:lnTo>
                    <a:lnTo>
                      <a:pt x="549" y="586"/>
                    </a:lnTo>
                    <a:lnTo>
                      <a:pt x="514" y="595"/>
                    </a:lnTo>
                    <a:lnTo>
                      <a:pt x="451" y="599"/>
                    </a:lnTo>
                    <a:lnTo>
                      <a:pt x="390" y="601"/>
                    </a:lnTo>
                    <a:lnTo>
                      <a:pt x="328" y="597"/>
                    </a:lnTo>
                    <a:lnTo>
                      <a:pt x="269" y="586"/>
                    </a:lnTo>
                    <a:lnTo>
                      <a:pt x="212" y="567"/>
                    </a:lnTo>
                    <a:lnTo>
                      <a:pt x="160" y="540"/>
                    </a:lnTo>
                    <a:lnTo>
                      <a:pt x="113" y="502"/>
                    </a:lnTo>
                    <a:lnTo>
                      <a:pt x="74" y="454"/>
                    </a:lnTo>
                    <a:lnTo>
                      <a:pt x="59" y="432"/>
                    </a:lnTo>
                    <a:lnTo>
                      <a:pt x="45" y="411"/>
                    </a:lnTo>
                    <a:lnTo>
                      <a:pt x="31" y="388"/>
                    </a:lnTo>
                    <a:lnTo>
                      <a:pt x="19" y="366"/>
                    </a:lnTo>
                    <a:lnTo>
                      <a:pt x="9" y="342"/>
                    </a:lnTo>
                    <a:lnTo>
                      <a:pt x="3" y="318"/>
                    </a:lnTo>
                    <a:lnTo>
                      <a:pt x="0" y="292"/>
                    </a:lnTo>
                    <a:lnTo>
                      <a:pt x="4" y="267"/>
                    </a:lnTo>
                    <a:lnTo>
                      <a:pt x="115" y="196"/>
                    </a:lnTo>
                    <a:lnTo>
                      <a:pt x="125" y="204"/>
                    </a:lnTo>
                    <a:lnTo>
                      <a:pt x="133" y="205"/>
                    </a:lnTo>
                    <a:lnTo>
                      <a:pt x="140" y="199"/>
                    </a:lnTo>
                    <a:lnTo>
                      <a:pt x="147" y="192"/>
                    </a:lnTo>
                    <a:lnTo>
                      <a:pt x="154" y="181"/>
                    </a:lnTo>
                    <a:lnTo>
                      <a:pt x="160" y="171"/>
                    </a:lnTo>
                    <a:lnTo>
                      <a:pt x="169" y="164"/>
                    </a:lnTo>
                    <a:lnTo>
                      <a:pt x="181" y="162"/>
                    </a:lnTo>
                    <a:lnTo>
                      <a:pt x="233" y="130"/>
                    </a:lnTo>
                    <a:lnTo>
                      <a:pt x="289" y="104"/>
                    </a:lnTo>
                    <a:lnTo>
                      <a:pt x="345" y="81"/>
                    </a:lnTo>
                    <a:lnTo>
                      <a:pt x="405" y="61"/>
                    </a:lnTo>
                    <a:lnTo>
                      <a:pt x="463" y="43"/>
                    </a:lnTo>
                    <a:lnTo>
                      <a:pt x="522" y="27"/>
                    </a:lnTo>
                    <a:lnTo>
                      <a:pt x="583" y="13"/>
                    </a:lnTo>
                    <a:lnTo>
                      <a:pt x="644" y="0"/>
                    </a:lnTo>
                    <a:lnTo>
                      <a:pt x="702" y="3"/>
                    </a:lnTo>
                    <a:lnTo>
                      <a:pt x="759" y="13"/>
                    </a:lnTo>
                    <a:lnTo>
                      <a:pt x="814" y="27"/>
                    </a:lnTo>
                    <a:lnTo>
                      <a:pt x="868" y="46"/>
                    </a:lnTo>
                    <a:lnTo>
                      <a:pt x="919" y="68"/>
                    </a:lnTo>
                    <a:lnTo>
                      <a:pt x="970" y="90"/>
                    </a:lnTo>
                    <a:lnTo>
                      <a:pt x="1022" y="113"/>
                    </a:lnTo>
                    <a:lnTo>
                      <a:pt x="1074" y="136"/>
                    </a:lnTo>
                    <a:close/>
                  </a:path>
                </a:pathLst>
              </a:custGeom>
              <a:solidFill>
                <a:srgbClr val="FFBFBF"/>
              </a:solidFill>
              <a:ln w="9525">
                <a:noFill/>
                <a:round/>
                <a:headEnd/>
                <a:tailEnd/>
              </a:ln>
            </p:spPr>
            <p:txBody>
              <a:bodyPr/>
              <a:lstStyle/>
              <a:p>
                <a:endParaRPr lang="en-US" dirty="0"/>
              </a:p>
            </p:txBody>
          </p:sp>
          <p:sp>
            <p:nvSpPr>
              <p:cNvPr id="122286" name="Freeform 430"/>
              <p:cNvSpPr>
                <a:spLocks/>
              </p:cNvSpPr>
              <p:nvPr/>
            </p:nvSpPr>
            <p:spPr bwMode="auto">
              <a:xfrm>
                <a:off x="2697" y="1804"/>
                <a:ext cx="4" cy="2"/>
              </a:xfrm>
              <a:custGeom>
                <a:avLst/>
                <a:gdLst>
                  <a:gd name="T0" fmla="*/ 41 w 41"/>
                  <a:gd name="T1" fmla="*/ 0 h 15"/>
                  <a:gd name="T2" fmla="*/ 31 w 41"/>
                  <a:gd name="T3" fmla="*/ 5 h 15"/>
                  <a:gd name="T4" fmla="*/ 22 w 41"/>
                  <a:gd name="T5" fmla="*/ 10 h 15"/>
                  <a:gd name="T6" fmla="*/ 10 w 41"/>
                  <a:gd name="T7" fmla="*/ 12 h 15"/>
                  <a:gd name="T8" fmla="*/ 0 w 41"/>
                  <a:gd name="T9" fmla="*/ 15 h 15"/>
                  <a:gd name="T10" fmla="*/ 8 w 41"/>
                  <a:gd name="T11" fmla="*/ 7 h 15"/>
                  <a:gd name="T12" fmla="*/ 18 w 41"/>
                  <a:gd name="T13" fmla="*/ 3 h 15"/>
                  <a:gd name="T14" fmla="*/ 29 w 41"/>
                  <a:gd name="T15" fmla="*/ 0 h 15"/>
                  <a:gd name="T16" fmla="*/ 41 w 41"/>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15"/>
                  <a:gd name="T29" fmla="*/ 41 w 41"/>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15">
                    <a:moveTo>
                      <a:pt x="41" y="0"/>
                    </a:moveTo>
                    <a:lnTo>
                      <a:pt x="31" y="5"/>
                    </a:lnTo>
                    <a:lnTo>
                      <a:pt x="22" y="10"/>
                    </a:lnTo>
                    <a:lnTo>
                      <a:pt x="10" y="12"/>
                    </a:lnTo>
                    <a:lnTo>
                      <a:pt x="0" y="15"/>
                    </a:lnTo>
                    <a:lnTo>
                      <a:pt x="8" y="7"/>
                    </a:lnTo>
                    <a:lnTo>
                      <a:pt x="18" y="3"/>
                    </a:lnTo>
                    <a:lnTo>
                      <a:pt x="29" y="0"/>
                    </a:lnTo>
                    <a:lnTo>
                      <a:pt x="41" y="0"/>
                    </a:lnTo>
                    <a:close/>
                  </a:path>
                </a:pathLst>
              </a:custGeom>
              <a:solidFill>
                <a:srgbClr val="000000"/>
              </a:solidFill>
              <a:ln w="9525">
                <a:noFill/>
                <a:round/>
                <a:headEnd/>
                <a:tailEnd/>
              </a:ln>
            </p:spPr>
            <p:txBody>
              <a:bodyPr/>
              <a:lstStyle/>
              <a:p>
                <a:endParaRPr lang="en-US" dirty="0"/>
              </a:p>
            </p:txBody>
          </p:sp>
          <p:sp>
            <p:nvSpPr>
              <p:cNvPr id="122287" name="Freeform 431"/>
              <p:cNvSpPr>
                <a:spLocks/>
              </p:cNvSpPr>
              <p:nvPr/>
            </p:nvSpPr>
            <p:spPr bwMode="auto">
              <a:xfrm>
                <a:off x="2693" y="1806"/>
                <a:ext cx="2" cy="1"/>
              </a:xfrm>
              <a:custGeom>
                <a:avLst/>
                <a:gdLst>
                  <a:gd name="T0" fmla="*/ 20 w 20"/>
                  <a:gd name="T1" fmla="*/ 10 h 10"/>
                  <a:gd name="T2" fmla="*/ 0 w 20"/>
                  <a:gd name="T3" fmla="*/ 10 h 10"/>
                  <a:gd name="T4" fmla="*/ 3 w 20"/>
                  <a:gd name="T5" fmla="*/ 7 h 10"/>
                  <a:gd name="T6" fmla="*/ 7 w 20"/>
                  <a:gd name="T7" fmla="*/ 5 h 10"/>
                  <a:gd name="T8" fmla="*/ 13 w 20"/>
                  <a:gd name="T9" fmla="*/ 2 h 10"/>
                  <a:gd name="T10" fmla="*/ 20 w 20"/>
                  <a:gd name="T11" fmla="*/ 0 h 10"/>
                  <a:gd name="T12" fmla="*/ 20 w 20"/>
                  <a:gd name="T13" fmla="*/ 10 h 10"/>
                  <a:gd name="T14" fmla="*/ 0 60000 65536"/>
                  <a:gd name="T15" fmla="*/ 0 60000 65536"/>
                  <a:gd name="T16" fmla="*/ 0 60000 65536"/>
                  <a:gd name="T17" fmla="*/ 0 60000 65536"/>
                  <a:gd name="T18" fmla="*/ 0 60000 65536"/>
                  <a:gd name="T19" fmla="*/ 0 60000 65536"/>
                  <a:gd name="T20" fmla="*/ 0 60000 65536"/>
                  <a:gd name="T21" fmla="*/ 0 w 20"/>
                  <a:gd name="T22" fmla="*/ 0 h 10"/>
                  <a:gd name="T23" fmla="*/ 20 w 20"/>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0">
                    <a:moveTo>
                      <a:pt x="20" y="10"/>
                    </a:moveTo>
                    <a:lnTo>
                      <a:pt x="0" y="10"/>
                    </a:lnTo>
                    <a:lnTo>
                      <a:pt x="3" y="7"/>
                    </a:lnTo>
                    <a:lnTo>
                      <a:pt x="7" y="5"/>
                    </a:lnTo>
                    <a:lnTo>
                      <a:pt x="13" y="2"/>
                    </a:lnTo>
                    <a:lnTo>
                      <a:pt x="20" y="0"/>
                    </a:lnTo>
                    <a:lnTo>
                      <a:pt x="20" y="10"/>
                    </a:lnTo>
                    <a:close/>
                  </a:path>
                </a:pathLst>
              </a:custGeom>
              <a:solidFill>
                <a:srgbClr val="000000"/>
              </a:solidFill>
              <a:ln w="9525">
                <a:noFill/>
                <a:round/>
                <a:headEnd/>
                <a:tailEnd/>
              </a:ln>
            </p:spPr>
            <p:txBody>
              <a:bodyPr/>
              <a:lstStyle/>
              <a:p>
                <a:endParaRPr lang="en-US" dirty="0"/>
              </a:p>
            </p:txBody>
          </p:sp>
          <p:sp>
            <p:nvSpPr>
              <p:cNvPr id="122288" name="Freeform 432"/>
              <p:cNvSpPr>
                <a:spLocks/>
              </p:cNvSpPr>
              <p:nvPr/>
            </p:nvSpPr>
            <p:spPr bwMode="auto">
              <a:xfrm>
                <a:off x="2772" y="1809"/>
                <a:ext cx="5" cy="18"/>
              </a:xfrm>
              <a:custGeom>
                <a:avLst/>
                <a:gdLst>
                  <a:gd name="T0" fmla="*/ 56 w 56"/>
                  <a:gd name="T1" fmla="*/ 177 h 183"/>
                  <a:gd name="T2" fmla="*/ 45 w 56"/>
                  <a:gd name="T3" fmla="*/ 183 h 183"/>
                  <a:gd name="T4" fmla="*/ 45 w 56"/>
                  <a:gd name="T5" fmla="*/ 161 h 183"/>
                  <a:gd name="T6" fmla="*/ 46 w 56"/>
                  <a:gd name="T7" fmla="*/ 138 h 183"/>
                  <a:gd name="T8" fmla="*/ 44 w 56"/>
                  <a:gd name="T9" fmla="*/ 114 h 183"/>
                  <a:gd name="T10" fmla="*/ 41 w 56"/>
                  <a:gd name="T11" fmla="*/ 89 h 183"/>
                  <a:gd name="T12" fmla="*/ 34 w 56"/>
                  <a:gd name="T13" fmla="*/ 63 h 183"/>
                  <a:gd name="T14" fmla="*/ 25 w 56"/>
                  <a:gd name="T15" fmla="*/ 40 h 183"/>
                  <a:gd name="T16" fmla="*/ 14 w 56"/>
                  <a:gd name="T17" fmla="*/ 19 h 183"/>
                  <a:gd name="T18" fmla="*/ 0 w 56"/>
                  <a:gd name="T19" fmla="*/ 0 h 183"/>
                  <a:gd name="T20" fmla="*/ 20 w 56"/>
                  <a:gd name="T21" fmla="*/ 12 h 183"/>
                  <a:gd name="T22" fmla="*/ 35 w 56"/>
                  <a:gd name="T23" fmla="*/ 30 h 183"/>
                  <a:gd name="T24" fmla="*/ 45 w 56"/>
                  <a:gd name="T25" fmla="*/ 51 h 183"/>
                  <a:gd name="T26" fmla="*/ 51 w 56"/>
                  <a:gd name="T27" fmla="*/ 76 h 183"/>
                  <a:gd name="T28" fmla="*/ 55 w 56"/>
                  <a:gd name="T29" fmla="*/ 101 h 183"/>
                  <a:gd name="T30" fmla="*/ 56 w 56"/>
                  <a:gd name="T31" fmla="*/ 128 h 183"/>
                  <a:gd name="T32" fmla="*/ 56 w 56"/>
                  <a:gd name="T33" fmla="*/ 152 h 183"/>
                  <a:gd name="T34" fmla="*/ 56 w 56"/>
                  <a:gd name="T35" fmla="*/ 177 h 1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6"/>
                  <a:gd name="T55" fmla="*/ 0 h 183"/>
                  <a:gd name="T56" fmla="*/ 56 w 56"/>
                  <a:gd name="T57" fmla="*/ 183 h 1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6" h="183">
                    <a:moveTo>
                      <a:pt x="56" y="177"/>
                    </a:moveTo>
                    <a:lnTo>
                      <a:pt x="45" y="183"/>
                    </a:lnTo>
                    <a:lnTo>
                      <a:pt x="45" y="161"/>
                    </a:lnTo>
                    <a:lnTo>
                      <a:pt x="46" y="138"/>
                    </a:lnTo>
                    <a:lnTo>
                      <a:pt x="44" y="114"/>
                    </a:lnTo>
                    <a:lnTo>
                      <a:pt x="41" y="89"/>
                    </a:lnTo>
                    <a:lnTo>
                      <a:pt x="34" y="63"/>
                    </a:lnTo>
                    <a:lnTo>
                      <a:pt x="25" y="40"/>
                    </a:lnTo>
                    <a:lnTo>
                      <a:pt x="14" y="19"/>
                    </a:lnTo>
                    <a:lnTo>
                      <a:pt x="0" y="0"/>
                    </a:lnTo>
                    <a:lnTo>
                      <a:pt x="20" y="12"/>
                    </a:lnTo>
                    <a:lnTo>
                      <a:pt x="35" y="30"/>
                    </a:lnTo>
                    <a:lnTo>
                      <a:pt x="45" y="51"/>
                    </a:lnTo>
                    <a:lnTo>
                      <a:pt x="51" y="76"/>
                    </a:lnTo>
                    <a:lnTo>
                      <a:pt x="55" y="101"/>
                    </a:lnTo>
                    <a:lnTo>
                      <a:pt x="56" y="128"/>
                    </a:lnTo>
                    <a:lnTo>
                      <a:pt x="56" y="152"/>
                    </a:lnTo>
                    <a:lnTo>
                      <a:pt x="56" y="177"/>
                    </a:lnTo>
                    <a:close/>
                  </a:path>
                </a:pathLst>
              </a:custGeom>
              <a:solidFill>
                <a:srgbClr val="000000"/>
              </a:solidFill>
              <a:ln w="9525">
                <a:noFill/>
                <a:round/>
                <a:headEnd/>
                <a:tailEnd/>
              </a:ln>
            </p:spPr>
            <p:txBody>
              <a:bodyPr/>
              <a:lstStyle/>
              <a:p>
                <a:endParaRPr lang="en-US" dirty="0"/>
              </a:p>
            </p:txBody>
          </p:sp>
          <p:sp>
            <p:nvSpPr>
              <p:cNvPr id="122289" name="Freeform 433"/>
              <p:cNvSpPr>
                <a:spLocks/>
              </p:cNvSpPr>
              <p:nvPr/>
            </p:nvSpPr>
            <p:spPr bwMode="auto">
              <a:xfrm>
                <a:off x="2944" y="1811"/>
                <a:ext cx="3" cy="1"/>
              </a:xfrm>
              <a:custGeom>
                <a:avLst/>
                <a:gdLst>
                  <a:gd name="T0" fmla="*/ 26 w 26"/>
                  <a:gd name="T1" fmla="*/ 2 h 7"/>
                  <a:gd name="T2" fmla="*/ 21 w 26"/>
                  <a:gd name="T3" fmla="*/ 6 h 7"/>
                  <a:gd name="T4" fmla="*/ 14 w 26"/>
                  <a:gd name="T5" fmla="*/ 7 h 7"/>
                  <a:gd name="T6" fmla="*/ 7 w 26"/>
                  <a:gd name="T7" fmla="*/ 7 h 7"/>
                  <a:gd name="T8" fmla="*/ 0 w 26"/>
                  <a:gd name="T9" fmla="*/ 7 h 7"/>
                  <a:gd name="T10" fmla="*/ 5 w 26"/>
                  <a:gd name="T11" fmla="*/ 1 h 7"/>
                  <a:gd name="T12" fmla="*/ 11 w 26"/>
                  <a:gd name="T13" fmla="*/ 0 h 7"/>
                  <a:gd name="T14" fmla="*/ 18 w 26"/>
                  <a:gd name="T15" fmla="*/ 1 h 7"/>
                  <a:gd name="T16" fmla="*/ 26 w 26"/>
                  <a:gd name="T17" fmla="*/ 2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7"/>
                  <a:gd name="T29" fmla="*/ 26 w 26"/>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7">
                    <a:moveTo>
                      <a:pt x="26" y="2"/>
                    </a:moveTo>
                    <a:lnTo>
                      <a:pt x="21" y="6"/>
                    </a:lnTo>
                    <a:lnTo>
                      <a:pt x="14" y="7"/>
                    </a:lnTo>
                    <a:lnTo>
                      <a:pt x="7" y="7"/>
                    </a:lnTo>
                    <a:lnTo>
                      <a:pt x="0" y="7"/>
                    </a:lnTo>
                    <a:lnTo>
                      <a:pt x="5" y="1"/>
                    </a:lnTo>
                    <a:lnTo>
                      <a:pt x="11" y="0"/>
                    </a:lnTo>
                    <a:lnTo>
                      <a:pt x="18" y="1"/>
                    </a:lnTo>
                    <a:lnTo>
                      <a:pt x="26" y="2"/>
                    </a:lnTo>
                    <a:close/>
                  </a:path>
                </a:pathLst>
              </a:custGeom>
              <a:solidFill>
                <a:srgbClr val="FFFFFF"/>
              </a:solidFill>
              <a:ln w="9525">
                <a:noFill/>
                <a:round/>
                <a:headEnd/>
                <a:tailEnd/>
              </a:ln>
            </p:spPr>
            <p:txBody>
              <a:bodyPr/>
              <a:lstStyle/>
              <a:p>
                <a:endParaRPr lang="en-US" dirty="0"/>
              </a:p>
            </p:txBody>
          </p:sp>
          <p:sp>
            <p:nvSpPr>
              <p:cNvPr id="122290" name="Freeform 434"/>
              <p:cNvSpPr>
                <a:spLocks/>
              </p:cNvSpPr>
              <p:nvPr/>
            </p:nvSpPr>
            <p:spPr bwMode="auto">
              <a:xfrm>
                <a:off x="2816" y="1829"/>
                <a:ext cx="2" cy="16"/>
              </a:xfrm>
              <a:custGeom>
                <a:avLst/>
                <a:gdLst>
                  <a:gd name="T0" fmla="*/ 25 w 25"/>
                  <a:gd name="T1" fmla="*/ 15 h 152"/>
                  <a:gd name="T2" fmla="*/ 23 w 25"/>
                  <a:gd name="T3" fmla="*/ 31 h 152"/>
                  <a:gd name="T4" fmla="*/ 22 w 25"/>
                  <a:gd name="T5" fmla="*/ 50 h 152"/>
                  <a:gd name="T6" fmla="*/ 21 w 25"/>
                  <a:gd name="T7" fmla="*/ 67 h 152"/>
                  <a:gd name="T8" fmla="*/ 20 w 25"/>
                  <a:gd name="T9" fmla="*/ 85 h 152"/>
                  <a:gd name="T10" fmla="*/ 16 w 25"/>
                  <a:gd name="T11" fmla="*/ 102 h 152"/>
                  <a:gd name="T12" fmla="*/ 13 w 25"/>
                  <a:gd name="T13" fmla="*/ 120 h 152"/>
                  <a:gd name="T14" fmla="*/ 7 w 25"/>
                  <a:gd name="T15" fmla="*/ 136 h 152"/>
                  <a:gd name="T16" fmla="*/ 0 w 25"/>
                  <a:gd name="T17" fmla="*/ 152 h 152"/>
                  <a:gd name="T18" fmla="*/ 0 w 25"/>
                  <a:gd name="T19" fmla="*/ 135 h 152"/>
                  <a:gd name="T20" fmla="*/ 1 w 25"/>
                  <a:gd name="T21" fmla="*/ 118 h 152"/>
                  <a:gd name="T22" fmla="*/ 2 w 25"/>
                  <a:gd name="T23" fmla="*/ 98 h 152"/>
                  <a:gd name="T24" fmla="*/ 5 w 25"/>
                  <a:gd name="T25" fmla="*/ 79 h 152"/>
                  <a:gd name="T26" fmla="*/ 6 w 25"/>
                  <a:gd name="T27" fmla="*/ 58 h 152"/>
                  <a:gd name="T28" fmla="*/ 8 w 25"/>
                  <a:gd name="T29" fmla="*/ 39 h 152"/>
                  <a:gd name="T30" fmla="*/ 9 w 25"/>
                  <a:gd name="T31" fmla="*/ 18 h 152"/>
                  <a:gd name="T32" fmla="*/ 10 w 25"/>
                  <a:gd name="T33" fmla="*/ 0 h 152"/>
                  <a:gd name="T34" fmla="*/ 25 w 25"/>
                  <a:gd name="T35" fmla="*/ 15 h 1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152"/>
                  <a:gd name="T56" fmla="*/ 25 w 25"/>
                  <a:gd name="T57" fmla="*/ 152 h 1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152">
                    <a:moveTo>
                      <a:pt x="25" y="15"/>
                    </a:moveTo>
                    <a:lnTo>
                      <a:pt x="23" y="31"/>
                    </a:lnTo>
                    <a:lnTo>
                      <a:pt x="22" y="50"/>
                    </a:lnTo>
                    <a:lnTo>
                      <a:pt x="21" y="67"/>
                    </a:lnTo>
                    <a:lnTo>
                      <a:pt x="20" y="85"/>
                    </a:lnTo>
                    <a:lnTo>
                      <a:pt x="16" y="102"/>
                    </a:lnTo>
                    <a:lnTo>
                      <a:pt x="13" y="120"/>
                    </a:lnTo>
                    <a:lnTo>
                      <a:pt x="7" y="136"/>
                    </a:lnTo>
                    <a:lnTo>
                      <a:pt x="0" y="152"/>
                    </a:lnTo>
                    <a:lnTo>
                      <a:pt x="0" y="135"/>
                    </a:lnTo>
                    <a:lnTo>
                      <a:pt x="1" y="118"/>
                    </a:lnTo>
                    <a:lnTo>
                      <a:pt x="2" y="98"/>
                    </a:lnTo>
                    <a:lnTo>
                      <a:pt x="5" y="79"/>
                    </a:lnTo>
                    <a:lnTo>
                      <a:pt x="6" y="58"/>
                    </a:lnTo>
                    <a:lnTo>
                      <a:pt x="8" y="39"/>
                    </a:lnTo>
                    <a:lnTo>
                      <a:pt x="9" y="18"/>
                    </a:lnTo>
                    <a:lnTo>
                      <a:pt x="10" y="0"/>
                    </a:lnTo>
                    <a:lnTo>
                      <a:pt x="25" y="15"/>
                    </a:lnTo>
                    <a:close/>
                  </a:path>
                </a:pathLst>
              </a:custGeom>
              <a:solidFill>
                <a:srgbClr val="000000"/>
              </a:solidFill>
              <a:ln w="9525">
                <a:noFill/>
                <a:round/>
                <a:headEnd/>
                <a:tailEnd/>
              </a:ln>
            </p:spPr>
            <p:txBody>
              <a:bodyPr/>
              <a:lstStyle/>
              <a:p>
                <a:endParaRPr lang="en-US" dirty="0"/>
              </a:p>
            </p:txBody>
          </p:sp>
          <p:sp>
            <p:nvSpPr>
              <p:cNvPr id="122291" name="Freeform 435"/>
              <p:cNvSpPr>
                <a:spLocks/>
              </p:cNvSpPr>
              <p:nvPr/>
            </p:nvSpPr>
            <p:spPr bwMode="auto">
              <a:xfrm>
                <a:off x="2898" y="1830"/>
                <a:ext cx="6" cy="3"/>
              </a:xfrm>
              <a:custGeom>
                <a:avLst/>
                <a:gdLst>
                  <a:gd name="T0" fmla="*/ 57 w 57"/>
                  <a:gd name="T1" fmla="*/ 25 h 30"/>
                  <a:gd name="T2" fmla="*/ 51 w 57"/>
                  <a:gd name="T3" fmla="*/ 24 h 30"/>
                  <a:gd name="T4" fmla="*/ 43 w 57"/>
                  <a:gd name="T5" fmla="*/ 27 h 30"/>
                  <a:gd name="T6" fmla="*/ 33 w 57"/>
                  <a:gd name="T7" fmla="*/ 30 h 30"/>
                  <a:gd name="T8" fmla="*/ 22 w 57"/>
                  <a:gd name="T9" fmla="*/ 30 h 30"/>
                  <a:gd name="T10" fmla="*/ 15 w 57"/>
                  <a:gd name="T11" fmla="*/ 21 h 30"/>
                  <a:gd name="T12" fmla="*/ 7 w 57"/>
                  <a:gd name="T13" fmla="*/ 16 h 30"/>
                  <a:gd name="T14" fmla="*/ 4 w 57"/>
                  <a:gd name="T15" fmla="*/ 13 h 30"/>
                  <a:gd name="T16" fmla="*/ 1 w 57"/>
                  <a:gd name="T17" fmla="*/ 11 h 30"/>
                  <a:gd name="T18" fmla="*/ 0 w 57"/>
                  <a:gd name="T19" fmla="*/ 5 h 30"/>
                  <a:gd name="T20" fmla="*/ 2 w 57"/>
                  <a:gd name="T21" fmla="*/ 0 h 30"/>
                  <a:gd name="T22" fmla="*/ 7 w 57"/>
                  <a:gd name="T23" fmla="*/ 5 h 30"/>
                  <a:gd name="T24" fmla="*/ 15 w 57"/>
                  <a:gd name="T25" fmla="*/ 10 h 30"/>
                  <a:gd name="T26" fmla="*/ 22 w 57"/>
                  <a:gd name="T27" fmla="*/ 12 h 30"/>
                  <a:gd name="T28" fmla="*/ 31 w 57"/>
                  <a:gd name="T29" fmla="*/ 14 h 30"/>
                  <a:gd name="T30" fmla="*/ 37 w 57"/>
                  <a:gd name="T31" fmla="*/ 15 h 30"/>
                  <a:gd name="T32" fmla="*/ 45 w 57"/>
                  <a:gd name="T33" fmla="*/ 17 h 30"/>
                  <a:gd name="T34" fmla="*/ 51 w 57"/>
                  <a:gd name="T35" fmla="*/ 19 h 30"/>
                  <a:gd name="T36" fmla="*/ 57 w 57"/>
                  <a:gd name="T37" fmla="*/ 25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7"/>
                  <a:gd name="T58" fmla="*/ 0 h 30"/>
                  <a:gd name="T59" fmla="*/ 57 w 57"/>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7" h="30">
                    <a:moveTo>
                      <a:pt x="57" y="25"/>
                    </a:moveTo>
                    <a:lnTo>
                      <a:pt x="51" y="24"/>
                    </a:lnTo>
                    <a:lnTo>
                      <a:pt x="43" y="27"/>
                    </a:lnTo>
                    <a:lnTo>
                      <a:pt x="33" y="30"/>
                    </a:lnTo>
                    <a:lnTo>
                      <a:pt x="22" y="30"/>
                    </a:lnTo>
                    <a:lnTo>
                      <a:pt x="15" y="21"/>
                    </a:lnTo>
                    <a:lnTo>
                      <a:pt x="7" y="16"/>
                    </a:lnTo>
                    <a:lnTo>
                      <a:pt x="4" y="13"/>
                    </a:lnTo>
                    <a:lnTo>
                      <a:pt x="1" y="11"/>
                    </a:lnTo>
                    <a:lnTo>
                      <a:pt x="0" y="5"/>
                    </a:lnTo>
                    <a:lnTo>
                      <a:pt x="2" y="0"/>
                    </a:lnTo>
                    <a:lnTo>
                      <a:pt x="7" y="5"/>
                    </a:lnTo>
                    <a:lnTo>
                      <a:pt x="15" y="10"/>
                    </a:lnTo>
                    <a:lnTo>
                      <a:pt x="22" y="12"/>
                    </a:lnTo>
                    <a:lnTo>
                      <a:pt x="31" y="14"/>
                    </a:lnTo>
                    <a:lnTo>
                      <a:pt x="37" y="15"/>
                    </a:lnTo>
                    <a:lnTo>
                      <a:pt x="45" y="17"/>
                    </a:lnTo>
                    <a:lnTo>
                      <a:pt x="51" y="19"/>
                    </a:lnTo>
                    <a:lnTo>
                      <a:pt x="57" y="25"/>
                    </a:lnTo>
                    <a:close/>
                  </a:path>
                </a:pathLst>
              </a:custGeom>
              <a:solidFill>
                <a:srgbClr val="000000"/>
              </a:solidFill>
              <a:ln w="9525">
                <a:noFill/>
                <a:round/>
                <a:headEnd/>
                <a:tailEnd/>
              </a:ln>
            </p:spPr>
            <p:txBody>
              <a:bodyPr/>
              <a:lstStyle/>
              <a:p>
                <a:endParaRPr lang="en-US" dirty="0"/>
              </a:p>
            </p:txBody>
          </p:sp>
        </p:grpSp>
        <p:grpSp>
          <p:nvGrpSpPr>
            <p:cNvPr id="9" name="Group 436"/>
            <p:cNvGrpSpPr>
              <a:grpSpLocks/>
            </p:cNvGrpSpPr>
            <p:nvPr/>
          </p:nvGrpSpPr>
          <p:grpSpPr bwMode="auto">
            <a:xfrm>
              <a:off x="1532" y="2086"/>
              <a:ext cx="324" cy="320"/>
              <a:chOff x="1802" y="1696"/>
              <a:chExt cx="324" cy="320"/>
            </a:xfrm>
          </p:grpSpPr>
          <p:sp>
            <p:nvSpPr>
              <p:cNvPr id="122293" name="Freeform 437"/>
              <p:cNvSpPr>
                <a:spLocks/>
              </p:cNvSpPr>
              <p:nvPr/>
            </p:nvSpPr>
            <p:spPr bwMode="auto">
              <a:xfrm>
                <a:off x="1802" y="1703"/>
                <a:ext cx="275" cy="303"/>
              </a:xfrm>
              <a:custGeom>
                <a:avLst/>
                <a:gdLst>
                  <a:gd name="T0" fmla="*/ 109 w 1653"/>
                  <a:gd name="T1" fmla="*/ 506 h 1819"/>
                  <a:gd name="T2" fmla="*/ 179 w 1653"/>
                  <a:gd name="T3" fmla="*/ 518 h 1819"/>
                  <a:gd name="T4" fmla="*/ 182 w 1653"/>
                  <a:gd name="T5" fmla="*/ 380 h 1819"/>
                  <a:gd name="T6" fmla="*/ 278 w 1653"/>
                  <a:gd name="T7" fmla="*/ 219 h 1819"/>
                  <a:gd name="T8" fmla="*/ 312 w 1653"/>
                  <a:gd name="T9" fmla="*/ 74 h 1819"/>
                  <a:gd name="T10" fmla="*/ 378 w 1653"/>
                  <a:gd name="T11" fmla="*/ 29 h 1819"/>
                  <a:gd name="T12" fmla="*/ 443 w 1653"/>
                  <a:gd name="T13" fmla="*/ 6 h 1819"/>
                  <a:gd name="T14" fmla="*/ 464 w 1653"/>
                  <a:gd name="T15" fmla="*/ 8 h 1819"/>
                  <a:gd name="T16" fmla="*/ 388 w 1653"/>
                  <a:gd name="T17" fmla="*/ 119 h 1819"/>
                  <a:gd name="T18" fmla="*/ 947 w 1653"/>
                  <a:gd name="T19" fmla="*/ 512 h 1819"/>
                  <a:gd name="T20" fmla="*/ 1090 w 1653"/>
                  <a:gd name="T21" fmla="*/ 520 h 1819"/>
                  <a:gd name="T22" fmla="*/ 1143 w 1653"/>
                  <a:gd name="T23" fmla="*/ 487 h 1819"/>
                  <a:gd name="T24" fmla="*/ 1188 w 1653"/>
                  <a:gd name="T25" fmla="*/ 485 h 1819"/>
                  <a:gd name="T26" fmla="*/ 1243 w 1653"/>
                  <a:gd name="T27" fmla="*/ 465 h 1819"/>
                  <a:gd name="T28" fmla="*/ 1328 w 1653"/>
                  <a:gd name="T29" fmla="*/ 410 h 1819"/>
                  <a:gd name="T30" fmla="*/ 1415 w 1653"/>
                  <a:gd name="T31" fmla="*/ 346 h 1819"/>
                  <a:gd name="T32" fmla="*/ 1515 w 1653"/>
                  <a:gd name="T33" fmla="*/ 281 h 1819"/>
                  <a:gd name="T34" fmla="*/ 1516 w 1653"/>
                  <a:gd name="T35" fmla="*/ 690 h 1819"/>
                  <a:gd name="T36" fmla="*/ 1473 w 1653"/>
                  <a:gd name="T37" fmla="*/ 740 h 1819"/>
                  <a:gd name="T38" fmla="*/ 1573 w 1653"/>
                  <a:gd name="T39" fmla="*/ 763 h 1819"/>
                  <a:gd name="T40" fmla="*/ 1528 w 1653"/>
                  <a:gd name="T41" fmla="*/ 877 h 1819"/>
                  <a:gd name="T42" fmla="*/ 1452 w 1653"/>
                  <a:gd name="T43" fmla="*/ 945 h 1819"/>
                  <a:gd name="T44" fmla="*/ 1398 w 1653"/>
                  <a:gd name="T45" fmla="*/ 979 h 1819"/>
                  <a:gd name="T46" fmla="*/ 1375 w 1653"/>
                  <a:gd name="T47" fmla="*/ 1168 h 1819"/>
                  <a:gd name="T48" fmla="*/ 1445 w 1653"/>
                  <a:gd name="T49" fmla="*/ 1360 h 1819"/>
                  <a:gd name="T50" fmla="*/ 1530 w 1653"/>
                  <a:gd name="T51" fmla="*/ 1544 h 1819"/>
                  <a:gd name="T52" fmla="*/ 1615 w 1653"/>
                  <a:gd name="T53" fmla="*/ 1614 h 1819"/>
                  <a:gd name="T54" fmla="*/ 1541 w 1653"/>
                  <a:gd name="T55" fmla="*/ 1769 h 1819"/>
                  <a:gd name="T56" fmla="*/ 1437 w 1653"/>
                  <a:gd name="T57" fmla="*/ 1694 h 1819"/>
                  <a:gd name="T58" fmla="*/ 1328 w 1653"/>
                  <a:gd name="T59" fmla="*/ 1585 h 1819"/>
                  <a:gd name="T60" fmla="*/ 1261 w 1653"/>
                  <a:gd name="T61" fmla="*/ 1467 h 1819"/>
                  <a:gd name="T62" fmla="*/ 1113 w 1653"/>
                  <a:gd name="T63" fmla="*/ 1326 h 1819"/>
                  <a:gd name="T64" fmla="*/ 1179 w 1653"/>
                  <a:gd name="T65" fmla="*/ 1554 h 1819"/>
                  <a:gd name="T66" fmla="*/ 1211 w 1653"/>
                  <a:gd name="T67" fmla="*/ 1619 h 1819"/>
                  <a:gd name="T68" fmla="*/ 1246 w 1653"/>
                  <a:gd name="T69" fmla="*/ 1661 h 1819"/>
                  <a:gd name="T70" fmla="*/ 1267 w 1653"/>
                  <a:gd name="T71" fmla="*/ 1767 h 1819"/>
                  <a:gd name="T72" fmla="*/ 1228 w 1653"/>
                  <a:gd name="T73" fmla="*/ 1818 h 1819"/>
                  <a:gd name="T74" fmla="*/ 1166 w 1653"/>
                  <a:gd name="T75" fmla="*/ 1815 h 1819"/>
                  <a:gd name="T76" fmla="*/ 1013 w 1653"/>
                  <a:gd name="T77" fmla="*/ 1662 h 1819"/>
                  <a:gd name="T78" fmla="*/ 935 w 1653"/>
                  <a:gd name="T79" fmla="*/ 1443 h 1819"/>
                  <a:gd name="T80" fmla="*/ 898 w 1653"/>
                  <a:gd name="T81" fmla="*/ 1258 h 1819"/>
                  <a:gd name="T82" fmla="*/ 743 w 1653"/>
                  <a:gd name="T83" fmla="*/ 1113 h 1819"/>
                  <a:gd name="T84" fmla="*/ 631 w 1653"/>
                  <a:gd name="T85" fmla="*/ 1027 h 1819"/>
                  <a:gd name="T86" fmla="*/ 563 w 1653"/>
                  <a:gd name="T87" fmla="*/ 905 h 1819"/>
                  <a:gd name="T88" fmla="*/ 487 w 1653"/>
                  <a:gd name="T89" fmla="*/ 816 h 1819"/>
                  <a:gd name="T90" fmla="*/ 208 w 1653"/>
                  <a:gd name="T91" fmla="*/ 798 h 1819"/>
                  <a:gd name="T92" fmla="*/ 154 w 1653"/>
                  <a:gd name="T93" fmla="*/ 762 h 1819"/>
                  <a:gd name="T94" fmla="*/ 169 w 1653"/>
                  <a:gd name="T95" fmla="*/ 825 h 1819"/>
                  <a:gd name="T96" fmla="*/ 162 w 1653"/>
                  <a:gd name="T97" fmla="*/ 958 h 1819"/>
                  <a:gd name="T98" fmla="*/ 68 w 1653"/>
                  <a:gd name="T99" fmla="*/ 962 h 1819"/>
                  <a:gd name="T100" fmla="*/ 2 w 1653"/>
                  <a:gd name="T101" fmla="*/ 850 h 1819"/>
                  <a:gd name="T102" fmla="*/ 35 w 1653"/>
                  <a:gd name="T103" fmla="*/ 654 h 181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53"/>
                  <a:gd name="T157" fmla="*/ 0 h 1819"/>
                  <a:gd name="T158" fmla="*/ 1653 w 1653"/>
                  <a:gd name="T159" fmla="*/ 1819 h 181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53" h="1819">
                    <a:moveTo>
                      <a:pt x="23" y="502"/>
                    </a:moveTo>
                    <a:lnTo>
                      <a:pt x="74" y="484"/>
                    </a:lnTo>
                    <a:lnTo>
                      <a:pt x="84" y="492"/>
                    </a:lnTo>
                    <a:lnTo>
                      <a:pt x="97" y="499"/>
                    </a:lnTo>
                    <a:lnTo>
                      <a:pt x="109" y="506"/>
                    </a:lnTo>
                    <a:lnTo>
                      <a:pt x="123" y="513"/>
                    </a:lnTo>
                    <a:lnTo>
                      <a:pt x="137" y="517"/>
                    </a:lnTo>
                    <a:lnTo>
                      <a:pt x="151" y="520"/>
                    </a:lnTo>
                    <a:lnTo>
                      <a:pt x="166" y="521"/>
                    </a:lnTo>
                    <a:lnTo>
                      <a:pt x="179" y="518"/>
                    </a:lnTo>
                    <a:lnTo>
                      <a:pt x="176" y="493"/>
                    </a:lnTo>
                    <a:lnTo>
                      <a:pt x="174" y="465"/>
                    </a:lnTo>
                    <a:lnTo>
                      <a:pt x="175" y="437"/>
                    </a:lnTo>
                    <a:lnTo>
                      <a:pt x="177" y="409"/>
                    </a:lnTo>
                    <a:lnTo>
                      <a:pt x="182" y="380"/>
                    </a:lnTo>
                    <a:lnTo>
                      <a:pt x="189" y="354"/>
                    </a:lnTo>
                    <a:lnTo>
                      <a:pt x="200" y="328"/>
                    </a:lnTo>
                    <a:lnTo>
                      <a:pt x="213" y="306"/>
                    </a:lnTo>
                    <a:lnTo>
                      <a:pt x="294" y="254"/>
                    </a:lnTo>
                    <a:lnTo>
                      <a:pt x="278" y="219"/>
                    </a:lnTo>
                    <a:lnTo>
                      <a:pt x="274" y="181"/>
                    </a:lnTo>
                    <a:lnTo>
                      <a:pt x="279" y="140"/>
                    </a:lnTo>
                    <a:lnTo>
                      <a:pt x="295" y="98"/>
                    </a:lnTo>
                    <a:lnTo>
                      <a:pt x="302" y="86"/>
                    </a:lnTo>
                    <a:lnTo>
                      <a:pt x="312" y="74"/>
                    </a:lnTo>
                    <a:lnTo>
                      <a:pt x="323" y="64"/>
                    </a:lnTo>
                    <a:lnTo>
                      <a:pt x="335" y="54"/>
                    </a:lnTo>
                    <a:lnTo>
                      <a:pt x="350" y="44"/>
                    </a:lnTo>
                    <a:lnTo>
                      <a:pt x="364" y="36"/>
                    </a:lnTo>
                    <a:lnTo>
                      <a:pt x="378" y="29"/>
                    </a:lnTo>
                    <a:lnTo>
                      <a:pt x="392" y="23"/>
                    </a:lnTo>
                    <a:lnTo>
                      <a:pt x="406" y="17"/>
                    </a:lnTo>
                    <a:lnTo>
                      <a:pt x="421" y="13"/>
                    </a:lnTo>
                    <a:lnTo>
                      <a:pt x="433" y="9"/>
                    </a:lnTo>
                    <a:lnTo>
                      <a:pt x="443" y="6"/>
                    </a:lnTo>
                    <a:lnTo>
                      <a:pt x="452" y="3"/>
                    </a:lnTo>
                    <a:lnTo>
                      <a:pt x="459" y="1"/>
                    </a:lnTo>
                    <a:lnTo>
                      <a:pt x="463" y="0"/>
                    </a:lnTo>
                    <a:lnTo>
                      <a:pt x="465" y="0"/>
                    </a:lnTo>
                    <a:lnTo>
                      <a:pt x="464" y="8"/>
                    </a:lnTo>
                    <a:lnTo>
                      <a:pt x="453" y="18"/>
                    </a:lnTo>
                    <a:lnTo>
                      <a:pt x="436" y="33"/>
                    </a:lnTo>
                    <a:lnTo>
                      <a:pt x="417" y="55"/>
                    </a:lnTo>
                    <a:lnTo>
                      <a:pt x="399" y="82"/>
                    </a:lnTo>
                    <a:lnTo>
                      <a:pt x="388" y="119"/>
                    </a:lnTo>
                    <a:lnTo>
                      <a:pt x="388" y="163"/>
                    </a:lnTo>
                    <a:lnTo>
                      <a:pt x="402" y="219"/>
                    </a:lnTo>
                    <a:lnTo>
                      <a:pt x="506" y="277"/>
                    </a:lnTo>
                    <a:lnTo>
                      <a:pt x="823" y="422"/>
                    </a:lnTo>
                    <a:lnTo>
                      <a:pt x="947" y="512"/>
                    </a:lnTo>
                    <a:lnTo>
                      <a:pt x="1014" y="526"/>
                    </a:lnTo>
                    <a:lnTo>
                      <a:pt x="1064" y="548"/>
                    </a:lnTo>
                    <a:lnTo>
                      <a:pt x="1075" y="537"/>
                    </a:lnTo>
                    <a:lnTo>
                      <a:pt x="1084" y="528"/>
                    </a:lnTo>
                    <a:lnTo>
                      <a:pt x="1090" y="520"/>
                    </a:lnTo>
                    <a:lnTo>
                      <a:pt x="1097" y="514"/>
                    </a:lnTo>
                    <a:lnTo>
                      <a:pt x="1104" y="509"/>
                    </a:lnTo>
                    <a:lnTo>
                      <a:pt x="1114" y="503"/>
                    </a:lnTo>
                    <a:lnTo>
                      <a:pt x="1126" y="496"/>
                    </a:lnTo>
                    <a:lnTo>
                      <a:pt x="1143" y="487"/>
                    </a:lnTo>
                    <a:lnTo>
                      <a:pt x="1152" y="484"/>
                    </a:lnTo>
                    <a:lnTo>
                      <a:pt x="1161" y="482"/>
                    </a:lnTo>
                    <a:lnTo>
                      <a:pt x="1171" y="483"/>
                    </a:lnTo>
                    <a:lnTo>
                      <a:pt x="1179" y="484"/>
                    </a:lnTo>
                    <a:lnTo>
                      <a:pt x="1188" y="485"/>
                    </a:lnTo>
                    <a:lnTo>
                      <a:pt x="1196" y="486"/>
                    </a:lnTo>
                    <a:lnTo>
                      <a:pt x="1206" y="484"/>
                    </a:lnTo>
                    <a:lnTo>
                      <a:pt x="1215" y="481"/>
                    </a:lnTo>
                    <a:lnTo>
                      <a:pt x="1228" y="474"/>
                    </a:lnTo>
                    <a:lnTo>
                      <a:pt x="1243" y="465"/>
                    </a:lnTo>
                    <a:lnTo>
                      <a:pt x="1259" y="456"/>
                    </a:lnTo>
                    <a:lnTo>
                      <a:pt x="1275" y="445"/>
                    </a:lnTo>
                    <a:lnTo>
                      <a:pt x="1292" y="434"/>
                    </a:lnTo>
                    <a:lnTo>
                      <a:pt x="1310" y="422"/>
                    </a:lnTo>
                    <a:lnTo>
                      <a:pt x="1328" y="410"/>
                    </a:lnTo>
                    <a:lnTo>
                      <a:pt x="1346" y="397"/>
                    </a:lnTo>
                    <a:lnTo>
                      <a:pt x="1364" y="384"/>
                    </a:lnTo>
                    <a:lnTo>
                      <a:pt x="1382" y="371"/>
                    </a:lnTo>
                    <a:lnTo>
                      <a:pt x="1398" y="359"/>
                    </a:lnTo>
                    <a:lnTo>
                      <a:pt x="1415" y="346"/>
                    </a:lnTo>
                    <a:lnTo>
                      <a:pt x="1431" y="334"/>
                    </a:lnTo>
                    <a:lnTo>
                      <a:pt x="1445" y="324"/>
                    </a:lnTo>
                    <a:lnTo>
                      <a:pt x="1458" y="314"/>
                    </a:lnTo>
                    <a:lnTo>
                      <a:pt x="1469" y="305"/>
                    </a:lnTo>
                    <a:lnTo>
                      <a:pt x="1515" y="281"/>
                    </a:lnTo>
                    <a:lnTo>
                      <a:pt x="1559" y="305"/>
                    </a:lnTo>
                    <a:lnTo>
                      <a:pt x="1642" y="460"/>
                    </a:lnTo>
                    <a:lnTo>
                      <a:pt x="1526" y="678"/>
                    </a:lnTo>
                    <a:lnTo>
                      <a:pt x="1523" y="682"/>
                    </a:lnTo>
                    <a:lnTo>
                      <a:pt x="1516" y="690"/>
                    </a:lnTo>
                    <a:lnTo>
                      <a:pt x="1506" y="700"/>
                    </a:lnTo>
                    <a:lnTo>
                      <a:pt x="1495" y="713"/>
                    </a:lnTo>
                    <a:lnTo>
                      <a:pt x="1484" y="724"/>
                    </a:lnTo>
                    <a:lnTo>
                      <a:pt x="1477" y="734"/>
                    </a:lnTo>
                    <a:lnTo>
                      <a:pt x="1473" y="740"/>
                    </a:lnTo>
                    <a:lnTo>
                      <a:pt x="1474" y="741"/>
                    </a:lnTo>
                    <a:lnTo>
                      <a:pt x="1578" y="691"/>
                    </a:lnTo>
                    <a:lnTo>
                      <a:pt x="1578" y="746"/>
                    </a:lnTo>
                    <a:lnTo>
                      <a:pt x="1577" y="751"/>
                    </a:lnTo>
                    <a:lnTo>
                      <a:pt x="1573" y="763"/>
                    </a:lnTo>
                    <a:lnTo>
                      <a:pt x="1568" y="783"/>
                    </a:lnTo>
                    <a:lnTo>
                      <a:pt x="1560" y="806"/>
                    </a:lnTo>
                    <a:lnTo>
                      <a:pt x="1551" y="831"/>
                    </a:lnTo>
                    <a:lnTo>
                      <a:pt x="1539" y="856"/>
                    </a:lnTo>
                    <a:lnTo>
                      <a:pt x="1528" y="877"/>
                    </a:lnTo>
                    <a:lnTo>
                      <a:pt x="1515" y="896"/>
                    </a:lnTo>
                    <a:lnTo>
                      <a:pt x="1462" y="915"/>
                    </a:lnTo>
                    <a:lnTo>
                      <a:pt x="1465" y="924"/>
                    </a:lnTo>
                    <a:lnTo>
                      <a:pt x="1461" y="934"/>
                    </a:lnTo>
                    <a:lnTo>
                      <a:pt x="1452" y="945"/>
                    </a:lnTo>
                    <a:lnTo>
                      <a:pt x="1440" y="957"/>
                    </a:lnTo>
                    <a:lnTo>
                      <a:pt x="1426" y="967"/>
                    </a:lnTo>
                    <a:lnTo>
                      <a:pt x="1413" y="974"/>
                    </a:lnTo>
                    <a:lnTo>
                      <a:pt x="1403" y="979"/>
                    </a:lnTo>
                    <a:lnTo>
                      <a:pt x="1398" y="979"/>
                    </a:lnTo>
                    <a:lnTo>
                      <a:pt x="1382" y="1016"/>
                    </a:lnTo>
                    <a:lnTo>
                      <a:pt x="1373" y="1053"/>
                    </a:lnTo>
                    <a:lnTo>
                      <a:pt x="1369" y="1092"/>
                    </a:lnTo>
                    <a:lnTo>
                      <a:pt x="1369" y="1130"/>
                    </a:lnTo>
                    <a:lnTo>
                      <a:pt x="1375" y="1168"/>
                    </a:lnTo>
                    <a:lnTo>
                      <a:pt x="1384" y="1207"/>
                    </a:lnTo>
                    <a:lnTo>
                      <a:pt x="1396" y="1245"/>
                    </a:lnTo>
                    <a:lnTo>
                      <a:pt x="1410" y="1283"/>
                    </a:lnTo>
                    <a:lnTo>
                      <a:pt x="1427" y="1322"/>
                    </a:lnTo>
                    <a:lnTo>
                      <a:pt x="1445" y="1360"/>
                    </a:lnTo>
                    <a:lnTo>
                      <a:pt x="1463" y="1398"/>
                    </a:lnTo>
                    <a:lnTo>
                      <a:pt x="1481" y="1436"/>
                    </a:lnTo>
                    <a:lnTo>
                      <a:pt x="1500" y="1472"/>
                    </a:lnTo>
                    <a:lnTo>
                      <a:pt x="1516" y="1509"/>
                    </a:lnTo>
                    <a:lnTo>
                      <a:pt x="1530" y="1544"/>
                    </a:lnTo>
                    <a:lnTo>
                      <a:pt x="1542" y="1579"/>
                    </a:lnTo>
                    <a:lnTo>
                      <a:pt x="1563" y="1580"/>
                    </a:lnTo>
                    <a:lnTo>
                      <a:pt x="1582" y="1587"/>
                    </a:lnTo>
                    <a:lnTo>
                      <a:pt x="1599" y="1598"/>
                    </a:lnTo>
                    <a:lnTo>
                      <a:pt x="1615" y="1614"/>
                    </a:lnTo>
                    <a:lnTo>
                      <a:pt x="1627" y="1631"/>
                    </a:lnTo>
                    <a:lnTo>
                      <a:pt x="1638" y="1650"/>
                    </a:lnTo>
                    <a:lnTo>
                      <a:pt x="1647" y="1669"/>
                    </a:lnTo>
                    <a:lnTo>
                      <a:pt x="1653" y="1688"/>
                    </a:lnTo>
                    <a:lnTo>
                      <a:pt x="1541" y="1769"/>
                    </a:lnTo>
                    <a:lnTo>
                      <a:pt x="1523" y="1758"/>
                    </a:lnTo>
                    <a:lnTo>
                      <a:pt x="1503" y="1745"/>
                    </a:lnTo>
                    <a:lnTo>
                      <a:pt x="1481" y="1729"/>
                    </a:lnTo>
                    <a:lnTo>
                      <a:pt x="1459" y="1713"/>
                    </a:lnTo>
                    <a:lnTo>
                      <a:pt x="1437" y="1694"/>
                    </a:lnTo>
                    <a:lnTo>
                      <a:pt x="1413" y="1675"/>
                    </a:lnTo>
                    <a:lnTo>
                      <a:pt x="1391" y="1653"/>
                    </a:lnTo>
                    <a:lnTo>
                      <a:pt x="1369" y="1631"/>
                    </a:lnTo>
                    <a:lnTo>
                      <a:pt x="1347" y="1608"/>
                    </a:lnTo>
                    <a:lnTo>
                      <a:pt x="1328" y="1585"/>
                    </a:lnTo>
                    <a:lnTo>
                      <a:pt x="1310" y="1562"/>
                    </a:lnTo>
                    <a:lnTo>
                      <a:pt x="1293" y="1537"/>
                    </a:lnTo>
                    <a:lnTo>
                      <a:pt x="1279" y="1514"/>
                    </a:lnTo>
                    <a:lnTo>
                      <a:pt x="1269" y="1491"/>
                    </a:lnTo>
                    <a:lnTo>
                      <a:pt x="1261" y="1467"/>
                    </a:lnTo>
                    <a:lnTo>
                      <a:pt x="1257" y="1445"/>
                    </a:lnTo>
                    <a:lnTo>
                      <a:pt x="1136" y="1237"/>
                    </a:lnTo>
                    <a:lnTo>
                      <a:pt x="1112" y="1237"/>
                    </a:lnTo>
                    <a:lnTo>
                      <a:pt x="1109" y="1282"/>
                    </a:lnTo>
                    <a:lnTo>
                      <a:pt x="1113" y="1326"/>
                    </a:lnTo>
                    <a:lnTo>
                      <a:pt x="1122" y="1371"/>
                    </a:lnTo>
                    <a:lnTo>
                      <a:pt x="1135" y="1416"/>
                    </a:lnTo>
                    <a:lnTo>
                      <a:pt x="1150" y="1461"/>
                    </a:lnTo>
                    <a:lnTo>
                      <a:pt x="1165" y="1508"/>
                    </a:lnTo>
                    <a:lnTo>
                      <a:pt x="1179" y="1554"/>
                    </a:lnTo>
                    <a:lnTo>
                      <a:pt x="1188" y="1601"/>
                    </a:lnTo>
                    <a:lnTo>
                      <a:pt x="1192" y="1607"/>
                    </a:lnTo>
                    <a:lnTo>
                      <a:pt x="1198" y="1613"/>
                    </a:lnTo>
                    <a:lnTo>
                      <a:pt x="1205" y="1616"/>
                    </a:lnTo>
                    <a:lnTo>
                      <a:pt x="1211" y="1619"/>
                    </a:lnTo>
                    <a:lnTo>
                      <a:pt x="1218" y="1623"/>
                    </a:lnTo>
                    <a:lnTo>
                      <a:pt x="1224" y="1626"/>
                    </a:lnTo>
                    <a:lnTo>
                      <a:pt x="1230" y="1630"/>
                    </a:lnTo>
                    <a:lnTo>
                      <a:pt x="1235" y="1636"/>
                    </a:lnTo>
                    <a:lnTo>
                      <a:pt x="1246" y="1661"/>
                    </a:lnTo>
                    <a:lnTo>
                      <a:pt x="1256" y="1684"/>
                    </a:lnTo>
                    <a:lnTo>
                      <a:pt x="1262" y="1705"/>
                    </a:lnTo>
                    <a:lnTo>
                      <a:pt x="1267" y="1725"/>
                    </a:lnTo>
                    <a:lnTo>
                      <a:pt x="1268" y="1746"/>
                    </a:lnTo>
                    <a:lnTo>
                      <a:pt x="1267" y="1767"/>
                    </a:lnTo>
                    <a:lnTo>
                      <a:pt x="1263" y="1789"/>
                    </a:lnTo>
                    <a:lnTo>
                      <a:pt x="1255" y="1814"/>
                    </a:lnTo>
                    <a:lnTo>
                      <a:pt x="1247" y="1816"/>
                    </a:lnTo>
                    <a:lnTo>
                      <a:pt x="1239" y="1817"/>
                    </a:lnTo>
                    <a:lnTo>
                      <a:pt x="1228" y="1818"/>
                    </a:lnTo>
                    <a:lnTo>
                      <a:pt x="1218" y="1819"/>
                    </a:lnTo>
                    <a:lnTo>
                      <a:pt x="1207" y="1818"/>
                    </a:lnTo>
                    <a:lnTo>
                      <a:pt x="1195" y="1818"/>
                    </a:lnTo>
                    <a:lnTo>
                      <a:pt x="1182" y="1817"/>
                    </a:lnTo>
                    <a:lnTo>
                      <a:pt x="1166" y="1815"/>
                    </a:lnTo>
                    <a:lnTo>
                      <a:pt x="1049" y="1768"/>
                    </a:lnTo>
                    <a:lnTo>
                      <a:pt x="1033" y="1738"/>
                    </a:lnTo>
                    <a:lnTo>
                      <a:pt x="1023" y="1710"/>
                    </a:lnTo>
                    <a:lnTo>
                      <a:pt x="1017" y="1686"/>
                    </a:lnTo>
                    <a:lnTo>
                      <a:pt x="1013" y="1662"/>
                    </a:lnTo>
                    <a:lnTo>
                      <a:pt x="1011" y="1639"/>
                    </a:lnTo>
                    <a:lnTo>
                      <a:pt x="1008" y="1614"/>
                    </a:lnTo>
                    <a:lnTo>
                      <a:pt x="1005" y="1585"/>
                    </a:lnTo>
                    <a:lnTo>
                      <a:pt x="1000" y="1552"/>
                    </a:lnTo>
                    <a:lnTo>
                      <a:pt x="935" y="1443"/>
                    </a:lnTo>
                    <a:lnTo>
                      <a:pt x="916" y="1342"/>
                    </a:lnTo>
                    <a:lnTo>
                      <a:pt x="914" y="1314"/>
                    </a:lnTo>
                    <a:lnTo>
                      <a:pt x="910" y="1292"/>
                    </a:lnTo>
                    <a:lnTo>
                      <a:pt x="905" y="1274"/>
                    </a:lnTo>
                    <a:lnTo>
                      <a:pt x="898" y="1258"/>
                    </a:lnTo>
                    <a:lnTo>
                      <a:pt x="890" y="1241"/>
                    </a:lnTo>
                    <a:lnTo>
                      <a:pt x="881" y="1223"/>
                    </a:lnTo>
                    <a:lnTo>
                      <a:pt x="873" y="1202"/>
                    </a:lnTo>
                    <a:lnTo>
                      <a:pt x="866" y="1174"/>
                    </a:lnTo>
                    <a:lnTo>
                      <a:pt x="743" y="1113"/>
                    </a:lnTo>
                    <a:lnTo>
                      <a:pt x="718" y="1101"/>
                    </a:lnTo>
                    <a:lnTo>
                      <a:pt x="695" y="1086"/>
                    </a:lnTo>
                    <a:lnTo>
                      <a:pt x="673" y="1068"/>
                    </a:lnTo>
                    <a:lnTo>
                      <a:pt x="650" y="1048"/>
                    </a:lnTo>
                    <a:lnTo>
                      <a:pt x="631" y="1027"/>
                    </a:lnTo>
                    <a:lnTo>
                      <a:pt x="613" y="1003"/>
                    </a:lnTo>
                    <a:lnTo>
                      <a:pt x="596" y="977"/>
                    </a:lnTo>
                    <a:lnTo>
                      <a:pt x="582" y="950"/>
                    </a:lnTo>
                    <a:lnTo>
                      <a:pt x="574" y="927"/>
                    </a:lnTo>
                    <a:lnTo>
                      <a:pt x="563" y="905"/>
                    </a:lnTo>
                    <a:lnTo>
                      <a:pt x="551" y="883"/>
                    </a:lnTo>
                    <a:lnTo>
                      <a:pt x="538" y="864"/>
                    </a:lnTo>
                    <a:lnTo>
                      <a:pt x="521" y="846"/>
                    </a:lnTo>
                    <a:lnTo>
                      <a:pt x="505" y="830"/>
                    </a:lnTo>
                    <a:lnTo>
                      <a:pt x="487" y="816"/>
                    </a:lnTo>
                    <a:lnTo>
                      <a:pt x="467" y="806"/>
                    </a:lnTo>
                    <a:lnTo>
                      <a:pt x="357" y="870"/>
                    </a:lnTo>
                    <a:lnTo>
                      <a:pt x="227" y="821"/>
                    </a:lnTo>
                    <a:lnTo>
                      <a:pt x="217" y="810"/>
                    </a:lnTo>
                    <a:lnTo>
                      <a:pt x="208" y="798"/>
                    </a:lnTo>
                    <a:lnTo>
                      <a:pt x="198" y="787"/>
                    </a:lnTo>
                    <a:lnTo>
                      <a:pt x="188" y="777"/>
                    </a:lnTo>
                    <a:lnTo>
                      <a:pt x="177" y="769"/>
                    </a:lnTo>
                    <a:lnTo>
                      <a:pt x="166" y="763"/>
                    </a:lnTo>
                    <a:lnTo>
                      <a:pt x="154" y="762"/>
                    </a:lnTo>
                    <a:lnTo>
                      <a:pt x="143" y="765"/>
                    </a:lnTo>
                    <a:lnTo>
                      <a:pt x="144" y="771"/>
                    </a:lnTo>
                    <a:lnTo>
                      <a:pt x="150" y="783"/>
                    </a:lnTo>
                    <a:lnTo>
                      <a:pt x="160" y="802"/>
                    </a:lnTo>
                    <a:lnTo>
                      <a:pt x="169" y="825"/>
                    </a:lnTo>
                    <a:lnTo>
                      <a:pt x="178" y="854"/>
                    </a:lnTo>
                    <a:lnTo>
                      <a:pt x="183" y="884"/>
                    </a:lnTo>
                    <a:lnTo>
                      <a:pt x="184" y="917"/>
                    </a:lnTo>
                    <a:lnTo>
                      <a:pt x="178" y="951"/>
                    </a:lnTo>
                    <a:lnTo>
                      <a:pt x="162" y="958"/>
                    </a:lnTo>
                    <a:lnTo>
                      <a:pt x="144" y="963"/>
                    </a:lnTo>
                    <a:lnTo>
                      <a:pt x="126" y="966"/>
                    </a:lnTo>
                    <a:lnTo>
                      <a:pt x="107" y="966"/>
                    </a:lnTo>
                    <a:lnTo>
                      <a:pt x="86" y="965"/>
                    </a:lnTo>
                    <a:lnTo>
                      <a:pt x="68" y="962"/>
                    </a:lnTo>
                    <a:lnTo>
                      <a:pt x="51" y="957"/>
                    </a:lnTo>
                    <a:lnTo>
                      <a:pt x="35" y="950"/>
                    </a:lnTo>
                    <a:lnTo>
                      <a:pt x="19" y="927"/>
                    </a:lnTo>
                    <a:lnTo>
                      <a:pt x="8" y="893"/>
                    </a:lnTo>
                    <a:lnTo>
                      <a:pt x="2" y="850"/>
                    </a:lnTo>
                    <a:lnTo>
                      <a:pt x="0" y="803"/>
                    </a:lnTo>
                    <a:lnTo>
                      <a:pt x="2" y="755"/>
                    </a:lnTo>
                    <a:lnTo>
                      <a:pt x="9" y="712"/>
                    </a:lnTo>
                    <a:lnTo>
                      <a:pt x="19" y="677"/>
                    </a:lnTo>
                    <a:lnTo>
                      <a:pt x="35" y="654"/>
                    </a:lnTo>
                    <a:lnTo>
                      <a:pt x="23" y="502"/>
                    </a:lnTo>
                    <a:close/>
                  </a:path>
                </a:pathLst>
              </a:custGeom>
              <a:solidFill>
                <a:srgbClr val="000000"/>
              </a:solidFill>
              <a:ln w="9525">
                <a:noFill/>
                <a:round/>
                <a:headEnd/>
                <a:tailEnd/>
              </a:ln>
            </p:spPr>
            <p:txBody>
              <a:bodyPr/>
              <a:lstStyle/>
              <a:p>
                <a:endParaRPr lang="en-US" dirty="0"/>
              </a:p>
            </p:txBody>
          </p:sp>
          <p:sp>
            <p:nvSpPr>
              <p:cNvPr id="122294" name="Freeform 438"/>
              <p:cNvSpPr>
                <a:spLocks/>
              </p:cNvSpPr>
              <p:nvPr/>
            </p:nvSpPr>
            <p:spPr bwMode="auto">
              <a:xfrm>
                <a:off x="1853" y="1722"/>
                <a:ext cx="11" cy="21"/>
              </a:xfrm>
              <a:custGeom>
                <a:avLst/>
                <a:gdLst>
                  <a:gd name="T0" fmla="*/ 44 w 62"/>
                  <a:gd name="T1" fmla="*/ 0 h 126"/>
                  <a:gd name="T2" fmla="*/ 46 w 62"/>
                  <a:gd name="T3" fmla="*/ 9 h 126"/>
                  <a:gd name="T4" fmla="*/ 46 w 62"/>
                  <a:gd name="T5" fmla="*/ 21 h 126"/>
                  <a:gd name="T6" fmla="*/ 45 w 62"/>
                  <a:gd name="T7" fmla="*/ 34 h 126"/>
                  <a:gd name="T8" fmla="*/ 44 w 62"/>
                  <a:gd name="T9" fmla="*/ 47 h 126"/>
                  <a:gd name="T10" fmla="*/ 44 w 62"/>
                  <a:gd name="T11" fmla="*/ 60 h 126"/>
                  <a:gd name="T12" fmla="*/ 46 w 62"/>
                  <a:gd name="T13" fmla="*/ 70 h 126"/>
                  <a:gd name="T14" fmla="*/ 52 w 62"/>
                  <a:gd name="T15" fmla="*/ 78 h 126"/>
                  <a:gd name="T16" fmla="*/ 62 w 62"/>
                  <a:gd name="T17" fmla="*/ 81 h 126"/>
                  <a:gd name="T18" fmla="*/ 62 w 62"/>
                  <a:gd name="T19" fmla="*/ 126 h 126"/>
                  <a:gd name="T20" fmla="*/ 0 w 62"/>
                  <a:gd name="T21" fmla="*/ 126 h 126"/>
                  <a:gd name="T22" fmla="*/ 0 w 62"/>
                  <a:gd name="T23" fmla="*/ 66 h 126"/>
                  <a:gd name="T24" fmla="*/ 2 w 62"/>
                  <a:gd name="T25" fmla="*/ 63 h 126"/>
                  <a:gd name="T26" fmla="*/ 6 w 62"/>
                  <a:gd name="T27" fmla="*/ 55 h 126"/>
                  <a:gd name="T28" fmla="*/ 12 w 62"/>
                  <a:gd name="T29" fmla="*/ 44 h 126"/>
                  <a:gd name="T30" fmla="*/ 19 w 62"/>
                  <a:gd name="T31" fmla="*/ 33 h 126"/>
                  <a:gd name="T32" fmla="*/ 26 w 62"/>
                  <a:gd name="T33" fmla="*/ 22 h 126"/>
                  <a:gd name="T34" fmla="*/ 33 w 62"/>
                  <a:gd name="T35" fmla="*/ 12 h 126"/>
                  <a:gd name="T36" fmla="*/ 40 w 62"/>
                  <a:gd name="T37" fmla="*/ 4 h 126"/>
                  <a:gd name="T38" fmla="*/ 44 w 62"/>
                  <a:gd name="T39" fmla="*/ 0 h 1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
                  <a:gd name="T61" fmla="*/ 0 h 126"/>
                  <a:gd name="T62" fmla="*/ 62 w 62"/>
                  <a:gd name="T63" fmla="*/ 126 h 1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 h="126">
                    <a:moveTo>
                      <a:pt x="44" y="0"/>
                    </a:moveTo>
                    <a:lnTo>
                      <a:pt x="46" y="9"/>
                    </a:lnTo>
                    <a:lnTo>
                      <a:pt x="46" y="21"/>
                    </a:lnTo>
                    <a:lnTo>
                      <a:pt x="45" y="34"/>
                    </a:lnTo>
                    <a:lnTo>
                      <a:pt x="44" y="47"/>
                    </a:lnTo>
                    <a:lnTo>
                      <a:pt x="44" y="60"/>
                    </a:lnTo>
                    <a:lnTo>
                      <a:pt x="46" y="70"/>
                    </a:lnTo>
                    <a:lnTo>
                      <a:pt x="52" y="78"/>
                    </a:lnTo>
                    <a:lnTo>
                      <a:pt x="62" y="81"/>
                    </a:lnTo>
                    <a:lnTo>
                      <a:pt x="62" y="126"/>
                    </a:lnTo>
                    <a:lnTo>
                      <a:pt x="0" y="126"/>
                    </a:lnTo>
                    <a:lnTo>
                      <a:pt x="0" y="66"/>
                    </a:lnTo>
                    <a:lnTo>
                      <a:pt x="2" y="63"/>
                    </a:lnTo>
                    <a:lnTo>
                      <a:pt x="6" y="55"/>
                    </a:lnTo>
                    <a:lnTo>
                      <a:pt x="12" y="44"/>
                    </a:lnTo>
                    <a:lnTo>
                      <a:pt x="19" y="33"/>
                    </a:lnTo>
                    <a:lnTo>
                      <a:pt x="26" y="22"/>
                    </a:lnTo>
                    <a:lnTo>
                      <a:pt x="33" y="12"/>
                    </a:lnTo>
                    <a:lnTo>
                      <a:pt x="40" y="4"/>
                    </a:lnTo>
                    <a:lnTo>
                      <a:pt x="44" y="0"/>
                    </a:lnTo>
                    <a:close/>
                  </a:path>
                </a:pathLst>
              </a:custGeom>
              <a:solidFill>
                <a:srgbClr val="FFFFFF"/>
              </a:solidFill>
              <a:ln w="9525">
                <a:noFill/>
                <a:round/>
                <a:headEnd/>
                <a:tailEnd/>
              </a:ln>
            </p:spPr>
            <p:txBody>
              <a:bodyPr/>
              <a:lstStyle/>
              <a:p>
                <a:endParaRPr lang="en-US" dirty="0"/>
              </a:p>
            </p:txBody>
          </p:sp>
          <p:sp>
            <p:nvSpPr>
              <p:cNvPr id="122295" name="Freeform 439"/>
              <p:cNvSpPr>
                <a:spLocks/>
              </p:cNvSpPr>
              <p:nvPr/>
            </p:nvSpPr>
            <p:spPr bwMode="auto">
              <a:xfrm>
                <a:off x="1807" y="1748"/>
                <a:ext cx="262" cy="249"/>
              </a:xfrm>
              <a:custGeom>
                <a:avLst/>
                <a:gdLst>
                  <a:gd name="T0" fmla="*/ 1534 w 1571"/>
                  <a:gd name="T1" fmla="*/ 165 h 1497"/>
                  <a:gd name="T2" fmla="*/ 1483 w 1571"/>
                  <a:gd name="T3" fmla="*/ 337 h 1497"/>
                  <a:gd name="T4" fmla="*/ 1348 w 1571"/>
                  <a:gd name="T5" fmla="*/ 539 h 1497"/>
                  <a:gd name="T6" fmla="*/ 1470 w 1571"/>
                  <a:gd name="T7" fmla="*/ 510 h 1497"/>
                  <a:gd name="T8" fmla="*/ 1394 w 1571"/>
                  <a:gd name="T9" fmla="*/ 643 h 1497"/>
                  <a:gd name="T10" fmla="*/ 1296 w 1571"/>
                  <a:gd name="T11" fmla="*/ 800 h 1497"/>
                  <a:gd name="T12" fmla="*/ 1390 w 1571"/>
                  <a:gd name="T13" fmla="*/ 1175 h 1497"/>
                  <a:gd name="T14" fmla="*/ 1462 w 1571"/>
                  <a:gd name="T15" fmla="*/ 1319 h 1497"/>
                  <a:gd name="T16" fmla="*/ 1550 w 1571"/>
                  <a:gd name="T17" fmla="*/ 1367 h 1497"/>
                  <a:gd name="T18" fmla="*/ 1508 w 1571"/>
                  <a:gd name="T19" fmla="*/ 1463 h 1497"/>
                  <a:gd name="T20" fmla="*/ 1391 w 1571"/>
                  <a:gd name="T21" fmla="*/ 1362 h 1497"/>
                  <a:gd name="T22" fmla="*/ 1309 w 1571"/>
                  <a:gd name="T23" fmla="*/ 1250 h 1497"/>
                  <a:gd name="T24" fmla="*/ 1214 w 1571"/>
                  <a:gd name="T25" fmla="*/ 1084 h 1497"/>
                  <a:gd name="T26" fmla="*/ 1148 w 1571"/>
                  <a:gd name="T27" fmla="*/ 946 h 1497"/>
                  <a:gd name="T28" fmla="*/ 1062 w 1571"/>
                  <a:gd name="T29" fmla="*/ 907 h 1497"/>
                  <a:gd name="T30" fmla="*/ 1033 w 1571"/>
                  <a:gd name="T31" fmla="*/ 984 h 1497"/>
                  <a:gd name="T32" fmla="*/ 1121 w 1571"/>
                  <a:gd name="T33" fmla="*/ 1383 h 1497"/>
                  <a:gd name="T34" fmla="*/ 1185 w 1571"/>
                  <a:gd name="T35" fmla="*/ 1497 h 1497"/>
                  <a:gd name="T36" fmla="*/ 1042 w 1571"/>
                  <a:gd name="T37" fmla="*/ 1467 h 1497"/>
                  <a:gd name="T38" fmla="*/ 985 w 1571"/>
                  <a:gd name="T39" fmla="*/ 1220 h 1497"/>
                  <a:gd name="T40" fmla="*/ 859 w 1571"/>
                  <a:gd name="T41" fmla="*/ 880 h 1497"/>
                  <a:gd name="T42" fmla="*/ 716 w 1571"/>
                  <a:gd name="T43" fmla="*/ 816 h 1497"/>
                  <a:gd name="T44" fmla="*/ 566 w 1571"/>
                  <a:gd name="T45" fmla="*/ 647 h 1497"/>
                  <a:gd name="T46" fmla="*/ 469 w 1571"/>
                  <a:gd name="T47" fmla="*/ 489 h 1497"/>
                  <a:gd name="T48" fmla="*/ 367 w 1571"/>
                  <a:gd name="T49" fmla="*/ 356 h 1497"/>
                  <a:gd name="T50" fmla="*/ 375 w 1571"/>
                  <a:gd name="T51" fmla="*/ 454 h 1497"/>
                  <a:gd name="T52" fmla="*/ 337 w 1571"/>
                  <a:gd name="T53" fmla="*/ 546 h 1497"/>
                  <a:gd name="T54" fmla="*/ 215 w 1571"/>
                  <a:gd name="T55" fmla="*/ 533 h 1497"/>
                  <a:gd name="T56" fmla="*/ 79 w 1571"/>
                  <a:gd name="T57" fmla="*/ 595 h 1497"/>
                  <a:gd name="T58" fmla="*/ 110 w 1571"/>
                  <a:gd name="T59" fmla="*/ 645 h 1497"/>
                  <a:gd name="T60" fmla="*/ 36 w 1571"/>
                  <a:gd name="T61" fmla="*/ 660 h 1497"/>
                  <a:gd name="T62" fmla="*/ 0 w 1571"/>
                  <a:gd name="T63" fmla="*/ 454 h 1497"/>
                  <a:gd name="T64" fmla="*/ 23 w 1571"/>
                  <a:gd name="T65" fmla="*/ 338 h 1497"/>
                  <a:gd name="T66" fmla="*/ 51 w 1571"/>
                  <a:gd name="T67" fmla="*/ 247 h 1497"/>
                  <a:gd name="T68" fmla="*/ 192 w 1571"/>
                  <a:gd name="T69" fmla="*/ 315 h 1497"/>
                  <a:gd name="T70" fmla="*/ 164 w 1571"/>
                  <a:gd name="T71" fmla="*/ 210 h 1497"/>
                  <a:gd name="T72" fmla="*/ 213 w 1571"/>
                  <a:gd name="T73" fmla="*/ 49 h 1497"/>
                  <a:gd name="T74" fmla="*/ 347 w 1571"/>
                  <a:gd name="T75" fmla="*/ 0 h 1497"/>
                  <a:gd name="T76" fmla="*/ 621 w 1571"/>
                  <a:gd name="T77" fmla="*/ 114 h 1497"/>
                  <a:gd name="T78" fmla="*/ 876 w 1571"/>
                  <a:gd name="T79" fmla="*/ 249 h 1497"/>
                  <a:gd name="T80" fmla="*/ 904 w 1571"/>
                  <a:gd name="T81" fmla="*/ 309 h 1497"/>
                  <a:gd name="T82" fmla="*/ 781 w 1571"/>
                  <a:gd name="T83" fmla="*/ 383 h 1497"/>
                  <a:gd name="T84" fmla="*/ 689 w 1571"/>
                  <a:gd name="T85" fmla="*/ 436 h 1497"/>
                  <a:gd name="T86" fmla="*/ 789 w 1571"/>
                  <a:gd name="T87" fmla="*/ 521 h 1497"/>
                  <a:gd name="T88" fmla="*/ 896 w 1571"/>
                  <a:gd name="T89" fmla="*/ 523 h 1497"/>
                  <a:gd name="T90" fmla="*/ 928 w 1571"/>
                  <a:gd name="T91" fmla="*/ 668 h 1497"/>
                  <a:gd name="T92" fmla="*/ 942 w 1571"/>
                  <a:gd name="T93" fmla="*/ 639 h 1497"/>
                  <a:gd name="T94" fmla="*/ 902 w 1571"/>
                  <a:gd name="T95" fmla="*/ 473 h 1497"/>
                  <a:gd name="T96" fmla="*/ 931 w 1571"/>
                  <a:gd name="T97" fmla="*/ 449 h 1497"/>
                  <a:gd name="T98" fmla="*/ 829 w 1571"/>
                  <a:gd name="T99" fmla="*/ 472 h 1497"/>
                  <a:gd name="T100" fmla="*/ 734 w 1571"/>
                  <a:gd name="T101" fmla="*/ 485 h 1497"/>
                  <a:gd name="T102" fmla="*/ 822 w 1571"/>
                  <a:gd name="T103" fmla="*/ 395 h 1497"/>
                  <a:gd name="T104" fmla="*/ 916 w 1571"/>
                  <a:gd name="T105" fmla="*/ 397 h 1497"/>
                  <a:gd name="T106" fmla="*/ 997 w 1571"/>
                  <a:gd name="T107" fmla="*/ 403 h 1497"/>
                  <a:gd name="T108" fmla="*/ 907 w 1571"/>
                  <a:gd name="T109" fmla="*/ 268 h 1497"/>
                  <a:gd name="T110" fmla="*/ 1038 w 1571"/>
                  <a:gd name="T111" fmla="*/ 357 h 1497"/>
                  <a:gd name="T112" fmla="*/ 1114 w 1571"/>
                  <a:gd name="T113" fmla="*/ 261 h 1497"/>
                  <a:gd name="T114" fmla="*/ 1302 w 1571"/>
                  <a:gd name="T115" fmla="*/ 179 h 149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571"/>
                  <a:gd name="T175" fmla="*/ 0 h 1497"/>
                  <a:gd name="T176" fmla="*/ 1571 w 1571"/>
                  <a:gd name="T177" fmla="*/ 1497 h 149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571" h="1497">
                    <a:moveTo>
                      <a:pt x="1474" y="98"/>
                    </a:moveTo>
                    <a:lnTo>
                      <a:pt x="1472" y="113"/>
                    </a:lnTo>
                    <a:lnTo>
                      <a:pt x="1475" y="125"/>
                    </a:lnTo>
                    <a:lnTo>
                      <a:pt x="1482" y="134"/>
                    </a:lnTo>
                    <a:lnTo>
                      <a:pt x="1493" y="143"/>
                    </a:lnTo>
                    <a:lnTo>
                      <a:pt x="1504" y="149"/>
                    </a:lnTo>
                    <a:lnTo>
                      <a:pt x="1516" y="155"/>
                    </a:lnTo>
                    <a:lnTo>
                      <a:pt x="1525" y="160"/>
                    </a:lnTo>
                    <a:lnTo>
                      <a:pt x="1531" y="167"/>
                    </a:lnTo>
                    <a:lnTo>
                      <a:pt x="1534" y="165"/>
                    </a:lnTo>
                    <a:lnTo>
                      <a:pt x="1538" y="161"/>
                    </a:lnTo>
                    <a:lnTo>
                      <a:pt x="1545" y="155"/>
                    </a:lnTo>
                    <a:lnTo>
                      <a:pt x="1554" y="150"/>
                    </a:lnTo>
                    <a:lnTo>
                      <a:pt x="1554" y="211"/>
                    </a:lnTo>
                    <a:lnTo>
                      <a:pt x="1543" y="232"/>
                    </a:lnTo>
                    <a:lnTo>
                      <a:pt x="1531" y="253"/>
                    </a:lnTo>
                    <a:lnTo>
                      <a:pt x="1520" y="275"/>
                    </a:lnTo>
                    <a:lnTo>
                      <a:pt x="1507" y="295"/>
                    </a:lnTo>
                    <a:lnTo>
                      <a:pt x="1495" y="316"/>
                    </a:lnTo>
                    <a:lnTo>
                      <a:pt x="1483" y="337"/>
                    </a:lnTo>
                    <a:lnTo>
                      <a:pt x="1470" y="357"/>
                    </a:lnTo>
                    <a:lnTo>
                      <a:pt x="1458" y="378"/>
                    </a:lnTo>
                    <a:lnTo>
                      <a:pt x="1444" y="399"/>
                    </a:lnTo>
                    <a:lnTo>
                      <a:pt x="1431" y="418"/>
                    </a:lnTo>
                    <a:lnTo>
                      <a:pt x="1417" y="439"/>
                    </a:lnTo>
                    <a:lnTo>
                      <a:pt x="1404" y="459"/>
                    </a:lnTo>
                    <a:lnTo>
                      <a:pt x="1391" y="479"/>
                    </a:lnTo>
                    <a:lnTo>
                      <a:pt x="1376" y="500"/>
                    </a:lnTo>
                    <a:lnTo>
                      <a:pt x="1362" y="519"/>
                    </a:lnTo>
                    <a:lnTo>
                      <a:pt x="1348" y="539"/>
                    </a:lnTo>
                    <a:lnTo>
                      <a:pt x="1353" y="545"/>
                    </a:lnTo>
                    <a:lnTo>
                      <a:pt x="1358" y="551"/>
                    </a:lnTo>
                    <a:lnTo>
                      <a:pt x="1364" y="558"/>
                    </a:lnTo>
                    <a:lnTo>
                      <a:pt x="1368" y="565"/>
                    </a:lnTo>
                    <a:lnTo>
                      <a:pt x="1384" y="558"/>
                    </a:lnTo>
                    <a:lnTo>
                      <a:pt x="1401" y="550"/>
                    </a:lnTo>
                    <a:lnTo>
                      <a:pt x="1418" y="541"/>
                    </a:lnTo>
                    <a:lnTo>
                      <a:pt x="1435" y="532"/>
                    </a:lnTo>
                    <a:lnTo>
                      <a:pt x="1453" y="521"/>
                    </a:lnTo>
                    <a:lnTo>
                      <a:pt x="1470" y="510"/>
                    </a:lnTo>
                    <a:lnTo>
                      <a:pt x="1488" y="498"/>
                    </a:lnTo>
                    <a:lnTo>
                      <a:pt x="1507" y="484"/>
                    </a:lnTo>
                    <a:lnTo>
                      <a:pt x="1459" y="595"/>
                    </a:lnTo>
                    <a:lnTo>
                      <a:pt x="1441" y="597"/>
                    </a:lnTo>
                    <a:lnTo>
                      <a:pt x="1428" y="603"/>
                    </a:lnTo>
                    <a:lnTo>
                      <a:pt x="1416" y="611"/>
                    </a:lnTo>
                    <a:lnTo>
                      <a:pt x="1408" y="620"/>
                    </a:lnTo>
                    <a:lnTo>
                      <a:pt x="1401" y="629"/>
                    </a:lnTo>
                    <a:lnTo>
                      <a:pt x="1396" y="637"/>
                    </a:lnTo>
                    <a:lnTo>
                      <a:pt x="1394" y="643"/>
                    </a:lnTo>
                    <a:lnTo>
                      <a:pt x="1393" y="645"/>
                    </a:lnTo>
                    <a:lnTo>
                      <a:pt x="1330" y="680"/>
                    </a:lnTo>
                    <a:lnTo>
                      <a:pt x="1330" y="692"/>
                    </a:lnTo>
                    <a:lnTo>
                      <a:pt x="1328" y="707"/>
                    </a:lnTo>
                    <a:lnTo>
                      <a:pt x="1325" y="724"/>
                    </a:lnTo>
                    <a:lnTo>
                      <a:pt x="1320" y="743"/>
                    </a:lnTo>
                    <a:lnTo>
                      <a:pt x="1315" y="760"/>
                    </a:lnTo>
                    <a:lnTo>
                      <a:pt x="1310" y="776"/>
                    </a:lnTo>
                    <a:lnTo>
                      <a:pt x="1303" y="790"/>
                    </a:lnTo>
                    <a:lnTo>
                      <a:pt x="1296" y="800"/>
                    </a:lnTo>
                    <a:lnTo>
                      <a:pt x="1299" y="825"/>
                    </a:lnTo>
                    <a:lnTo>
                      <a:pt x="1304" y="878"/>
                    </a:lnTo>
                    <a:lnTo>
                      <a:pt x="1307" y="930"/>
                    </a:lnTo>
                    <a:lnTo>
                      <a:pt x="1304" y="955"/>
                    </a:lnTo>
                    <a:lnTo>
                      <a:pt x="1322" y="994"/>
                    </a:lnTo>
                    <a:lnTo>
                      <a:pt x="1337" y="1032"/>
                    </a:lnTo>
                    <a:lnTo>
                      <a:pt x="1350" y="1069"/>
                    </a:lnTo>
                    <a:lnTo>
                      <a:pt x="1362" y="1106"/>
                    </a:lnTo>
                    <a:lnTo>
                      <a:pt x="1375" y="1140"/>
                    </a:lnTo>
                    <a:lnTo>
                      <a:pt x="1390" y="1175"/>
                    </a:lnTo>
                    <a:lnTo>
                      <a:pt x="1406" y="1208"/>
                    </a:lnTo>
                    <a:lnTo>
                      <a:pt x="1426" y="1241"/>
                    </a:lnTo>
                    <a:lnTo>
                      <a:pt x="1427" y="1250"/>
                    </a:lnTo>
                    <a:lnTo>
                      <a:pt x="1428" y="1261"/>
                    </a:lnTo>
                    <a:lnTo>
                      <a:pt x="1428" y="1273"/>
                    </a:lnTo>
                    <a:lnTo>
                      <a:pt x="1429" y="1286"/>
                    </a:lnTo>
                    <a:lnTo>
                      <a:pt x="1437" y="1294"/>
                    </a:lnTo>
                    <a:lnTo>
                      <a:pt x="1445" y="1303"/>
                    </a:lnTo>
                    <a:lnTo>
                      <a:pt x="1454" y="1311"/>
                    </a:lnTo>
                    <a:lnTo>
                      <a:pt x="1462" y="1319"/>
                    </a:lnTo>
                    <a:lnTo>
                      <a:pt x="1471" y="1327"/>
                    </a:lnTo>
                    <a:lnTo>
                      <a:pt x="1479" y="1335"/>
                    </a:lnTo>
                    <a:lnTo>
                      <a:pt x="1487" y="1344"/>
                    </a:lnTo>
                    <a:lnTo>
                      <a:pt x="1496" y="1352"/>
                    </a:lnTo>
                    <a:lnTo>
                      <a:pt x="1506" y="1355"/>
                    </a:lnTo>
                    <a:lnTo>
                      <a:pt x="1515" y="1357"/>
                    </a:lnTo>
                    <a:lnTo>
                      <a:pt x="1524" y="1360"/>
                    </a:lnTo>
                    <a:lnTo>
                      <a:pt x="1532" y="1362"/>
                    </a:lnTo>
                    <a:lnTo>
                      <a:pt x="1541" y="1364"/>
                    </a:lnTo>
                    <a:lnTo>
                      <a:pt x="1550" y="1367"/>
                    </a:lnTo>
                    <a:lnTo>
                      <a:pt x="1560" y="1369"/>
                    </a:lnTo>
                    <a:lnTo>
                      <a:pt x="1571" y="1372"/>
                    </a:lnTo>
                    <a:lnTo>
                      <a:pt x="1571" y="1433"/>
                    </a:lnTo>
                    <a:lnTo>
                      <a:pt x="1560" y="1435"/>
                    </a:lnTo>
                    <a:lnTo>
                      <a:pt x="1551" y="1438"/>
                    </a:lnTo>
                    <a:lnTo>
                      <a:pt x="1542" y="1443"/>
                    </a:lnTo>
                    <a:lnTo>
                      <a:pt x="1533" y="1448"/>
                    </a:lnTo>
                    <a:lnTo>
                      <a:pt x="1525" y="1454"/>
                    </a:lnTo>
                    <a:lnTo>
                      <a:pt x="1517" y="1458"/>
                    </a:lnTo>
                    <a:lnTo>
                      <a:pt x="1508" y="1463"/>
                    </a:lnTo>
                    <a:lnTo>
                      <a:pt x="1500" y="1464"/>
                    </a:lnTo>
                    <a:lnTo>
                      <a:pt x="1491" y="1461"/>
                    </a:lnTo>
                    <a:lnTo>
                      <a:pt x="1482" y="1450"/>
                    </a:lnTo>
                    <a:lnTo>
                      <a:pt x="1471" y="1438"/>
                    </a:lnTo>
                    <a:lnTo>
                      <a:pt x="1458" y="1423"/>
                    </a:lnTo>
                    <a:lnTo>
                      <a:pt x="1443" y="1408"/>
                    </a:lnTo>
                    <a:lnTo>
                      <a:pt x="1429" y="1394"/>
                    </a:lnTo>
                    <a:lnTo>
                      <a:pt x="1412" y="1385"/>
                    </a:lnTo>
                    <a:lnTo>
                      <a:pt x="1395" y="1381"/>
                    </a:lnTo>
                    <a:lnTo>
                      <a:pt x="1391" y="1362"/>
                    </a:lnTo>
                    <a:lnTo>
                      <a:pt x="1382" y="1346"/>
                    </a:lnTo>
                    <a:lnTo>
                      <a:pt x="1373" y="1330"/>
                    </a:lnTo>
                    <a:lnTo>
                      <a:pt x="1362" y="1317"/>
                    </a:lnTo>
                    <a:lnTo>
                      <a:pt x="1351" y="1304"/>
                    </a:lnTo>
                    <a:lnTo>
                      <a:pt x="1342" y="1290"/>
                    </a:lnTo>
                    <a:lnTo>
                      <a:pt x="1335" y="1274"/>
                    </a:lnTo>
                    <a:lnTo>
                      <a:pt x="1332" y="1255"/>
                    </a:lnTo>
                    <a:lnTo>
                      <a:pt x="1322" y="1256"/>
                    </a:lnTo>
                    <a:lnTo>
                      <a:pt x="1315" y="1255"/>
                    </a:lnTo>
                    <a:lnTo>
                      <a:pt x="1309" y="1250"/>
                    </a:lnTo>
                    <a:lnTo>
                      <a:pt x="1304" y="1242"/>
                    </a:lnTo>
                    <a:lnTo>
                      <a:pt x="1299" y="1233"/>
                    </a:lnTo>
                    <a:lnTo>
                      <a:pt x="1295" y="1222"/>
                    </a:lnTo>
                    <a:lnTo>
                      <a:pt x="1289" y="1209"/>
                    </a:lnTo>
                    <a:lnTo>
                      <a:pt x="1283" y="1197"/>
                    </a:lnTo>
                    <a:lnTo>
                      <a:pt x="1266" y="1178"/>
                    </a:lnTo>
                    <a:lnTo>
                      <a:pt x="1250" y="1156"/>
                    </a:lnTo>
                    <a:lnTo>
                      <a:pt x="1236" y="1133"/>
                    </a:lnTo>
                    <a:lnTo>
                      <a:pt x="1225" y="1109"/>
                    </a:lnTo>
                    <a:lnTo>
                      <a:pt x="1214" y="1084"/>
                    </a:lnTo>
                    <a:lnTo>
                      <a:pt x="1204" y="1058"/>
                    </a:lnTo>
                    <a:lnTo>
                      <a:pt x="1194" y="1032"/>
                    </a:lnTo>
                    <a:lnTo>
                      <a:pt x="1185" y="1007"/>
                    </a:lnTo>
                    <a:lnTo>
                      <a:pt x="1177" y="1003"/>
                    </a:lnTo>
                    <a:lnTo>
                      <a:pt x="1171" y="997"/>
                    </a:lnTo>
                    <a:lnTo>
                      <a:pt x="1166" y="989"/>
                    </a:lnTo>
                    <a:lnTo>
                      <a:pt x="1162" y="978"/>
                    </a:lnTo>
                    <a:lnTo>
                      <a:pt x="1159" y="967"/>
                    </a:lnTo>
                    <a:lnTo>
                      <a:pt x="1154" y="956"/>
                    </a:lnTo>
                    <a:lnTo>
                      <a:pt x="1148" y="946"/>
                    </a:lnTo>
                    <a:lnTo>
                      <a:pt x="1139" y="938"/>
                    </a:lnTo>
                    <a:lnTo>
                      <a:pt x="1129" y="932"/>
                    </a:lnTo>
                    <a:lnTo>
                      <a:pt x="1120" y="928"/>
                    </a:lnTo>
                    <a:lnTo>
                      <a:pt x="1111" y="925"/>
                    </a:lnTo>
                    <a:lnTo>
                      <a:pt x="1102" y="922"/>
                    </a:lnTo>
                    <a:lnTo>
                      <a:pt x="1093" y="918"/>
                    </a:lnTo>
                    <a:lnTo>
                      <a:pt x="1085" y="914"/>
                    </a:lnTo>
                    <a:lnTo>
                      <a:pt x="1078" y="909"/>
                    </a:lnTo>
                    <a:lnTo>
                      <a:pt x="1073" y="903"/>
                    </a:lnTo>
                    <a:lnTo>
                      <a:pt x="1062" y="907"/>
                    </a:lnTo>
                    <a:lnTo>
                      <a:pt x="1055" y="914"/>
                    </a:lnTo>
                    <a:lnTo>
                      <a:pt x="1049" y="924"/>
                    </a:lnTo>
                    <a:lnTo>
                      <a:pt x="1046" y="935"/>
                    </a:lnTo>
                    <a:lnTo>
                      <a:pt x="1042" y="946"/>
                    </a:lnTo>
                    <a:lnTo>
                      <a:pt x="1038" y="956"/>
                    </a:lnTo>
                    <a:lnTo>
                      <a:pt x="1033" y="965"/>
                    </a:lnTo>
                    <a:lnTo>
                      <a:pt x="1025" y="971"/>
                    </a:lnTo>
                    <a:lnTo>
                      <a:pt x="1026" y="975"/>
                    </a:lnTo>
                    <a:lnTo>
                      <a:pt x="1028" y="980"/>
                    </a:lnTo>
                    <a:lnTo>
                      <a:pt x="1033" y="984"/>
                    </a:lnTo>
                    <a:lnTo>
                      <a:pt x="1041" y="986"/>
                    </a:lnTo>
                    <a:lnTo>
                      <a:pt x="1041" y="1142"/>
                    </a:lnTo>
                    <a:lnTo>
                      <a:pt x="1058" y="1165"/>
                    </a:lnTo>
                    <a:lnTo>
                      <a:pt x="1072" y="1190"/>
                    </a:lnTo>
                    <a:lnTo>
                      <a:pt x="1082" y="1220"/>
                    </a:lnTo>
                    <a:lnTo>
                      <a:pt x="1089" y="1250"/>
                    </a:lnTo>
                    <a:lnTo>
                      <a:pt x="1096" y="1284"/>
                    </a:lnTo>
                    <a:lnTo>
                      <a:pt x="1103" y="1317"/>
                    </a:lnTo>
                    <a:lnTo>
                      <a:pt x="1111" y="1351"/>
                    </a:lnTo>
                    <a:lnTo>
                      <a:pt x="1121" y="1383"/>
                    </a:lnTo>
                    <a:lnTo>
                      <a:pt x="1157" y="1383"/>
                    </a:lnTo>
                    <a:lnTo>
                      <a:pt x="1169" y="1392"/>
                    </a:lnTo>
                    <a:lnTo>
                      <a:pt x="1177" y="1399"/>
                    </a:lnTo>
                    <a:lnTo>
                      <a:pt x="1182" y="1408"/>
                    </a:lnTo>
                    <a:lnTo>
                      <a:pt x="1185" y="1414"/>
                    </a:lnTo>
                    <a:lnTo>
                      <a:pt x="1186" y="1420"/>
                    </a:lnTo>
                    <a:lnTo>
                      <a:pt x="1186" y="1425"/>
                    </a:lnTo>
                    <a:lnTo>
                      <a:pt x="1185" y="1430"/>
                    </a:lnTo>
                    <a:lnTo>
                      <a:pt x="1185" y="1435"/>
                    </a:lnTo>
                    <a:lnTo>
                      <a:pt x="1185" y="1497"/>
                    </a:lnTo>
                    <a:lnTo>
                      <a:pt x="1079" y="1497"/>
                    </a:lnTo>
                    <a:lnTo>
                      <a:pt x="1075" y="1492"/>
                    </a:lnTo>
                    <a:lnTo>
                      <a:pt x="1072" y="1489"/>
                    </a:lnTo>
                    <a:lnTo>
                      <a:pt x="1067" y="1485"/>
                    </a:lnTo>
                    <a:lnTo>
                      <a:pt x="1063" y="1483"/>
                    </a:lnTo>
                    <a:lnTo>
                      <a:pt x="1059" y="1481"/>
                    </a:lnTo>
                    <a:lnTo>
                      <a:pt x="1054" y="1480"/>
                    </a:lnTo>
                    <a:lnTo>
                      <a:pt x="1049" y="1480"/>
                    </a:lnTo>
                    <a:lnTo>
                      <a:pt x="1043" y="1480"/>
                    </a:lnTo>
                    <a:lnTo>
                      <a:pt x="1042" y="1467"/>
                    </a:lnTo>
                    <a:lnTo>
                      <a:pt x="1039" y="1450"/>
                    </a:lnTo>
                    <a:lnTo>
                      <a:pt x="1034" y="1432"/>
                    </a:lnTo>
                    <a:lnTo>
                      <a:pt x="1026" y="1413"/>
                    </a:lnTo>
                    <a:lnTo>
                      <a:pt x="1027" y="1385"/>
                    </a:lnTo>
                    <a:lnTo>
                      <a:pt x="1026" y="1355"/>
                    </a:lnTo>
                    <a:lnTo>
                      <a:pt x="1024" y="1323"/>
                    </a:lnTo>
                    <a:lnTo>
                      <a:pt x="1020" y="1293"/>
                    </a:lnTo>
                    <a:lnTo>
                      <a:pt x="1012" y="1264"/>
                    </a:lnTo>
                    <a:lnTo>
                      <a:pt x="1000" y="1240"/>
                    </a:lnTo>
                    <a:lnTo>
                      <a:pt x="985" y="1220"/>
                    </a:lnTo>
                    <a:lnTo>
                      <a:pt x="964" y="1206"/>
                    </a:lnTo>
                    <a:lnTo>
                      <a:pt x="953" y="1168"/>
                    </a:lnTo>
                    <a:lnTo>
                      <a:pt x="940" y="1130"/>
                    </a:lnTo>
                    <a:lnTo>
                      <a:pt x="928" y="1090"/>
                    </a:lnTo>
                    <a:lnTo>
                      <a:pt x="916" y="1052"/>
                    </a:lnTo>
                    <a:lnTo>
                      <a:pt x="904" y="1011"/>
                    </a:lnTo>
                    <a:lnTo>
                      <a:pt x="892" y="970"/>
                    </a:lnTo>
                    <a:lnTo>
                      <a:pt x="881" y="928"/>
                    </a:lnTo>
                    <a:lnTo>
                      <a:pt x="870" y="885"/>
                    </a:lnTo>
                    <a:lnTo>
                      <a:pt x="859" y="880"/>
                    </a:lnTo>
                    <a:lnTo>
                      <a:pt x="847" y="875"/>
                    </a:lnTo>
                    <a:lnTo>
                      <a:pt x="834" y="870"/>
                    </a:lnTo>
                    <a:lnTo>
                      <a:pt x="820" y="865"/>
                    </a:lnTo>
                    <a:lnTo>
                      <a:pt x="805" y="859"/>
                    </a:lnTo>
                    <a:lnTo>
                      <a:pt x="791" y="852"/>
                    </a:lnTo>
                    <a:lnTo>
                      <a:pt x="776" y="846"/>
                    </a:lnTo>
                    <a:lnTo>
                      <a:pt x="762" y="839"/>
                    </a:lnTo>
                    <a:lnTo>
                      <a:pt x="746" y="832"/>
                    </a:lnTo>
                    <a:lnTo>
                      <a:pt x="731" y="824"/>
                    </a:lnTo>
                    <a:lnTo>
                      <a:pt x="716" y="816"/>
                    </a:lnTo>
                    <a:lnTo>
                      <a:pt x="701" y="807"/>
                    </a:lnTo>
                    <a:lnTo>
                      <a:pt x="686" y="796"/>
                    </a:lnTo>
                    <a:lnTo>
                      <a:pt x="672" y="785"/>
                    </a:lnTo>
                    <a:lnTo>
                      <a:pt x="659" y="773"/>
                    </a:lnTo>
                    <a:lnTo>
                      <a:pt x="646" y="760"/>
                    </a:lnTo>
                    <a:lnTo>
                      <a:pt x="625" y="736"/>
                    </a:lnTo>
                    <a:lnTo>
                      <a:pt x="607" y="714"/>
                    </a:lnTo>
                    <a:lnTo>
                      <a:pt x="591" y="693"/>
                    </a:lnTo>
                    <a:lnTo>
                      <a:pt x="577" y="670"/>
                    </a:lnTo>
                    <a:lnTo>
                      <a:pt x="566" y="647"/>
                    </a:lnTo>
                    <a:lnTo>
                      <a:pt x="556" y="623"/>
                    </a:lnTo>
                    <a:lnTo>
                      <a:pt x="550" y="594"/>
                    </a:lnTo>
                    <a:lnTo>
                      <a:pt x="547" y="564"/>
                    </a:lnTo>
                    <a:lnTo>
                      <a:pt x="534" y="556"/>
                    </a:lnTo>
                    <a:lnTo>
                      <a:pt x="522" y="548"/>
                    </a:lnTo>
                    <a:lnTo>
                      <a:pt x="510" y="538"/>
                    </a:lnTo>
                    <a:lnTo>
                      <a:pt x="499" y="527"/>
                    </a:lnTo>
                    <a:lnTo>
                      <a:pt x="488" y="516"/>
                    </a:lnTo>
                    <a:lnTo>
                      <a:pt x="478" y="503"/>
                    </a:lnTo>
                    <a:lnTo>
                      <a:pt x="469" y="489"/>
                    </a:lnTo>
                    <a:lnTo>
                      <a:pt x="459" y="475"/>
                    </a:lnTo>
                    <a:lnTo>
                      <a:pt x="450" y="461"/>
                    </a:lnTo>
                    <a:lnTo>
                      <a:pt x="441" y="446"/>
                    </a:lnTo>
                    <a:lnTo>
                      <a:pt x="430" y="430"/>
                    </a:lnTo>
                    <a:lnTo>
                      <a:pt x="421" y="415"/>
                    </a:lnTo>
                    <a:lnTo>
                      <a:pt x="412" y="400"/>
                    </a:lnTo>
                    <a:lnTo>
                      <a:pt x="402" y="385"/>
                    </a:lnTo>
                    <a:lnTo>
                      <a:pt x="392" y="370"/>
                    </a:lnTo>
                    <a:lnTo>
                      <a:pt x="381" y="356"/>
                    </a:lnTo>
                    <a:lnTo>
                      <a:pt x="367" y="356"/>
                    </a:lnTo>
                    <a:lnTo>
                      <a:pt x="366" y="368"/>
                    </a:lnTo>
                    <a:lnTo>
                      <a:pt x="362" y="382"/>
                    </a:lnTo>
                    <a:lnTo>
                      <a:pt x="358" y="395"/>
                    </a:lnTo>
                    <a:lnTo>
                      <a:pt x="356" y="406"/>
                    </a:lnTo>
                    <a:lnTo>
                      <a:pt x="358" y="413"/>
                    </a:lnTo>
                    <a:lnTo>
                      <a:pt x="362" y="420"/>
                    </a:lnTo>
                    <a:lnTo>
                      <a:pt x="367" y="428"/>
                    </a:lnTo>
                    <a:lnTo>
                      <a:pt x="372" y="435"/>
                    </a:lnTo>
                    <a:lnTo>
                      <a:pt x="375" y="445"/>
                    </a:lnTo>
                    <a:lnTo>
                      <a:pt x="375" y="454"/>
                    </a:lnTo>
                    <a:lnTo>
                      <a:pt x="368" y="463"/>
                    </a:lnTo>
                    <a:lnTo>
                      <a:pt x="357" y="474"/>
                    </a:lnTo>
                    <a:lnTo>
                      <a:pt x="402" y="474"/>
                    </a:lnTo>
                    <a:lnTo>
                      <a:pt x="402" y="500"/>
                    </a:lnTo>
                    <a:lnTo>
                      <a:pt x="393" y="508"/>
                    </a:lnTo>
                    <a:lnTo>
                      <a:pt x="382" y="515"/>
                    </a:lnTo>
                    <a:lnTo>
                      <a:pt x="370" y="523"/>
                    </a:lnTo>
                    <a:lnTo>
                      <a:pt x="359" y="530"/>
                    </a:lnTo>
                    <a:lnTo>
                      <a:pt x="348" y="538"/>
                    </a:lnTo>
                    <a:lnTo>
                      <a:pt x="337" y="546"/>
                    </a:lnTo>
                    <a:lnTo>
                      <a:pt x="328" y="555"/>
                    </a:lnTo>
                    <a:lnTo>
                      <a:pt x="320" y="565"/>
                    </a:lnTo>
                    <a:lnTo>
                      <a:pt x="306" y="563"/>
                    </a:lnTo>
                    <a:lnTo>
                      <a:pt x="293" y="560"/>
                    </a:lnTo>
                    <a:lnTo>
                      <a:pt x="280" y="558"/>
                    </a:lnTo>
                    <a:lnTo>
                      <a:pt x="267" y="554"/>
                    </a:lnTo>
                    <a:lnTo>
                      <a:pt x="254" y="550"/>
                    </a:lnTo>
                    <a:lnTo>
                      <a:pt x="240" y="546"/>
                    </a:lnTo>
                    <a:lnTo>
                      <a:pt x="228" y="540"/>
                    </a:lnTo>
                    <a:lnTo>
                      <a:pt x="215" y="533"/>
                    </a:lnTo>
                    <a:lnTo>
                      <a:pt x="203" y="520"/>
                    </a:lnTo>
                    <a:lnTo>
                      <a:pt x="188" y="507"/>
                    </a:lnTo>
                    <a:lnTo>
                      <a:pt x="170" y="492"/>
                    </a:lnTo>
                    <a:lnTo>
                      <a:pt x="152" y="477"/>
                    </a:lnTo>
                    <a:lnTo>
                      <a:pt x="134" y="463"/>
                    </a:lnTo>
                    <a:lnTo>
                      <a:pt x="117" y="448"/>
                    </a:lnTo>
                    <a:lnTo>
                      <a:pt x="103" y="433"/>
                    </a:lnTo>
                    <a:lnTo>
                      <a:pt x="93" y="420"/>
                    </a:lnTo>
                    <a:lnTo>
                      <a:pt x="79" y="420"/>
                    </a:lnTo>
                    <a:lnTo>
                      <a:pt x="79" y="595"/>
                    </a:lnTo>
                    <a:lnTo>
                      <a:pt x="83" y="597"/>
                    </a:lnTo>
                    <a:lnTo>
                      <a:pt x="86" y="599"/>
                    </a:lnTo>
                    <a:lnTo>
                      <a:pt x="90" y="602"/>
                    </a:lnTo>
                    <a:lnTo>
                      <a:pt x="93" y="605"/>
                    </a:lnTo>
                    <a:lnTo>
                      <a:pt x="97" y="608"/>
                    </a:lnTo>
                    <a:lnTo>
                      <a:pt x="102" y="611"/>
                    </a:lnTo>
                    <a:lnTo>
                      <a:pt x="107" y="614"/>
                    </a:lnTo>
                    <a:lnTo>
                      <a:pt x="113" y="617"/>
                    </a:lnTo>
                    <a:lnTo>
                      <a:pt x="113" y="645"/>
                    </a:lnTo>
                    <a:lnTo>
                      <a:pt x="110" y="645"/>
                    </a:lnTo>
                    <a:lnTo>
                      <a:pt x="107" y="644"/>
                    </a:lnTo>
                    <a:lnTo>
                      <a:pt x="103" y="644"/>
                    </a:lnTo>
                    <a:lnTo>
                      <a:pt x="98" y="644"/>
                    </a:lnTo>
                    <a:lnTo>
                      <a:pt x="93" y="646"/>
                    </a:lnTo>
                    <a:lnTo>
                      <a:pt x="88" y="649"/>
                    </a:lnTo>
                    <a:lnTo>
                      <a:pt x="83" y="654"/>
                    </a:lnTo>
                    <a:lnTo>
                      <a:pt x="78" y="662"/>
                    </a:lnTo>
                    <a:lnTo>
                      <a:pt x="60" y="662"/>
                    </a:lnTo>
                    <a:lnTo>
                      <a:pt x="46" y="662"/>
                    </a:lnTo>
                    <a:lnTo>
                      <a:pt x="36" y="660"/>
                    </a:lnTo>
                    <a:lnTo>
                      <a:pt x="29" y="657"/>
                    </a:lnTo>
                    <a:lnTo>
                      <a:pt x="23" y="653"/>
                    </a:lnTo>
                    <a:lnTo>
                      <a:pt x="17" y="646"/>
                    </a:lnTo>
                    <a:lnTo>
                      <a:pt x="9" y="638"/>
                    </a:lnTo>
                    <a:lnTo>
                      <a:pt x="0" y="627"/>
                    </a:lnTo>
                    <a:lnTo>
                      <a:pt x="0" y="473"/>
                    </a:lnTo>
                    <a:lnTo>
                      <a:pt x="5" y="470"/>
                    </a:lnTo>
                    <a:lnTo>
                      <a:pt x="8" y="463"/>
                    </a:lnTo>
                    <a:lnTo>
                      <a:pt x="7" y="457"/>
                    </a:lnTo>
                    <a:lnTo>
                      <a:pt x="0" y="454"/>
                    </a:lnTo>
                    <a:lnTo>
                      <a:pt x="5" y="443"/>
                    </a:lnTo>
                    <a:lnTo>
                      <a:pt x="8" y="431"/>
                    </a:lnTo>
                    <a:lnTo>
                      <a:pt x="9" y="420"/>
                    </a:lnTo>
                    <a:lnTo>
                      <a:pt x="11" y="410"/>
                    </a:lnTo>
                    <a:lnTo>
                      <a:pt x="13" y="402"/>
                    </a:lnTo>
                    <a:lnTo>
                      <a:pt x="17" y="394"/>
                    </a:lnTo>
                    <a:lnTo>
                      <a:pt x="24" y="390"/>
                    </a:lnTo>
                    <a:lnTo>
                      <a:pt x="34" y="387"/>
                    </a:lnTo>
                    <a:lnTo>
                      <a:pt x="30" y="370"/>
                    </a:lnTo>
                    <a:lnTo>
                      <a:pt x="23" y="338"/>
                    </a:lnTo>
                    <a:lnTo>
                      <a:pt x="16" y="301"/>
                    </a:lnTo>
                    <a:lnTo>
                      <a:pt x="17" y="275"/>
                    </a:lnTo>
                    <a:lnTo>
                      <a:pt x="21" y="268"/>
                    </a:lnTo>
                    <a:lnTo>
                      <a:pt x="25" y="262"/>
                    </a:lnTo>
                    <a:lnTo>
                      <a:pt x="30" y="258"/>
                    </a:lnTo>
                    <a:lnTo>
                      <a:pt x="34" y="253"/>
                    </a:lnTo>
                    <a:lnTo>
                      <a:pt x="38" y="250"/>
                    </a:lnTo>
                    <a:lnTo>
                      <a:pt x="43" y="248"/>
                    </a:lnTo>
                    <a:lnTo>
                      <a:pt x="47" y="247"/>
                    </a:lnTo>
                    <a:lnTo>
                      <a:pt x="51" y="247"/>
                    </a:lnTo>
                    <a:lnTo>
                      <a:pt x="70" y="250"/>
                    </a:lnTo>
                    <a:lnTo>
                      <a:pt x="85" y="260"/>
                    </a:lnTo>
                    <a:lnTo>
                      <a:pt x="98" y="271"/>
                    </a:lnTo>
                    <a:lnTo>
                      <a:pt x="111" y="285"/>
                    </a:lnTo>
                    <a:lnTo>
                      <a:pt x="125" y="299"/>
                    </a:lnTo>
                    <a:lnTo>
                      <a:pt x="138" y="310"/>
                    </a:lnTo>
                    <a:lnTo>
                      <a:pt x="152" y="320"/>
                    </a:lnTo>
                    <a:lnTo>
                      <a:pt x="169" y="323"/>
                    </a:lnTo>
                    <a:lnTo>
                      <a:pt x="181" y="321"/>
                    </a:lnTo>
                    <a:lnTo>
                      <a:pt x="192" y="315"/>
                    </a:lnTo>
                    <a:lnTo>
                      <a:pt x="198" y="307"/>
                    </a:lnTo>
                    <a:lnTo>
                      <a:pt x="202" y="298"/>
                    </a:lnTo>
                    <a:lnTo>
                      <a:pt x="204" y="288"/>
                    </a:lnTo>
                    <a:lnTo>
                      <a:pt x="203" y="279"/>
                    </a:lnTo>
                    <a:lnTo>
                      <a:pt x="200" y="269"/>
                    </a:lnTo>
                    <a:lnTo>
                      <a:pt x="195" y="262"/>
                    </a:lnTo>
                    <a:lnTo>
                      <a:pt x="185" y="249"/>
                    </a:lnTo>
                    <a:lnTo>
                      <a:pt x="176" y="236"/>
                    </a:lnTo>
                    <a:lnTo>
                      <a:pt x="169" y="223"/>
                    </a:lnTo>
                    <a:lnTo>
                      <a:pt x="164" y="210"/>
                    </a:lnTo>
                    <a:lnTo>
                      <a:pt x="161" y="197"/>
                    </a:lnTo>
                    <a:lnTo>
                      <a:pt x="160" y="185"/>
                    </a:lnTo>
                    <a:lnTo>
                      <a:pt x="160" y="175"/>
                    </a:lnTo>
                    <a:lnTo>
                      <a:pt x="163" y="166"/>
                    </a:lnTo>
                    <a:lnTo>
                      <a:pt x="167" y="155"/>
                    </a:lnTo>
                    <a:lnTo>
                      <a:pt x="169" y="139"/>
                    </a:lnTo>
                    <a:lnTo>
                      <a:pt x="173" y="118"/>
                    </a:lnTo>
                    <a:lnTo>
                      <a:pt x="180" y="96"/>
                    </a:lnTo>
                    <a:lnTo>
                      <a:pt x="193" y="72"/>
                    </a:lnTo>
                    <a:lnTo>
                      <a:pt x="213" y="49"/>
                    </a:lnTo>
                    <a:lnTo>
                      <a:pt x="242" y="28"/>
                    </a:lnTo>
                    <a:lnTo>
                      <a:pt x="283" y="10"/>
                    </a:lnTo>
                    <a:lnTo>
                      <a:pt x="289" y="8"/>
                    </a:lnTo>
                    <a:lnTo>
                      <a:pt x="296" y="7"/>
                    </a:lnTo>
                    <a:lnTo>
                      <a:pt x="305" y="5"/>
                    </a:lnTo>
                    <a:lnTo>
                      <a:pt x="315" y="3"/>
                    </a:lnTo>
                    <a:lnTo>
                      <a:pt x="324" y="2"/>
                    </a:lnTo>
                    <a:lnTo>
                      <a:pt x="333" y="1"/>
                    </a:lnTo>
                    <a:lnTo>
                      <a:pt x="341" y="0"/>
                    </a:lnTo>
                    <a:lnTo>
                      <a:pt x="347" y="0"/>
                    </a:lnTo>
                    <a:lnTo>
                      <a:pt x="370" y="2"/>
                    </a:lnTo>
                    <a:lnTo>
                      <a:pt x="396" y="7"/>
                    </a:lnTo>
                    <a:lnTo>
                      <a:pt x="423" y="15"/>
                    </a:lnTo>
                    <a:lnTo>
                      <a:pt x="451" y="26"/>
                    </a:lnTo>
                    <a:lnTo>
                      <a:pt x="479" y="38"/>
                    </a:lnTo>
                    <a:lnTo>
                      <a:pt x="508" y="51"/>
                    </a:lnTo>
                    <a:lnTo>
                      <a:pt x="537" y="66"/>
                    </a:lnTo>
                    <a:lnTo>
                      <a:pt x="566" y="82"/>
                    </a:lnTo>
                    <a:lnTo>
                      <a:pt x="594" y="98"/>
                    </a:lnTo>
                    <a:lnTo>
                      <a:pt x="621" y="114"/>
                    </a:lnTo>
                    <a:lnTo>
                      <a:pt x="648" y="128"/>
                    </a:lnTo>
                    <a:lnTo>
                      <a:pt x="673" y="143"/>
                    </a:lnTo>
                    <a:lnTo>
                      <a:pt x="697" y="155"/>
                    </a:lnTo>
                    <a:lnTo>
                      <a:pt x="718" y="166"/>
                    </a:lnTo>
                    <a:lnTo>
                      <a:pt x="737" y="174"/>
                    </a:lnTo>
                    <a:lnTo>
                      <a:pt x="753" y="179"/>
                    </a:lnTo>
                    <a:lnTo>
                      <a:pt x="875" y="238"/>
                    </a:lnTo>
                    <a:lnTo>
                      <a:pt x="884" y="239"/>
                    </a:lnTo>
                    <a:lnTo>
                      <a:pt x="883" y="243"/>
                    </a:lnTo>
                    <a:lnTo>
                      <a:pt x="876" y="249"/>
                    </a:lnTo>
                    <a:lnTo>
                      <a:pt x="866" y="255"/>
                    </a:lnTo>
                    <a:lnTo>
                      <a:pt x="857" y="262"/>
                    </a:lnTo>
                    <a:lnTo>
                      <a:pt x="851" y="268"/>
                    </a:lnTo>
                    <a:lnTo>
                      <a:pt x="851" y="272"/>
                    </a:lnTo>
                    <a:lnTo>
                      <a:pt x="860" y="274"/>
                    </a:lnTo>
                    <a:lnTo>
                      <a:pt x="863" y="278"/>
                    </a:lnTo>
                    <a:lnTo>
                      <a:pt x="870" y="284"/>
                    </a:lnTo>
                    <a:lnTo>
                      <a:pt x="881" y="292"/>
                    </a:lnTo>
                    <a:lnTo>
                      <a:pt x="893" y="301"/>
                    </a:lnTo>
                    <a:lnTo>
                      <a:pt x="904" y="309"/>
                    </a:lnTo>
                    <a:lnTo>
                      <a:pt x="914" y="315"/>
                    </a:lnTo>
                    <a:lnTo>
                      <a:pt x="921" y="321"/>
                    </a:lnTo>
                    <a:lnTo>
                      <a:pt x="924" y="323"/>
                    </a:lnTo>
                    <a:lnTo>
                      <a:pt x="897" y="356"/>
                    </a:lnTo>
                    <a:lnTo>
                      <a:pt x="870" y="353"/>
                    </a:lnTo>
                    <a:lnTo>
                      <a:pt x="849" y="354"/>
                    </a:lnTo>
                    <a:lnTo>
                      <a:pt x="830" y="358"/>
                    </a:lnTo>
                    <a:lnTo>
                      <a:pt x="813" y="364"/>
                    </a:lnTo>
                    <a:lnTo>
                      <a:pt x="797" y="373"/>
                    </a:lnTo>
                    <a:lnTo>
                      <a:pt x="781" y="383"/>
                    </a:lnTo>
                    <a:lnTo>
                      <a:pt x="762" y="392"/>
                    </a:lnTo>
                    <a:lnTo>
                      <a:pt x="740" y="401"/>
                    </a:lnTo>
                    <a:lnTo>
                      <a:pt x="738" y="402"/>
                    </a:lnTo>
                    <a:lnTo>
                      <a:pt x="734" y="404"/>
                    </a:lnTo>
                    <a:lnTo>
                      <a:pt x="727" y="407"/>
                    </a:lnTo>
                    <a:lnTo>
                      <a:pt x="719" y="411"/>
                    </a:lnTo>
                    <a:lnTo>
                      <a:pt x="711" y="416"/>
                    </a:lnTo>
                    <a:lnTo>
                      <a:pt x="702" y="422"/>
                    </a:lnTo>
                    <a:lnTo>
                      <a:pt x="695" y="428"/>
                    </a:lnTo>
                    <a:lnTo>
                      <a:pt x="689" y="436"/>
                    </a:lnTo>
                    <a:lnTo>
                      <a:pt x="684" y="456"/>
                    </a:lnTo>
                    <a:lnTo>
                      <a:pt x="685" y="477"/>
                    </a:lnTo>
                    <a:lnTo>
                      <a:pt x="687" y="494"/>
                    </a:lnTo>
                    <a:lnTo>
                      <a:pt x="689" y="502"/>
                    </a:lnTo>
                    <a:lnTo>
                      <a:pt x="694" y="503"/>
                    </a:lnTo>
                    <a:lnTo>
                      <a:pt x="706" y="505"/>
                    </a:lnTo>
                    <a:lnTo>
                      <a:pt x="723" y="509"/>
                    </a:lnTo>
                    <a:lnTo>
                      <a:pt x="743" y="513"/>
                    </a:lnTo>
                    <a:lnTo>
                      <a:pt x="767" y="517"/>
                    </a:lnTo>
                    <a:lnTo>
                      <a:pt x="789" y="521"/>
                    </a:lnTo>
                    <a:lnTo>
                      <a:pt x="810" y="524"/>
                    </a:lnTo>
                    <a:lnTo>
                      <a:pt x="828" y="525"/>
                    </a:lnTo>
                    <a:lnTo>
                      <a:pt x="835" y="525"/>
                    </a:lnTo>
                    <a:lnTo>
                      <a:pt x="843" y="525"/>
                    </a:lnTo>
                    <a:lnTo>
                      <a:pt x="854" y="524"/>
                    </a:lnTo>
                    <a:lnTo>
                      <a:pt x="864" y="524"/>
                    </a:lnTo>
                    <a:lnTo>
                      <a:pt x="874" y="523"/>
                    </a:lnTo>
                    <a:lnTo>
                      <a:pt x="885" y="523"/>
                    </a:lnTo>
                    <a:lnTo>
                      <a:pt x="892" y="523"/>
                    </a:lnTo>
                    <a:lnTo>
                      <a:pt x="896" y="523"/>
                    </a:lnTo>
                    <a:lnTo>
                      <a:pt x="903" y="548"/>
                    </a:lnTo>
                    <a:lnTo>
                      <a:pt x="901" y="580"/>
                    </a:lnTo>
                    <a:lnTo>
                      <a:pt x="898" y="612"/>
                    </a:lnTo>
                    <a:lnTo>
                      <a:pt x="899" y="641"/>
                    </a:lnTo>
                    <a:lnTo>
                      <a:pt x="904" y="643"/>
                    </a:lnTo>
                    <a:lnTo>
                      <a:pt x="909" y="647"/>
                    </a:lnTo>
                    <a:lnTo>
                      <a:pt x="914" y="651"/>
                    </a:lnTo>
                    <a:lnTo>
                      <a:pt x="919" y="656"/>
                    </a:lnTo>
                    <a:lnTo>
                      <a:pt x="924" y="662"/>
                    </a:lnTo>
                    <a:lnTo>
                      <a:pt x="928" y="668"/>
                    </a:lnTo>
                    <a:lnTo>
                      <a:pt x="932" y="674"/>
                    </a:lnTo>
                    <a:lnTo>
                      <a:pt x="936" y="681"/>
                    </a:lnTo>
                    <a:lnTo>
                      <a:pt x="957" y="681"/>
                    </a:lnTo>
                    <a:lnTo>
                      <a:pt x="958" y="682"/>
                    </a:lnTo>
                    <a:lnTo>
                      <a:pt x="960" y="682"/>
                    </a:lnTo>
                    <a:lnTo>
                      <a:pt x="961" y="679"/>
                    </a:lnTo>
                    <a:lnTo>
                      <a:pt x="962" y="671"/>
                    </a:lnTo>
                    <a:lnTo>
                      <a:pt x="959" y="661"/>
                    </a:lnTo>
                    <a:lnTo>
                      <a:pt x="952" y="650"/>
                    </a:lnTo>
                    <a:lnTo>
                      <a:pt x="942" y="639"/>
                    </a:lnTo>
                    <a:lnTo>
                      <a:pt x="933" y="626"/>
                    </a:lnTo>
                    <a:lnTo>
                      <a:pt x="933" y="500"/>
                    </a:lnTo>
                    <a:lnTo>
                      <a:pt x="869" y="500"/>
                    </a:lnTo>
                    <a:lnTo>
                      <a:pt x="873" y="494"/>
                    </a:lnTo>
                    <a:lnTo>
                      <a:pt x="878" y="488"/>
                    </a:lnTo>
                    <a:lnTo>
                      <a:pt x="883" y="484"/>
                    </a:lnTo>
                    <a:lnTo>
                      <a:pt x="888" y="480"/>
                    </a:lnTo>
                    <a:lnTo>
                      <a:pt x="892" y="477"/>
                    </a:lnTo>
                    <a:lnTo>
                      <a:pt x="897" y="474"/>
                    </a:lnTo>
                    <a:lnTo>
                      <a:pt x="902" y="473"/>
                    </a:lnTo>
                    <a:lnTo>
                      <a:pt x="907" y="472"/>
                    </a:lnTo>
                    <a:lnTo>
                      <a:pt x="914" y="473"/>
                    </a:lnTo>
                    <a:lnTo>
                      <a:pt x="916" y="476"/>
                    </a:lnTo>
                    <a:lnTo>
                      <a:pt x="917" y="480"/>
                    </a:lnTo>
                    <a:lnTo>
                      <a:pt x="919" y="484"/>
                    </a:lnTo>
                    <a:lnTo>
                      <a:pt x="962" y="479"/>
                    </a:lnTo>
                    <a:lnTo>
                      <a:pt x="962" y="454"/>
                    </a:lnTo>
                    <a:lnTo>
                      <a:pt x="948" y="454"/>
                    </a:lnTo>
                    <a:lnTo>
                      <a:pt x="938" y="452"/>
                    </a:lnTo>
                    <a:lnTo>
                      <a:pt x="931" y="449"/>
                    </a:lnTo>
                    <a:lnTo>
                      <a:pt x="925" y="446"/>
                    </a:lnTo>
                    <a:lnTo>
                      <a:pt x="919" y="443"/>
                    </a:lnTo>
                    <a:lnTo>
                      <a:pt x="913" y="441"/>
                    </a:lnTo>
                    <a:lnTo>
                      <a:pt x="905" y="439"/>
                    </a:lnTo>
                    <a:lnTo>
                      <a:pt x="893" y="438"/>
                    </a:lnTo>
                    <a:lnTo>
                      <a:pt x="885" y="440"/>
                    </a:lnTo>
                    <a:lnTo>
                      <a:pt x="873" y="445"/>
                    </a:lnTo>
                    <a:lnTo>
                      <a:pt x="859" y="452"/>
                    </a:lnTo>
                    <a:lnTo>
                      <a:pt x="844" y="461"/>
                    </a:lnTo>
                    <a:lnTo>
                      <a:pt x="829" y="472"/>
                    </a:lnTo>
                    <a:lnTo>
                      <a:pt x="815" y="482"/>
                    </a:lnTo>
                    <a:lnTo>
                      <a:pt x="804" y="492"/>
                    </a:lnTo>
                    <a:lnTo>
                      <a:pt x="798" y="501"/>
                    </a:lnTo>
                    <a:lnTo>
                      <a:pt x="791" y="498"/>
                    </a:lnTo>
                    <a:lnTo>
                      <a:pt x="783" y="494"/>
                    </a:lnTo>
                    <a:lnTo>
                      <a:pt x="773" y="492"/>
                    </a:lnTo>
                    <a:lnTo>
                      <a:pt x="763" y="489"/>
                    </a:lnTo>
                    <a:lnTo>
                      <a:pt x="752" y="487"/>
                    </a:lnTo>
                    <a:lnTo>
                      <a:pt x="742" y="486"/>
                    </a:lnTo>
                    <a:lnTo>
                      <a:pt x="734" y="485"/>
                    </a:lnTo>
                    <a:lnTo>
                      <a:pt x="726" y="485"/>
                    </a:lnTo>
                    <a:lnTo>
                      <a:pt x="725" y="461"/>
                    </a:lnTo>
                    <a:lnTo>
                      <a:pt x="734" y="457"/>
                    </a:lnTo>
                    <a:lnTo>
                      <a:pt x="744" y="451"/>
                    </a:lnTo>
                    <a:lnTo>
                      <a:pt x="755" y="442"/>
                    </a:lnTo>
                    <a:lnTo>
                      <a:pt x="766" y="430"/>
                    </a:lnTo>
                    <a:lnTo>
                      <a:pt x="778" y="420"/>
                    </a:lnTo>
                    <a:lnTo>
                      <a:pt x="791" y="410"/>
                    </a:lnTo>
                    <a:lnTo>
                      <a:pt x="805" y="401"/>
                    </a:lnTo>
                    <a:lnTo>
                      <a:pt x="822" y="395"/>
                    </a:lnTo>
                    <a:lnTo>
                      <a:pt x="834" y="392"/>
                    </a:lnTo>
                    <a:lnTo>
                      <a:pt x="846" y="391"/>
                    </a:lnTo>
                    <a:lnTo>
                      <a:pt x="859" y="390"/>
                    </a:lnTo>
                    <a:lnTo>
                      <a:pt x="870" y="390"/>
                    </a:lnTo>
                    <a:lnTo>
                      <a:pt x="882" y="391"/>
                    </a:lnTo>
                    <a:lnTo>
                      <a:pt x="892" y="391"/>
                    </a:lnTo>
                    <a:lnTo>
                      <a:pt x="901" y="392"/>
                    </a:lnTo>
                    <a:lnTo>
                      <a:pt x="907" y="392"/>
                    </a:lnTo>
                    <a:lnTo>
                      <a:pt x="914" y="394"/>
                    </a:lnTo>
                    <a:lnTo>
                      <a:pt x="916" y="397"/>
                    </a:lnTo>
                    <a:lnTo>
                      <a:pt x="917" y="401"/>
                    </a:lnTo>
                    <a:lnTo>
                      <a:pt x="924" y="403"/>
                    </a:lnTo>
                    <a:lnTo>
                      <a:pt x="927" y="402"/>
                    </a:lnTo>
                    <a:lnTo>
                      <a:pt x="932" y="400"/>
                    </a:lnTo>
                    <a:lnTo>
                      <a:pt x="938" y="397"/>
                    </a:lnTo>
                    <a:lnTo>
                      <a:pt x="946" y="394"/>
                    </a:lnTo>
                    <a:lnTo>
                      <a:pt x="956" y="392"/>
                    </a:lnTo>
                    <a:lnTo>
                      <a:pt x="967" y="393"/>
                    </a:lnTo>
                    <a:lnTo>
                      <a:pt x="981" y="396"/>
                    </a:lnTo>
                    <a:lnTo>
                      <a:pt x="997" y="403"/>
                    </a:lnTo>
                    <a:lnTo>
                      <a:pt x="997" y="356"/>
                    </a:lnTo>
                    <a:lnTo>
                      <a:pt x="962" y="356"/>
                    </a:lnTo>
                    <a:lnTo>
                      <a:pt x="967" y="337"/>
                    </a:lnTo>
                    <a:lnTo>
                      <a:pt x="967" y="323"/>
                    </a:lnTo>
                    <a:lnTo>
                      <a:pt x="962" y="312"/>
                    </a:lnTo>
                    <a:lnTo>
                      <a:pt x="955" y="304"/>
                    </a:lnTo>
                    <a:lnTo>
                      <a:pt x="943" y="297"/>
                    </a:lnTo>
                    <a:lnTo>
                      <a:pt x="931" y="290"/>
                    </a:lnTo>
                    <a:lnTo>
                      <a:pt x="919" y="281"/>
                    </a:lnTo>
                    <a:lnTo>
                      <a:pt x="907" y="268"/>
                    </a:lnTo>
                    <a:lnTo>
                      <a:pt x="942" y="277"/>
                    </a:lnTo>
                    <a:lnTo>
                      <a:pt x="955" y="285"/>
                    </a:lnTo>
                    <a:lnTo>
                      <a:pt x="968" y="291"/>
                    </a:lnTo>
                    <a:lnTo>
                      <a:pt x="982" y="296"/>
                    </a:lnTo>
                    <a:lnTo>
                      <a:pt x="996" y="302"/>
                    </a:lnTo>
                    <a:lnTo>
                      <a:pt x="1008" y="310"/>
                    </a:lnTo>
                    <a:lnTo>
                      <a:pt x="1016" y="322"/>
                    </a:lnTo>
                    <a:lnTo>
                      <a:pt x="1020" y="337"/>
                    </a:lnTo>
                    <a:lnTo>
                      <a:pt x="1019" y="357"/>
                    </a:lnTo>
                    <a:lnTo>
                      <a:pt x="1038" y="357"/>
                    </a:lnTo>
                    <a:lnTo>
                      <a:pt x="1040" y="349"/>
                    </a:lnTo>
                    <a:lnTo>
                      <a:pt x="1042" y="342"/>
                    </a:lnTo>
                    <a:lnTo>
                      <a:pt x="1042" y="333"/>
                    </a:lnTo>
                    <a:lnTo>
                      <a:pt x="1042" y="324"/>
                    </a:lnTo>
                    <a:lnTo>
                      <a:pt x="1058" y="314"/>
                    </a:lnTo>
                    <a:lnTo>
                      <a:pt x="1069" y="303"/>
                    </a:lnTo>
                    <a:lnTo>
                      <a:pt x="1080" y="290"/>
                    </a:lnTo>
                    <a:lnTo>
                      <a:pt x="1089" y="278"/>
                    </a:lnTo>
                    <a:lnTo>
                      <a:pt x="1100" y="268"/>
                    </a:lnTo>
                    <a:lnTo>
                      <a:pt x="1114" y="261"/>
                    </a:lnTo>
                    <a:lnTo>
                      <a:pt x="1134" y="258"/>
                    </a:lnTo>
                    <a:lnTo>
                      <a:pt x="1159" y="260"/>
                    </a:lnTo>
                    <a:lnTo>
                      <a:pt x="1167" y="255"/>
                    </a:lnTo>
                    <a:lnTo>
                      <a:pt x="1184" y="246"/>
                    </a:lnTo>
                    <a:lnTo>
                      <a:pt x="1208" y="234"/>
                    </a:lnTo>
                    <a:lnTo>
                      <a:pt x="1233" y="219"/>
                    </a:lnTo>
                    <a:lnTo>
                      <a:pt x="1258" y="205"/>
                    </a:lnTo>
                    <a:lnTo>
                      <a:pt x="1281" y="191"/>
                    </a:lnTo>
                    <a:lnTo>
                      <a:pt x="1296" y="182"/>
                    </a:lnTo>
                    <a:lnTo>
                      <a:pt x="1302" y="179"/>
                    </a:lnTo>
                    <a:lnTo>
                      <a:pt x="1331" y="150"/>
                    </a:lnTo>
                    <a:lnTo>
                      <a:pt x="1365" y="115"/>
                    </a:lnTo>
                    <a:lnTo>
                      <a:pt x="1371" y="114"/>
                    </a:lnTo>
                    <a:lnTo>
                      <a:pt x="1378" y="112"/>
                    </a:lnTo>
                    <a:lnTo>
                      <a:pt x="1388" y="107"/>
                    </a:lnTo>
                    <a:lnTo>
                      <a:pt x="1395" y="98"/>
                    </a:lnTo>
                    <a:lnTo>
                      <a:pt x="1457" y="40"/>
                    </a:lnTo>
                    <a:lnTo>
                      <a:pt x="1474" y="85"/>
                    </a:lnTo>
                    <a:lnTo>
                      <a:pt x="1474" y="98"/>
                    </a:lnTo>
                    <a:close/>
                  </a:path>
                </a:pathLst>
              </a:custGeom>
              <a:solidFill>
                <a:srgbClr val="FFFFFF"/>
              </a:solidFill>
              <a:ln w="9525">
                <a:noFill/>
                <a:round/>
                <a:headEnd/>
                <a:tailEnd/>
              </a:ln>
            </p:spPr>
            <p:txBody>
              <a:bodyPr/>
              <a:lstStyle/>
              <a:p>
                <a:endParaRPr lang="en-US" dirty="0"/>
              </a:p>
            </p:txBody>
          </p:sp>
          <p:sp>
            <p:nvSpPr>
              <p:cNvPr id="122296" name="Freeform 440"/>
              <p:cNvSpPr>
                <a:spLocks/>
              </p:cNvSpPr>
              <p:nvPr/>
            </p:nvSpPr>
            <p:spPr bwMode="auto">
              <a:xfrm>
                <a:off x="1987" y="1888"/>
                <a:ext cx="32" cy="16"/>
              </a:xfrm>
              <a:custGeom>
                <a:avLst/>
                <a:gdLst>
                  <a:gd name="T0" fmla="*/ 0 w 191"/>
                  <a:gd name="T1" fmla="*/ 69 h 97"/>
                  <a:gd name="T2" fmla="*/ 60 w 191"/>
                  <a:gd name="T3" fmla="*/ 61 h 97"/>
                  <a:gd name="T4" fmla="*/ 118 w 191"/>
                  <a:gd name="T5" fmla="*/ 49 h 97"/>
                  <a:gd name="T6" fmla="*/ 120 w 191"/>
                  <a:gd name="T7" fmla="*/ 48 h 97"/>
                  <a:gd name="T8" fmla="*/ 126 w 191"/>
                  <a:gd name="T9" fmla="*/ 47 h 97"/>
                  <a:gd name="T10" fmla="*/ 133 w 191"/>
                  <a:gd name="T11" fmla="*/ 45 h 97"/>
                  <a:gd name="T12" fmla="*/ 141 w 191"/>
                  <a:gd name="T13" fmla="*/ 42 h 97"/>
                  <a:gd name="T14" fmla="*/ 149 w 191"/>
                  <a:gd name="T15" fmla="*/ 39 h 97"/>
                  <a:gd name="T16" fmla="*/ 156 w 191"/>
                  <a:gd name="T17" fmla="*/ 36 h 97"/>
                  <a:gd name="T18" fmla="*/ 161 w 191"/>
                  <a:gd name="T19" fmla="*/ 33 h 97"/>
                  <a:gd name="T20" fmla="*/ 163 w 191"/>
                  <a:gd name="T21" fmla="*/ 31 h 97"/>
                  <a:gd name="T22" fmla="*/ 167 w 191"/>
                  <a:gd name="T23" fmla="*/ 24 h 97"/>
                  <a:gd name="T24" fmla="*/ 177 w 191"/>
                  <a:gd name="T25" fmla="*/ 13 h 97"/>
                  <a:gd name="T26" fmla="*/ 187 w 191"/>
                  <a:gd name="T27" fmla="*/ 4 h 97"/>
                  <a:gd name="T28" fmla="*/ 191 w 191"/>
                  <a:gd name="T29" fmla="*/ 0 h 97"/>
                  <a:gd name="T30" fmla="*/ 191 w 191"/>
                  <a:gd name="T31" fmla="*/ 7 h 97"/>
                  <a:gd name="T32" fmla="*/ 190 w 191"/>
                  <a:gd name="T33" fmla="*/ 24 h 97"/>
                  <a:gd name="T34" fmla="*/ 186 w 191"/>
                  <a:gd name="T35" fmla="*/ 40 h 97"/>
                  <a:gd name="T36" fmla="*/ 175 w 191"/>
                  <a:gd name="T37" fmla="*/ 47 h 97"/>
                  <a:gd name="T38" fmla="*/ 169 w 191"/>
                  <a:gd name="T39" fmla="*/ 48 h 97"/>
                  <a:gd name="T40" fmla="*/ 162 w 191"/>
                  <a:gd name="T41" fmla="*/ 49 h 97"/>
                  <a:gd name="T42" fmla="*/ 156 w 191"/>
                  <a:gd name="T43" fmla="*/ 52 h 97"/>
                  <a:gd name="T44" fmla="*/ 149 w 191"/>
                  <a:gd name="T45" fmla="*/ 55 h 97"/>
                  <a:gd name="T46" fmla="*/ 143 w 191"/>
                  <a:gd name="T47" fmla="*/ 58 h 97"/>
                  <a:gd name="T48" fmla="*/ 137 w 191"/>
                  <a:gd name="T49" fmla="*/ 60 h 97"/>
                  <a:gd name="T50" fmla="*/ 133 w 191"/>
                  <a:gd name="T51" fmla="*/ 62 h 97"/>
                  <a:gd name="T52" fmla="*/ 129 w 191"/>
                  <a:gd name="T53" fmla="*/ 63 h 97"/>
                  <a:gd name="T54" fmla="*/ 125 w 191"/>
                  <a:gd name="T55" fmla="*/ 63 h 97"/>
                  <a:gd name="T56" fmla="*/ 120 w 191"/>
                  <a:gd name="T57" fmla="*/ 64 h 97"/>
                  <a:gd name="T58" fmla="*/ 114 w 191"/>
                  <a:gd name="T59" fmla="*/ 66 h 97"/>
                  <a:gd name="T60" fmla="*/ 109 w 191"/>
                  <a:gd name="T61" fmla="*/ 67 h 97"/>
                  <a:gd name="T62" fmla="*/ 104 w 191"/>
                  <a:gd name="T63" fmla="*/ 68 h 97"/>
                  <a:gd name="T64" fmla="*/ 100 w 191"/>
                  <a:gd name="T65" fmla="*/ 70 h 97"/>
                  <a:gd name="T66" fmla="*/ 97 w 191"/>
                  <a:gd name="T67" fmla="*/ 71 h 97"/>
                  <a:gd name="T68" fmla="*/ 96 w 191"/>
                  <a:gd name="T69" fmla="*/ 71 h 97"/>
                  <a:gd name="T70" fmla="*/ 44 w 191"/>
                  <a:gd name="T71" fmla="*/ 97 h 97"/>
                  <a:gd name="T72" fmla="*/ 0 w 191"/>
                  <a:gd name="T73" fmla="*/ 6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1"/>
                  <a:gd name="T112" fmla="*/ 0 h 97"/>
                  <a:gd name="T113" fmla="*/ 191 w 191"/>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1" h="97">
                    <a:moveTo>
                      <a:pt x="0" y="69"/>
                    </a:moveTo>
                    <a:lnTo>
                      <a:pt x="60" y="61"/>
                    </a:lnTo>
                    <a:lnTo>
                      <a:pt x="118" y="49"/>
                    </a:lnTo>
                    <a:lnTo>
                      <a:pt x="120" y="48"/>
                    </a:lnTo>
                    <a:lnTo>
                      <a:pt x="126" y="47"/>
                    </a:lnTo>
                    <a:lnTo>
                      <a:pt x="133" y="45"/>
                    </a:lnTo>
                    <a:lnTo>
                      <a:pt x="141" y="42"/>
                    </a:lnTo>
                    <a:lnTo>
                      <a:pt x="149" y="39"/>
                    </a:lnTo>
                    <a:lnTo>
                      <a:pt x="156" y="36"/>
                    </a:lnTo>
                    <a:lnTo>
                      <a:pt x="161" y="33"/>
                    </a:lnTo>
                    <a:lnTo>
                      <a:pt x="163" y="31"/>
                    </a:lnTo>
                    <a:lnTo>
                      <a:pt x="167" y="24"/>
                    </a:lnTo>
                    <a:lnTo>
                      <a:pt x="177" y="13"/>
                    </a:lnTo>
                    <a:lnTo>
                      <a:pt x="187" y="4"/>
                    </a:lnTo>
                    <a:lnTo>
                      <a:pt x="191" y="0"/>
                    </a:lnTo>
                    <a:lnTo>
                      <a:pt x="191" y="7"/>
                    </a:lnTo>
                    <a:lnTo>
                      <a:pt x="190" y="24"/>
                    </a:lnTo>
                    <a:lnTo>
                      <a:pt x="186" y="40"/>
                    </a:lnTo>
                    <a:lnTo>
                      <a:pt x="175" y="47"/>
                    </a:lnTo>
                    <a:lnTo>
                      <a:pt x="169" y="48"/>
                    </a:lnTo>
                    <a:lnTo>
                      <a:pt x="162" y="49"/>
                    </a:lnTo>
                    <a:lnTo>
                      <a:pt x="156" y="52"/>
                    </a:lnTo>
                    <a:lnTo>
                      <a:pt x="149" y="55"/>
                    </a:lnTo>
                    <a:lnTo>
                      <a:pt x="143" y="58"/>
                    </a:lnTo>
                    <a:lnTo>
                      <a:pt x="137" y="60"/>
                    </a:lnTo>
                    <a:lnTo>
                      <a:pt x="133" y="62"/>
                    </a:lnTo>
                    <a:lnTo>
                      <a:pt x="129" y="63"/>
                    </a:lnTo>
                    <a:lnTo>
                      <a:pt x="125" y="63"/>
                    </a:lnTo>
                    <a:lnTo>
                      <a:pt x="120" y="64"/>
                    </a:lnTo>
                    <a:lnTo>
                      <a:pt x="114" y="66"/>
                    </a:lnTo>
                    <a:lnTo>
                      <a:pt x="109" y="67"/>
                    </a:lnTo>
                    <a:lnTo>
                      <a:pt x="104" y="68"/>
                    </a:lnTo>
                    <a:lnTo>
                      <a:pt x="100" y="70"/>
                    </a:lnTo>
                    <a:lnTo>
                      <a:pt x="97" y="71"/>
                    </a:lnTo>
                    <a:lnTo>
                      <a:pt x="96" y="71"/>
                    </a:lnTo>
                    <a:lnTo>
                      <a:pt x="44" y="97"/>
                    </a:lnTo>
                    <a:lnTo>
                      <a:pt x="0" y="69"/>
                    </a:lnTo>
                    <a:close/>
                  </a:path>
                </a:pathLst>
              </a:custGeom>
              <a:solidFill>
                <a:srgbClr val="000000"/>
              </a:solidFill>
              <a:ln w="9525">
                <a:noFill/>
                <a:round/>
                <a:headEnd/>
                <a:tailEnd/>
              </a:ln>
            </p:spPr>
            <p:txBody>
              <a:bodyPr/>
              <a:lstStyle/>
              <a:p>
                <a:endParaRPr lang="en-US" dirty="0"/>
              </a:p>
            </p:txBody>
          </p:sp>
          <p:sp>
            <p:nvSpPr>
              <p:cNvPr id="122297" name="Freeform 441"/>
              <p:cNvSpPr>
                <a:spLocks/>
              </p:cNvSpPr>
              <p:nvPr/>
            </p:nvSpPr>
            <p:spPr bwMode="auto">
              <a:xfrm>
                <a:off x="2030" y="1789"/>
                <a:ext cx="2" cy="2"/>
              </a:xfrm>
              <a:custGeom>
                <a:avLst/>
                <a:gdLst>
                  <a:gd name="T0" fmla="*/ 0 w 14"/>
                  <a:gd name="T1" fmla="*/ 8 h 16"/>
                  <a:gd name="T2" fmla="*/ 1 w 14"/>
                  <a:gd name="T3" fmla="*/ 5 h 16"/>
                  <a:gd name="T4" fmla="*/ 2 w 14"/>
                  <a:gd name="T5" fmla="*/ 2 h 16"/>
                  <a:gd name="T6" fmla="*/ 4 w 14"/>
                  <a:gd name="T7" fmla="*/ 1 h 16"/>
                  <a:gd name="T8" fmla="*/ 7 w 14"/>
                  <a:gd name="T9" fmla="*/ 0 h 16"/>
                  <a:gd name="T10" fmla="*/ 10 w 14"/>
                  <a:gd name="T11" fmla="*/ 1 h 16"/>
                  <a:gd name="T12" fmla="*/ 12 w 14"/>
                  <a:gd name="T13" fmla="*/ 2 h 16"/>
                  <a:gd name="T14" fmla="*/ 13 w 14"/>
                  <a:gd name="T15" fmla="*/ 5 h 16"/>
                  <a:gd name="T16" fmla="*/ 14 w 14"/>
                  <a:gd name="T17" fmla="*/ 8 h 16"/>
                  <a:gd name="T18" fmla="*/ 13 w 14"/>
                  <a:gd name="T19" fmla="*/ 12 h 16"/>
                  <a:gd name="T20" fmla="*/ 12 w 14"/>
                  <a:gd name="T21" fmla="*/ 14 h 16"/>
                  <a:gd name="T22" fmla="*/ 10 w 14"/>
                  <a:gd name="T23" fmla="*/ 15 h 16"/>
                  <a:gd name="T24" fmla="*/ 7 w 14"/>
                  <a:gd name="T25" fmla="*/ 16 h 16"/>
                  <a:gd name="T26" fmla="*/ 4 w 14"/>
                  <a:gd name="T27" fmla="*/ 15 h 16"/>
                  <a:gd name="T28" fmla="*/ 2 w 14"/>
                  <a:gd name="T29" fmla="*/ 14 h 16"/>
                  <a:gd name="T30" fmla="*/ 1 w 14"/>
                  <a:gd name="T31" fmla="*/ 12 h 16"/>
                  <a:gd name="T32" fmla="*/ 0 w 14"/>
                  <a:gd name="T33" fmla="*/ 8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6"/>
                  <a:gd name="T53" fmla="*/ 14 w 14"/>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6">
                    <a:moveTo>
                      <a:pt x="0" y="8"/>
                    </a:moveTo>
                    <a:lnTo>
                      <a:pt x="1" y="5"/>
                    </a:lnTo>
                    <a:lnTo>
                      <a:pt x="2" y="2"/>
                    </a:lnTo>
                    <a:lnTo>
                      <a:pt x="4" y="1"/>
                    </a:lnTo>
                    <a:lnTo>
                      <a:pt x="7" y="0"/>
                    </a:lnTo>
                    <a:lnTo>
                      <a:pt x="10" y="1"/>
                    </a:lnTo>
                    <a:lnTo>
                      <a:pt x="12" y="2"/>
                    </a:lnTo>
                    <a:lnTo>
                      <a:pt x="13" y="5"/>
                    </a:lnTo>
                    <a:lnTo>
                      <a:pt x="14" y="8"/>
                    </a:lnTo>
                    <a:lnTo>
                      <a:pt x="13" y="12"/>
                    </a:lnTo>
                    <a:lnTo>
                      <a:pt x="12" y="14"/>
                    </a:lnTo>
                    <a:lnTo>
                      <a:pt x="10" y="15"/>
                    </a:lnTo>
                    <a:lnTo>
                      <a:pt x="7" y="16"/>
                    </a:lnTo>
                    <a:lnTo>
                      <a:pt x="4" y="15"/>
                    </a:lnTo>
                    <a:lnTo>
                      <a:pt x="2" y="14"/>
                    </a:lnTo>
                    <a:lnTo>
                      <a:pt x="1" y="12"/>
                    </a:lnTo>
                    <a:lnTo>
                      <a:pt x="0" y="8"/>
                    </a:lnTo>
                    <a:close/>
                  </a:path>
                </a:pathLst>
              </a:custGeom>
              <a:solidFill>
                <a:srgbClr val="000000"/>
              </a:solidFill>
              <a:ln w="9525">
                <a:noFill/>
                <a:round/>
                <a:headEnd/>
                <a:tailEnd/>
              </a:ln>
            </p:spPr>
            <p:txBody>
              <a:bodyPr/>
              <a:lstStyle/>
              <a:p>
                <a:endParaRPr lang="en-US" dirty="0"/>
              </a:p>
            </p:txBody>
          </p:sp>
          <p:sp>
            <p:nvSpPr>
              <p:cNvPr id="122298" name="Freeform 442"/>
              <p:cNvSpPr>
                <a:spLocks/>
              </p:cNvSpPr>
              <p:nvPr/>
            </p:nvSpPr>
            <p:spPr bwMode="auto">
              <a:xfrm>
                <a:off x="2044" y="1808"/>
                <a:ext cx="2" cy="2"/>
              </a:xfrm>
              <a:custGeom>
                <a:avLst/>
                <a:gdLst>
                  <a:gd name="T0" fmla="*/ 0 w 14"/>
                  <a:gd name="T1" fmla="*/ 7 h 15"/>
                  <a:gd name="T2" fmla="*/ 1 w 14"/>
                  <a:gd name="T3" fmla="*/ 4 h 15"/>
                  <a:gd name="T4" fmla="*/ 2 w 14"/>
                  <a:gd name="T5" fmla="*/ 2 h 15"/>
                  <a:gd name="T6" fmla="*/ 4 w 14"/>
                  <a:gd name="T7" fmla="*/ 1 h 15"/>
                  <a:gd name="T8" fmla="*/ 7 w 14"/>
                  <a:gd name="T9" fmla="*/ 0 h 15"/>
                  <a:gd name="T10" fmla="*/ 10 w 14"/>
                  <a:gd name="T11" fmla="*/ 1 h 15"/>
                  <a:gd name="T12" fmla="*/ 12 w 14"/>
                  <a:gd name="T13" fmla="*/ 2 h 15"/>
                  <a:gd name="T14" fmla="*/ 13 w 14"/>
                  <a:gd name="T15" fmla="*/ 4 h 15"/>
                  <a:gd name="T16" fmla="*/ 14 w 14"/>
                  <a:gd name="T17" fmla="*/ 7 h 15"/>
                  <a:gd name="T18" fmla="*/ 13 w 14"/>
                  <a:gd name="T19" fmla="*/ 10 h 15"/>
                  <a:gd name="T20" fmla="*/ 12 w 14"/>
                  <a:gd name="T21" fmla="*/ 13 h 15"/>
                  <a:gd name="T22" fmla="*/ 10 w 14"/>
                  <a:gd name="T23" fmla="*/ 14 h 15"/>
                  <a:gd name="T24" fmla="*/ 7 w 14"/>
                  <a:gd name="T25" fmla="*/ 15 h 15"/>
                  <a:gd name="T26" fmla="*/ 4 w 14"/>
                  <a:gd name="T27" fmla="*/ 14 h 15"/>
                  <a:gd name="T28" fmla="*/ 2 w 14"/>
                  <a:gd name="T29" fmla="*/ 13 h 15"/>
                  <a:gd name="T30" fmla="*/ 1 w 14"/>
                  <a:gd name="T31" fmla="*/ 10 h 15"/>
                  <a:gd name="T32" fmla="*/ 0 w 14"/>
                  <a:gd name="T33" fmla="*/ 7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5"/>
                  <a:gd name="T53" fmla="*/ 14 w 14"/>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5">
                    <a:moveTo>
                      <a:pt x="0" y="7"/>
                    </a:moveTo>
                    <a:lnTo>
                      <a:pt x="1" y="4"/>
                    </a:lnTo>
                    <a:lnTo>
                      <a:pt x="2" y="2"/>
                    </a:lnTo>
                    <a:lnTo>
                      <a:pt x="4" y="1"/>
                    </a:lnTo>
                    <a:lnTo>
                      <a:pt x="7" y="0"/>
                    </a:lnTo>
                    <a:lnTo>
                      <a:pt x="10" y="1"/>
                    </a:lnTo>
                    <a:lnTo>
                      <a:pt x="12" y="2"/>
                    </a:lnTo>
                    <a:lnTo>
                      <a:pt x="13" y="4"/>
                    </a:lnTo>
                    <a:lnTo>
                      <a:pt x="14" y="7"/>
                    </a:lnTo>
                    <a:lnTo>
                      <a:pt x="13" y="10"/>
                    </a:lnTo>
                    <a:lnTo>
                      <a:pt x="12" y="13"/>
                    </a:lnTo>
                    <a:lnTo>
                      <a:pt x="10" y="14"/>
                    </a:lnTo>
                    <a:lnTo>
                      <a:pt x="7" y="15"/>
                    </a:lnTo>
                    <a:lnTo>
                      <a:pt x="4" y="14"/>
                    </a:lnTo>
                    <a:lnTo>
                      <a:pt x="2" y="13"/>
                    </a:lnTo>
                    <a:lnTo>
                      <a:pt x="1" y="10"/>
                    </a:lnTo>
                    <a:lnTo>
                      <a:pt x="0" y="7"/>
                    </a:lnTo>
                    <a:close/>
                  </a:path>
                </a:pathLst>
              </a:custGeom>
              <a:solidFill>
                <a:srgbClr val="000000"/>
              </a:solidFill>
              <a:ln w="9525">
                <a:noFill/>
                <a:round/>
                <a:headEnd/>
                <a:tailEnd/>
              </a:ln>
            </p:spPr>
            <p:txBody>
              <a:bodyPr/>
              <a:lstStyle/>
              <a:p>
                <a:endParaRPr lang="en-US" dirty="0"/>
              </a:p>
            </p:txBody>
          </p:sp>
          <p:sp>
            <p:nvSpPr>
              <p:cNvPr id="122299" name="Freeform 443"/>
              <p:cNvSpPr>
                <a:spLocks/>
              </p:cNvSpPr>
              <p:nvPr/>
            </p:nvSpPr>
            <p:spPr bwMode="auto">
              <a:xfrm>
                <a:off x="2046" y="1797"/>
                <a:ext cx="2" cy="3"/>
              </a:xfrm>
              <a:custGeom>
                <a:avLst/>
                <a:gdLst>
                  <a:gd name="T0" fmla="*/ 0 w 14"/>
                  <a:gd name="T1" fmla="*/ 8 h 15"/>
                  <a:gd name="T2" fmla="*/ 1 w 14"/>
                  <a:gd name="T3" fmla="*/ 5 h 15"/>
                  <a:gd name="T4" fmla="*/ 2 w 14"/>
                  <a:gd name="T5" fmla="*/ 2 h 15"/>
                  <a:gd name="T6" fmla="*/ 4 w 14"/>
                  <a:gd name="T7" fmla="*/ 1 h 15"/>
                  <a:gd name="T8" fmla="*/ 7 w 14"/>
                  <a:gd name="T9" fmla="*/ 0 h 15"/>
                  <a:gd name="T10" fmla="*/ 10 w 14"/>
                  <a:gd name="T11" fmla="*/ 1 h 15"/>
                  <a:gd name="T12" fmla="*/ 12 w 14"/>
                  <a:gd name="T13" fmla="*/ 2 h 15"/>
                  <a:gd name="T14" fmla="*/ 13 w 14"/>
                  <a:gd name="T15" fmla="*/ 5 h 15"/>
                  <a:gd name="T16" fmla="*/ 14 w 14"/>
                  <a:gd name="T17" fmla="*/ 8 h 15"/>
                  <a:gd name="T18" fmla="*/ 13 w 14"/>
                  <a:gd name="T19" fmla="*/ 11 h 15"/>
                  <a:gd name="T20" fmla="*/ 12 w 14"/>
                  <a:gd name="T21" fmla="*/ 13 h 15"/>
                  <a:gd name="T22" fmla="*/ 10 w 14"/>
                  <a:gd name="T23" fmla="*/ 14 h 15"/>
                  <a:gd name="T24" fmla="*/ 7 w 14"/>
                  <a:gd name="T25" fmla="*/ 15 h 15"/>
                  <a:gd name="T26" fmla="*/ 4 w 14"/>
                  <a:gd name="T27" fmla="*/ 14 h 15"/>
                  <a:gd name="T28" fmla="*/ 2 w 14"/>
                  <a:gd name="T29" fmla="*/ 13 h 15"/>
                  <a:gd name="T30" fmla="*/ 1 w 14"/>
                  <a:gd name="T31" fmla="*/ 11 h 15"/>
                  <a:gd name="T32" fmla="*/ 0 w 14"/>
                  <a:gd name="T33" fmla="*/ 8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5"/>
                  <a:gd name="T53" fmla="*/ 14 w 14"/>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5">
                    <a:moveTo>
                      <a:pt x="0" y="8"/>
                    </a:moveTo>
                    <a:lnTo>
                      <a:pt x="1" y="5"/>
                    </a:lnTo>
                    <a:lnTo>
                      <a:pt x="2" y="2"/>
                    </a:lnTo>
                    <a:lnTo>
                      <a:pt x="4" y="1"/>
                    </a:lnTo>
                    <a:lnTo>
                      <a:pt x="7" y="0"/>
                    </a:lnTo>
                    <a:lnTo>
                      <a:pt x="10" y="1"/>
                    </a:lnTo>
                    <a:lnTo>
                      <a:pt x="12" y="2"/>
                    </a:lnTo>
                    <a:lnTo>
                      <a:pt x="13" y="5"/>
                    </a:lnTo>
                    <a:lnTo>
                      <a:pt x="14" y="8"/>
                    </a:lnTo>
                    <a:lnTo>
                      <a:pt x="13" y="11"/>
                    </a:lnTo>
                    <a:lnTo>
                      <a:pt x="12" y="13"/>
                    </a:lnTo>
                    <a:lnTo>
                      <a:pt x="10" y="14"/>
                    </a:lnTo>
                    <a:lnTo>
                      <a:pt x="7" y="15"/>
                    </a:lnTo>
                    <a:lnTo>
                      <a:pt x="4" y="14"/>
                    </a:lnTo>
                    <a:lnTo>
                      <a:pt x="2" y="13"/>
                    </a:lnTo>
                    <a:lnTo>
                      <a:pt x="1" y="11"/>
                    </a:lnTo>
                    <a:lnTo>
                      <a:pt x="0" y="8"/>
                    </a:lnTo>
                    <a:close/>
                  </a:path>
                </a:pathLst>
              </a:custGeom>
              <a:solidFill>
                <a:srgbClr val="000000"/>
              </a:solidFill>
              <a:ln w="9525">
                <a:noFill/>
                <a:round/>
                <a:headEnd/>
                <a:tailEnd/>
              </a:ln>
            </p:spPr>
            <p:txBody>
              <a:bodyPr/>
              <a:lstStyle/>
              <a:p>
                <a:endParaRPr lang="en-US" dirty="0"/>
              </a:p>
            </p:txBody>
          </p:sp>
          <p:sp>
            <p:nvSpPr>
              <p:cNvPr id="122300" name="Freeform 444"/>
              <p:cNvSpPr>
                <a:spLocks/>
              </p:cNvSpPr>
              <p:nvPr/>
            </p:nvSpPr>
            <p:spPr bwMode="auto">
              <a:xfrm>
                <a:off x="2046" y="1797"/>
                <a:ext cx="2" cy="3"/>
              </a:xfrm>
              <a:custGeom>
                <a:avLst/>
                <a:gdLst>
                  <a:gd name="T0" fmla="*/ 0 w 14"/>
                  <a:gd name="T1" fmla="*/ 8 h 15"/>
                  <a:gd name="T2" fmla="*/ 1 w 14"/>
                  <a:gd name="T3" fmla="*/ 5 h 15"/>
                  <a:gd name="T4" fmla="*/ 2 w 14"/>
                  <a:gd name="T5" fmla="*/ 2 h 15"/>
                  <a:gd name="T6" fmla="*/ 4 w 14"/>
                  <a:gd name="T7" fmla="*/ 1 h 15"/>
                  <a:gd name="T8" fmla="*/ 7 w 14"/>
                  <a:gd name="T9" fmla="*/ 0 h 15"/>
                  <a:gd name="T10" fmla="*/ 10 w 14"/>
                  <a:gd name="T11" fmla="*/ 1 h 15"/>
                  <a:gd name="T12" fmla="*/ 12 w 14"/>
                  <a:gd name="T13" fmla="*/ 2 h 15"/>
                  <a:gd name="T14" fmla="*/ 13 w 14"/>
                  <a:gd name="T15" fmla="*/ 5 h 15"/>
                  <a:gd name="T16" fmla="*/ 14 w 14"/>
                  <a:gd name="T17" fmla="*/ 8 h 15"/>
                  <a:gd name="T18" fmla="*/ 13 w 14"/>
                  <a:gd name="T19" fmla="*/ 11 h 15"/>
                  <a:gd name="T20" fmla="*/ 12 w 14"/>
                  <a:gd name="T21" fmla="*/ 13 h 15"/>
                  <a:gd name="T22" fmla="*/ 10 w 14"/>
                  <a:gd name="T23" fmla="*/ 14 h 15"/>
                  <a:gd name="T24" fmla="*/ 7 w 14"/>
                  <a:gd name="T25" fmla="*/ 15 h 15"/>
                  <a:gd name="T26" fmla="*/ 4 w 14"/>
                  <a:gd name="T27" fmla="*/ 14 h 15"/>
                  <a:gd name="T28" fmla="*/ 2 w 14"/>
                  <a:gd name="T29" fmla="*/ 13 h 15"/>
                  <a:gd name="T30" fmla="*/ 1 w 14"/>
                  <a:gd name="T31" fmla="*/ 11 h 15"/>
                  <a:gd name="T32" fmla="*/ 0 w 14"/>
                  <a:gd name="T33" fmla="*/ 8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5"/>
                  <a:gd name="T53" fmla="*/ 14 w 14"/>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5">
                    <a:moveTo>
                      <a:pt x="0" y="8"/>
                    </a:moveTo>
                    <a:lnTo>
                      <a:pt x="1" y="5"/>
                    </a:lnTo>
                    <a:lnTo>
                      <a:pt x="2" y="2"/>
                    </a:lnTo>
                    <a:lnTo>
                      <a:pt x="4" y="1"/>
                    </a:lnTo>
                    <a:lnTo>
                      <a:pt x="7" y="0"/>
                    </a:lnTo>
                    <a:lnTo>
                      <a:pt x="10" y="1"/>
                    </a:lnTo>
                    <a:lnTo>
                      <a:pt x="12" y="2"/>
                    </a:lnTo>
                    <a:lnTo>
                      <a:pt x="13" y="5"/>
                    </a:lnTo>
                    <a:lnTo>
                      <a:pt x="14" y="8"/>
                    </a:lnTo>
                    <a:lnTo>
                      <a:pt x="13" y="11"/>
                    </a:lnTo>
                    <a:lnTo>
                      <a:pt x="12" y="13"/>
                    </a:lnTo>
                    <a:lnTo>
                      <a:pt x="10" y="14"/>
                    </a:lnTo>
                    <a:lnTo>
                      <a:pt x="7" y="15"/>
                    </a:lnTo>
                    <a:lnTo>
                      <a:pt x="4" y="14"/>
                    </a:lnTo>
                    <a:lnTo>
                      <a:pt x="2" y="13"/>
                    </a:lnTo>
                    <a:lnTo>
                      <a:pt x="1" y="11"/>
                    </a:lnTo>
                    <a:lnTo>
                      <a:pt x="0" y="8"/>
                    </a:lnTo>
                    <a:close/>
                  </a:path>
                </a:pathLst>
              </a:custGeom>
              <a:solidFill>
                <a:srgbClr val="000000"/>
              </a:solidFill>
              <a:ln w="9525">
                <a:noFill/>
                <a:round/>
                <a:headEnd/>
                <a:tailEnd/>
              </a:ln>
            </p:spPr>
            <p:txBody>
              <a:bodyPr/>
              <a:lstStyle/>
              <a:p>
                <a:endParaRPr lang="en-US" dirty="0"/>
              </a:p>
            </p:txBody>
          </p:sp>
          <p:sp>
            <p:nvSpPr>
              <p:cNvPr id="122301" name="Freeform 445"/>
              <p:cNvSpPr>
                <a:spLocks/>
              </p:cNvSpPr>
              <p:nvPr/>
            </p:nvSpPr>
            <p:spPr bwMode="auto">
              <a:xfrm>
                <a:off x="2037" y="1787"/>
                <a:ext cx="2" cy="2"/>
              </a:xfrm>
              <a:custGeom>
                <a:avLst/>
                <a:gdLst>
                  <a:gd name="T0" fmla="*/ 0 w 15"/>
                  <a:gd name="T1" fmla="*/ 7 h 15"/>
                  <a:gd name="T2" fmla="*/ 1 w 15"/>
                  <a:gd name="T3" fmla="*/ 4 h 15"/>
                  <a:gd name="T4" fmla="*/ 2 w 15"/>
                  <a:gd name="T5" fmla="*/ 2 h 15"/>
                  <a:gd name="T6" fmla="*/ 5 w 15"/>
                  <a:gd name="T7" fmla="*/ 1 h 15"/>
                  <a:gd name="T8" fmla="*/ 7 w 15"/>
                  <a:gd name="T9" fmla="*/ 0 h 15"/>
                  <a:gd name="T10" fmla="*/ 11 w 15"/>
                  <a:gd name="T11" fmla="*/ 1 h 15"/>
                  <a:gd name="T12" fmla="*/ 13 w 15"/>
                  <a:gd name="T13" fmla="*/ 2 h 15"/>
                  <a:gd name="T14" fmla="*/ 14 w 15"/>
                  <a:gd name="T15" fmla="*/ 4 h 15"/>
                  <a:gd name="T16" fmla="*/ 15 w 15"/>
                  <a:gd name="T17" fmla="*/ 7 h 15"/>
                  <a:gd name="T18" fmla="*/ 14 w 15"/>
                  <a:gd name="T19" fmla="*/ 10 h 15"/>
                  <a:gd name="T20" fmla="*/ 13 w 15"/>
                  <a:gd name="T21" fmla="*/ 12 h 15"/>
                  <a:gd name="T22" fmla="*/ 11 w 15"/>
                  <a:gd name="T23" fmla="*/ 14 h 15"/>
                  <a:gd name="T24" fmla="*/ 7 w 15"/>
                  <a:gd name="T25" fmla="*/ 15 h 15"/>
                  <a:gd name="T26" fmla="*/ 5 w 15"/>
                  <a:gd name="T27" fmla="*/ 14 h 15"/>
                  <a:gd name="T28" fmla="*/ 2 w 15"/>
                  <a:gd name="T29" fmla="*/ 12 h 15"/>
                  <a:gd name="T30" fmla="*/ 1 w 15"/>
                  <a:gd name="T31" fmla="*/ 10 h 15"/>
                  <a:gd name="T32" fmla="*/ 0 w 15"/>
                  <a:gd name="T33" fmla="*/ 7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15"/>
                  <a:gd name="T53" fmla="*/ 15 w 15"/>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15">
                    <a:moveTo>
                      <a:pt x="0" y="7"/>
                    </a:moveTo>
                    <a:lnTo>
                      <a:pt x="1" y="4"/>
                    </a:lnTo>
                    <a:lnTo>
                      <a:pt x="2" y="2"/>
                    </a:lnTo>
                    <a:lnTo>
                      <a:pt x="5" y="1"/>
                    </a:lnTo>
                    <a:lnTo>
                      <a:pt x="7" y="0"/>
                    </a:lnTo>
                    <a:lnTo>
                      <a:pt x="11" y="1"/>
                    </a:lnTo>
                    <a:lnTo>
                      <a:pt x="13" y="2"/>
                    </a:lnTo>
                    <a:lnTo>
                      <a:pt x="14" y="4"/>
                    </a:lnTo>
                    <a:lnTo>
                      <a:pt x="15" y="7"/>
                    </a:lnTo>
                    <a:lnTo>
                      <a:pt x="14" y="10"/>
                    </a:lnTo>
                    <a:lnTo>
                      <a:pt x="13" y="12"/>
                    </a:lnTo>
                    <a:lnTo>
                      <a:pt x="11" y="14"/>
                    </a:lnTo>
                    <a:lnTo>
                      <a:pt x="7" y="15"/>
                    </a:lnTo>
                    <a:lnTo>
                      <a:pt x="5" y="14"/>
                    </a:lnTo>
                    <a:lnTo>
                      <a:pt x="2" y="12"/>
                    </a:lnTo>
                    <a:lnTo>
                      <a:pt x="1" y="10"/>
                    </a:lnTo>
                    <a:lnTo>
                      <a:pt x="0" y="7"/>
                    </a:lnTo>
                    <a:close/>
                  </a:path>
                </a:pathLst>
              </a:custGeom>
              <a:solidFill>
                <a:srgbClr val="000000"/>
              </a:solidFill>
              <a:ln w="9525">
                <a:noFill/>
                <a:round/>
                <a:headEnd/>
                <a:tailEnd/>
              </a:ln>
            </p:spPr>
            <p:txBody>
              <a:bodyPr/>
              <a:lstStyle/>
              <a:p>
                <a:endParaRPr lang="en-US" dirty="0"/>
              </a:p>
            </p:txBody>
          </p:sp>
          <p:sp>
            <p:nvSpPr>
              <p:cNvPr id="122302" name="Freeform 446"/>
              <p:cNvSpPr>
                <a:spLocks/>
              </p:cNvSpPr>
              <p:nvPr/>
            </p:nvSpPr>
            <p:spPr bwMode="auto">
              <a:xfrm>
                <a:off x="2052" y="1782"/>
                <a:ext cx="3" cy="2"/>
              </a:xfrm>
              <a:custGeom>
                <a:avLst/>
                <a:gdLst>
                  <a:gd name="T0" fmla="*/ 0 w 14"/>
                  <a:gd name="T1" fmla="*/ 8 h 15"/>
                  <a:gd name="T2" fmla="*/ 1 w 14"/>
                  <a:gd name="T3" fmla="*/ 5 h 15"/>
                  <a:gd name="T4" fmla="*/ 2 w 14"/>
                  <a:gd name="T5" fmla="*/ 2 h 15"/>
                  <a:gd name="T6" fmla="*/ 4 w 14"/>
                  <a:gd name="T7" fmla="*/ 1 h 15"/>
                  <a:gd name="T8" fmla="*/ 7 w 14"/>
                  <a:gd name="T9" fmla="*/ 0 h 15"/>
                  <a:gd name="T10" fmla="*/ 10 w 14"/>
                  <a:gd name="T11" fmla="*/ 1 h 15"/>
                  <a:gd name="T12" fmla="*/ 12 w 14"/>
                  <a:gd name="T13" fmla="*/ 2 h 15"/>
                  <a:gd name="T14" fmla="*/ 13 w 14"/>
                  <a:gd name="T15" fmla="*/ 5 h 15"/>
                  <a:gd name="T16" fmla="*/ 14 w 14"/>
                  <a:gd name="T17" fmla="*/ 8 h 15"/>
                  <a:gd name="T18" fmla="*/ 13 w 14"/>
                  <a:gd name="T19" fmla="*/ 11 h 15"/>
                  <a:gd name="T20" fmla="*/ 12 w 14"/>
                  <a:gd name="T21" fmla="*/ 13 h 15"/>
                  <a:gd name="T22" fmla="*/ 10 w 14"/>
                  <a:gd name="T23" fmla="*/ 14 h 15"/>
                  <a:gd name="T24" fmla="*/ 7 w 14"/>
                  <a:gd name="T25" fmla="*/ 15 h 15"/>
                  <a:gd name="T26" fmla="*/ 4 w 14"/>
                  <a:gd name="T27" fmla="*/ 14 h 15"/>
                  <a:gd name="T28" fmla="*/ 2 w 14"/>
                  <a:gd name="T29" fmla="*/ 13 h 15"/>
                  <a:gd name="T30" fmla="*/ 1 w 14"/>
                  <a:gd name="T31" fmla="*/ 11 h 15"/>
                  <a:gd name="T32" fmla="*/ 0 w 14"/>
                  <a:gd name="T33" fmla="*/ 8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5"/>
                  <a:gd name="T53" fmla="*/ 14 w 14"/>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5">
                    <a:moveTo>
                      <a:pt x="0" y="8"/>
                    </a:moveTo>
                    <a:lnTo>
                      <a:pt x="1" y="5"/>
                    </a:lnTo>
                    <a:lnTo>
                      <a:pt x="2" y="2"/>
                    </a:lnTo>
                    <a:lnTo>
                      <a:pt x="4" y="1"/>
                    </a:lnTo>
                    <a:lnTo>
                      <a:pt x="7" y="0"/>
                    </a:lnTo>
                    <a:lnTo>
                      <a:pt x="10" y="1"/>
                    </a:lnTo>
                    <a:lnTo>
                      <a:pt x="12" y="2"/>
                    </a:lnTo>
                    <a:lnTo>
                      <a:pt x="13" y="5"/>
                    </a:lnTo>
                    <a:lnTo>
                      <a:pt x="14" y="8"/>
                    </a:lnTo>
                    <a:lnTo>
                      <a:pt x="13" y="11"/>
                    </a:lnTo>
                    <a:lnTo>
                      <a:pt x="12" y="13"/>
                    </a:lnTo>
                    <a:lnTo>
                      <a:pt x="10" y="14"/>
                    </a:lnTo>
                    <a:lnTo>
                      <a:pt x="7" y="15"/>
                    </a:lnTo>
                    <a:lnTo>
                      <a:pt x="4" y="14"/>
                    </a:lnTo>
                    <a:lnTo>
                      <a:pt x="2" y="13"/>
                    </a:lnTo>
                    <a:lnTo>
                      <a:pt x="1" y="11"/>
                    </a:lnTo>
                    <a:lnTo>
                      <a:pt x="0" y="8"/>
                    </a:lnTo>
                    <a:close/>
                  </a:path>
                </a:pathLst>
              </a:custGeom>
              <a:solidFill>
                <a:srgbClr val="000000"/>
              </a:solidFill>
              <a:ln w="9525">
                <a:noFill/>
                <a:round/>
                <a:headEnd/>
                <a:tailEnd/>
              </a:ln>
            </p:spPr>
            <p:txBody>
              <a:bodyPr/>
              <a:lstStyle/>
              <a:p>
                <a:endParaRPr lang="en-US" dirty="0"/>
              </a:p>
            </p:txBody>
          </p:sp>
          <p:sp>
            <p:nvSpPr>
              <p:cNvPr id="122303" name="Freeform 447"/>
              <p:cNvSpPr>
                <a:spLocks/>
              </p:cNvSpPr>
              <p:nvPr/>
            </p:nvSpPr>
            <p:spPr bwMode="auto">
              <a:xfrm>
                <a:off x="2037" y="1792"/>
                <a:ext cx="2" cy="3"/>
              </a:xfrm>
              <a:custGeom>
                <a:avLst/>
                <a:gdLst>
                  <a:gd name="T0" fmla="*/ 0 w 15"/>
                  <a:gd name="T1" fmla="*/ 8 h 15"/>
                  <a:gd name="T2" fmla="*/ 1 w 15"/>
                  <a:gd name="T3" fmla="*/ 5 h 15"/>
                  <a:gd name="T4" fmla="*/ 2 w 15"/>
                  <a:gd name="T5" fmla="*/ 2 h 15"/>
                  <a:gd name="T6" fmla="*/ 4 w 15"/>
                  <a:gd name="T7" fmla="*/ 1 h 15"/>
                  <a:gd name="T8" fmla="*/ 7 w 15"/>
                  <a:gd name="T9" fmla="*/ 0 h 15"/>
                  <a:gd name="T10" fmla="*/ 10 w 15"/>
                  <a:gd name="T11" fmla="*/ 1 h 15"/>
                  <a:gd name="T12" fmla="*/ 12 w 15"/>
                  <a:gd name="T13" fmla="*/ 2 h 15"/>
                  <a:gd name="T14" fmla="*/ 14 w 15"/>
                  <a:gd name="T15" fmla="*/ 5 h 15"/>
                  <a:gd name="T16" fmla="*/ 15 w 15"/>
                  <a:gd name="T17" fmla="*/ 8 h 15"/>
                  <a:gd name="T18" fmla="*/ 14 w 15"/>
                  <a:gd name="T19" fmla="*/ 11 h 15"/>
                  <a:gd name="T20" fmla="*/ 12 w 15"/>
                  <a:gd name="T21" fmla="*/ 13 h 15"/>
                  <a:gd name="T22" fmla="*/ 10 w 15"/>
                  <a:gd name="T23" fmla="*/ 14 h 15"/>
                  <a:gd name="T24" fmla="*/ 7 w 15"/>
                  <a:gd name="T25" fmla="*/ 15 h 15"/>
                  <a:gd name="T26" fmla="*/ 4 w 15"/>
                  <a:gd name="T27" fmla="*/ 14 h 15"/>
                  <a:gd name="T28" fmla="*/ 2 w 15"/>
                  <a:gd name="T29" fmla="*/ 13 h 15"/>
                  <a:gd name="T30" fmla="*/ 1 w 15"/>
                  <a:gd name="T31" fmla="*/ 11 h 15"/>
                  <a:gd name="T32" fmla="*/ 0 w 15"/>
                  <a:gd name="T33" fmla="*/ 8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15"/>
                  <a:gd name="T53" fmla="*/ 15 w 15"/>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15">
                    <a:moveTo>
                      <a:pt x="0" y="8"/>
                    </a:moveTo>
                    <a:lnTo>
                      <a:pt x="1" y="5"/>
                    </a:lnTo>
                    <a:lnTo>
                      <a:pt x="2" y="2"/>
                    </a:lnTo>
                    <a:lnTo>
                      <a:pt x="4" y="1"/>
                    </a:lnTo>
                    <a:lnTo>
                      <a:pt x="7" y="0"/>
                    </a:lnTo>
                    <a:lnTo>
                      <a:pt x="10" y="1"/>
                    </a:lnTo>
                    <a:lnTo>
                      <a:pt x="12" y="2"/>
                    </a:lnTo>
                    <a:lnTo>
                      <a:pt x="14" y="5"/>
                    </a:lnTo>
                    <a:lnTo>
                      <a:pt x="15" y="8"/>
                    </a:lnTo>
                    <a:lnTo>
                      <a:pt x="14" y="11"/>
                    </a:lnTo>
                    <a:lnTo>
                      <a:pt x="12" y="13"/>
                    </a:lnTo>
                    <a:lnTo>
                      <a:pt x="10" y="14"/>
                    </a:lnTo>
                    <a:lnTo>
                      <a:pt x="7" y="15"/>
                    </a:lnTo>
                    <a:lnTo>
                      <a:pt x="4" y="14"/>
                    </a:lnTo>
                    <a:lnTo>
                      <a:pt x="2" y="13"/>
                    </a:lnTo>
                    <a:lnTo>
                      <a:pt x="1" y="11"/>
                    </a:lnTo>
                    <a:lnTo>
                      <a:pt x="0" y="8"/>
                    </a:lnTo>
                    <a:close/>
                  </a:path>
                </a:pathLst>
              </a:custGeom>
              <a:solidFill>
                <a:srgbClr val="000000"/>
              </a:solidFill>
              <a:ln w="9525">
                <a:noFill/>
                <a:round/>
                <a:headEnd/>
                <a:tailEnd/>
              </a:ln>
            </p:spPr>
            <p:txBody>
              <a:bodyPr/>
              <a:lstStyle/>
              <a:p>
                <a:endParaRPr lang="en-US" dirty="0"/>
              </a:p>
            </p:txBody>
          </p:sp>
          <p:sp>
            <p:nvSpPr>
              <p:cNvPr id="122304" name="Freeform 448"/>
              <p:cNvSpPr>
                <a:spLocks/>
              </p:cNvSpPr>
              <p:nvPr/>
            </p:nvSpPr>
            <p:spPr bwMode="auto">
              <a:xfrm>
                <a:off x="2029" y="1803"/>
                <a:ext cx="2" cy="3"/>
              </a:xfrm>
              <a:custGeom>
                <a:avLst/>
                <a:gdLst>
                  <a:gd name="T0" fmla="*/ 0 w 14"/>
                  <a:gd name="T1" fmla="*/ 7 h 15"/>
                  <a:gd name="T2" fmla="*/ 1 w 14"/>
                  <a:gd name="T3" fmla="*/ 4 h 15"/>
                  <a:gd name="T4" fmla="*/ 2 w 14"/>
                  <a:gd name="T5" fmla="*/ 2 h 15"/>
                  <a:gd name="T6" fmla="*/ 4 w 14"/>
                  <a:gd name="T7" fmla="*/ 1 h 15"/>
                  <a:gd name="T8" fmla="*/ 7 w 14"/>
                  <a:gd name="T9" fmla="*/ 0 h 15"/>
                  <a:gd name="T10" fmla="*/ 10 w 14"/>
                  <a:gd name="T11" fmla="*/ 1 h 15"/>
                  <a:gd name="T12" fmla="*/ 12 w 14"/>
                  <a:gd name="T13" fmla="*/ 2 h 15"/>
                  <a:gd name="T14" fmla="*/ 13 w 14"/>
                  <a:gd name="T15" fmla="*/ 4 h 15"/>
                  <a:gd name="T16" fmla="*/ 14 w 14"/>
                  <a:gd name="T17" fmla="*/ 7 h 15"/>
                  <a:gd name="T18" fmla="*/ 13 w 14"/>
                  <a:gd name="T19" fmla="*/ 10 h 15"/>
                  <a:gd name="T20" fmla="*/ 12 w 14"/>
                  <a:gd name="T21" fmla="*/ 13 h 15"/>
                  <a:gd name="T22" fmla="*/ 10 w 14"/>
                  <a:gd name="T23" fmla="*/ 14 h 15"/>
                  <a:gd name="T24" fmla="*/ 7 w 14"/>
                  <a:gd name="T25" fmla="*/ 15 h 15"/>
                  <a:gd name="T26" fmla="*/ 4 w 14"/>
                  <a:gd name="T27" fmla="*/ 14 h 15"/>
                  <a:gd name="T28" fmla="*/ 2 w 14"/>
                  <a:gd name="T29" fmla="*/ 13 h 15"/>
                  <a:gd name="T30" fmla="*/ 1 w 14"/>
                  <a:gd name="T31" fmla="*/ 10 h 15"/>
                  <a:gd name="T32" fmla="*/ 0 w 14"/>
                  <a:gd name="T33" fmla="*/ 7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5"/>
                  <a:gd name="T53" fmla="*/ 14 w 14"/>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5">
                    <a:moveTo>
                      <a:pt x="0" y="7"/>
                    </a:moveTo>
                    <a:lnTo>
                      <a:pt x="1" y="4"/>
                    </a:lnTo>
                    <a:lnTo>
                      <a:pt x="2" y="2"/>
                    </a:lnTo>
                    <a:lnTo>
                      <a:pt x="4" y="1"/>
                    </a:lnTo>
                    <a:lnTo>
                      <a:pt x="7" y="0"/>
                    </a:lnTo>
                    <a:lnTo>
                      <a:pt x="10" y="1"/>
                    </a:lnTo>
                    <a:lnTo>
                      <a:pt x="12" y="2"/>
                    </a:lnTo>
                    <a:lnTo>
                      <a:pt x="13" y="4"/>
                    </a:lnTo>
                    <a:lnTo>
                      <a:pt x="14" y="7"/>
                    </a:lnTo>
                    <a:lnTo>
                      <a:pt x="13" y="10"/>
                    </a:lnTo>
                    <a:lnTo>
                      <a:pt x="12" y="13"/>
                    </a:lnTo>
                    <a:lnTo>
                      <a:pt x="10" y="14"/>
                    </a:lnTo>
                    <a:lnTo>
                      <a:pt x="7" y="15"/>
                    </a:lnTo>
                    <a:lnTo>
                      <a:pt x="4" y="14"/>
                    </a:lnTo>
                    <a:lnTo>
                      <a:pt x="2" y="13"/>
                    </a:lnTo>
                    <a:lnTo>
                      <a:pt x="1" y="10"/>
                    </a:lnTo>
                    <a:lnTo>
                      <a:pt x="0" y="7"/>
                    </a:lnTo>
                    <a:close/>
                  </a:path>
                </a:pathLst>
              </a:custGeom>
              <a:solidFill>
                <a:srgbClr val="000000"/>
              </a:solidFill>
              <a:ln w="9525">
                <a:noFill/>
                <a:round/>
                <a:headEnd/>
                <a:tailEnd/>
              </a:ln>
            </p:spPr>
            <p:txBody>
              <a:bodyPr/>
              <a:lstStyle/>
              <a:p>
                <a:endParaRPr lang="en-US" dirty="0"/>
              </a:p>
            </p:txBody>
          </p:sp>
          <p:sp>
            <p:nvSpPr>
              <p:cNvPr id="122305" name="Freeform 449"/>
              <p:cNvSpPr>
                <a:spLocks/>
              </p:cNvSpPr>
              <p:nvPr/>
            </p:nvSpPr>
            <p:spPr bwMode="auto">
              <a:xfrm>
                <a:off x="2033" y="1803"/>
                <a:ext cx="2" cy="1"/>
              </a:xfrm>
              <a:custGeom>
                <a:avLst/>
                <a:gdLst>
                  <a:gd name="T0" fmla="*/ 0 w 9"/>
                  <a:gd name="T1" fmla="*/ 5 h 10"/>
                  <a:gd name="T2" fmla="*/ 0 w 9"/>
                  <a:gd name="T3" fmla="*/ 3 h 10"/>
                  <a:gd name="T4" fmla="*/ 1 w 9"/>
                  <a:gd name="T5" fmla="*/ 1 h 10"/>
                  <a:gd name="T6" fmla="*/ 3 w 9"/>
                  <a:gd name="T7" fmla="*/ 0 h 10"/>
                  <a:gd name="T8" fmla="*/ 5 w 9"/>
                  <a:gd name="T9" fmla="*/ 0 h 10"/>
                  <a:gd name="T10" fmla="*/ 6 w 9"/>
                  <a:gd name="T11" fmla="*/ 0 h 10"/>
                  <a:gd name="T12" fmla="*/ 8 w 9"/>
                  <a:gd name="T13" fmla="*/ 1 h 10"/>
                  <a:gd name="T14" fmla="*/ 9 w 9"/>
                  <a:gd name="T15" fmla="*/ 3 h 10"/>
                  <a:gd name="T16" fmla="*/ 9 w 9"/>
                  <a:gd name="T17" fmla="*/ 5 h 10"/>
                  <a:gd name="T18" fmla="*/ 9 w 9"/>
                  <a:gd name="T19" fmla="*/ 7 h 10"/>
                  <a:gd name="T20" fmla="*/ 8 w 9"/>
                  <a:gd name="T21" fmla="*/ 9 h 10"/>
                  <a:gd name="T22" fmla="*/ 6 w 9"/>
                  <a:gd name="T23" fmla="*/ 10 h 10"/>
                  <a:gd name="T24" fmla="*/ 5 w 9"/>
                  <a:gd name="T25" fmla="*/ 10 h 10"/>
                  <a:gd name="T26" fmla="*/ 3 w 9"/>
                  <a:gd name="T27" fmla="*/ 10 h 10"/>
                  <a:gd name="T28" fmla="*/ 1 w 9"/>
                  <a:gd name="T29" fmla="*/ 9 h 10"/>
                  <a:gd name="T30" fmla="*/ 0 w 9"/>
                  <a:gd name="T31" fmla="*/ 7 h 10"/>
                  <a:gd name="T32" fmla="*/ 0 w 9"/>
                  <a:gd name="T33" fmla="*/ 5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10"/>
                  <a:gd name="T53" fmla="*/ 9 w 9"/>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10">
                    <a:moveTo>
                      <a:pt x="0" y="5"/>
                    </a:moveTo>
                    <a:lnTo>
                      <a:pt x="0" y="3"/>
                    </a:lnTo>
                    <a:lnTo>
                      <a:pt x="1" y="1"/>
                    </a:lnTo>
                    <a:lnTo>
                      <a:pt x="3" y="0"/>
                    </a:lnTo>
                    <a:lnTo>
                      <a:pt x="5" y="0"/>
                    </a:lnTo>
                    <a:lnTo>
                      <a:pt x="6" y="0"/>
                    </a:lnTo>
                    <a:lnTo>
                      <a:pt x="8" y="1"/>
                    </a:lnTo>
                    <a:lnTo>
                      <a:pt x="9" y="3"/>
                    </a:lnTo>
                    <a:lnTo>
                      <a:pt x="9" y="5"/>
                    </a:lnTo>
                    <a:lnTo>
                      <a:pt x="9" y="7"/>
                    </a:lnTo>
                    <a:lnTo>
                      <a:pt x="8" y="9"/>
                    </a:lnTo>
                    <a:lnTo>
                      <a:pt x="6" y="10"/>
                    </a:lnTo>
                    <a:lnTo>
                      <a:pt x="5" y="10"/>
                    </a:lnTo>
                    <a:lnTo>
                      <a:pt x="3" y="10"/>
                    </a:lnTo>
                    <a:lnTo>
                      <a:pt x="1" y="9"/>
                    </a:lnTo>
                    <a:lnTo>
                      <a:pt x="0" y="7"/>
                    </a:lnTo>
                    <a:lnTo>
                      <a:pt x="0" y="5"/>
                    </a:lnTo>
                    <a:close/>
                  </a:path>
                </a:pathLst>
              </a:custGeom>
              <a:solidFill>
                <a:srgbClr val="000000"/>
              </a:solidFill>
              <a:ln w="9525">
                <a:noFill/>
                <a:round/>
                <a:headEnd/>
                <a:tailEnd/>
              </a:ln>
            </p:spPr>
            <p:txBody>
              <a:bodyPr/>
              <a:lstStyle/>
              <a:p>
                <a:endParaRPr lang="en-US" dirty="0"/>
              </a:p>
            </p:txBody>
          </p:sp>
          <p:sp>
            <p:nvSpPr>
              <p:cNvPr id="122306" name="Freeform 450"/>
              <p:cNvSpPr>
                <a:spLocks/>
              </p:cNvSpPr>
              <p:nvPr/>
            </p:nvSpPr>
            <p:spPr bwMode="auto">
              <a:xfrm>
                <a:off x="2041" y="1795"/>
                <a:ext cx="2" cy="2"/>
              </a:xfrm>
              <a:custGeom>
                <a:avLst/>
                <a:gdLst>
                  <a:gd name="T0" fmla="*/ 0 w 10"/>
                  <a:gd name="T1" fmla="*/ 5 h 9"/>
                  <a:gd name="T2" fmla="*/ 1 w 10"/>
                  <a:gd name="T3" fmla="*/ 3 h 9"/>
                  <a:gd name="T4" fmla="*/ 2 w 10"/>
                  <a:gd name="T5" fmla="*/ 1 h 9"/>
                  <a:gd name="T6" fmla="*/ 3 w 10"/>
                  <a:gd name="T7" fmla="*/ 0 h 9"/>
                  <a:gd name="T8" fmla="*/ 5 w 10"/>
                  <a:gd name="T9" fmla="*/ 0 h 9"/>
                  <a:gd name="T10" fmla="*/ 7 w 10"/>
                  <a:gd name="T11" fmla="*/ 0 h 9"/>
                  <a:gd name="T12" fmla="*/ 9 w 10"/>
                  <a:gd name="T13" fmla="*/ 1 h 9"/>
                  <a:gd name="T14" fmla="*/ 10 w 10"/>
                  <a:gd name="T15" fmla="*/ 3 h 9"/>
                  <a:gd name="T16" fmla="*/ 10 w 10"/>
                  <a:gd name="T17" fmla="*/ 5 h 9"/>
                  <a:gd name="T18" fmla="*/ 10 w 10"/>
                  <a:gd name="T19" fmla="*/ 6 h 9"/>
                  <a:gd name="T20" fmla="*/ 9 w 10"/>
                  <a:gd name="T21" fmla="*/ 8 h 9"/>
                  <a:gd name="T22" fmla="*/ 7 w 10"/>
                  <a:gd name="T23" fmla="*/ 9 h 9"/>
                  <a:gd name="T24" fmla="*/ 5 w 10"/>
                  <a:gd name="T25" fmla="*/ 9 h 9"/>
                  <a:gd name="T26" fmla="*/ 3 w 10"/>
                  <a:gd name="T27" fmla="*/ 9 h 9"/>
                  <a:gd name="T28" fmla="*/ 2 w 10"/>
                  <a:gd name="T29" fmla="*/ 8 h 9"/>
                  <a:gd name="T30" fmla="*/ 1 w 10"/>
                  <a:gd name="T31" fmla="*/ 6 h 9"/>
                  <a:gd name="T32" fmla="*/ 0 w 10"/>
                  <a:gd name="T33" fmla="*/ 5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9"/>
                  <a:gd name="T53" fmla="*/ 10 w 10"/>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9">
                    <a:moveTo>
                      <a:pt x="0" y="5"/>
                    </a:moveTo>
                    <a:lnTo>
                      <a:pt x="1" y="3"/>
                    </a:lnTo>
                    <a:lnTo>
                      <a:pt x="2" y="1"/>
                    </a:lnTo>
                    <a:lnTo>
                      <a:pt x="3" y="0"/>
                    </a:lnTo>
                    <a:lnTo>
                      <a:pt x="5" y="0"/>
                    </a:lnTo>
                    <a:lnTo>
                      <a:pt x="7" y="0"/>
                    </a:lnTo>
                    <a:lnTo>
                      <a:pt x="9" y="1"/>
                    </a:lnTo>
                    <a:lnTo>
                      <a:pt x="10" y="3"/>
                    </a:lnTo>
                    <a:lnTo>
                      <a:pt x="10" y="5"/>
                    </a:lnTo>
                    <a:lnTo>
                      <a:pt x="10" y="6"/>
                    </a:lnTo>
                    <a:lnTo>
                      <a:pt x="9" y="8"/>
                    </a:lnTo>
                    <a:lnTo>
                      <a:pt x="7" y="9"/>
                    </a:lnTo>
                    <a:lnTo>
                      <a:pt x="5" y="9"/>
                    </a:lnTo>
                    <a:lnTo>
                      <a:pt x="3" y="9"/>
                    </a:lnTo>
                    <a:lnTo>
                      <a:pt x="2" y="8"/>
                    </a:lnTo>
                    <a:lnTo>
                      <a:pt x="1" y="6"/>
                    </a:lnTo>
                    <a:lnTo>
                      <a:pt x="0" y="5"/>
                    </a:lnTo>
                    <a:close/>
                  </a:path>
                </a:pathLst>
              </a:custGeom>
              <a:solidFill>
                <a:srgbClr val="000000"/>
              </a:solidFill>
              <a:ln w="9525">
                <a:noFill/>
                <a:round/>
                <a:headEnd/>
                <a:tailEnd/>
              </a:ln>
            </p:spPr>
            <p:txBody>
              <a:bodyPr/>
              <a:lstStyle/>
              <a:p>
                <a:endParaRPr lang="en-US" dirty="0"/>
              </a:p>
            </p:txBody>
          </p:sp>
          <p:sp>
            <p:nvSpPr>
              <p:cNvPr id="122307" name="Freeform 451"/>
              <p:cNvSpPr>
                <a:spLocks/>
              </p:cNvSpPr>
              <p:nvPr/>
            </p:nvSpPr>
            <p:spPr bwMode="auto">
              <a:xfrm>
                <a:off x="2047" y="1789"/>
                <a:ext cx="1" cy="1"/>
              </a:xfrm>
              <a:custGeom>
                <a:avLst/>
                <a:gdLst>
                  <a:gd name="T0" fmla="*/ 0 w 9"/>
                  <a:gd name="T1" fmla="*/ 5 h 10"/>
                  <a:gd name="T2" fmla="*/ 0 w 9"/>
                  <a:gd name="T3" fmla="*/ 3 h 10"/>
                  <a:gd name="T4" fmla="*/ 1 w 9"/>
                  <a:gd name="T5" fmla="*/ 1 h 10"/>
                  <a:gd name="T6" fmla="*/ 3 w 9"/>
                  <a:gd name="T7" fmla="*/ 0 h 10"/>
                  <a:gd name="T8" fmla="*/ 4 w 9"/>
                  <a:gd name="T9" fmla="*/ 0 h 10"/>
                  <a:gd name="T10" fmla="*/ 6 w 9"/>
                  <a:gd name="T11" fmla="*/ 0 h 10"/>
                  <a:gd name="T12" fmla="*/ 8 w 9"/>
                  <a:gd name="T13" fmla="*/ 1 h 10"/>
                  <a:gd name="T14" fmla="*/ 9 w 9"/>
                  <a:gd name="T15" fmla="*/ 3 h 10"/>
                  <a:gd name="T16" fmla="*/ 9 w 9"/>
                  <a:gd name="T17" fmla="*/ 5 h 10"/>
                  <a:gd name="T18" fmla="*/ 9 w 9"/>
                  <a:gd name="T19" fmla="*/ 7 h 10"/>
                  <a:gd name="T20" fmla="*/ 8 w 9"/>
                  <a:gd name="T21" fmla="*/ 8 h 10"/>
                  <a:gd name="T22" fmla="*/ 6 w 9"/>
                  <a:gd name="T23" fmla="*/ 9 h 10"/>
                  <a:gd name="T24" fmla="*/ 4 w 9"/>
                  <a:gd name="T25" fmla="*/ 10 h 10"/>
                  <a:gd name="T26" fmla="*/ 3 w 9"/>
                  <a:gd name="T27" fmla="*/ 9 h 10"/>
                  <a:gd name="T28" fmla="*/ 1 w 9"/>
                  <a:gd name="T29" fmla="*/ 8 h 10"/>
                  <a:gd name="T30" fmla="*/ 0 w 9"/>
                  <a:gd name="T31" fmla="*/ 7 h 10"/>
                  <a:gd name="T32" fmla="*/ 0 w 9"/>
                  <a:gd name="T33" fmla="*/ 5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10"/>
                  <a:gd name="T53" fmla="*/ 9 w 9"/>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10">
                    <a:moveTo>
                      <a:pt x="0" y="5"/>
                    </a:moveTo>
                    <a:lnTo>
                      <a:pt x="0" y="3"/>
                    </a:lnTo>
                    <a:lnTo>
                      <a:pt x="1" y="1"/>
                    </a:lnTo>
                    <a:lnTo>
                      <a:pt x="3" y="0"/>
                    </a:lnTo>
                    <a:lnTo>
                      <a:pt x="4" y="0"/>
                    </a:lnTo>
                    <a:lnTo>
                      <a:pt x="6" y="0"/>
                    </a:lnTo>
                    <a:lnTo>
                      <a:pt x="8" y="1"/>
                    </a:lnTo>
                    <a:lnTo>
                      <a:pt x="9" y="3"/>
                    </a:lnTo>
                    <a:lnTo>
                      <a:pt x="9" y="5"/>
                    </a:lnTo>
                    <a:lnTo>
                      <a:pt x="9" y="7"/>
                    </a:lnTo>
                    <a:lnTo>
                      <a:pt x="8" y="8"/>
                    </a:lnTo>
                    <a:lnTo>
                      <a:pt x="6" y="9"/>
                    </a:lnTo>
                    <a:lnTo>
                      <a:pt x="4" y="10"/>
                    </a:lnTo>
                    <a:lnTo>
                      <a:pt x="3" y="9"/>
                    </a:lnTo>
                    <a:lnTo>
                      <a:pt x="1" y="8"/>
                    </a:lnTo>
                    <a:lnTo>
                      <a:pt x="0" y="7"/>
                    </a:lnTo>
                    <a:lnTo>
                      <a:pt x="0" y="5"/>
                    </a:lnTo>
                    <a:close/>
                  </a:path>
                </a:pathLst>
              </a:custGeom>
              <a:solidFill>
                <a:srgbClr val="000000"/>
              </a:solidFill>
              <a:ln w="9525">
                <a:noFill/>
                <a:round/>
                <a:headEnd/>
                <a:tailEnd/>
              </a:ln>
            </p:spPr>
            <p:txBody>
              <a:bodyPr/>
              <a:lstStyle/>
              <a:p>
                <a:endParaRPr lang="en-US" dirty="0"/>
              </a:p>
            </p:txBody>
          </p:sp>
          <p:sp>
            <p:nvSpPr>
              <p:cNvPr id="122308" name="Freeform 452"/>
              <p:cNvSpPr>
                <a:spLocks/>
              </p:cNvSpPr>
              <p:nvPr/>
            </p:nvSpPr>
            <p:spPr bwMode="auto">
              <a:xfrm>
                <a:off x="2045" y="1786"/>
                <a:ext cx="2" cy="1"/>
              </a:xfrm>
              <a:custGeom>
                <a:avLst/>
                <a:gdLst>
                  <a:gd name="T0" fmla="*/ 0 w 9"/>
                  <a:gd name="T1" fmla="*/ 4 h 9"/>
                  <a:gd name="T2" fmla="*/ 0 w 9"/>
                  <a:gd name="T3" fmla="*/ 3 h 9"/>
                  <a:gd name="T4" fmla="*/ 1 w 9"/>
                  <a:gd name="T5" fmla="*/ 1 h 9"/>
                  <a:gd name="T6" fmla="*/ 3 w 9"/>
                  <a:gd name="T7" fmla="*/ 0 h 9"/>
                  <a:gd name="T8" fmla="*/ 5 w 9"/>
                  <a:gd name="T9" fmla="*/ 0 h 9"/>
                  <a:gd name="T10" fmla="*/ 6 w 9"/>
                  <a:gd name="T11" fmla="*/ 0 h 9"/>
                  <a:gd name="T12" fmla="*/ 8 w 9"/>
                  <a:gd name="T13" fmla="*/ 1 h 9"/>
                  <a:gd name="T14" fmla="*/ 9 w 9"/>
                  <a:gd name="T15" fmla="*/ 3 h 9"/>
                  <a:gd name="T16" fmla="*/ 9 w 9"/>
                  <a:gd name="T17" fmla="*/ 4 h 9"/>
                  <a:gd name="T18" fmla="*/ 9 w 9"/>
                  <a:gd name="T19" fmla="*/ 6 h 9"/>
                  <a:gd name="T20" fmla="*/ 8 w 9"/>
                  <a:gd name="T21" fmla="*/ 8 h 9"/>
                  <a:gd name="T22" fmla="*/ 6 w 9"/>
                  <a:gd name="T23" fmla="*/ 9 h 9"/>
                  <a:gd name="T24" fmla="*/ 5 w 9"/>
                  <a:gd name="T25" fmla="*/ 9 h 9"/>
                  <a:gd name="T26" fmla="*/ 3 w 9"/>
                  <a:gd name="T27" fmla="*/ 9 h 9"/>
                  <a:gd name="T28" fmla="*/ 1 w 9"/>
                  <a:gd name="T29" fmla="*/ 8 h 9"/>
                  <a:gd name="T30" fmla="*/ 0 w 9"/>
                  <a:gd name="T31" fmla="*/ 6 h 9"/>
                  <a:gd name="T32" fmla="*/ 0 w 9"/>
                  <a:gd name="T33" fmla="*/ 4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9"/>
                  <a:gd name="T53" fmla="*/ 9 w 9"/>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9">
                    <a:moveTo>
                      <a:pt x="0" y="4"/>
                    </a:moveTo>
                    <a:lnTo>
                      <a:pt x="0" y="3"/>
                    </a:lnTo>
                    <a:lnTo>
                      <a:pt x="1" y="1"/>
                    </a:lnTo>
                    <a:lnTo>
                      <a:pt x="3" y="0"/>
                    </a:lnTo>
                    <a:lnTo>
                      <a:pt x="5" y="0"/>
                    </a:lnTo>
                    <a:lnTo>
                      <a:pt x="6" y="0"/>
                    </a:lnTo>
                    <a:lnTo>
                      <a:pt x="8" y="1"/>
                    </a:lnTo>
                    <a:lnTo>
                      <a:pt x="9" y="3"/>
                    </a:lnTo>
                    <a:lnTo>
                      <a:pt x="9" y="4"/>
                    </a:lnTo>
                    <a:lnTo>
                      <a:pt x="9" y="6"/>
                    </a:lnTo>
                    <a:lnTo>
                      <a:pt x="8" y="8"/>
                    </a:lnTo>
                    <a:lnTo>
                      <a:pt x="6" y="9"/>
                    </a:lnTo>
                    <a:lnTo>
                      <a:pt x="5" y="9"/>
                    </a:lnTo>
                    <a:lnTo>
                      <a:pt x="3" y="9"/>
                    </a:lnTo>
                    <a:lnTo>
                      <a:pt x="1" y="8"/>
                    </a:lnTo>
                    <a:lnTo>
                      <a:pt x="0" y="6"/>
                    </a:lnTo>
                    <a:lnTo>
                      <a:pt x="0" y="4"/>
                    </a:lnTo>
                    <a:close/>
                  </a:path>
                </a:pathLst>
              </a:custGeom>
              <a:solidFill>
                <a:srgbClr val="000000"/>
              </a:solidFill>
              <a:ln w="9525">
                <a:noFill/>
                <a:round/>
                <a:headEnd/>
                <a:tailEnd/>
              </a:ln>
            </p:spPr>
            <p:txBody>
              <a:bodyPr/>
              <a:lstStyle/>
              <a:p>
                <a:endParaRPr lang="en-US" dirty="0"/>
              </a:p>
            </p:txBody>
          </p:sp>
          <p:sp>
            <p:nvSpPr>
              <p:cNvPr id="122309" name="Freeform 453"/>
              <p:cNvSpPr>
                <a:spLocks/>
              </p:cNvSpPr>
              <p:nvPr/>
            </p:nvSpPr>
            <p:spPr bwMode="auto">
              <a:xfrm>
                <a:off x="2043" y="1794"/>
                <a:ext cx="1" cy="1"/>
              </a:xfrm>
              <a:custGeom>
                <a:avLst/>
                <a:gdLst>
                  <a:gd name="T0" fmla="*/ 0 w 9"/>
                  <a:gd name="T1" fmla="*/ 5 h 10"/>
                  <a:gd name="T2" fmla="*/ 0 w 9"/>
                  <a:gd name="T3" fmla="*/ 3 h 10"/>
                  <a:gd name="T4" fmla="*/ 1 w 9"/>
                  <a:gd name="T5" fmla="*/ 1 h 10"/>
                  <a:gd name="T6" fmla="*/ 3 w 9"/>
                  <a:gd name="T7" fmla="*/ 0 h 10"/>
                  <a:gd name="T8" fmla="*/ 5 w 9"/>
                  <a:gd name="T9" fmla="*/ 0 h 10"/>
                  <a:gd name="T10" fmla="*/ 6 w 9"/>
                  <a:gd name="T11" fmla="*/ 0 h 10"/>
                  <a:gd name="T12" fmla="*/ 8 w 9"/>
                  <a:gd name="T13" fmla="*/ 1 h 10"/>
                  <a:gd name="T14" fmla="*/ 9 w 9"/>
                  <a:gd name="T15" fmla="*/ 3 h 10"/>
                  <a:gd name="T16" fmla="*/ 9 w 9"/>
                  <a:gd name="T17" fmla="*/ 5 h 10"/>
                  <a:gd name="T18" fmla="*/ 9 w 9"/>
                  <a:gd name="T19" fmla="*/ 7 h 10"/>
                  <a:gd name="T20" fmla="*/ 8 w 9"/>
                  <a:gd name="T21" fmla="*/ 9 h 10"/>
                  <a:gd name="T22" fmla="*/ 6 w 9"/>
                  <a:gd name="T23" fmla="*/ 10 h 10"/>
                  <a:gd name="T24" fmla="*/ 5 w 9"/>
                  <a:gd name="T25" fmla="*/ 10 h 10"/>
                  <a:gd name="T26" fmla="*/ 3 w 9"/>
                  <a:gd name="T27" fmla="*/ 10 h 10"/>
                  <a:gd name="T28" fmla="*/ 1 w 9"/>
                  <a:gd name="T29" fmla="*/ 9 h 10"/>
                  <a:gd name="T30" fmla="*/ 0 w 9"/>
                  <a:gd name="T31" fmla="*/ 7 h 10"/>
                  <a:gd name="T32" fmla="*/ 0 w 9"/>
                  <a:gd name="T33" fmla="*/ 5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10"/>
                  <a:gd name="T53" fmla="*/ 9 w 9"/>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10">
                    <a:moveTo>
                      <a:pt x="0" y="5"/>
                    </a:moveTo>
                    <a:lnTo>
                      <a:pt x="0" y="3"/>
                    </a:lnTo>
                    <a:lnTo>
                      <a:pt x="1" y="1"/>
                    </a:lnTo>
                    <a:lnTo>
                      <a:pt x="3" y="0"/>
                    </a:lnTo>
                    <a:lnTo>
                      <a:pt x="5" y="0"/>
                    </a:lnTo>
                    <a:lnTo>
                      <a:pt x="6" y="0"/>
                    </a:lnTo>
                    <a:lnTo>
                      <a:pt x="8" y="1"/>
                    </a:lnTo>
                    <a:lnTo>
                      <a:pt x="9" y="3"/>
                    </a:lnTo>
                    <a:lnTo>
                      <a:pt x="9" y="5"/>
                    </a:lnTo>
                    <a:lnTo>
                      <a:pt x="9" y="7"/>
                    </a:lnTo>
                    <a:lnTo>
                      <a:pt x="8" y="9"/>
                    </a:lnTo>
                    <a:lnTo>
                      <a:pt x="6" y="10"/>
                    </a:lnTo>
                    <a:lnTo>
                      <a:pt x="5" y="10"/>
                    </a:lnTo>
                    <a:lnTo>
                      <a:pt x="3" y="10"/>
                    </a:lnTo>
                    <a:lnTo>
                      <a:pt x="1" y="9"/>
                    </a:lnTo>
                    <a:lnTo>
                      <a:pt x="0" y="7"/>
                    </a:lnTo>
                    <a:lnTo>
                      <a:pt x="0" y="5"/>
                    </a:lnTo>
                    <a:close/>
                  </a:path>
                </a:pathLst>
              </a:custGeom>
              <a:solidFill>
                <a:srgbClr val="000000"/>
              </a:solidFill>
              <a:ln w="9525">
                <a:noFill/>
                <a:round/>
                <a:headEnd/>
                <a:tailEnd/>
              </a:ln>
            </p:spPr>
            <p:txBody>
              <a:bodyPr/>
              <a:lstStyle/>
              <a:p>
                <a:endParaRPr lang="en-US" dirty="0"/>
              </a:p>
            </p:txBody>
          </p:sp>
          <p:sp>
            <p:nvSpPr>
              <p:cNvPr id="122310" name="Freeform 454"/>
              <p:cNvSpPr>
                <a:spLocks/>
              </p:cNvSpPr>
              <p:nvPr/>
            </p:nvSpPr>
            <p:spPr bwMode="auto">
              <a:xfrm>
                <a:off x="2042" y="1803"/>
                <a:ext cx="1" cy="2"/>
              </a:xfrm>
              <a:custGeom>
                <a:avLst/>
                <a:gdLst>
                  <a:gd name="T0" fmla="*/ 0 w 9"/>
                  <a:gd name="T1" fmla="*/ 5 h 10"/>
                  <a:gd name="T2" fmla="*/ 0 w 9"/>
                  <a:gd name="T3" fmla="*/ 3 h 10"/>
                  <a:gd name="T4" fmla="*/ 1 w 9"/>
                  <a:gd name="T5" fmla="*/ 1 h 10"/>
                  <a:gd name="T6" fmla="*/ 3 w 9"/>
                  <a:gd name="T7" fmla="*/ 0 h 10"/>
                  <a:gd name="T8" fmla="*/ 4 w 9"/>
                  <a:gd name="T9" fmla="*/ 0 h 10"/>
                  <a:gd name="T10" fmla="*/ 6 w 9"/>
                  <a:gd name="T11" fmla="*/ 0 h 10"/>
                  <a:gd name="T12" fmla="*/ 8 w 9"/>
                  <a:gd name="T13" fmla="*/ 1 h 10"/>
                  <a:gd name="T14" fmla="*/ 9 w 9"/>
                  <a:gd name="T15" fmla="*/ 3 h 10"/>
                  <a:gd name="T16" fmla="*/ 9 w 9"/>
                  <a:gd name="T17" fmla="*/ 5 h 10"/>
                  <a:gd name="T18" fmla="*/ 9 w 9"/>
                  <a:gd name="T19" fmla="*/ 7 h 10"/>
                  <a:gd name="T20" fmla="*/ 8 w 9"/>
                  <a:gd name="T21" fmla="*/ 9 h 10"/>
                  <a:gd name="T22" fmla="*/ 6 w 9"/>
                  <a:gd name="T23" fmla="*/ 10 h 10"/>
                  <a:gd name="T24" fmla="*/ 4 w 9"/>
                  <a:gd name="T25" fmla="*/ 10 h 10"/>
                  <a:gd name="T26" fmla="*/ 3 w 9"/>
                  <a:gd name="T27" fmla="*/ 10 h 10"/>
                  <a:gd name="T28" fmla="*/ 1 w 9"/>
                  <a:gd name="T29" fmla="*/ 9 h 10"/>
                  <a:gd name="T30" fmla="*/ 0 w 9"/>
                  <a:gd name="T31" fmla="*/ 7 h 10"/>
                  <a:gd name="T32" fmla="*/ 0 w 9"/>
                  <a:gd name="T33" fmla="*/ 5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10"/>
                  <a:gd name="T53" fmla="*/ 9 w 9"/>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10">
                    <a:moveTo>
                      <a:pt x="0" y="5"/>
                    </a:moveTo>
                    <a:lnTo>
                      <a:pt x="0" y="3"/>
                    </a:lnTo>
                    <a:lnTo>
                      <a:pt x="1" y="1"/>
                    </a:lnTo>
                    <a:lnTo>
                      <a:pt x="3" y="0"/>
                    </a:lnTo>
                    <a:lnTo>
                      <a:pt x="4" y="0"/>
                    </a:lnTo>
                    <a:lnTo>
                      <a:pt x="6" y="0"/>
                    </a:lnTo>
                    <a:lnTo>
                      <a:pt x="8" y="1"/>
                    </a:lnTo>
                    <a:lnTo>
                      <a:pt x="9" y="3"/>
                    </a:lnTo>
                    <a:lnTo>
                      <a:pt x="9" y="5"/>
                    </a:lnTo>
                    <a:lnTo>
                      <a:pt x="9" y="7"/>
                    </a:lnTo>
                    <a:lnTo>
                      <a:pt x="8" y="9"/>
                    </a:lnTo>
                    <a:lnTo>
                      <a:pt x="6" y="10"/>
                    </a:lnTo>
                    <a:lnTo>
                      <a:pt x="4" y="10"/>
                    </a:lnTo>
                    <a:lnTo>
                      <a:pt x="3" y="10"/>
                    </a:lnTo>
                    <a:lnTo>
                      <a:pt x="1" y="9"/>
                    </a:lnTo>
                    <a:lnTo>
                      <a:pt x="0" y="7"/>
                    </a:lnTo>
                    <a:lnTo>
                      <a:pt x="0" y="5"/>
                    </a:lnTo>
                    <a:close/>
                  </a:path>
                </a:pathLst>
              </a:custGeom>
              <a:solidFill>
                <a:srgbClr val="000000"/>
              </a:solidFill>
              <a:ln w="9525">
                <a:noFill/>
                <a:round/>
                <a:headEnd/>
                <a:tailEnd/>
              </a:ln>
            </p:spPr>
            <p:txBody>
              <a:bodyPr/>
              <a:lstStyle/>
              <a:p>
                <a:endParaRPr lang="en-US" dirty="0"/>
              </a:p>
            </p:txBody>
          </p:sp>
          <p:sp>
            <p:nvSpPr>
              <p:cNvPr id="122311" name="Freeform 455"/>
              <p:cNvSpPr>
                <a:spLocks/>
              </p:cNvSpPr>
              <p:nvPr/>
            </p:nvSpPr>
            <p:spPr bwMode="auto">
              <a:xfrm>
                <a:off x="2039" y="1809"/>
                <a:ext cx="1" cy="2"/>
              </a:xfrm>
              <a:custGeom>
                <a:avLst/>
                <a:gdLst>
                  <a:gd name="T0" fmla="*/ 0 w 10"/>
                  <a:gd name="T1" fmla="*/ 5 h 11"/>
                  <a:gd name="T2" fmla="*/ 0 w 10"/>
                  <a:gd name="T3" fmla="*/ 3 h 11"/>
                  <a:gd name="T4" fmla="*/ 1 w 10"/>
                  <a:gd name="T5" fmla="*/ 1 h 11"/>
                  <a:gd name="T6" fmla="*/ 3 w 10"/>
                  <a:gd name="T7" fmla="*/ 0 h 11"/>
                  <a:gd name="T8" fmla="*/ 5 w 10"/>
                  <a:gd name="T9" fmla="*/ 0 h 11"/>
                  <a:gd name="T10" fmla="*/ 7 w 10"/>
                  <a:gd name="T11" fmla="*/ 0 h 11"/>
                  <a:gd name="T12" fmla="*/ 9 w 10"/>
                  <a:gd name="T13" fmla="*/ 1 h 11"/>
                  <a:gd name="T14" fmla="*/ 10 w 10"/>
                  <a:gd name="T15" fmla="*/ 3 h 11"/>
                  <a:gd name="T16" fmla="*/ 10 w 10"/>
                  <a:gd name="T17" fmla="*/ 5 h 11"/>
                  <a:gd name="T18" fmla="*/ 10 w 10"/>
                  <a:gd name="T19" fmla="*/ 7 h 11"/>
                  <a:gd name="T20" fmla="*/ 9 w 10"/>
                  <a:gd name="T21" fmla="*/ 10 h 11"/>
                  <a:gd name="T22" fmla="*/ 7 w 10"/>
                  <a:gd name="T23" fmla="*/ 11 h 11"/>
                  <a:gd name="T24" fmla="*/ 5 w 10"/>
                  <a:gd name="T25" fmla="*/ 11 h 11"/>
                  <a:gd name="T26" fmla="*/ 3 w 10"/>
                  <a:gd name="T27" fmla="*/ 11 h 11"/>
                  <a:gd name="T28" fmla="*/ 1 w 10"/>
                  <a:gd name="T29" fmla="*/ 10 h 11"/>
                  <a:gd name="T30" fmla="*/ 0 w 10"/>
                  <a:gd name="T31" fmla="*/ 7 h 11"/>
                  <a:gd name="T32" fmla="*/ 0 w 10"/>
                  <a:gd name="T33" fmla="*/ 5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1"/>
                  <a:gd name="T53" fmla="*/ 10 w 10"/>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1">
                    <a:moveTo>
                      <a:pt x="0" y="5"/>
                    </a:moveTo>
                    <a:lnTo>
                      <a:pt x="0" y="3"/>
                    </a:lnTo>
                    <a:lnTo>
                      <a:pt x="1" y="1"/>
                    </a:lnTo>
                    <a:lnTo>
                      <a:pt x="3" y="0"/>
                    </a:lnTo>
                    <a:lnTo>
                      <a:pt x="5" y="0"/>
                    </a:lnTo>
                    <a:lnTo>
                      <a:pt x="7" y="0"/>
                    </a:lnTo>
                    <a:lnTo>
                      <a:pt x="9" y="1"/>
                    </a:lnTo>
                    <a:lnTo>
                      <a:pt x="10" y="3"/>
                    </a:lnTo>
                    <a:lnTo>
                      <a:pt x="10" y="5"/>
                    </a:lnTo>
                    <a:lnTo>
                      <a:pt x="10" y="7"/>
                    </a:lnTo>
                    <a:lnTo>
                      <a:pt x="9" y="10"/>
                    </a:lnTo>
                    <a:lnTo>
                      <a:pt x="7" y="11"/>
                    </a:lnTo>
                    <a:lnTo>
                      <a:pt x="5" y="11"/>
                    </a:lnTo>
                    <a:lnTo>
                      <a:pt x="3" y="11"/>
                    </a:lnTo>
                    <a:lnTo>
                      <a:pt x="1" y="10"/>
                    </a:lnTo>
                    <a:lnTo>
                      <a:pt x="0" y="7"/>
                    </a:lnTo>
                    <a:lnTo>
                      <a:pt x="0" y="5"/>
                    </a:lnTo>
                    <a:close/>
                  </a:path>
                </a:pathLst>
              </a:custGeom>
              <a:solidFill>
                <a:srgbClr val="000000"/>
              </a:solidFill>
              <a:ln w="9525">
                <a:noFill/>
                <a:round/>
                <a:headEnd/>
                <a:tailEnd/>
              </a:ln>
            </p:spPr>
            <p:txBody>
              <a:bodyPr/>
              <a:lstStyle/>
              <a:p>
                <a:endParaRPr lang="en-US" dirty="0"/>
              </a:p>
            </p:txBody>
          </p:sp>
          <p:sp>
            <p:nvSpPr>
              <p:cNvPr id="122312" name="Freeform 456"/>
              <p:cNvSpPr>
                <a:spLocks/>
              </p:cNvSpPr>
              <p:nvPr/>
            </p:nvSpPr>
            <p:spPr bwMode="auto">
              <a:xfrm>
                <a:off x="2033" y="1800"/>
                <a:ext cx="1" cy="1"/>
              </a:xfrm>
              <a:custGeom>
                <a:avLst/>
                <a:gdLst>
                  <a:gd name="T0" fmla="*/ 0 w 9"/>
                  <a:gd name="T1" fmla="*/ 5 h 11"/>
                  <a:gd name="T2" fmla="*/ 0 w 9"/>
                  <a:gd name="T3" fmla="*/ 3 h 11"/>
                  <a:gd name="T4" fmla="*/ 1 w 9"/>
                  <a:gd name="T5" fmla="*/ 1 h 11"/>
                  <a:gd name="T6" fmla="*/ 3 w 9"/>
                  <a:gd name="T7" fmla="*/ 0 h 11"/>
                  <a:gd name="T8" fmla="*/ 4 w 9"/>
                  <a:gd name="T9" fmla="*/ 0 h 11"/>
                  <a:gd name="T10" fmla="*/ 6 w 9"/>
                  <a:gd name="T11" fmla="*/ 0 h 11"/>
                  <a:gd name="T12" fmla="*/ 8 w 9"/>
                  <a:gd name="T13" fmla="*/ 1 h 11"/>
                  <a:gd name="T14" fmla="*/ 9 w 9"/>
                  <a:gd name="T15" fmla="*/ 3 h 11"/>
                  <a:gd name="T16" fmla="*/ 9 w 9"/>
                  <a:gd name="T17" fmla="*/ 5 h 11"/>
                  <a:gd name="T18" fmla="*/ 9 w 9"/>
                  <a:gd name="T19" fmla="*/ 8 h 11"/>
                  <a:gd name="T20" fmla="*/ 8 w 9"/>
                  <a:gd name="T21" fmla="*/ 9 h 11"/>
                  <a:gd name="T22" fmla="*/ 6 w 9"/>
                  <a:gd name="T23" fmla="*/ 10 h 11"/>
                  <a:gd name="T24" fmla="*/ 4 w 9"/>
                  <a:gd name="T25" fmla="*/ 11 h 11"/>
                  <a:gd name="T26" fmla="*/ 3 w 9"/>
                  <a:gd name="T27" fmla="*/ 10 h 11"/>
                  <a:gd name="T28" fmla="*/ 1 w 9"/>
                  <a:gd name="T29" fmla="*/ 9 h 11"/>
                  <a:gd name="T30" fmla="*/ 0 w 9"/>
                  <a:gd name="T31" fmla="*/ 8 h 11"/>
                  <a:gd name="T32" fmla="*/ 0 w 9"/>
                  <a:gd name="T33" fmla="*/ 5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11"/>
                  <a:gd name="T53" fmla="*/ 9 w 9"/>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11">
                    <a:moveTo>
                      <a:pt x="0" y="5"/>
                    </a:moveTo>
                    <a:lnTo>
                      <a:pt x="0" y="3"/>
                    </a:lnTo>
                    <a:lnTo>
                      <a:pt x="1" y="1"/>
                    </a:lnTo>
                    <a:lnTo>
                      <a:pt x="3" y="0"/>
                    </a:lnTo>
                    <a:lnTo>
                      <a:pt x="4" y="0"/>
                    </a:lnTo>
                    <a:lnTo>
                      <a:pt x="6" y="0"/>
                    </a:lnTo>
                    <a:lnTo>
                      <a:pt x="8" y="1"/>
                    </a:lnTo>
                    <a:lnTo>
                      <a:pt x="9" y="3"/>
                    </a:lnTo>
                    <a:lnTo>
                      <a:pt x="9" y="5"/>
                    </a:lnTo>
                    <a:lnTo>
                      <a:pt x="9" y="8"/>
                    </a:lnTo>
                    <a:lnTo>
                      <a:pt x="8" y="9"/>
                    </a:lnTo>
                    <a:lnTo>
                      <a:pt x="6" y="10"/>
                    </a:lnTo>
                    <a:lnTo>
                      <a:pt x="4" y="11"/>
                    </a:lnTo>
                    <a:lnTo>
                      <a:pt x="3" y="10"/>
                    </a:lnTo>
                    <a:lnTo>
                      <a:pt x="1" y="9"/>
                    </a:lnTo>
                    <a:lnTo>
                      <a:pt x="0" y="8"/>
                    </a:lnTo>
                    <a:lnTo>
                      <a:pt x="0" y="5"/>
                    </a:lnTo>
                    <a:close/>
                  </a:path>
                </a:pathLst>
              </a:custGeom>
              <a:solidFill>
                <a:srgbClr val="000000"/>
              </a:solidFill>
              <a:ln w="9525">
                <a:noFill/>
                <a:round/>
                <a:headEnd/>
                <a:tailEnd/>
              </a:ln>
            </p:spPr>
            <p:txBody>
              <a:bodyPr/>
              <a:lstStyle/>
              <a:p>
                <a:endParaRPr lang="en-US" dirty="0"/>
              </a:p>
            </p:txBody>
          </p:sp>
          <p:sp>
            <p:nvSpPr>
              <p:cNvPr id="122313" name="Freeform 457"/>
              <p:cNvSpPr>
                <a:spLocks/>
              </p:cNvSpPr>
              <p:nvPr/>
            </p:nvSpPr>
            <p:spPr bwMode="auto">
              <a:xfrm>
                <a:off x="2034" y="1799"/>
                <a:ext cx="2" cy="1"/>
              </a:xfrm>
              <a:custGeom>
                <a:avLst/>
                <a:gdLst>
                  <a:gd name="T0" fmla="*/ 0 w 10"/>
                  <a:gd name="T1" fmla="*/ 5 h 10"/>
                  <a:gd name="T2" fmla="*/ 1 w 10"/>
                  <a:gd name="T3" fmla="*/ 3 h 10"/>
                  <a:gd name="T4" fmla="*/ 2 w 10"/>
                  <a:gd name="T5" fmla="*/ 2 h 10"/>
                  <a:gd name="T6" fmla="*/ 3 w 10"/>
                  <a:gd name="T7" fmla="*/ 0 h 10"/>
                  <a:gd name="T8" fmla="*/ 5 w 10"/>
                  <a:gd name="T9" fmla="*/ 0 h 10"/>
                  <a:gd name="T10" fmla="*/ 7 w 10"/>
                  <a:gd name="T11" fmla="*/ 0 h 10"/>
                  <a:gd name="T12" fmla="*/ 9 w 10"/>
                  <a:gd name="T13" fmla="*/ 2 h 10"/>
                  <a:gd name="T14" fmla="*/ 10 w 10"/>
                  <a:gd name="T15" fmla="*/ 3 h 10"/>
                  <a:gd name="T16" fmla="*/ 10 w 10"/>
                  <a:gd name="T17" fmla="*/ 5 h 10"/>
                  <a:gd name="T18" fmla="*/ 10 w 10"/>
                  <a:gd name="T19" fmla="*/ 7 h 10"/>
                  <a:gd name="T20" fmla="*/ 9 w 10"/>
                  <a:gd name="T21" fmla="*/ 9 h 10"/>
                  <a:gd name="T22" fmla="*/ 7 w 10"/>
                  <a:gd name="T23" fmla="*/ 10 h 10"/>
                  <a:gd name="T24" fmla="*/ 5 w 10"/>
                  <a:gd name="T25" fmla="*/ 10 h 10"/>
                  <a:gd name="T26" fmla="*/ 3 w 10"/>
                  <a:gd name="T27" fmla="*/ 10 h 10"/>
                  <a:gd name="T28" fmla="*/ 2 w 10"/>
                  <a:gd name="T29" fmla="*/ 9 h 10"/>
                  <a:gd name="T30" fmla="*/ 1 w 10"/>
                  <a:gd name="T31" fmla="*/ 7 h 10"/>
                  <a:gd name="T32" fmla="*/ 0 w 10"/>
                  <a:gd name="T33" fmla="*/ 5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0"/>
                  <a:gd name="T53" fmla="*/ 10 w 10"/>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0">
                    <a:moveTo>
                      <a:pt x="0" y="5"/>
                    </a:moveTo>
                    <a:lnTo>
                      <a:pt x="1" y="3"/>
                    </a:lnTo>
                    <a:lnTo>
                      <a:pt x="2" y="2"/>
                    </a:lnTo>
                    <a:lnTo>
                      <a:pt x="3" y="0"/>
                    </a:lnTo>
                    <a:lnTo>
                      <a:pt x="5" y="0"/>
                    </a:lnTo>
                    <a:lnTo>
                      <a:pt x="7" y="0"/>
                    </a:lnTo>
                    <a:lnTo>
                      <a:pt x="9" y="2"/>
                    </a:lnTo>
                    <a:lnTo>
                      <a:pt x="10" y="3"/>
                    </a:lnTo>
                    <a:lnTo>
                      <a:pt x="10" y="5"/>
                    </a:lnTo>
                    <a:lnTo>
                      <a:pt x="10" y="7"/>
                    </a:lnTo>
                    <a:lnTo>
                      <a:pt x="9" y="9"/>
                    </a:lnTo>
                    <a:lnTo>
                      <a:pt x="7" y="10"/>
                    </a:lnTo>
                    <a:lnTo>
                      <a:pt x="5" y="10"/>
                    </a:lnTo>
                    <a:lnTo>
                      <a:pt x="3" y="10"/>
                    </a:lnTo>
                    <a:lnTo>
                      <a:pt x="2" y="9"/>
                    </a:lnTo>
                    <a:lnTo>
                      <a:pt x="1" y="7"/>
                    </a:lnTo>
                    <a:lnTo>
                      <a:pt x="0" y="5"/>
                    </a:lnTo>
                    <a:close/>
                  </a:path>
                </a:pathLst>
              </a:custGeom>
              <a:solidFill>
                <a:srgbClr val="000000"/>
              </a:solidFill>
              <a:ln w="9525">
                <a:noFill/>
                <a:round/>
                <a:headEnd/>
                <a:tailEnd/>
              </a:ln>
            </p:spPr>
            <p:txBody>
              <a:bodyPr/>
              <a:lstStyle/>
              <a:p>
                <a:endParaRPr lang="en-US" dirty="0"/>
              </a:p>
            </p:txBody>
          </p:sp>
          <p:sp>
            <p:nvSpPr>
              <p:cNvPr id="122314" name="Freeform 458"/>
              <p:cNvSpPr>
                <a:spLocks/>
              </p:cNvSpPr>
              <p:nvPr/>
            </p:nvSpPr>
            <p:spPr bwMode="auto">
              <a:xfrm>
                <a:off x="2054" y="1790"/>
                <a:ext cx="1" cy="1"/>
              </a:xfrm>
              <a:custGeom>
                <a:avLst/>
                <a:gdLst>
                  <a:gd name="T0" fmla="*/ 0 w 9"/>
                  <a:gd name="T1" fmla="*/ 6 h 11"/>
                  <a:gd name="T2" fmla="*/ 0 w 9"/>
                  <a:gd name="T3" fmla="*/ 3 h 11"/>
                  <a:gd name="T4" fmla="*/ 1 w 9"/>
                  <a:gd name="T5" fmla="*/ 2 h 11"/>
                  <a:gd name="T6" fmla="*/ 3 w 9"/>
                  <a:gd name="T7" fmla="*/ 0 h 11"/>
                  <a:gd name="T8" fmla="*/ 5 w 9"/>
                  <a:gd name="T9" fmla="*/ 0 h 11"/>
                  <a:gd name="T10" fmla="*/ 6 w 9"/>
                  <a:gd name="T11" fmla="*/ 0 h 11"/>
                  <a:gd name="T12" fmla="*/ 8 w 9"/>
                  <a:gd name="T13" fmla="*/ 2 h 11"/>
                  <a:gd name="T14" fmla="*/ 9 w 9"/>
                  <a:gd name="T15" fmla="*/ 3 h 11"/>
                  <a:gd name="T16" fmla="*/ 9 w 9"/>
                  <a:gd name="T17" fmla="*/ 6 h 11"/>
                  <a:gd name="T18" fmla="*/ 9 w 9"/>
                  <a:gd name="T19" fmla="*/ 8 h 11"/>
                  <a:gd name="T20" fmla="*/ 8 w 9"/>
                  <a:gd name="T21" fmla="*/ 10 h 11"/>
                  <a:gd name="T22" fmla="*/ 6 w 9"/>
                  <a:gd name="T23" fmla="*/ 11 h 11"/>
                  <a:gd name="T24" fmla="*/ 5 w 9"/>
                  <a:gd name="T25" fmla="*/ 11 h 11"/>
                  <a:gd name="T26" fmla="*/ 3 w 9"/>
                  <a:gd name="T27" fmla="*/ 11 h 11"/>
                  <a:gd name="T28" fmla="*/ 1 w 9"/>
                  <a:gd name="T29" fmla="*/ 10 h 11"/>
                  <a:gd name="T30" fmla="*/ 0 w 9"/>
                  <a:gd name="T31" fmla="*/ 8 h 11"/>
                  <a:gd name="T32" fmla="*/ 0 w 9"/>
                  <a:gd name="T33" fmla="*/ 6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11"/>
                  <a:gd name="T53" fmla="*/ 9 w 9"/>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11">
                    <a:moveTo>
                      <a:pt x="0" y="6"/>
                    </a:moveTo>
                    <a:lnTo>
                      <a:pt x="0" y="3"/>
                    </a:lnTo>
                    <a:lnTo>
                      <a:pt x="1" y="2"/>
                    </a:lnTo>
                    <a:lnTo>
                      <a:pt x="3" y="0"/>
                    </a:lnTo>
                    <a:lnTo>
                      <a:pt x="5" y="0"/>
                    </a:lnTo>
                    <a:lnTo>
                      <a:pt x="6" y="0"/>
                    </a:lnTo>
                    <a:lnTo>
                      <a:pt x="8" y="2"/>
                    </a:lnTo>
                    <a:lnTo>
                      <a:pt x="9" y="3"/>
                    </a:lnTo>
                    <a:lnTo>
                      <a:pt x="9" y="6"/>
                    </a:lnTo>
                    <a:lnTo>
                      <a:pt x="9" y="8"/>
                    </a:lnTo>
                    <a:lnTo>
                      <a:pt x="8" y="10"/>
                    </a:lnTo>
                    <a:lnTo>
                      <a:pt x="6" y="11"/>
                    </a:lnTo>
                    <a:lnTo>
                      <a:pt x="5" y="11"/>
                    </a:lnTo>
                    <a:lnTo>
                      <a:pt x="3" y="11"/>
                    </a:lnTo>
                    <a:lnTo>
                      <a:pt x="1" y="10"/>
                    </a:lnTo>
                    <a:lnTo>
                      <a:pt x="0" y="8"/>
                    </a:lnTo>
                    <a:lnTo>
                      <a:pt x="0" y="6"/>
                    </a:lnTo>
                    <a:close/>
                  </a:path>
                </a:pathLst>
              </a:custGeom>
              <a:solidFill>
                <a:srgbClr val="000000"/>
              </a:solidFill>
              <a:ln w="9525">
                <a:noFill/>
                <a:round/>
                <a:headEnd/>
                <a:tailEnd/>
              </a:ln>
            </p:spPr>
            <p:txBody>
              <a:bodyPr/>
              <a:lstStyle/>
              <a:p>
                <a:endParaRPr lang="en-US" dirty="0"/>
              </a:p>
            </p:txBody>
          </p:sp>
          <p:sp>
            <p:nvSpPr>
              <p:cNvPr id="122315" name="Freeform 459"/>
              <p:cNvSpPr>
                <a:spLocks/>
              </p:cNvSpPr>
              <p:nvPr/>
            </p:nvSpPr>
            <p:spPr bwMode="auto">
              <a:xfrm>
                <a:off x="2050" y="1793"/>
                <a:ext cx="1" cy="2"/>
              </a:xfrm>
              <a:custGeom>
                <a:avLst/>
                <a:gdLst>
                  <a:gd name="T0" fmla="*/ 0 w 9"/>
                  <a:gd name="T1" fmla="*/ 5 h 10"/>
                  <a:gd name="T2" fmla="*/ 0 w 9"/>
                  <a:gd name="T3" fmla="*/ 3 h 10"/>
                  <a:gd name="T4" fmla="*/ 1 w 9"/>
                  <a:gd name="T5" fmla="*/ 1 h 10"/>
                  <a:gd name="T6" fmla="*/ 3 w 9"/>
                  <a:gd name="T7" fmla="*/ 0 h 10"/>
                  <a:gd name="T8" fmla="*/ 5 w 9"/>
                  <a:gd name="T9" fmla="*/ 0 h 10"/>
                  <a:gd name="T10" fmla="*/ 6 w 9"/>
                  <a:gd name="T11" fmla="*/ 0 h 10"/>
                  <a:gd name="T12" fmla="*/ 8 w 9"/>
                  <a:gd name="T13" fmla="*/ 1 h 10"/>
                  <a:gd name="T14" fmla="*/ 9 w 9"/>
                  <a:gd name="T15" fmla="*/ 3 h 10"/>
                  <a:gd name="T16" fmla="*/ 9 w 9"/>
                  <a:gd name="T17" fmla="*/ 5 h 10"/>
                  <a:gd name="T18" fmla="*/ 9 w 9"/>
                  <a:gd name="T19" fmla="*/ 7 h 10"/>
                  <a:gd name="T20" fmla="*/ 8 w 9"/>
                  <a:gd name="T21" fmla="*/ 9 h 10"/>
                  <a:gd name="T22" fmla="*/ 6 w 9"/>
                  <a:gd name="T23" fmla="*/ 10 h 10"/>
                  <a:gd name="T24" fmla="*/ 5 w 9"/>
                  <a:gd name="T25" fmla="*/ 10 h 10"/>
                  <a:gd name="T26" fmla="*/ 3 w 9"/>
                  <a:gd name="T27" fmla="*/ 10 h 10"/>
                  <a:gd name="T28" fmla="*/ 1 w 9"/>
                  <a:gd name="T29" fmla="*/ 9 h 10"/>
                  <a:gd name="T30" fmla="*/ 0 w 9"/>
                  <a:gd name="T31" fmla="*/ 7 h 10"/>
                  <a:gd name="T32" fmla="*/ 0 w 9"/>
                  <a:gd name="T33" fmla="*/ 5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10"/>
                  <a:gd name="T53" fmla="*/ 9 w 9"/>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10">
                    <a:moveTo>
                      <a:pt x="0" y="5"/>
                    </a:moveTo>
                    <a:lnTo>
                      <a:pt x="0" y="3"/>
                    </a:lnTo>
                    <a:lnTo>
                      <a:pt x="1" y="1"/>
                    </a:lnTo>
                    <a:lnTo>
                      <a:pt x="3" y="0"/>
                    </a:lnTo>
                    <a:lnTo>
                      <a:pt x="5" y="0"/>
                    </a:lnTo>
                    <a:lnTo>
                      <a:pt x="6" y="0"/>
                    </a:lnTo>
                    <a:lnTo>
                      <a:pt x="8" y="1"/>
                    </a:lnTo>
                    <a:lnTo>
                      <a:pt x="9" y="3"/>
                    </a:lnTo>
                    <a:lnTo>
                      <a:pt x="9" y="5"/>
                    </a:lnTo>
                    <a:lnTo>
                      <a:pt x="9" y="7"/>
                    </a:lnTo>
                    <a:lnTo>
                      <a:pt x="8" y="9"/>
                    </a:lnTo>
                    <a:lnTo>
                      <a:pt x="6" y="10"/>
                    </a:lnTo>
                    <a:lnTo>
                      <a:pt x="5" y="10"/>
                    </a:lnTo>
                    <a:lnTo>
                      <a:pt x="3" y="10"/>
                    </a:lnTo>
                    <a:lnTo>
                      <a:pt x="1" y="9"/>
                    </a:lnTo>
                    <a:lnTo>
                      <a:pt x="0" y="7"/>
                    </a:lnTo>
                    <a:lnTo>
                      <a:pt x="0" y="5"/>
                    </a:lnTo>
                    <a:close/>
                  </a:path>
                </a:pathLst>
              </a:custGeom>
              <a:solidFill>
                <a:srgbClr val="000000"/>
              </a:solidFill>
              <a:ln w="9525">
                <a:noFill/>
                <a:round/>
                <a:headEnd/>
                <a:tailEnd/>
              </a:ln>
            </p:spPr>
            <p:txBody>
              <a:bodyPr/>
              <a:lstStyle/>
              <a:p>
                <a:endParaRPr lang="en-US" dirty="0"/>
              </a:p>
            </p:txBody>
          </p:sp>
          <p:sp>
            <p:nvSpPr>
              <p:cNvPr id="122316" name="Freeform 460"/>
              <p:cNvSpPr>
                <a:spLocks/>
              </p:cNvSpPr>
              <p:nvPr/>
            </p:nvSpPr>
            <p:spPr bwMode="auto">
              <a:xfrm>
                <a:off x="2025" y="1792"/>
                <a:ext cx="1" cy="2"/>
              </a:xfrm>
              <a:custGeom>
                <a:avLst/>
                <a:gdLst>
                  <a:gd name="T0" fmla="*/ 0 w 9"/>
                  <a:gd name="T1" fmla="*/ 5 h 10"/>
                  <a:gd name="T2" fmla="*/ 0 w 9"/>
                  <a:gd name="T3" fmla="*/ 3 h 10"/>
                  <a:gd name="T4" fmla="*/ 1 w 9"/>
                  <a:gd name="T5" fmla="*/ 2 h 10"/>
                  <a:gd name="T6" fmla="*/ 3 w 9"/>
                  <a:gd name="T7" fmla="*/ 0 h 10"/>
                  <a:gd name="T8" fmla="*/ 5 w 9"/>
                  <a:gd name="T9" fmla="*/ 0 h 10"/>
                  <a:gd name="T10" fmla="*/ 6 w 9"/>
                  <a:gd name="T11" fmla="*/ 0 h 10"/>
                  <a:gd name="T12" fmla="*/ 8 w 9"/>
                  <a:gd name="T13" fmla="*/ 2 h 10"/>
                  <a:gd name="T14" fmla="*/ 9 w 9"/>
                  <a:gd name="T15" fmla="*/ 3 h 10"/>
                  <a:gd name="T16" fmla="*/ 9 w 9"/>
                  <a:gd name="T17" fmla="*/ 5 h 10"/>
                  <a:gd name="T18" fmla="*/ 9 w 9"/>
                  <a:gd name="T19" fmla="*/ 7 h 10"/>
                  <a:gd name="T20" fmla="*/ 8 w 9"/>
                  <a:gd name="T21" fmla="*/ 9 h 10"/>
                  <a:gd name="T22" fmla="*/ 6 w 9"/>
                  <a:gd name="T23" fmla="*/ 10 h 10"/>
                  <a:gd name="T24" fmla="*/ 5 w 9"/>
                  <a:gd name="T25" fmla="*/ 10 h 10"/>
                  <a:gd name="T26" fmla="*/ 3 w 9"/>
                  <a:gd name="T27" fmla="*/ 10 h 10"/>
                  <a:gd name="T28" fmla="*/ 1 w 9"/>
                  <a:gd name="T29" fmla="*/ 9 h 10"/>
                  <a:gd name="T30" fmla="*/ 0 w 9"/>
                  <a:gd name="T31" fmla="*/ 7 h 10"/>
                  <a:gd name="T32" fmla="*/ 0 w 9"/>
                  <a:gd name="T33" fmla="*/ 5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10"/>
                  <a:gd name="T53" fmla="*/ 9 w 9"/>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10">
                    <a:moveTo>
                      <a:pt x="0" y="5"/>
                    </a:moveTo>
                    <a:lnTo>
                      <a:pt x="0" y="3"/>
                    </a:lnTo>
                    <a:lnTo>
                      <a:pt x="1" y="2"/>
                    </a:lnTo>
                    <a:lnTo>
                      <a:pt x="3" y="0"/>
                    </a:lnTo>
                    <a:lnTo>
                      <a:pt x="5" y="0"/>
                    </a:lnTo>
                    <a:lnTo>
                      <a:pt x="6" y="0"/>
                    </a:lnTo>
                    <a:lnTo>
                      <a:pt x="8" y="2"/>
                    </a:lnTo>
                    <a:lnTo>
                      <a:pt x="9" y="3"/>
                    </a:lnTo>
                    <a:lnTo>
                      <a:pt x="9" y="5"/>
                    </a:lnTo>
                    <a:lnTo>
                      <a:pt x="9" y="7"/>
                    </a:lnTo>
                    <a:lnTo>
                      <a:pt x="8" y="9"/>
                    </a:lnTo>
                    <a:lnTo>
                      <a:pt x="6" y="10"/>
                    </a:lnTo>
                    <a:lnTo>
                      <a:pt x="5" y="10"/>
                    </a:lnTo>
                    <a:lnTo>
                      <a:pt x="3" y="10"/>
                    </a:lnTo>
                    <a:lnTo>
                      <a:pt x="1" y="9"/>
                    </a:lnTo>
                    <a:lnTo>
                      <a:pt x="0" y="7"/>
                    </a:lnTo>
                    <a:lnTo>
                      <a:pt x="0" y="5"/>
                    </a:lnTo>
                    <a:close/>
                  </a:path>
                </a:pathLst>
              </a:custGeom>
              <a:solidFill>
                <a:srgbClr val="000000"/>
              </a:solidFill>
              <a:ln w="9525">
                <a:noFill/>
                <a:round/>
                <a:headEnd/>
                <a:tailEnd/>
              </a:ln>
            </p:spPr>
            <p:txBody>
              <a:bodyPr/>
              <a:lstStyle/>
              <a:p>
                <a:endParaRPr lang="en-US" dirty="0"/>
              </a:p>
            </p:txBody>
          </p:sp>
          <p:sp>
            <p:nvSpPr>
              <p:cNvPr id="122317" name="Freeform 461"/>
              <p:cNvSpPr>
                <a:spLocks/>
              </p:cNvSpPr>
              <p:nvPr/>
            </p:nvSpPr>
            <p:spPr bwMode="auto">
              <a:xfrm>
                <a:off x="1992" y="1808"/>
                <a:ext cx="19" cy="20"/>
              </a:xfrm>
              <a:custGeom>
                <a:avLst/>
                <a:gdLst>
                  <a:gd name="T0" fmla="*/ 0 w 116"/>
                  <a:gd name="T1" fmla="*/ 58 h 116"/>
                  <a:gd name="T2" fmla="*/ 1 w 116"/>
                  <a:gd name="T3" fmla="*/ 47 h 116"/>
                  <a:gd name="T4" fmla="*/ 5 w 116"/>
                  <a:gd name="T5" fmla="*/ 36 h 116"/>
                  <a:gd name="T6" fmla="*/ 10 w 116"/>
                  <a:gd name="T7" fmla="*/ 26 h 116"/>
                  <a:gd name="T8" fmla="*/ 17 w 116"/>
                  <a:gd name="T9" fmla="*/ 18 h 116"/>
                  <a:gd name="T10" fmla="*/ 25 w 116"/>
                  <a:gd name="T11" fmla="*/ 10 h 116"/>
                  <a:gd name="T12" fmla="*/ 36 w 116"/>
                  <a:gd name="T13" fmla="*/ 5 h 116"/>
                  <a:gd name="T14" fmla="*/ 47 w 116"/>
                  <a:gd name="T15" fmla="*/ 1 h 116"/>
                  <a:gd name="T16" fmla="*/ 58 w 116"/>
                  <a:gd name="T17" fmla="*/ 0 h 116"/>
                  <a:gd name="T18" fmla="*/ 69 w 116"/>
                  <a:gd name="T19" fmla="*/ 1 h 116"/>
                  <a:gd name="T20" fmla="*/ 80 w 116"/>
                  <a:gd name="T21" fmla="*/ 5 h 116"/>
                  <a:gd name="T22" fmla="*/ 90 w 116"/>
                  <a:gd name="T23" fmla="*/ 10 h 116"/>
                  <a:gd name="T24" fmla="*/ 99 w 116"/>
                  <a:gd name="T25" fmla="*/ 18 h 116"/>
                  <a:gd name="T26" fmla="*/ 106 w 116"/>
                  <a:gd name="T27" fmla="*/ 26 h 116"/>
                  <a:gd name="T28" fmla="*/ 111 w 116"/>
                  <a:gd name="T29" fmla="*/ 36 h 116"/>
                  <a:gd name="T30" fmla="*/ 115 w 116"/>
                  <a:gd name="T31" fmla="*/ 47 h 116"/>
                  <a:gd name="T32" fmla="*/ 116 w 116"/>
                  <a:gd name="T33" fmla="*/ 58 h 116"/>
                  <a:gd name="T34" fmla="*/ 115 w 116"/>
                  <a:gd name="T35" fmla="*/ 69 h 116"/>
                  <a:gd name="T36" fmla="*/ 111 w 116"/>
                  <a:gd name="T37" fmla="*/ 81 h 116"/>
                  <a:gd name="T38" fmla="*/ 106 w 116"/>
                  <a:gd name="T39" fmla="*/ 91 h 116"/>
                  <a:gd name="T40" fmla="*/ 99 w 116"/>
                  <a:gd name="T41" fmla="*/ 99 h 116"/>
                  <a:gd name="T42" fmla="*/ 90 w 116"/>
                  <a:gd name="T43" fmla="*/ 106 h 116"/>
                  <a:gd name="T44" fmla="*/ 80 w 116"/>
                  <a:gd name="T45" fmla="*/ 111 h 116"/>
                  <a:gd name="T46" fmla="*/ 69 w 116"/>
                  <a:gd name="T47" fmla="*/ 115 h 116"/>
                  <a:gd name="T48" fmla="*/ 58 w 116"/>
                  <a:gd name="T49" fmla="*/ 116 h 116"/>
                  <a:gd name="T50" fmla="*/ 54 w 116"/>
                  <a:gd name="T51" fmla="*/ 116 h 116"/>
                  <a:gd name="T52" fmla="*/ 49 w 116"/>
                  <a:gd name="T53" fmla="*/ 115 h 116"/>
                  <a:gd name="T54" fmla="*/ 45 w 116"/>
                  <a:gd name="T55" fmla="*/ 114 h 116"/>
                  <a:gd name="T56" fmla="*/ 41 w 116"/>
                  <a:gd name="T57" fmla="*/ 113 h 116"/>
                  <a:gd name="T58" fmla="*/ 40 w 116"/>
                  <a:gd name="T59" fmla="*/ 110 h 116"/>
                  <a:gd name="T60" fmla="*/ 42 w 116"/>
                  <a:gd name="T61" fmla="*/ 103 h 116"/>
                  <a:gd name="T62" fmla="*/ 46 w 116"/>
                  <a:gd name="T63" fmla="*/ 94 h 116"/>
                  <a:gd name="T64" fmla="*/ 51 w 116"/>
                  <a:gd name="T65" fmla="*/ 84 h 116"/>
                  <a:gd name="T66" fmla="*/ 57 w 116"/>
                  <a:gd name="T67" fmla="*/ 73 h 116"/>
                  <a:gd name="T68" fmla="*/ 62 w 116"/>
                  <a:gd name="T69" fmla="*/ 64 h 116"/>
                  <a:gd name="T70" fmla="*/ 66 w 116"/>
                  <a:gd name="T71" fmla="*/ 57 h 116"/>
                  <a:gd name="T72" fmla="*/ 67 w 116"/>
                  <a:gd name="T73" fmla="*/ 55 h 116"/>
                  <a:gd name="T74" fmla="*/ 65 w 116"/>
                  <a:gd name="T75" fmla="*/ 57 h 116"/>
                  <a:gd name="T76" fmla="*/ 59 w 116"/>
                  <a:gd name="T77" fmla="*/ 61 h 116"/>
                  <a:gd name="T78" fmla="*/ 50 w 116"/>
                  <a:gd name="T79" fmla="*/ 67 h 116"/>
                  <a:gd name="T80" fmla="*/ 40 w 116"/>
                  <a:gd name="T81" fmla="*/ 74 h 116"/>
                  <a:gd name="T82" fmla="*/ 29 w 116"/>
                  <a:gd name="T83" fmla="*/ 81 h 116"/>
                  <a:gd name="T84" fmla="*/ 19 w 116"/>
                  <a:gd name="T85" fmla="*/ 86 h 116"/>
                  <a:gd name="T86" fmla="*/ 12 w 116"/>
                  <a:gd name="T87" fmla="*/ 89 h 116"/>
                  <a:gd name="T88" fmla="*/ 9 w 116"/>
                  <a:gd name="T89" fmla="*/ 89 h 116"/>
                  <a:gd name="T90" fmla="*/ 5 w 116"/>
                  <a:gd name="T91" fmla="*/ 82 h 116"/>
                  <a:gd name="T92" fmla="*/ 3 w 116"/>
                  <a:gd name="T93" fmla="*/ 74 h 116"/>
                  <a:gd name="T94" fmla="*/ 1 w 116"/>
                  <a:gd name="T95" fmla="*/ 66 h 116"/>
                  <a:gd name="T96" fmla="*/ 0 w 116"/>
                  <a:gd name="T97" fmla="*/ 58 h 1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6"/>
                  <a:gd name="T148" fmla="*/ 0 h 116"/>
                  <a:gd name="T149" fmla="*/ 116 w 116"/>
                  <a:gd name="T150" fmla="*/ 116 h 1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6" h="116">
                    <a:moveTo>
                      <a:pt x="0" y="58"/>
                    </a:moveTo>
                    <a:lnTo>
                      <a:pt x="1" y="47"/>
                    </a:lnTo>
                    <a:lnTo>
                      <a:pt x="5" y="36"/>
                    </a:lnTo>
                    <a:lnTo>
                      <a:pt x="10" y="26"/>
                    </a:lnTo>
                    <a:lnTo>
                      <a:pt x="17" y="18"/>
                    </a:lnTo>
                    <a:lnTo>
                      <a:pt x="25" y="10"/>
                    </a:lnTo>
                    <a:lnTo>
                      <a:pt x="36" y="5"/>
                    </a:lnTo>
                    <a:lnTo>
                      <a:pt x="47" y="1"/>
                    </a:lnTo>
                    <a:lnTo>
                      <a:pt x="58" y="0"/>
                    </a:lnTo>
                    <a:lnTo>
                      <a:pt x="69" y="1"/>
                    </a:lnTo>
                    <a:lnTo>
                      <a:pt x="80" y="5"/>
                    </a:lnTo>
                    <a:lnTo>
                      <a:pt x="90" y="10"/>
                    </a:lnTo>
                    <a:lnTo>
                      <a:pt x="99" y="18"/>
                    </a:lnTo>
                    <a:lnTo>
                      <a:pt x="106" y="26"/>
                    </a:lnTo>
                    <a:lnTo>
                      <a:pt x="111" y="36"/>
                    </a:lnTo>
                    <a:lnTo>
                      <a:pt x="115" y="47"/>
                    </a:lnTo>
                    <a:lnTo>
                      <a:pt x="116" y="58"/>
                    </a:lnTo>
                    <a:lnTo>
                      <a:pt x="115" y="69"/>
                    </a:lnTo>
                    <a:lnTo>
                      <a:pt x="111" y="81"/>
                    </a:lnTo>
                    <a:lnTo>
                      <a:pt x="106" y="91"/>
                    </a:lnTo>
                    <a:lnTo>
                      <a:pt x="99" y="99"/>
                    </a:lnTo>
                    <a:lnTo>
                      <a:pt x="90" y="106"/>
                    </a:lnTo>
                    <a:lnTo>
                      <a:pt x="80" y="111"/>
                    </a:lnTo>
                    <a:lnTo>
                      <a:pt x="69" y="115"/>
                    </a:lnTo>
                    <a:lnTo>
                      <a:pt x="58" y="116"/>
                    </a:lnTo>
                    <a:lnTo>
                      <a:pt x="54" y="116"/>
                    </a:lnTo>
                    <a:lnTo>
                      <a:pt x="49" y="115"/>
                    </a:lnTo>
                    <a:lnTo>
                      <a:pt x="45" y="114"/>
                    </a:lnTo>
                    <a:lnTo>
                      <a:pt x="41" y="113"/>
                    </a:lnTo>
                    <a:lnTo>
                      <a:pt x="40" y="110"/>
                    </a:lnTo>
                    <a:lnTo>
                      <a:pt x="42" y="103"/>
                    </a:lnTo>
                    <a:lnTo>
                      <a:pt x="46" y="94"/>
                    </a:lnTo>
                    <a:lnTo>
                      <a:pt x="51" y="84"/>
                    </a:lnTo>
                    <a:lnTo>
                      <a:pt x="57" y="73"/>
                    </a:lnTo>
                    <a:lnTo>
                      <a:pt x="62" y="64"/>
                    </a:lnTo>
                    <a:lnTo>
                      <a:pt x="66" y="57"/>
                    </a:lnTo>
                    <a:lnTo>
                      <a:pt x="67" y="55"/>
                    </a:lnTo>
                    <a:lnTo>
                      <a:pt x="65" y="57"/>
                    </a:lnTo>
                    <a:lnTo>
                      <a:pt x="59" y="61"/>
                    </a:lnTo>
                    <a:lnTo>
                      <a:pt x="50" y="67"/>
                    </a:lnTo>
                    <a:lnTo>
                      <a:pt x="40" y="74"/>
                    </a:lnTo>
                    <a:lnTo>
                      <a:pt x="29" y="81"/>
                    </a:lnTo>
                    <a:lnTo>
                      <a:pt x="19" y="86"/>
                    </a:lnTo>
                    <a:lnTo>
                      <a:pt x="12" y="89"/>
                    </a:lnTo>
                    <a:lnTo>
                      <a:pt x="9" y="89"/>
                    </a:lnTo>
                    <a:lnTo>
                      <a:pt x="5" y="82"/>
                    </a:lnTo>
                    <a:lnTo>
                      <a:pt x="3" y="74"/>
                    </a:lnTo>
                    <a:lnTo>
                      <a:pt x="1" y="66"/>
                    </a:lnTo>
                    <a:lnTo>
                      <a:pt x="0" y="58"/>
                    </a:lnTo>
                    <a:close/>
                  </a:path>
                </a:pathLst>
              </a:custGeom>
              <a:solidFill>
                <a:srgbClr val="000000"/>
              </a:solidFill>
              <a:ln w="9525">
                <a:noFill/>
                <a:round/>
                <a:headEnd/>
                <a:tailEnd/>
              </a:ln>
            </p:spPr>
            <p:txBody>
              <a:bodyPr/>
              <a:lstStyle/>
              <a:p>
                <a:endParaRPr lang="en-US" dirty="0"/>
              </a:p>
            </p:txBody>
          </p:sp>
          <p:sp>
            <p:nvSpPr>
              <p:cNvPr id="122318" name="Freeform 462"/>
              <p:cNvSpPr>
                <a:spLocks/>
              </p:cNvSpPr>
              <p:nvPr/>
            </p:nvSpPr>
            <p:spPr bwMode="auto">
              <a:xfrm>
                <a:off x="1984" y="1802"/>
                <a:ext cx="10" cy="26"/>
              </a:xfrm>
              <a:custGeom>
                <a:avLst/>
                <a:gdLst>
                  <a:gd name="T0" fmla="*/ 0 w 64"/>
                  <a:gd name="T1" fmla="*/ 157 h 157"/>
                  <a:gd name="T2" fmla="*/ 0 w 64"/>
                  <a:gd name="T3" fmla="*/ 108 h 157"/>
                  <a:gd name="T4" fmla="*/ 3 w 64"/>
                  <a:gd name="T5" fmla="*/ 57 h 157"/>
                  <a:gd name="T6" fmla="*/ 35 w 64"/>
                  <a:gd name="T7" fmla="*/ 14 h 157"/>
                  <a:gd name="T8" fmla="*/ 64 w 64"/>
                  <a:gd name="T9" fmla="*/ 0 h 157"/>
                  <a:gd name="T10" fmla="*/ 21 w 64"/>
                  <a:gd name="T11" fmla="*/ 54 h 157"/>
                  <a:gd name="T12" fmla="*/ 12 w 64"/>
                  <a:gd name="T13" fmla="*/ 94 h 157"/>
                  <a:gd name="T14" fmla="*/ 0 w 64"/>
                  <a:gd name="T15" fmla="*/ 157 h 157"/>
                  <a:gd name="T16" fmla="*/ 0 60000 65536"/>
                  <a:gd name="T17" fmla="*/ 0 60000 65536"/>
                  <a:gd name="T18" fmla="*/ 0 60000 65536"/>
                  <a:gd name="T19" fmla="*/ 0 60000 65536"/>
                  <a:gd name="T20" fmla="*/ 0 60000 65536"/>
                  <a:gd name="T21" fmla="*/ 0 60000 65536"/>
                  <a:gd name="T22" fmla="*/ 0 60000 65536"/>
                  <a:gd name="T23" fmla="*/ 0 60000 65536"/>
                  <a:gd name="T24" fmla="*/ 0 w 64"/>
                  <a:gd name="T25" fmla="*/ 0 h 157"/>
                  <a:gd name="T26" fmla="*/ 64 w 64"/>
                  <a:gd name="T27" fmla="*/ 157 h 1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 h="157">
                    <a:moveTo>
                      <a:pt x="0" y="157"/>
                    </a:moveTo>
                    <a:lnTo>
                      <a:pt x="0" y="108"/>
                    </a:lnTo>
                    <a:lnTo>
                      <a:pt x="3" y="57"/>
                    </a:lnTo>
                    <a:lnTo>
                      <a:pt x="35" y="14"/>
                    </a:lnTo>
                    <a:lnTo>
                      <a:pt x="64" y="0"/>
                    </a:lnTo>
                    <a:lnTo>
                      <a:pt x="21" y="54"/>
                    </a:lnTo>
                    <a:lnTo>
                      <a:pt x="12" y="94"/>
                    </a:lnTo>
                    <a:lnTo>
                      <a:pt x="0" y="157"/>
                    </a:lnTo>
                    <a:close/>
                  </a:path>
                </a:pathLst>
              </a:custGeom>
              <a:solidFill>
                <a:srgbClr val="000000"/>
              </a:solidFill>
              <a:ln w="9525">
                <a:noFill/>
                <a:round/>
                <a:headEnd/>
                <a:tailEnd/>
              </a:ln>
            </p:spPr>
            <p:txBody>
              <a:bodyPr/>
              <a:lstStyle/>
              <a:p>
                <a:endParaRPr lang="en-US" dirty="0"/>
              </a:p>
            </p:txBody>
          </p:sp>
          <p:sp>
            <p:nvSpPr>
              <p:cNvPr id="122319" name="Freeform 463"/>
              <p:cNvSpPr>
                <a:spLocks/>
              </p:cNvSpPr>
              <p:nvPr/>
            </p:nvSpPr>
            <p:spPr bwMode="auto">
              <a:xfrm>
                <a:off x="1991" y="1985"/>
                <a:ext cx="7" cy="13"/>
              </a:xfrm>
              <a:custGeom>
                <a:avLst/>
                <a:gdLst>
                  <a:gd name="T0" fmla="*/ 22 w 40"/>
                  <a:gd name="T1" fmla="*/ 73 h 76"/>
                  <a:gd name="T2" fmla="*/ 23 w 40"/>
                  <a:gd name="T3" fmla="*/ 68 h 76"/>
                  <a:gd name="T4" fmla="*/ 25 w 40"/>
                  <a:gd name="T5" fmla="*/ 56 h 76"/>
                  <a:gd name="T6" fmla="*/ 26 w 40"/>
                  <a:gd name="T7" fmla="*/ 42 h 76"/>
                  <a:gd name="T8" fmla="*/ 24 w 40"/>
                  <a:gd name="T9" fmla="*/ 29 h 76"/>
                  <a:gd name="T10" fmla="*/ 18 w 40"/>
                  <a:gd name="T11" fmla="*/ 19 h 76"/>
                  <a:gd name="T12" fmla="*/ 10 w 40"/>
                  <a:gd name="T13" fmla="*/ 10 h 76"/>
                  <a:gd name="T14" fmla="*/ 3 w 40"/>
                  <a:gd name="T15" fmla="*/ 3 h 76"/>
                  <a:gd name="T16" fmla="*/ 0 w 40"/>
                  <a:gd name="T17" fmla="*/ 0 h 76"/>
                  <a:gd name="T18" fmla="*/ 35 w 40"/>
                  <a:gd name="T19" fmla="*/ 17 h 76"/>
                  <a:gd name="T20" fmla="*/ 40 w 40"/>
                  <a:gd name="T21" fmla="*/ 55 h 76"/>
                  <a:gd name="T22" fmla="*/ 37 w 40"/>
                  <a:gd name="T23" fmla="*/ 76 h 76"/>
                  <a:gd name="T24" fmla="*/ 22 w 40"/>
                  <a:gd name="T25" fmla="*/ 73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76"/>
                  <a:gd name="T41" fmla="*/ 40 w 40"/>
                  <a:gd name="T42" fmla="*/ 76 h 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76">
                    <a:moveTo>
                      <a:pt x="22" y="73"/>
                    </a:moveTo>
                    <a:lnTo>
                      <a:pt x="23" y="68"/>
                    </a:lnTo>
                    <a:lnTo>
                      <a:pt x="25" y="56"/>
                    </a:lnTo>
                    <a:lnTo>
                      <a:pt x="26" y="42"/>
                    </a:lnTo>
                    <a:lnTo>
                      <a:pt x="24" y="29"/>
                    </a:lnTo>
                    <a:lnTo>
                      <a:pt x="18" y="19"/>
                    </a:lnTo>
                    <a:lnTo>
                      <a:pt x="10" y="10"/>
                    </a:lnTo>
                    <a:lnTo>
                      <a:pt x="3" y="3"/>
                    </a:lnTo>
                    <a:lnTo>
                      <a:pt x="0" y="0"/>
                    </a:lnTo>
                    <a:lnTo>
                      <a:pt x="35" y="17"/>
                    </a:lnTo>
                    <a:lnTo>
                      <a:pt x="40" y="55"/>
                    </a:lnTo>
                    <a:lnTo>
                      <a:pt x="37" y="76"/>
                    </a:lnTo>
                    <a:lnTo>
                      <a:pt x="22" y="73"/>
                    </a:lnTo>
                    <a:close/>
                  </a:path>
                </a:pathLst>
              </a:custGeom>
              <a:solidFill>
                <a:srgbClr val="000000"/>
              </a:solidFill>
              <a:ln w="9525">
                <a:noFill/>
                <a:round/>
                <a:headEnd/>
                <a:tailEnd/>
              </a:ln>
            </p:spPr>
            <p:txBody>
              <a:bodyPr/>
              <a:lstStyle/>
              <a:p>
                <a:endParaRPr lang="en-US" dirty="0"/>
              </a:p>
            </p:txBody>
          </p:sp>
          <p:sp>
            <p:nvSpPr>
              <p:cNvPr id="122320" name="Freeform 464"/>
              <p:cNvSpPr>
                <a:spLocks/>
              </p:cNvSpPr>
              <p:nvPr/>
            </p:nvSpPr>
            <p:spPr bwMode="auto">
              <a:xfrm>
                <a:off x="2059" y="1980"/>
                <a:ext cx="7" cy="9"/>
              </a:xfrm>
              <a:custGeom>
                <a:avLst/>
                <a:gdLst>
                  <a:gd name="T0" fmla="*/ 28 w 39"/>
                  <a:gd name="T1" fmla="*/ 53 h 53"/>
                  <a:gd name="T2" fmla="*/ 24 w 39"/>
                  <a:gd name="T3" fmla="*/ 24 h 53"/>
                  <a:gd name="T4" fmla="*/ 0 w 39"/>
                  <a:gd name="T5" fmla="*/ 0 h 53"/>
                  <a:gd name="T6" fmla="*/ 20 w 39"/>
                  <a:gd name="T7" fmla="*/ 5 h 53"/>
                  <a:gd name="T8" fmla="*/ 30 w 39"/>
                  <a:gd name="T9" fmla="*/ 20 h 53"/>
                  <a:gd name="T10" fmla="*/ 39 w 39"/>
                  <a:gd name="T11" fmla="*/ 53 h 53"/>
                  <a:gd name="T12" fmla="*/ 28 w 39"/>
                  <a:gd name="T13" fmla="*/ 53 h 53"/>
                  <a:gd name="T14" fmla="*/ 0 60000 65536"/>
                  <a:gd name="T15" fmla="*/ 0 60000 65536"/>
                  <a:gd name="T16" fmla="*/ 0 60000 65536"/>
                  <a:gd name="T17" fmla="*/ 0 60000 65536"/>
                  <a:gd name="T18" fmla="*/ 0 60000 65536"/>
                  <a:gd name="T19" fmla="*/ 0 60000 65536"/>
                  <a:gd name="T20" fmla="*/ 0 60000 65536"/>
                  <a:gd name="T21" fmla="*/ 0 w 39"/>
                  <a:gd name="T22" fmla="*/ 0 h 53"/>
                  <a:gd name="T23" fmla="*/ 39 w 39"/>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53">
                    <a:moveTo>
                      <a:pt x="28" y="53"/>
                    </a:moveTo>
                    <a:lnTo>
                      <a:pt x="24" y="24"/>
                    </a:lnTo>
                    <a:lnTo>
                      <a:pt x="0" y="0"/>
                    </a:lnTo>
                    <a:lnTo>
                      <a:pt x="20" y="5"/>
                    </a:lnTo>
                    <a:lnTo>
                      <a:pt x="30" y="20"/>
                    </a:lnTo>
                    <a:lnTo>
                      <a:pt x="39" y="53"/>
                    </a:lnTo>
                    <a:lnTo>
                      <a:pt x="28" y="53"/>
                    </a:lnTo>
                    <a:close/>
                  </a:path>
                </a:pathLst>
              </a:custGeom>
              <a:solidFill>
                <a:srgbClr val="000000"/>
              </a:solidFill>
              <a:ln w="9525">
                <a:noFill/>
                <a:round/>
                <a:headEnd/>
                <a:tailEnd/>
              </a:ln>
            </p:spPr>
            <p:txBody>
              <a:bodyPr/>
              <a:lstStyle/>
              <a:p>
                <a:endParaRPr lang="en-US" dirty="0"/>
              </a:p>
            </p:txBody>
          </p:sp>
          <p:sp>
            <p:nvSpPr>
              <p:cNvPr id="122321" name="Freeform 465"/>
              <p:cNvSpPr>
                <a:spLocks/>
              </p:cNvSpPr>
              <p:nvPr/>
            </p:nvSpPr>
            <p:spPr bwMode="auto">
              <a:xfrm>
                <a:off x="1817" y="1851"/>
                <a:ext cx="7" cy="7"/>
              </a:xfrm>
              <a:custGeom>
                <a:avLst/>
                <a:gdLst>
                  <a:gd name="T0" fmla="*/ 22 w 37"/>
                  <a:gd name="T1" fmla="*/ 41 h 41"/>
                  <a:gd name="T2" fmla="*/ 22 w 37"/>
                  <a:gd name="T3" fmla="*/ 21 h 41"/>
                  <a:gd name="T4" fmla="*/ 14 w 37"/>
                  <a:gd name="T5" fmla="*/ 10 h 41"/>
                  <a:gd name="T6" fmla="*/ 0 w 37"/>
                  <a:gd name="T7" fmla="*/ 0 h 41"/>
                  <a:gd name="T8" fmla="*/ 18 w 37"/>
                  <a:gd name="T9" fmla="*/ 6 h 41"/>
                  <a:gd name="T10" fmla="*/ 26 w 37"/>
                  <a:gd name="T11" fmla="*/ 13 h 41"/>
                  <a:gd name="T12" fmla="*/ 37 w 37"/>
                  <a:gd name="T13" fmla="*/ 31 h 41"/>
                  <a:gd name="T14" fmla="*/ 22 w 37"/>
                  <a:gd name="T15" fmla="*/ 41 h 41"/>
                  <a:gd name="T16" fmla="*/ 0 60000 65536"/>
                  <a:gd name="T17" fmla="*/ 0 60000 65536"/>
                  <a:gd name="T18" fmla="*/ 0 60000 65536"/>
                  <a:gd name="T19" fmla="*/ 0 60000 65536"/>
                  <a:gd name="T20" fmla="*/ 0 60000 65536"/>
                  <a:gd name="T21" fmla="*/ 0 60000 65536"/>
                  <a:gd name="T22" fmla="*/ 0 60000 65536"/>
                  <a:gd name="T23" fmla="*/ 0 60000 65536"/>
                  <a:gd name="T24" fmla="*/ 0 w 37"/>
                  <a:gd name="T25" fmla="*/ 0 h 41"/>
                  <a:gd name="T26" fmla="*/ 37 w 37"/>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 h="41">
                    <a:moveTo>
                      <a:pt x="22" y="41"/>
                    </a:moveTo>
                    <a:lnTo>
                      <a:pt x="22" y="21"/>
                    </a:lnTo>
                    <a:lnTo>
                      <a:pt x="14" y="10"/>
                    </a:lnTo>
                    <a:lnTo>
                      <a:pt x="0" y="0"/>
                    </a:lnTo>
                    <a:lnTo>
                      <a:pt x="18" y="6"/>
                    </a:lnTo>
                    <a:lnTo>
                      <a:pt x="26" y="13"/>
                    </a:lnTo>
                    <a:lnTo>
                      <a:pt x="37" y="31"/>
                    </a:lnTo>
                    <a:lnTo>
                      <a:pt x="22" y="41"/>
                    </a:lnTo>
                    <a:close/>
                  </a:path>
                </a:pathLst>
              </a:custGeom>
              <a:solidFill>
                <a:srgbClr val="000000"/>
              </a:solidFill>
              <a:ln w="9525">
                <a:noFill/>
                <a:round/>
                <a:headEnd/>
                <a:tailEnd/>
              </a:ln>
            </p:spPr>
            <p:txBody>
              <a:bodyPr/>
              <a:lstStyle/>
              <a:p>
                <a:endParaRPr lang="en-US" dirty="0"/>
              </a:p>
            </p:txBody>
          </p:sp>
          <p:sp>
            <p:nvSpPr>
              <p:cNvPr id="122322" name="Freeform 466"/>
              <p:cNvSpPr>
                <a:spLocks/>
              </p:cNvSpPr>
              <p:nvPr/>
            </p:nvSpPr>
            <p:spPr bwMode="auto">
              <a:xfrm>
                <a:off x="1853" y="1786"/>
                <a:ext cx="95" cy="112"/>
              </a:xfrm>
              <a:custGeom>
                <a:avLst/>
                <a:gdLst>
                  <a:gd name="T0" fmla="*/ 551 w 565"/>
                  <a:gd name="T1" fmla="*/ 671 h 671"/>
                  <a:gd name="T2" fmla="*/ 432 w 565"/>
                  <a:gd name="T3" fmla="*/ 612 h 671"/>
                  <a:gd name="T4" fmla="*/ 407 w 565"/>
                  <a:gd name="T5" fmla="*/ 600 h 671"/>
                  <a:gd name="T6" fmla="*/ 384 w 565"/>
                  <a:gd name="T7" fmla="*/ 585 h 671"/>
                  <a:gd name="T8" fmla="*/ 362 w 565"/>
                  <a:gd name="T9" fmla="*/ 567 h 671"/>
                  <a:gd name="T10" fmla="*/ 339 w 565"/>
                  <a:gd name="T11" fmla="*/ 547 h 671"/>
                  <a:gd name="T12" fmla="*/ 320 w 565"/>
                  <a:gd name="T13" fmla="*/ 526 h 671"/>
                  <a:gd name="T14" fmla="*/ 302 w 565"/>
                  <a:gd name="T15" fmla="*/ 502 h 671"/>
                  <a:gd name="T16" fmla="*/ 285 w 565"/>
                  <a:gd name="T17" fmla="*/ 476 h 671"/>
                  <a:gd name="T18" fmla="*/ 271 w 565"/>
                  <a:gd name="T19" fmla="*/ 449 h 671"/>
                  <a:gd name="T20" fmla="*/ 263 w 565"/>
                  <a:gd name="T21" fmla="*/ 426 h 671"/>
                  <a:gd name="T22" fmla="*/ 252 w 565"/>
                  <a:gd name="T23" fmla="*/ 404 h 671"/>
                  <a:gd name="T24" fmla="*/ 240 w 565"/>
                  <a:gd name="T25" fmla="*/ 382 h 671"/>
                  <a:gd name="T26" fmla="*/ 227 w 565"/>
                  <a:gd name="T27" fmla="*/ 363 h 671"/>
                  <a:gd name="T28" fmla="*/ 210 w 565"/>
                  <a:gd name="T29" fmla="*/ 345 h 671"/>
                  <a:gd name="T30" fmla="*/ 194 w 565"/>
                  <a:gd name="T31" fmla="*/ 329 h 671"/>
                  <a:gd name="T32" fmla="*/ 176 w 565"/>
                  <a:gd name="T33" fmla="*/ 315 h 671"/>
                  <a:gd name="T34" fmla="*/ 156 w 565"/>
                  <a:gd name="T35" fmla="*/ 305 h 671"/>
                  <a:gd name="T36" fmla="*/ 46 w 565"/>
                  <a:gd name="T37" fmla="*/ 369 h 671"/>
                  <a:gd name="T38" fmla="*/ 0 w 565"/>
                  <a:gd name="T39" fmla="*/ 353 h 671"/>
                  <a:gd name="T40" fmla="*/ 0 w 565"/>
                  <a:gd name="T41" fmla="*/ 311 h 671"/>
                  <a:gd name="T42" fmla="*/ 52 w 565"/>
                  <a:gd name="T43" fmla="*/ 306 h 671"/>
                  <a:gd name="T44" fmla="*/ 53 w 565"/>
                  <a:gd name="T45" fmla="*/ 300 h 671"/>
                  <a:gd name="T46" fmla="*/ 58 w 565"/>
                  <a:gd name="T47" fmla="*/ 288 h 671"/>
                  <a:gd name="T48" fmla="*/ 66 w 565"/>
                  <a:gd name="T49" fmla="*/ 274 h 671"/>
                  <a:gd name="T50" fmla="*/ 80 w 565"/>
                  <a:gd name="T51" fmla="*/ 265 h 671"/>
                  <a:gd name="T52" fmla="*/ 91 w 565"/>
                  <a:gd name="T53" fmla="*/ 250 h 671"/>
                  <a:gd name="T54" fmla="*/ 92 w 565"/>
                  <a:gd name="T55" fmla="*/ 223 h 671"/>
                  <a:gd name="T56" fmla="*/ 88 w 565"/>
                  <a:gd name="T57" fmla="*/ 196 h 671"/>
                  <a:gd name="T58" fmla="*/ 86 w 565"/>
                  <a:gd name="T59" fmla="*/ 184 h 671"/>
                  <a:gd name="T60" fmla="*/ 63 w 565"/>
                  <a:gd name="T61" fmla="*/ 104 h 671"/>
                  <a:gd name="T62" fmla="*/ 40 w 565"/>
                  <a:gd name="T63" fmla="*/ 0 h 671"/>
                  <a:gd name="T64" fmla="*/ 92 w 565"/>
                  <a:gd name="T65" fmla="*/ 104 h 671"/>
                  <a:gd name="T66" fmla="*/ 167 w 565"/>
                  <a:gd name="T67" fmla="*/ 150 h 671"/>
                  <a:gd name="T68" fmla="*/ 218 w 565"/>
                  <a:gd name="T69" fmla="*/ 162 h 671"/>
                  <a:gd name="T70" fmla="*/ 300 w 565"/>
                  <a:gd name="T71" fmla="*/ 294 h 671"/>
                  <a:gd name="T72" fmla="*/ 302 w 565"/>
                  <a:gd name="T73" fmla="*/ 302 h 671"/>
                  <a:gd name="T74" fmla="*/ 306 w 565"/>
                  <a:gd name="T75" fmla="*/ 320 h 671"/>
                  <a:gd name="T76" fmla="*/ 309 w 565"/>
                  <a:gd name="T77" fmla="*/ 343 h 671"/>
                  <a:gd name="T78" fmla="*/ 311 w 565"/>
                  <a:gd name="T79" fmla="*/ 363 h 671"/>
                  <a:gd name="T80" fmla="*/ 313 w 565"/>
                  <a:gd name="T81" fmla="*/ 374 h 671"/>
                  <a:gd name="T82" fmla="*/ 317 w 565"/>
                  <a:gd name="T83" fmla="*/ 390 h 671"/>
                  <a:gd name="T84" fmla="*/ 324 w 565"/>
                  <a:gd name="T85" fmla="*/ 406 h 671"/>
                  <a:gd name="T86" fmla="*/ 331 w 565"/>
                  <a:gd name="T87" fmla="*/ 424 h 671"/>
                  <a:gd name="T88" fmla="*/ 338 w 565"/>
                  <a:gd name="T89" fmla="*/ 440 h 671"/>
                  <a:gd name="T90" fmla="*/ 345 w 565"/>
                  <a:gd name="T91" fmla="*/ 454 h 671"/>
                  <a:gd name="T92" fmla="*/ 349 w 565"/>
                  <a:gd name="T93" fmla="*/ 464 h 671"/>
                  <a:gd name="T94" fmla="*/ 352 w 565"/>
                  <a:gd name="T95" fmla="*/ 467 h 671"/>
                  <a:gd name="T96" fmla="*/ 466 w 565"/>
                  <a:gd name="T97" fmla="*/ 501 h 671"/>
                  <a:gd name="T98" fmla="*/ 530 w 565"/>
                  <a:gd name="T99" fmla="*/ 536 h 671"/>
                  <a:gd name="T100" fmla="*/ 553 w 565"/>
                  <a:gd name="T101" fmla="*/ 593 h 671"/>
                  <a:gd name="T102" fmla="*/ 565 w 565"/>
                  <a:gd name="T103" fmla="*/ 651 h 671"/>
                  <a:gd name="T104" fmla="*/ 551 w 565"/>
                  <a:gd name="T105" fmla="*/ 671 h 6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5"/>
                  <a:gd name="T160" fmla="*/ 0 h 671"/>
                  <a:gd name="T161" fmla="*/ 565 w 565"/>
                  <a:gd name="T162" fmla="*/ 671 h 6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5" h="671">
                    <a:moveTo>
                      <a:pt x="551" y="671"/>
                    </a:moveTo>
                    <a:lnTo>
                      <a:pt x="432" y="612"/>
                    </a:lnTo>
                    <a:lnTo>
                      <a:pt x="407" y="600"/>
                    </a:lnTo>
                    <a:lnTo>
                      <a:pt x="384" y="585"/>
                    </a:lnTo>
                    <a:lnTo>
                      <a:pt x="362" y="567"/>
                    </a:lnTo>
                    <a:lnTo>
                      <a:pt x="339" y="547"/>
                    </a:lnTo>
                    <a:lnTo>
                      <a:pt x="320" y="526"/>
                    </a:lnTo>
                    <a:lnTo>
                      <a:pt x="302" y="502"/>
                    </a:lnTo>
                    <a:lnTo>
                      <a:pt x="285" y="476"/>
                    </a:lnTo>
                    <a:lnTo>
                      <a:pt x="271" y="449"/>
                    </a:lnTo>
                    <a:lnTo>
                      <a:pt x="263" y="426"/>
                    </a:lnTo>
                    <a:lnTo>
                      <a:pt x="252" y="404"/>
                    </a:lnTo>
                    <a:lnTo>
                      <a:pt x="240" y="382"/>
                    </a:lnTo>
                    <a:lnTo>
                      <a:pt x="227" y="363"/>
                    </a:lnTo>
                    <a:lnTo>
                      <a:pt x="210" y="345"/>
                    </a:lnTo>
                    <a:lnTo>
                      <a:pt x="194" y="329"/>
                    </a:lnTo>
                    <a:lnTo>
                      <a:pt x="176" y="315"/>
                    </a:lnTo>
                    <a:lnTo>
                      <a:pt x="156" y="305"/>
                    </a:lnTo>
                    <a:lnTo>
                      <a:pt x="46" y="369"/>
                    </a:lnTo>
                    <a:lnTo>
                      <a:pt x="0" y="353"/>
                    </a:lnTo>
                    <a:lnTo>
                      <a:pt x="0" y="311"/>
                    </a:lnTo>
                    <a:lnTo>
                      <a:pt x="52" y="306"/>
                    </a:lnTo>
                    <a:lnTo>
                      <a:pt x="53" y="300"/>
                    </a:lnTo>
                    <a:lnTo>
                      <a:pt x="58" y="288"/>
                    </a:lnTo>
                    <a:lnTo>
                      <a:pt x="66" y="274"/>
                    </a:lnTo>
                    <a:lnTo>
                      <a:pt x="80" y="265"/>
                    </a:lnTo>
                    <a:lnTo>
                      <a:pt x="91" y="250"/>
                    </a:lnTo>
                    <a:lnTo>
                      <a:pt x="92" y="223"/>
                    </a:lnTo>
                    <a:lnTo>
                      <a:pt x="88" y="196"/>
                    </a:lnTo>
                    <a:lnTo>
                      <a:pt x="86" y="184"/>
                    </a:lnTo>
                    <a:lnTo>
                      <a:pt x="63" y="104"/>
                    </a:lnTo>
                    <a:lnTo>
                      <a:pt x="40" y="0"/>
                    </a:lnTo>
                    <a:lnTo>
                      <a:pt x="92" y="104"/>
                    </a:lnTo>
                    <a:lnTo>
                      <a:pt x="167" y="150"/>
                    </a:lnTo>
                    <a:lnTo>
                      <a:pt x="218" y="162"/>
                    </a:lnTo>
                    <a:lnTo>
                      <a:pt x="300" y="294"/>
                    </a:lnTo>
                    <a:lnTo>
                      <a:pt x="302" y="302"/>
                    </a:lnTo>
                    <a:lnTo>
                      <a:pt x="306" y="320"/>
                    </a:lnTo>
                    <a:lnTo>
                      <a:pt x="309" y="343"/>
                    </a:lnTo>
                    <a:lnTo>
                      <a:pt x="311" y="363"/>
                    </a:lnTo>
                    <a:lnTo>
                      <a:pt x="313" y="374"/>
                    </a:lnTo>
                    <a:lnTo>
                      <a:pt x="317" y="390"/>
                    </a:lnTo>
                    <a:lnTo>
                      <a:pt x="324" y="406"/>
                    </a:lnTo>
                    <a:lnTo>
                      <a:pt x="331" y="424"/>
                    </a:lnTo>
                    <a:lnTo>
                      <a:pt x="338" y="440"/>
                    </a:lnTo>
                    <a:lnTo>
                      <a:pt x="345" y="454"/>
                    </a:lnTo>
                    <a:lnTo>
                      <a:pt x="349" y="464"/>
                    </a:lnTo>
                    <a:lnTo>
                      <a:pt x="352" y="467"/>
                    </a:lnTo>
                    <a:lnTo>
                      <a:pt x="466" y="501"/>
                    </a:lnTo>
                    <a:lnTo>
                      <a:pt x="530" y="536"/>
                    </a:lnTo>
                    <a:lnTo>
                      <a:pt x="553" y="593"/>
                    </a:lnTo>
                    <a:lnTo>
                      <a:pt x="565" y="651"/>
                    </a:lnTo>
                    <a:lnTo>
                      <a:pt x="551" y="671"/>
                    </a:lnTo>
                    <a:close/>
                  </a:path>
                </a:pathLst>
              </a:custGeom>
              <a:solidFill>
                <a:srgbClr val="000000"/>
              </a:solidFill>
              <a:ln w="9525">
                <a:noFill/>
                <a:round/>
                <a:headEnd/>
                <a:tailEnd/>
              </a:ln>
            </p:spPr>
            <p:txBody>
              <a:bodyPr/>
              <a:lstStyle/>
              <a:p>
                <a:endParaRPr lang="en-US" dirty="0"/>
              </a:p>
            </p:txBody>
          </p:sp>
          <p:sp>
            <p:nvSpPr>
              <p:cNvPr id="122323" name="Freeform 467"/>
              <p:cNvSpPr>
                <a:spLocks/>
              </p:cNvSpPr>
              <p:nvPr/>
            </p:nvSpPr>
            <p:spPr bwMode="auto">
              <a:xfrm>
                <a:off x="1802" y="1703"/>
                <a:ext cx="78" cy="151"/>
              </a:xfrm>
              <a:custGeom>
                <a:avLst/>
                <a:gdLst>
                  <a:gd name="T0" fmla="*/ 22 w 469"/>
                  <a:gd name="T1" fmla="*/ 671 h 911"/>
                  <a:gd name="T2" fmla="*/ 6 w 469"/>
                  <a:gd name="T3" fmla="*/ 727 h 911"/>
                  <a:gd name="T4" fmla="*/ 0 w 469"/>
                  <a:gd name="T5" fmla="*/ 799 h 911"/>
                  <a:gd name="T6" fmla="*/ 5 w 469"/>
                  <a:gd name="T7" fmla="*/ 871 h 911"/>
                  <a:gd name="T8" fmla="*/ 17 w 469"/>
                  <a:gd name="T9" fmla="*/ 905 h 911"/>
                  <a:gd name="T10" fmla="*/ 52 w 469"/>
                  <a:gd name="T11" fmla="*/ 836 h 911"/>
                  <a:gd name="T12" fmla="*/ 80 w 469"/>
                  <a:gd name="T13" fmla="*/ 651 h 911"/>
                  <a:gd name="T14" fmla="*/ 74 w 469"/>
                  <a:gd name="T15" fmla="*/ 530 h 911"/>
                  <a:gd name="T16" fmla="*/ 195 w 469"/>
                  <a:gd name="T17" fmla="*/ 570 h 911"/>
                  <a:gd name="T18" fmla="*/ 264 w 469"/>
                  <a:gd name="T19" fmla="*/ 628 h 911"/>
                  <a:gd name="T20" fmla="*/ 242 w 469"/>
                  <a:gd name="T21" fmla="*/ 484 h 911"/>
                  <a:gd name="T22" fmla="*/ 281 w 469"/>
                  <a:gd name="T23" fmla="*/ 328 h 911"/>
                  <a:gd name="T24" fmla="*/ 469 w 469"/>
                  <a:gd name="T25" fmla="*/ 257 h 911"/>
                  <a:gd name="T26" fmla="*/ 388 w 469"/>
                  <a:gd name="T27" fmla="*/ 163 h 911"/>
                  <a:gd name="T28" fmla="*/ 399 w 469"/>
                  <a:gd name="T29" fmla="*/ 82 h 911"/>
                  <a:gd name="T30" fmla="*/ 436 w 469"/>
                  <a:gd name="T31" fmla="*/ 33 h 911"/>
                  <a:gd name="T32" fmla="*/ 464 w 469"/>
                  <a:gd name="T33" fmla="*/ 8 h 911"/>
                  <a:gd name="T34" fmla="*/ 463 w 469"/>
                  <a:gd name="T35" fmla="*/ 0 h 911"/>
                  <a:gd name="T36" fmla="*/ 452 w 469"/>
                  <a:gd name="T37" fmla="*/ 3 h 911"/>
                  <a:gd name="T38" fmla="*/ 433 w 469"/>
                  <a:gd name="T39" fmla="*/ 9 h 911"/>
                  <a:gd name="T40" fmla="*/ 406 w 469"/>
                  <a:gd name="T41" fmla="*/ 17 h 911"/>
                  <a:gd name="T42" fmla="*/ 378 w 469"/>
                  <a:gd name="T43" fmla="*/ 29 h 911"/>
                  <a:gd name="T44" fmla="*/ 350 w 469"/>
                  <a:gd name="T45" fmla="*/ 44 h 911"/>
                  <a:gd name="T46" fmla="*/ 323 w 469"/>
                  <a:gd name="T47" fmla="*/ 64 h 911"/>
                  <a:gd name="T48" fmla="*/ 302 w 469"/>
                  <a:gd name="T49" fmla="*/ 86 h 911"/>
                  <a:gd name="T50" fmla="*/ 279 w 469"/>
                  <a:gd name="T51" fmla="*/ 140 h 911"/>
                  <a:gd name="T52" fmla="*/ 278 w 469"/>
                  <a:gd name="T53" fmla="*/ 219 h 911"/>
                  <a:gd name="T54" fmla="*/ 213 w 469"/>
                  <a:gd name="T55" fmla="*/ 306 h 911"/>
                  <a:gd name="T56" fmla="*/ 189 w 469"/>
                  <a:gd name="T57" fmla="*/ 354 h 911"/>
                  <a:gd name="T58" fmla="*/ 177 w 469"/>
                  <a:gd name="T59" fmla="*/ 409 h 911"/>
                  <a:gd name="T60" fmla="*/ 174 w 469"/>
                  <a:gd name="T61" fmla="*/ 465 h 911"/>
                  <a:gd name="T62" fmla="*/ 179 w 469"/>
                  <a:gd name="T63" fmla="*/ 518 h 911"/>
                  <a:gd name="T64" fmla="*/ 151 w 469"/>
                  <a:gd name="T65" fmla="*/ 520 h 911"/>
                  <a:gd name="T66" fmla="*/ 123 w 469"/>
                  <a:gd name="T67" fmla="*/ 513 h 911"/>
                  <a:gd name="T68" fmla="*/ 97 w 469"/>
                  <a:gd name="T69" fmla="*/ 499 h 911"/>
                  <a:gd name="T70" fmla="*/ 74 w 469"/>
                  <a:gd name="T71" fmla="*/ 484 h 911"/>
                  <a:gd name="T72" fmla="*/ 22 w 469"/>
                  <a:gd name="T73" fmla="*/ 531 h 911"/>
                  <a:gd name="T74" fmla="*/ 21 w 469"/>
                  <a:gd name="T75" fmla="*/ 630 h 9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9"/>
                  <a:gd name="T115" fmla="*/ 0 h 911"/>
                  <a:gd name="T116" fmla="*/ 469 w 469"/>
                  <a:gd name="T117" fmla="*/ 911 h 9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9" h="911">
                    <a:moveTo>
                      <a:pt x="35" y="654"/>
                    </a:moveTo>
                    <a:lnTo>
                      <a:pt x="22" y="671"/>
                    </a:lnTo>
                    <a:lnTo>
                      <a:pt x="13" y="695"/>
                    </a:lnTo>
                    <a:lnTo>
                      <a:pt x="6" y="727"/>
                    </a:lnTo>
                    <a:lnTo>
                      <a:pt x="2" y="761"/>
                    </a:lnTo>
                    <a:lnTo>
                      <a:pt x="0" y="799"/>
                    </a:lnTo>
                    <a:lnTo>
                      <a:pt x="1" y="837"/>
                    </a:lnTo>
                    <a:lnTo>
                      <a:pt x="5" y="871"/>
                    </a:lnTo>
                    <a:lnTo>
                      <a:pt x="11" y="903"/>
                    </a:lnTo>
                    <a:lnTo>
                      <a:pt x="17" y="905"/>
                    </a:lnTo>
                    <a:lnTo>
                      <a:pt x="40" y="911"/>
                    </a:lnTo>
                    <a:lnTo>
                      <a:pt x="52" y="836"/>
                    </a:lnTo>
                    <a:lnTo>
                      <a:pt x="52" y="737"/>
                    </a:lnTo>
                    <a:lnTo>
                      <a:pt x="80" y="651"/>
                    </a:lnTo>
                    <a:lnTo>
                      <a:pt x="69" y="587"/>
                    </a:lnTo>
                    <a:lnTo>
                      <a:pt x="74" y="530"/>
                    </a:lnTo>
                    <a:lnTo>
                      <a:pt x="126" y="553"/>
                    </a:lnTo>
                    <a:lnTo>
                      <a:pt x="195" y="570"/>
                    </a:lnTo>
                    <a:lnTo>
                      <a:pt x="225" y="622"/>
                    </a:lnTo>
                    <a:lnTo>
                      <a:pt x="264" y="628"/>
                    </a:lnTo>
                    <a:lnTo>
                      <a:pt x="242" y="542"/>
                    </a:lnTo>
                    <a:lnTo>
                      <a:pt x="242" y="484"/>
                    </a:lnTo>
                    <a:lnTo>
                      <a:pt x="236" y="380"/>
                    </a:lnTo>
                    <a:lnTo>
                      <a:pt x="281" y="328"/>
                    </a:lnTo>
                    <a:lnTo>
                      <a:pt x="351" y="305"/>
                    </a:lnTo>
                    <a:lnTo>
                      <a:pt x="469" y="257"/>
                    </a:lnTo>
                    <a:lnTo>
                      <a:pt x="402" y="219"/>
                    </a:lnTo>
                    <a:lnTo>
                      <a:pt x="388" y="163"/>
                    </a:lnTo>
                    <a:lnTo>
                      <a:pt x="388" y="119"/>
                    </a:lnTo>
                    <a:lnTo>
                      <a:pt x="399" y="82"/>
                    </a:lnTo>
                    <a:lnTo>
                      <a:pt x="417" y="55"/>
                    </a:lnTo>
                    <a:lnTo>
                      <a:pt x="436" y="33"/>
                    </a:lnTo>
                    <a:lnTo>
                      <a:pt x="453" y="18"/>
                    </a:lnTo>
                    <a:lnTo>
                      <a:pt x="464" y="8"/>
                    </a:lnTo>
                    <a:lnTo>
                      <a:pt x="465" y="0"/>
                    </a:lnTo>
                    <a:lnTo>
                      <a:pt x="463" y="0"/>
                    </a:lnTo>
                    <a:lnTo>
                      <a:pt x="459" y="1"/>
                    </a:lnTo>
                    <a:lnTo>
                      <a:pt x="452" y="3"/>
                    </a:lnTo>
                    <a:lnTo>
                      <a:pt x="443" y="6"/>
                    </a:lnTo>
                    <a:lnTo>
                      <a:pt x="433" y="9"/>
                    </a:lnTo>
                    <a:lnTo>
                      <a:pt x="421" y="13"/>
                    </a:lnTo>
                    <a:lnTo>
                      <a:pt x="406" y="17"/>
                    </a:lnTo>
                    <a:lnTo>
                      <a:pt x="392" y="23"/>
                    </a:lnTo>
                    <a:lnTo>
                      <a:pt x="378" y="29"/>
                    </a:lnTo>
                    <a:lnTo>
                      <a:pt x="364" y="36"/>
                    </a:lnTo>
                    <a:lnTo>
                      <a:pt x="350" y="44"/>
                    </a:lnTo>
                    <a:lnTo>
                      <a:pt x="335" y="54"/>
                    </a:lnTo>
                    <a:lnTo>
                      <a:pt x="323" y="64"/>
                    </a:lnTo>
                    <a:lnTo>
                      <a:pt x="312" y="74"/>
                    </a:lnTo>
                    <a:lnTo>
                      <a:pt x="302" y="86"/>
                    </a:lnTo>
                    <a:lnTo>
                      <a:pt x="295" y="98"/>
                    </a:lnTo>
                    <a:lnTo>
                      <a:pt x="279" y="140"/>
                    </a:lnTo>
                    <a:lnTo>
                      <a:pt x="274" y="181"/>
                    </a:lnTo>
                    <a:lnTo>
                      <a:pt x="278" y="219"/>
                    </a:lnTo>
                    <a:lnTo>
                      <a:pt x="294" y="254"/>
                    </a:lnTo>
                    <a:lnTo>
                      <a:pt x="213" y="306"/>
                    </a:lnTo>
                    <a:lnTo>
                      <a:pt x="200" y="328"/>
                    </a:lnTo>
                    <a:lnTo>
                      <a:pt x="189" y="354"/>
                    </a:lnTo>
                    <a:lnTo>
                      <a:pt x="182" y="380"/>
                    </a:lnTo>
                    <a:lnTo>
                      <a:pt x="177" y="409"/>
                    </a:lnTo>
                    <a:lnTo>
                      <a:pt x="175" y="437"/>
                    </a:lnTo>
                    <a:lnTo>
                      <a:pt x="174" y="465"/>
                    </a:lnTo>
                    <a:lnTo>
                      <a:pt x="176" y="493"/>
                    </a:lnTo>
                    <a:lnTo>
                      <a:pt x="179" y="518"/>
                    </a:lnTo>
                    <a:lnTo>
                      <a:pt x="166" y="521"/>
                    </a:lnTo>
                    <a:lnTo>
                      <a:pt x="151" y="520"/>
                    </a:lnTo>
                    <a:lnTo>
                      <a:pt x="137" y="517"/>
                    </a:lnTo>
                    <a:lnTo>
                      <a:pt x="123" y="513"/>
                    </a:lnTo>
                    <a:lnTo>
                      <a:pt x="109" y="506"/>
                    </a:lnTo>
                    <a:lnTo>
                      <a:pt x="97" y="499"/>
                    </a:lnTo>
                    <a:lnTo>
                      <a:pt x="84" y="492"/>
                    </a:lnTo>
                    <a:lnTo>
                      <a:pt x="74" y="484"/>
                    </a:lnTo>
                    <a:lnTo>
                      <a:pt x="31" y="499"/>
                    </a:lnTo>
                    <a:lnTo>
                      <a:pt x="22" y="531"/>
                    </a:lnTo>
                    <a:lnTo>
                      <a:pt x="18" y="581"/>
                    </a:lnTo>
                    <a:lnTo>
                      <a:pt x="21" y="630"/>
                    </a:lnTo>
                    <a:lnTo>
                      <a:pt x="35" y="654"/>
                    </a:lnTo>
                    <a:close/>
                  </a:path>
                </a:pathLst>
              </a:custGeom>
              <a:solidFill>
                <a:srgbClr val="000000"/>
              </a:solidFill>
              <a:ln w="9525">
                <a:noFill/>
                <a:round/>
                <a:headEnd/>
                <a:tailEnd/>
              </a:ln>
            </p:spPr>
            <p:txBody>
              <a:bodyPr/>
              <a:lstStyle/>
              <a:p>
                <a:endParaRPr lang="en-US" dirty="0"/>
              </a:p>
            </p:txBody>
          </p:sp>
          <p:sp>
            <p:nvSpPr>
              <p:cNvPr id="122324" name="Freeform 468"/>
              <p:cNvSpPr>
                <a:spLocks/>
              </p:cNvSpPr>
              <p:nvPr/>
            </p:nvSpPr>
            <p:spPr bwMode="auto">
              <a:xfrm>
                <a:off x="1853" y="1713"/>
                <a:ext cx="11" cy="30"/>
              </a:xfrm>
              <a:custGeom>
                <a:avLst/>
                <a:gdLst>
                  <a:gd name="T0" fmla="*/ 64 w 65"/>
                  <a:gd name="T1" fmla="*/ 0 h 180"/>
                  <a:gd name="T2" fmla="*/ 65 w 65"/>
                  <a:gd name="T3" fmla="*/ 11 h 180"/>
                  <a:gd name="T4" fmla="*/ 62 w 65"/>
                  <a:gd name="T5" fmla="*/ 29 h 180"/>
                  <a:gd name="T6" fmla="*/ 58 w 65"/>
                  <a:gd name="T7" fmla="*/ 51 h 180"/>
                  <a:gd name="T8" fmla="*/ 54 w 65"/>
                  <a:gd name="T9" fmla="*/ 74 h 180"/>
                  <a:gd name="T10" fmla="*/ 50 w 65"/>
                  <a:gd name="T11" fmla="*/ 96 h 180"/>
                  <a:gd name="T12" fmla="*/ 50 w 65"/>
                  <a:gd name="T13" fmla="*/ 116 h 180"/>
                  <a:gd name="T14" fmla="*/ 53 w 65"/>
                  <a:gd name="T15" fmla="*/ 130 h 180"/>
                  <a:gd name="T16" fmla="*/ 62 w 65"/>
                  <a:gd name="T17" fmla="*/ 135 h 180"/>
                  <a:gd name="T18" fmla="*/ 62 w 65"/>
                  <a:gd name="T19" fmla="*/ 180 h 180"/>
                  <a:gd name="T20" fmla="*/ 0 w 65"/>
                  <a:gd name="T21" fmla="*/ 180 h 180"/>
                  <a:gd name="T22" fmla="*/ 0 w 65"/>
                  <a:gd name="T23" fmla="*/ 120 h 180"/>
                  <a:gd name="T24" fmla="*/ 0 w 65"/>
                  <a:gd name="T25" fmla="*/ 116 h 180"/>
                  <a:gd name="T26" fmla="*/ 2 w 65"/>
                  <a:gd name="T27" fmla="*/ 104 h 180"/>
                  <a:gd name="T28" fmla="*/ 5 w 65"/>
                  <a:gd name="T29" fmla="*/ 90 h 180"/>
                  <a:gd name="T30" fmla="*/ 10 w 65"/>
                  <a:gd name="T31" fmla="*/ 73 h 180"/>
                  <a:gd name="T32" fmla="*/ 18 w 65"/>
                  <a:gd name="T33" fmla="*/ 54 h 180"/>
                  <a:gd name="T34" fmla="*/ 29 w 65"/>
                  <a:gd name="T35" fmla="*/ 34 h 180"/>
                  <a:gd name="T36" fmla="*/ 45 w 65"/>
                  <a:gd name="T37" fmla="*/ 16 h 180"/>
                  <a:gd name="T38" fmla="*/ 64 w 65"/>
                  <a:gd name="T39" fmla="*/ 0 h 1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5"/>
                  <a:gd name="T61" fmla="*/ 0 h 180"/>
                  <a:gd name="T62" fmla="*/ 65 w 65"/>
                  <a:gd name="T63" fmla="*/ 180 h 18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5" h="180">
                    <a:moveTo>
                      <a:pt x="64" y="0"/>
                    </a:moveTo>
                    <a:lnTo>
                      <a:pt x="65" y="11"/>
                    </a:lnTo>
                    <a:lnTo>
                      <a:pt x="62" y="29"/>
                    </a:lnTo>
                    <a:lnTo>
                      <a:pt x="58" y="51"/>
                    </a:lnTo>
                    <a:lnTo>
                      <a:pt x="54" y="74"/>
                    </a:lnTo>
                    <a:lnTo>
                      <a:pt x="50" y="96"/>
                    </a:lnTo>
                    <a:lnTo>
                      <a:pt x="50" y="116"/>
                    </a:lnTo>
                    <a:lnTo>
                      <a:pt x="53" y="130"/>
                    </a:lnTo>
                    <a:lnTo>
                      <a:pt x="62" y="135"/>
                    </a:lnTo>
                    <a:lnTo>
                      <a:pt x="62" y="180"/>
                    </a:lnTo>
                    <a:lnTo>
                      <a:pt x="0" y="180"/>
                    </a:lnTo>
                    <a:lnTo>
                      <a:pt x="0" y="120"/>
                    </a:lnTo>
                    <a:lnTo>
                      <a:pt x="0" y="116"/>
                    </a:lnTo>
                    <a:lnTo>
                      <a:pt x="2" y="104"/>
                    </a:lnTo>
                    <a:lnTo>
                      <a:pt x="5" y="90"/>
                    </a:lnTo>
                    <a:lnTo>
                      <a:pt x="10" y="73"/>
                    </a:lnTo>
                    <a:lnTo>
                      <a:pt x="18" y="54"/>
                    </a:lnTo>
                    <a:lnTo>
                      <a:pt x="29" y="34"/>
                    </a:lnTo>
                    <a:lnTo>
                      <a:pt x="45" y="16"/>
                    </a:lnTo>
                    <a:lnTo>
                      <a:pt x="64" y="0"/>
                    </a:lnTo>
                    <a:close/>
                  </a:path>
                </a:pathLst>
              </a:custGeom>
              <a:solidFill>
                <a:srgbClr val="E2DDBC"/>
              </a:solidFill>
              <a:ln w="9525">
                <a:noFill/>
                <a:round/>
                <a:headEnd/>
                <a:tailEnd/>
              </a:ln>
            </p:spPr>
            <p:txBody>
              <a:bodyPr/>
              <a:lstStyle/>
              <a:p>
                <a:endParaRPr lang="en-US" dirty="0"/>
              </a:p>
            </p:txBody>
          </p:sp>
          <p:sp>
            <p:nvSpPr>
              <p:cNvPr id="122325" name="Freeform 469"/>
              <p:cNvSpPr>
                <a:spLocks/>
              </p:cNvSpPr>
              <p:nvPr/>
            </p:nvSpPr>
            <p:spPr bwMode="auto">
              <a:xfrm>
                <a:off x="1807" y="1789"/>
                <a:ext cx="20" cy="64"/>
              </a:xfrm>
              <a:custGeom>
                <a:avLst/>
                <a:gdLst>
                  <a:gd name="T0" fmla="*/ 6 w 114"/>
                  <a:gd name="T1" fmla="*/ 387 h 387"/>
                  <a:gd name="T2" fmla="*/ 0 w 114"/>
                  <a:gd name="T3" fmla="*/ 380 h 387"/>
                  <a:gd name="T4" fmla="*/ 0 w 114"/>
                  <a:gd name="T5" fmla="*/ 226 h 387"/>
                  <a:gd name="T6" fmla="*/ 5 w 114"/>
                  <a:gd name="T7" fmla="*/ 223 h 387"/>
                  <a:gd name="T8" fmla="*/ 8 w 114"/>
                  <a:gd name="T9" fmla="*/ 216 h 387"/>
                  <a:gd name="T10" fmla="*/ 7 w 114"/>
                  <a:gd name="T11" fmla="*/ 210 h 387"/>
                  <a:gd name="T12" fmla="*/ 0 w 114"/>
                  <a:gd name="T13" fmla="*/ 207 h 387"/>
                  <a:gd name="T14" fmla="*/ 5 w 114"/>
                  <a:gd name="T15" fmla="*/ 196 h 387"/>
                  <a:gd name="T16" fmla="*/ 8 w 114"/>
                  <a:gd name="T17" fmla="*/ 184 h 387"/>
                  <a:gd name="T18" fmla="*/ 9 w 114"/>
                  <a:gd name="T19" fmla="*/ 173 h 387"/>
                  <a:gd name="T20" fmla="*/ 11 w 114"/>
                  <a:gd name="T21" fmla="*/ 163 h 387"/>
                  <a:gd name="T22" fmla="*/ 13 w 114"/>
                  <a:gd name="T23" fmla="*/ 155 h 387"/>
                  <a:gd name="T24" fmla="*/ 17 w 114"/>
                  <a:gd name="T25" fmla="*/ 147 h 387"/>
                  <a:gd name="T26" fmla="*/ 24 w 114"/>
                  <a:gd name="T27" fmla="*/ 143 h 387"/>
                  <a:gd name="T28" fmla="*/ 34 w 114"/>
                  <a:gd name="T29" fmla="*/ 140 h 387"/>
                  <a:gd name="T30" fmla="*/ 30 w 114"/>
                  <a:gd name="T31" fmla="*/ 123 h 387"/>
                  <a:gd name="T32" fmla="*/ 23 w 114"/>
                  <a:gd name="T33" fmla="*/ 91 h 387"/>
                  <a:gd name="T34" fmla="*/ 16 w 114"/>
                  <a:gd name="T35" fmla="*/ 54 h 387"/>
                  <a:gd name="T36" fmla="*/ 17 w 114"/>
                  <a:gd name="T37" fmla="*/ 28 h 387"/>
                  <a:gd name="T38" fmla="*/ 21 w 114"/>
                  <a:gd name="T39" fmla="*/ 21 h 387"/>
                  <a:gd name="T40" fmla="*/ 25 w 114"/>
                  <a:gd name="T41" fmla="*/ 15 h 387"/>
                  <a:gd name="T42" fmla="*/ 30 w 114"/>
                  <a:gd name="T43" fmla="*/ 11 h 387"/>
                  <a:gd name="T44" fmla="*/ 34 w 114"/>
                  <a:gd name="T45" fmla="*/ 6 h 387"/>
                  <a:gd name="T46" fmla="*/ 38 w 114"/>
                  <a:gd name="T47" fmla="*/ 3 h 387"/>
                  <a:gd name="T48" fmla="*/ 43 w 114"/>
                  <a:gd name="T49" fmla="*/ 1 h 387"/>
                  <a:gd name="T50" fmla="*/ 47 w 114"/>
                  <a:gd name="T51" fmla="*/ 0 h 387"/>
                  <a:gd name="T52" fmla="*/ 51 w 114"/>
                  <a:gd name="T53" fmla="*/ 0 h 387"/>
                  <a:gd name="T54" fmla="*/ 62 w 114"/>
                  <a:gd name="T55" fmla="*/ 1 h 387"/>
                  <a:gd name="T56" fmla="*/ 71 w 114"/>
                  <a:gd name="T57" fmla="*/ 3 h 387"/>
                  <a:gd name="T58" fmla="*/ 79 w 114"/>
                  <a:gd name="T59" fmla="*/ 7 h 387"/>
                  <a:gd name="T60" fmla="*/ 86 w 114"/>
                  <a:gd name="T61" fmla="*/ 13 h 387"/>
                  <a:gd name="T62" fmla="*/ 94 w 114"/>
                  <a:gd name="T63" fmla="*/ 20 h 387"/>
                  <a:gd name="T64" fmla="*/ 101 w 114"/>
                  <a:gd name="T65" fmla="*/ 26 h 387"/>
                  <a:gd name="T66" fmla="*/ 107 w 114"/>
                  <a:gd name="T67" fmla="*/ 34 h 387"/>
                  <a:gd name="T68" fmla="*/ 114 w 114"/>
                  <a:gd name="T69" fmla="*/ 41 h 387"/>
                  <a:gd name="T70" fmla="*/ 91 w 114"/>
                  <a:gd name="T71" fmla="*/ 35 h 387"/>
                  <a:gd name="T72" fmla="*/ 39 w 114"/>
                  <a:gd name="T73" fmla="*/ 12 h 387"/>
                  <a:gd name="T74" fmla="*/ 34 w 114"/>
                  <a:gd name="T75" fmla="*/ 69 h 387"/>
                  <a:gd name="T76" fmla="*/ 45 w 114"/>
                  <a:gd name="T77" fmla="*/ 133 h 387"/>
                  <a:gd name="T78" fmla="*/ 17 w 114"/>
                  <a:gd name="T79" fmla="*/ 219 h 387"/>
                  <a:gd name="T80" fmla="*/ 17 w 114"/>
                  <a:gd name="T81" fmla="*/ 318 h 387"/>
                  <a:gd name="T82" fmla="*/ 6 w 114"/>
                  <a:gd name="T83" fmla="*/ 387 h 38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4"/>
                  <a:gd name="T127" fmla="*/ 0 h 387"/>
                  <a:gd name="T128" fmla="*/ 114 w 114"/>
                  <a:gd name="T129" fmla="*/ 387 h 38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4" h="387">
                    <a:moveTo>
                      <a:pt x="6" y="387"/>
                    </a:moveTo>
                    <a:lnTo>
                      <a:pt x="0" y="380"/>
                    </a:lnTo>
                    <a:lnTo>
                      <a:pt x="0" y="226"/>
                    </a:lnTo>
                    <a:lnTo>
                      <a:pt x="5" y="223"/>
                    </a:lnTo>
                    <a:lnTo>
                      <a:pt x="8" y="216"/>
                    </a:lnTo>
                    <a:lnTo>
                      <a:pt x="7" y="210"/>
                    </a:lnTo>
                    <a:lnTo>
                      <a:pt x="0" y="207"/>
                    </a:lnTo>
                    <a:lnTo>
                      <a:pt x="5" y="196"/>
                    </a:lnTo>
                    <a:lnTo>
                      <a:pt x="8" y="184"/>
                    </a:lnTo>
                    <a:lnTo>
                      <a:pt x="9" y="173"/>
                    </a:lnTo>
                    <a:lnTo>
                      <a:pt x="11" y="163"/>
                    </a:lnTo>
                    <a:lnTo>
                      <a:pt x="13" y="155"/>
                    </a:lnTo>
                    <a:lnTo>
                      <a:pt x="17" y="147"/>
                    </a:lnTo>
                    <a:lnTo>
                      <a:pt x="24" y="143"/>
                    </a:lnTo>
                    <a:lnTo>
                      <a:pt x="34" y="140"/>
                    </a:lnTo>
                    <a:lnTo>
                      <a:pt x="30" y="123"/>
                    </a:lnTo>
                    <a:lnTo>
                      <a:pt x="23" y="91"/>
                    </a:lnTo>
                    <a:lnTo>
                      <a:pt x="16" y="54"/>
                    </a:lnTo>
                    <a:lnTo>
                      <a:pt x="17" y="28"/>
                    </a:lnTo>
                    <a:lnTo>
                      <a:pt x="21" y="21"/>
                    </a:lnTo>
                    <a:lnTo>
                      <a:pt x="25" y="15"/>
                    </a:lnTo>
                    <a:lnTo>
                      <a:pt x="30" y="11"/>
                    </a:lnTo>
                    <a:lnTo>
                      <a:pt x="34" y="6"/>
                    </a:lnTo>
                    <a:lnTo>
                      <a:pt x="38" y="3"/>
                    </a:lnTo>
                    <a:lnTo>
                      <a:pt x="43" y="1"/>
                    </a:lnTo>
                    <a:lnTo>
                      <a:pt x="47" y="0"/>
                    </a:lnTo>
                    <a:lnTo>
                      <a:pt x="51" y="0"/>
                    </a:lnTo>
                    <a:lnTo>
                      <a:pt x="62" y="1"/>
                    </a:lnTo>
                    <a:lnTo>
                      <a:pt x="71" y="3"/>
                    </a:lnTo>
                    <a:lnTo>
                      <a:pt x="79" y="7"/>
                    </a:lnTo>
                    <a:lnTo>
                      <a:pt x="86" y="13"/>
                    </a:lnTo>
                    <a:lnTo>
                      <a:pt x="94" y="20"/>
                    </a:lnTo>
                    <a:lnTo>
                      <a:pt x="101" y="26"/>
                    </a:lnTo>
                    <a:lnTo>
                      <a:pt x="107" y="34"/>
                    </a:lnTo>
                    <a:lnTo>
                      <a:pt x="114" y="41"/>
                    </a:lnTo>
                    <a:lnTo>
                      <a:pt x="91" y="35"/>
                    </a:lnTo>
                    <a:lnTo>
                      <a:pt x="39" y="12"/>
                    </a:lnTo>
                    <a:lnTo>
                      <a:pt x="34" y="69"/>
                    </a:lnTo>
                    <a:lnTo>
                      <a:pt x="45" y="133"/>
                    </a:lnTo>
                    <a:lnTo>
                      <a:pt x="17" y="219"/>
                    </a:lnTo>
                    <a:lnTo>
                      <a:pt x="17" y="318"/>
                    </a:lnTo>
                    <a:lnTo>
                      <a:pt x="6" y="387"/>
                    </a:lnTo>
                    <a:close/>
                  </a:path>
                </a:pathLst>
              </a:custGeom>
              <a:solidFill>
                <a:srgbClr val="E2DDBC"/>
              </a:solidFill>
              <a:ln w="9525">
                <a:noFill/>
                <a:round/>
                <a:headEnd/>
                <a:tailEnd/>
              </a:ln>
            </p:spPr>
            <p:txBody>
              <a:bodyPr/>
              <a:lstStyle/>
              <a:p>
                <a:endParaRPr lang="en-US" dirty="0"/>
              </a:p>
            </p:txBody>
          </p:sp>
          <p:sp>
            <p:nvSpPr>
              <p:cNvPr id="122326" name="Freeform 470"/>
              <p:cNvSpPr>
                <a:spLocks/>
              </p:cNvSpPr>
              <p:nvPr/>
            </p:nvSpPr>
            <p:spPr bwMode="auto">
              <a:xfrm>
                <a:off x="1853" y="1827"/>
                <a:ext cx="21" cy="15"/>
              </a:xfrm>
              <a:custGeom>
                <a:avLst/>
                <a:gdLst>
                  <a:gd name="T0" fmla="*/ 92 w 126"/>
                  <a:gd name="T1" fmla="*/ 0 h 91"/>
                  <a:gd name="T2" fmla="*/ 126 w 126"/>
                  <a:gd name="T3" fmla="*/ 0 h 91"/>
                  <a:gd name="T4" fmla="*/ 126 w 126"/>
                  <a:gd name="T5" fmla="*/ 26 h 91"/>
                  <a:gd name="T6" fmla="*/ 117 w 126"/>
                  <a:gd name="T7" fmla="*/ 34 h 91"/>
                  <a:gd name="T8" fmla="*/ 106 w 126"/>
                  <a:gd name="T9" fmla="*/ 41 h 91"/>
                  <a:gd name="T10" fmla="*/ 94 w 126"/>
                  <a:gd name="T11" fmla="*/ 49 h 91"/>
                  <a:gd name="T12" fmla="*/ 83 w 126"/>
                  <a:gd name="T13" fmla="*/ 56 h 91"/>
                  <a:gd name="T14" fmla="*/ 72 w 126"/>
                  <a:gd name="T15" fmla="*/ 64 h 91"/>
                  <a:gd name="T16" fmla="*/ 61 w 126"/>
                  <a:gd name="T17" fmla="*/ 72 h 91"/>
                  <a:gd name="T18" fmla="*/ 52 w 126"/>
                  <a:gd name="T19" fmla="*/ 81 h 91"/>
                  <a:gd name="T20" fmla="*/ 44 w 126"/>
                  <a:gd name="T21" fmla="*/ 91 h 91"/>
                  <a:gd name="T22" fmla="*/ 39 w 126"/>
                  <a:gd name="T23" fmla="*/ 90 h 91"/>
                  <a:gd name="T24" fmla="*/ 32 w 126"/>
                  <a:gd name="T25" fmla="*/ 89 h 91"/>
                  <a:gd name="T26" fmla="*/ 27 w 126"/>
                  <a:gd name="T27" fmla="*/ 88 h 91"/>
                  <a:gd name="T28" fmla="*/ 22 w 126"/>
                  <a:gd name="T29" fmla="*/ 87 h 91"/>
                  <a:gd name="T30" fmla="*/ 16 w 126"/>
                  <a:gd name="T31" fmla="*/ 86 h 91"/>
                  <a:gd name="T32" fmla="*/ 11 w 126"/>
                  <a:gd name="T33" fmla="*/ 85 h 91"/>
                  <a:gd name="T34" fmla="*/ 5 w 126"/>
                  <a:gd name="T35" fmla="*/ 84 h 91"/>
                  <a:gd name="T36" fmla="*/ 0 w 126"/>
                  <a:gd name="T37" fmla="*/ 82 h 91"/>
                  <a:gd name="T38" fmla="*/ 0 w 126"/>
                  <a:gd name="T39" fmla="*/ 67 h 91"/>
                  <a:gd name="T40" fmla="*/ 52 w 126"/>
                  <a:gd name="T41" fmla="*/ 62 h 91"/>
                  <a:gd name="T42" fmla="*/ 53 w 126"/>
                  <a:gd name="T43" fmla="*/ 56 h 91"/>
                  <a:gd name="T44" fmla="*/ 58 w 126"/>
                  <a:gd name="T45" fmla="*/ 44 h 91"/>
                  <a:gd name="T46" fmla="*/ 66 w 126"/>
                  <a:gd name="T47" fmla="*/ 30 h 91"/>
                  <a:gd name="T48" fmla="*/ 80 w 126"/>
                  <a:gd name="T49" fmla="*/ 21 h 91"/>
                  <a:gd name="T50" fmla="*/ 85 w 126"/>
                  <a:gd name="T51" fmla="*/ 18 h 91"/>
                  <a:gd name="T52" fmla="*/ 88 w 126"/>
                  <a:gd name="T53" fmla="*/ 13 h 91"/>
                  <a:gd name="T54" fmla="*/ 91 w 126"/>
                  <a:gd name="T55" fmla="*/ 7 h 91"/>
                  <a:gd name="T56" fmla="*/ 92 w 126"/>
                  <a:gd name="T57" fmla="*/ 0 h 9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6"/>
                  <a:gd name="T88" fmla="*/ 0 h 91"/>
                  <a:gd name="T89" fmla="*/ 126 w 126"/>
                  <a:gd name="T90" fmla="*/ 91 h 9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6" h="91">
                    <a:moveTo>
                      <a:pt x="92" y="0"/>
                    </a:moveTo>
                    <a:lnTo>
                      <a:pt x="126" y="0"/>
                    </a:lnTo>
                    <a:lnTo>
                      <a:pt x="126" y="26"/>
                    </a:lnTo>
                    <a:lnTo>
                      <a:pt x="117" y="34"/>
                    </a:lnTo>
                    <a:lnTo>
                      <a:pt x="106" y="41"/>
                    </a:lnTo>
                    <a:lnTo>
                      <a:pt x="94" y="49"/>
                    </a:lnTo>
                    <a:lnTo>
                      <a:pt x="83" y="56"/>
                    </a:lnTo>
                    <a:lnTo>
                      <a:pt x="72" y="64"/>
                    </a:lnTo>
                    <a:lnTo>
                      <a:pt x="61" y="72"/>
                    </a:lnTo>
                    <a:lnTo>
                      <a:pt x="52" y="81"/>
                    </a:lnTo>
                    <a:lnTo>
                      <a:pt x="44" y="91"/>
                    </a:lnTo>
                    <a:lnTo>
                      <a:pt x="39" y="90"/>
                    </a:lnTo>
                    <a:lnTo>
                      <a:pt x="32" y="89"/>
                    </a:lnTo>
                    <a:lnTo>
                      <a:pt x="27" y="88"/>
                    </a:lnTo>
                    <a:lnTo>
                      <a:pt x="22" y="87"/>
                    </a:lnTo>
                    <a:lnTo>
                      <a:pt x="16" y="86"/>
                    </a:lnTo>
                    <a:lnTo>
                      <a:pt x="11" y="85"/>
                    </a:lnTo>
                    <a:lnTo>
                      <a:pt x="5" y="84"/>
                    </a:lnTo>
                    <a:lnTo>
                      <a:pt x="0" y="82"/>
                    </a:lnTo>
                    <a:lnTo>
                      <a:pt x="0" y="67"/>
                    </a:lnTo>
                    <a:lnTo>
                      <a:pt x="52" y="62"/>
                    </a:lnTo>
                    <a:lnTo>
                      <a:pt x="53" y="56"/>
                    </a:lnTo>
                    <a:lnTo>
                      <a:pt x="58" y="44"/>
                    </a:lnTo>
                    <a:lnTo>
                      <a:pt x="66" y="30"/>
                    </a:lnTo>
                    <a:lnTo>
                      <a:pt x="80" y="21"/>
                    </a:lnTo>
                    <a:lnTo>
                      <a:pt x="85" y="18"/>
                    </a:lnTo>
                    <a:lnTo>
                      <a:pt x="88" y="13"/>
                    </a:lnTo>
                    <a:lnTo>
                      <a:pt x="91" y="7"/>
                    </a:lnTo>
                    <a:lnTo>
                      <a:pt x="92" y="0"/>
                    </a:lnTo>
                    <a:close/>
                  </a:path>
                </a:pathLst>
              </a:custGeom>
              <a:solidFill>
                <a:srgbClr val="E2DDBC"/>
              </a:solidFill>
              <a:ln w="9525">
                <a:noFill/>
                <a:round/>
                <a:headEnd/>
                <a:tailEnd/>
              </a:ln>
            </p:spPr>
            <p:txBody>
              <a:bodyPr/>
              <a:lstStyle/>
              <a:p>
                <a:endParaRPr lang="en-US" dirty="0"/>
              </a:p>
            </p:txBody>
          </p:sp>
          <p:sp>
            <p:nvSpPr>
              <p:cNvPr id="122327" name="Freeform 471"/>
              <p:cNvSpPr>
                <a:spLocks/>
              </p:cNvSpPr>
              <p:nvPr/>
            </p:nvSpPr>
            <p:spPr bwMode="auto">
              <a:xfrm>
                <a:off x="1868" y="1818"/>
                <a:ext cx="2" cy="7"/>
              </a:xfrm>
              <a:custGeom>
                <a:avLst/>
                <a:gdLst>
                  <a:gd name="T0" fmla="*/ 0 w 11"/>
                  <a:gd name="T1" fmla="*/ 0 h 40"/>
                  <a:gd name="T2" fmla="*/ 5 w 11"/>
                  <a:gd name="T3" fmla="*/ 8 h 40"/>
                  <a:gd name="T4" fmla="*/ 11 w 11"/>
                  <a:gd name="T5" fmla="*/ 19 h 40"/>
                  <a:gd name="T6" fmla="*/ 11 w 11"/>
                  <a:gd name="T7" fmla="*/ 29 h 40"/>
                  <a:gd name="T8" fmla="*/ 4 w 11"/>
                  <a:gd name="T9" fmla="*/ 40 h 40"/>
                  <a:gd name="T10" fmla="*/ 4 w 11"/>
                  <a:gd name="T11" fmla="*/ 29 h 40"/>
                  <a:gd name="T12" fmla="*/ 2 w 11"/>
                  <a:gd name="T13" fmla="*/ 19 h 40"/>
                  <a:gd name="T14" fmla="*/ 1 w 11"/>
                  <a:gd name="T15" fmla="*/ 8 h 40"/>
                  <a:gd name="T16" fmla="*/ 0 w 11"/>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40"/>
                  <a:gd name="T29" fmla="*/ 11 w 11"/>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40">
                    <a:moveTo>
                      <a:pt x="0" y="0"/>
                    </a:moveTo>
                    <a:lnTo>
                      <a:pt x="5" y="8"/>
                    </a:lnTo>
                    <a:lnTo>
                      <a:pt x="11" y="19"/>
                    </a:lnTo>
                    <a:lnTo>
                      <a:pt x="11" y="29"/>
                    </a:lnTo>
                    <a:lnTo>
                      <a:pt x="4" y="40"/>
                    </a:lnTo>
                    <a:lnTo>
                      <a:pt x="4" y="29"/>
                    </a:lnTo>
                    <a:lnTo>
                      <a:pt x="2" y="19"/>
                    </a:lnTo>
                    <a:lnTo>
                      <a:pt x="1" y="8"/>
                    </a:lnTo>
                    <a:lnTo>
                      <a:pt x="0" y="0"/>
                    </a:lnTo>
                    <a:close/>
                  </a:path>
                </a:pathLst>
              </a:custGeom>
              <a:solidFill>
                <a:srgbClr val="E2DDBC"/>
              </a:solidFill>
              <a:ln w="9525">
                <a:noFill/>
                <a:round/>
                <a:headEnd/>
                <a:tailEnd/>
              </a:ln>
            </p:spPr>
            <p:txBody>
              <a:bodyPr/>
              <a:lstStyle/>
              <a:p>
                <a:endParaRPr lang="en-US" dirty="0"/>
              </a:p>
            </p:txBody>
          </p:sp>
          <p:sp>
            <p:nvSpPr>
              <p:cNvPr id="122328" name="Freeform 472"/>
              <p:cNvSpPr>
                <a:spLocks/>
              </p:cNvSpPr>
              <p:nvPr/>
            </p:nvSpPr>
            <p:spPr bwMode="auto">
              <a:xfrm>
                <a:off x="1860" y="1786"/>
                <a:ext cx="87" cy="107"/>
              </a:xfrm>
              <a:custGeom>
                <a:avLst/>
                <a:gdLst>
                  <a:gd name="T0" fmla="*/ 512 w 523"/>
                  <a:gd name="T1" fmla="*/ 638 h 642"/>
                  <a:gd name="T2" fmla="*/ 488 w 523"/>
                  <a:gd name="T3" fmla="*/ 627 h 642"/>
                  <a:gd name="T4" fmla="*/ 464 w 523"/>
                  <a:gd name="T5" fmla="*/ 617 h 642"/>
                  <a:gd name="T6" fmla="*/ 439 w 523"/>
                  <a:gd name="T7" fmla="*/ 606 h 642"/>
                  <a:gd name="T8" fmla="*/ 413 w 523"/>
                  <a:gd name="T9" fmla="*/ 593 h 642"/>
                  <a:gd name="T10" fmla="*/ 388 w 523"/>
                  <a:gd name="T11" fmla="*/ 578 h 642"/>
                  <a:gd name="T12" fmla="*/ 363 w 523"/>
                  <a:gd name="T13" fmla="*/ 560 h 642"/>
                  <a:gd name="T14" fmla="*/ 341 w 523"/>
                  <a:gd name="T15" fmla="*/ 541 h 642"/>
                  <a:gd name="T16" fmla="*/ 309 w 523"/>
                  <a:gd name="T17" fmla="*/ 506 h 642"/>
                  <a:gd name="T18" fmla="*/ 275 w 523"/>
                  <a:gd name="T19" fmla="*/ 463 h 642"/>
                  <a:gd name="T20" fmla="*/ 250 w 523"/>
                  <a:gd name="T21" fmla="*/ 417 h 642"/>
                  <a:gd name="T22" fmla="*/ 234 w 523"/>
                  <a:gd name="T23" fmla="*/ 364 h 642"/>
                  <a:gd name="T24" fmla="*/ 218 w 523"/>
                  <a:gd name="T25" fmla="*/ 326 h 642"/>
                  <a:gd name="T26" fmla="*/ 194 w 523"/>
                  <a:gd name="T27" fmla="*/ 308 h 642"/>
                  <a:gd name="T28" fmla="*/ 172 w 523"/>
                  <a:gd name="T29" fmla="*/ 286 h 642"/>
                  <a:gd name="T30" fmla="*/ 153 w 523"/>
                  <a:gd name="T31" fmla="*/ 259 h 642"/>
                  <a:gd name="T32" fmla="*/ 134 w 523"/>
                  <a:gd name="T33" fmla="*/ 231 h 642"/>
                  <a:gd name="T34" fmla="*/ 114 w 523"/>
                  <a:gd name="T35" fmla="*/ 200 h 642"/>
                  <a:gd name="T36" fmla="*/ 96 w 523"/>
                  <a:gd name="T37" fmla="*/ 170 h 642"/>
                  <a:gd name="T38" fmla="*/ 76 w 523"/>
                  <a:gd name="T39" fmla="*/ 140 h 642"/>
                  <a:gd name="T40" fmla="*/ 51 w 523"/>
                  <a:gd name="T41" fmla="*/ 126 h 642"/>
                  <a:gd name="T42" fmla="*/ 47 w 523"/>
                  <a:gd name="T43" fmla="*/ 146 h 642"/>
                  <a:gd name="T44" fmla="*/ 41 w 523"/>
                  <a:gd name="T45" fmla="*/ 168 h 642"/>
                  <a:gd name="T46" fmla="*/ 0 w 523"/>
                  <a:gd name="T47" fmla="*/ 0 h 642"/>
                  <a:gd name="T48" fmla="*/ 127 w 523"/>
                  <a:gd name="T49" fmla="*/ 150 h 642"/>
                  <a:gd name="T50" fmla="*/ 260 w 523"/>
                  <a:gd name="T51" fmla="*/ 294 h 642"/>
                  <a:gd name="T52" fmla="*/ 266 w 523"/>
                  <a:gd name="T53" fmla="*/ 320 h 642"/>
                  <a:gd name="T54" fmla="*/ 271 w 523"/>
                  <a:gd name="T55" fmla="*/ 363 h 642"/>
                  <a:gd name="T56" fmla="*/ 277 w 523"/>
                  <a:gd name="T57" fmla="*/ 390 h 642"/>
                  <a:gd name="T58" fmla="*/ 291 w 523"/>
                  <a:gd name="T59" fmla="*/ 424 h 642"/>
                  <a:gd name="T60" fmla="*/ 305 w 523"/>
                  <a:gd name="T61" fmla="*/ 454 h 642"/>
                  <a:gd name="T62" fmla="*/ 312 w 523"/>
                  <a:gd name="T63" fmla="*/ 467 h 642"/>
                  <a:gd name="T64" fmla="*/ 490 w 523"/>
                  <a:gd name="T65" fmla="*/ 536 h 642"/>
                  <a:gd name="T66" fmla="*/ 523 w 523"/>
                  <a:gd name="T67" fmla="*/ 642 h 6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23"/>
                  <a:gd name="T103" fmla="*/ 0 h 642"/>
                  <a:gd name="T104" fmla="*/ 523 w 523"/>
                  <a:gd name="T105" fmla="*/ 642 h 6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23" h="642">
                    <a:moveTo>
                      <a:pt x="523" y="642"/>
                    </a:moveTo>
                    <a:lnTo>
                      <a:pt x="512" y="638"/>
                    </a:lnTo>
                    <a:lnTo>
                      <a:pt x="499" y="633"/>
                    </a:lnTo>
                    <a:lnTo>
                      <a:pt x="488" y="627"/>
                    </a:lnTo>
                    <a:lnTo>
                      <a:pt x="476" y="623"/>
                    </a:lnTo>
                    <a:lnTo>
                      <a:pt x="464" y="617"/>
                    </a:lnTo>
                    <a:lnTo>
                      <a:pt x="451" y="612"/>
                    </a:lnTo>
                    <a:lnTo>
                      <a:pt x="439" y="606"/>
                    </a:lnTo>
                    <a:lnTo>
                      <a:pt x="425" y="600"/>
                    </a:lnTo>
                    <a:lnTo>
                      <a:pt x="413" y="593"/>
                    </a:lnTo>
                    <a:lnTo>
                      <a:pt x="400" y="586"/>
                    </a:lnTo>
                    <a:lnTo>
                      <a:pt x="388" y="578"/>
                    </a:lnTo>
                    <a:lnTo>
                      <a:pt x="376" y="570"/>
                    </a:lnTo>
                    <a:lnTo>
                      <a:pt x="363" y="560"/>
                    </a:lnTo>
                    <a:lnTo>
                      <a:pt x="352" y="551"/>
                    </a:lnTo>
                    <a:lnTo>
                      <a:pt x="341" y="541"/>
                    </a:lnTo>
                    <a:lnTo>
                      <a:pt x="330" y="530"/>
                    </a:lnTo>
                    <a:lnTo>
                      <a:pt x="309" y="506"/>
                    </a:lnTo>
                    <a:lnTo>
                      <a:pt x="291" y="484"/>
                    </a:lnTo>
                    <a:lnTo>
                      <a:pt x="275" y="463"/>
                    </a:lnTo>
                    <a:lnTo>
                      <a:pt x="261" y="440"/>
                    </a:lnTo>
                    <a:lnTo>
                      <a:pt x="250" y="417"/>
                    </a:lnTo>
                    <a:lnTo>
                      <a:pt x="240" y="393"/>
                    </a:lnTo>
                    <a:lnTo>
                      <a:pt x="234" y="364"/>
                    </a:lnTo>
                    <a:lnTo>
                      <a:pt x="231" y="334"/>
                    </a:lnTo>
                    <a:lnTo>
                      <a:pt x="218" y="326"/>
                    </a:lnTo>
                    <a:lnTo>
                      <a:pt x="206" y="318"/>
                    </a:lnTo>
                    <a:lnTo>
                      <a:pt x="194" y="308"/>
                    </a:lnTo>
                    <a:lnTo>
                      <a:pt x="183" y="297"/>
                    </a:lnTo>
                    <a:lnTo>
                      <a:pt x="172" y="286"/>
                    </a:lnTo>
                    <a:lnTo>
                      <a:pt x="162" y="273"/>
                    </a:lnTo>
                    <a:lnTo>
                      <a:pt x="153" y="259"/>
                    </a:lnTo>
                    <a:lnTo>
                      <a:pt x="143" y="245"/>
                    </a:lnTo>
                    <a:lnTo>
                      <a:pt x="134" y="231"/>
                    </a:lnTo>
                    <a:lnTo>
                      <a:pt x="125" y="216"/>
                    </a:lnTo>
                    <a:lnTo>
                      <a:pt x="114" y="200"/>
                    </a:lnTo>
                    <a:lnTo>
                      <a:pt x="105" y="185"/>
                    </a:lnTo>
                    <a:lnTo>
                      <a:pt x="96" y="170"/>
                    </a:lnTo>
                    <a:lnTo>
                      <a:pt x="86" y="155"/>
                    </a:lnTo>
                    <a:lnTo>
                      <a:pt x="76" y="140"/>
                    </a:lnTo>
                    <a:lnTo>
                      <a:pt x="65" y="126"/>
                    </a:lnTo>
                    <a:lnTo>
                      <a:pt x="51" y="126"/>
                    </a:lnTo>
                    <a:lnTo>
                      <a:pt x="50" y="136"/>
                    </a:lnTo>
                    <a:lnTo>
                      <a:pt x="47" y="146"/>
                    </a:lnTo>
                    <a:lnTo>
                      <a:pt x="44" y="158"/>
                    </a:lnTo>
                    <a:lnTo>
                      <a:pt x="41" y="168"/>
                    </a:lnTo>
                    <a:lnTo>
                      <a:pt x="23" y="104"/>
                    </a:lnTo>
                    <a:lnTo>
                      <a:pt x="0" y="0"/>
                    </a:lnTo>
                    <a:lnTo>
                      <a:pt x="52" y="104"/>
                    </a:lnTo>
                    <a:lnTo>
                      <a:pt x="127" y="150"/>
                    </a:lnTo>
                    <a:lnTo>
                      <a:pt x="178" y="162"/>
                    </a:lnTo>
                    <a:lnTo>
                      <a:pt x="260" y="294"/>
                    </a:lnTo>
                    <a:lnTo>
                      <a:pt x="262" y="302"/>
                    </a:lnTo>
                    <a:lnTo>
                      <a:pt x="266" y="320"/>
                    </a:lnTo>
                    <a:lnTo>
                      <a:pt x="269" y="343"/>
                    </a:lnTo>
                    <a:lnTo>
                      <a:pt x="271" y="363"/>
                    </a:lnTo>
                    <a:lnTo>
                      <a:pt x="273" y="374"/>
                    </a:lnTo>
                    <a:lnTo>
                      <a:pt x="277" y="390"/>
                    </a:lnTo>
                    <a:lnTo>
                      <a:pt x="284" y="406"/>
                    </a:lnTo>
                    <a:lnTo>
                      <a:pt x="291" y="424"/>
                    </a:lnTo>
                    <a:lnTo>
                      <a:pt x="298" y="440"/>
                    </a:lnTo>
                    <a:lnTo>
                      <a:pt x="305" y="454"/>
                    </a:lnTo>
                    <a:lnTo>
                      <a:pt x="309" y="464"/>
                    </a:lnTo>
                    <a:lnTo>
                      <a:pt x="312" y="467"/>
                    </a:lnTo>
                    <a:lnTo>
                      <a:pt x="426" y="501"/>
                    </a:lnTo>
                    <a:lnTo>
                      <a:pt x="490" y="536"/>
                    </a:lnTo>
                    <a:lnTo>
                      <a:pt x="513" y="593"/>
                    </a:lnTo>
                    <a:lnTo>
                      <a:pt x="523" y="642"/>
                    </a:lnTo>
                    <a:close/>
                  </a:path>
                </a:pathLst>
              </a:custGeom>
              <a:solidFill>
                <a:srgbClr val="E2DDBC"/>
              </a:solidFill>
              <a:ln w="9525">
                <a:noFill/>
                <a:round/>
                <a:headEnd/>
                <a:tailEnd/>
              </a:ln>
            </p:spPr>
            <p:txBody>
              <a:bodyPr/>
              <a:lstStyle/>
              <a:p>
                <a:endParaRPr lang="en-US" dirty="0"/>
              </a:p>
            </p:txBody>
          </p:sp>
          <p:sp>
            <p:nvSpPr>
              <p:cNvPr id="122329" name="Freeform 473"/>
              <p:cNvSpPr>
                <a:spLocks/>
              </p:cNvSpPr>
              <p:nvPr/>
            </p:nvSpPr>
            <p:spPr bwMode="auto">
              <a:xfrm>
                <a:off x="1834" y="1748"/>
                <a:ext cx="38" cy="59"/>
              </a:xfrm>
              <a:custGeom>
                <a:avLst/>
                <a:gdLst>
                  <a:gd name="T0" fmla="*/ 123 w 227"/>
                  <a:gd name="T1" fmla="*/ 10 h 357"/>
                  <a:gd name="T2" fmla="*/ 129 w 227"/>
                  <a:gd name="T3" fmla="*/ 8 h 357"/>
                  <a:gd name="T4" fmla="*/ 136 w 227"/>
                  <a:gd name="T5" fmla="*/ 7 h 357"/>
                  <a:gd name="T6" fmla="*/ 145 w 227"/>
                  <a:gd name="T7" fmla="*/ 5 h 357"/>
                  <a:gd name="T8" fmla="*/ 155 w 227"/>
                  <a:gd name="T9" fmla="*/ 3 h 357"/>
                  <a:gd name="T10" fmla="*/ 164 w 227"/>
                  <a:gd name="T11" fmla="*/ 2 h 357"/>
                  <a:gd name="T12" fmla="*/ 173 w 227"/>
                  <a:gd name="T13" fmla="*/ 1 h 357"/>
                  <a:gd name="T14" fmla="*/ 181 w 227"/>
                  <a:gd name="T15" fmla="*/ 0 h 357"/>
                  <a:gd name="T16" fmla="*/ 187 w 227"/>
                  <a:gd name="T17" fmla="*/ 0 h 357"/>
                  <a:gd name="T18" fmla="*/ 192 w 227"/>
                  <a:gd name="T19" fmla="*/ 0 h 357"/>
                  <a:gd name="T20" fmla="*/ 197 w 227"/>
                  <a:gd name="T21" fmla="*/ 0 h 357"/>
                  <a:gd name="T22" fmla="*/ 202 w 227"/>
                  <a:gd name="T23" fmla="*/ 1 h 357"/>
                  <a:gd name="T24" fmla="*/ 207 w 227"/>
                  <a:gd name="T25" fmla="*/ 1 h 357"/>
                  <a:gd name="T26" fmla="*/ 211 w 227"/>
                  <a:gd name="T27" fmla="*/ 2 h 357"/>
                  <a:gd name="T28" fmla="*/ 217 w 227"/>
                  <a:gd name="T29" fmla="*/ 3 h 357"/>
                  <a:gd name="T30" fmla="*/ 222 w 227"/>
                  <a:gd name="T31" fmla="*/ 4 h 357"/>
                  <a:gd name="T32" fmla="*/ 227 w 227"/>
                  <a:gd name="T33" fmla="*/ 5 h 357"/>
                  <a:gd name="T34" fmla="*/ 156 w 227"/>
                  <a:gd name="T35" fmla="*/ 34 h 357"/>
                  <a:gd name="T36" fmla="*/ 86 w 227"/>
                  <a:gd name="T37" fmla="*/ 57 h 357"/>
                  <a:gd name="T38" fmla="*/ 41 w 227"/>
                  <a:gd name="T39" fmla="*/ 109 h 357"/>
                  <a:gd name="T40" fmla="*/ 47 w 227"/>
                  <a:gd name="T41" fmla="*/ 213 h 357"/>
                  <a:gd name="T42" fmla="*/ 47 w 227"/>
                  <a:gd name="T43" fmla="*/ 271 h 357"/>
                  <a:gd name="T44" fmla="*/ 69 w 227"/>
                  <a:gd name="T45" fmla="*/ 357 h 357"/>
                  <a:gd name="T46" fmla="*/ 30 w 227"/>
                  <a:gd name="T47" fmla="*/ 351 h 357"/>
                  <a:gd name="T48" fmla="*/ 13 w 227"/>
                  <a:gd name="T49" fmla="*/ 323 h 357"/>
                  <a:gd name="T50" fmla="*/ 25 w 227"/>
                  <a:gd name="T51" fmla="*/ 320 h 357"/>
                  <a:gd name="T52" fmla="*/ 34 w 227"/>
                  <a:gd name="T53" fmla="*/ 314 h 357"/>
                  <a:gd name="T54" fmla="*/ 40 w 227"/>
                  <a:gd name="T55" fmla="*/ 306 h 357"/>
                  <a:gd name="T56" fmla="*/ 43 w 227"/>
                  <a:gd name="T57" fmla="*/ 297 h 357"/>
                  <a:gd name="T58" fmla="*/ 44 w 227"/>
                  <a:gd name="T59" fmla="*/ 288 h 357"/>
                  <a:gd name="T60" fmla="*/ 43 w 227"/>
                  <a:gd name="T61" fmla="*/ 278 h 357"/>
                  <a:gd name="T62" fmla="*/ 40 w 227"/>
                  <a:gd name="T63" fmla="*/ 269 h 357"/>
                  <a:gd name="T64" fmla="*/ 35 w 227"/>
                  <a:gd name="T65" fmla="*/ 262 h 357"/>
                  <a:gd name="T66" fmla="*/ 25 w 227"/>
                  <a:gd name="T67" fmla="*/ 249 h 357"/>
                  <a:gd name="T68" fmla="*/ 16 w 227"/>
                  <a:gd name="T69" fmla="*/ 236 h 357"/>
                  <a:gd name="T70" fmla="*/ 9 w 227"/>
                  <a:gd name="T71" fmla="*/ 223 h 357"/>
                  <a:gd name="T72" fmla="*/ 4 w 227"/>
                  <a:gd name="T73" fmla="*/ 210 h 357"/>
                  <a:gd name="T74" fmla="*/ 1 w 227"/>
                  <a:gd name="T75" fmla="*/ 197 h 357"/>
                  <a:gd name="T76" fmla="*/ 0 w 227"/>
                  <a:gd name="T77" fmla="*/ 185 h 357"/>
                  <a:gd name="T78" fmla="*/ 0 w 227"/>
                  <a:gd name="T79" fmla="*/ 175 h 357"/>
                  <a:gd name="T80" fmla="*/ 3 w 227"/>
                  <a:gd name="T81" fmla="*/ 166 h 357"/>
                  <a:gd name="T82" fmla="*/ 7 w 227"/>
                  <a:gd name="T83" fmla="*/ 155 h 357"/>
                  <a:gd name="T84" fmla="*/ 9 w 227"/>
                  <a:gd name="T85" fmla="*/ 139 h 357"/>
                  <a:gd name="T86" fmla="*/ 13 w 227"/>
                  <a:gd name="T87" fmla="*/ 118 h 357"/>
                  <a:gd name="T88" fmla="*/ 20 w 227"/>
                  <a:gd name="T89" fmla="*/ 96 h 357"/>
                  <a:gd name="T90" fmla="*/ 33 w 227"/>
                  <a:gd name="T91" fmla="*/ 72 h 357"/>
                  <a:gd name="T92" fmla="*/ 53 w 227"/>
                  <a:gd name="T93" fmla="*/ 49 h 357"/>
                  <a:gd name="T94" fmla="*/ 82 w 227"/>
                  <a:gd name="T95" fmla="*/ 28 h 357"/>
                  <a:gd name="T96" fmla="*/ 123 w 227"/>
                  <a:gd name="T97" fmla="*/ 10 h 3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7"/>
                  <a:gd name="T148" fmla="*/ 0 h 357"/>
                  <a:gd name="T149" fmla="*/ 227 w 227"/>
                  <a:gd name="T150" fmla="*/ 357 h 35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7" h="357">
                    <a:moveTo>
                      <a:pt x="123" y="10"/>
                    </a:moveTo>
                    <a:lnTo>
                      <a:pt x="129" y="8"/>
                    </a:lnTo>
                    <a:lnTo>
                      <a:pt x="136" y="7"/>
                    </a:lnTo>
                    <a:lnTo>
                      <a:pt x="145" y="5"/>
                    </a:lnTo>
                    <a:lnTo>
                      <a:pt x="155" y="3"/>
                    </a:lnTo>
                    <a:lnTo>
                      <a:pt x="164" y="2"/>
                    </a:lnTo>
                    <a:lnTo>
                      <a:pt x="173" y="1"/>
                    </a:lnTo>
                    <a:lnTo>
                      <a:pt x="181" y="0"/>
                    </a:lnTo>
                    <a:lnTo>
                      <a:pt x="187" y="0"/>
                    </a:lnTo>
                    <a:lnTo>
                      <a:pt x="192" y="0"/>
                    </a:lnTo>
                    <a:lnTo>
                      <a:pt x="197" y="0"/>
                    </a:lnTo>
                    <a:lnTo>
                      <a:pt x="202" y="1"/>
                    </a:lnTo>
                    <a:lnTo>
                      <a:pt x="207" y="1"/>
                    </a:lnTo>
                    <a:lnTo>
                      <a:pt x="211" y="2"/>
                    </a:lnTo>
                    <a:lnTo>
                      <a:pt x="217" y="3"/>
                    </a:lnTo>
                    <a:lnTo>
                      <a:pt x="222" y="4"/>
                    </a:lnTo>
                    <a:lnTo>
                      <a:pt x="227" y="5"/>
                    </a:lnTo>
                    <a:lnTo>
                      <a:pt x="156" y="34"/>
                    </a:lnTo>
                    <a:lnTo>
                      <a:pt x="86" y="57"/>
                    </a:lnTo>
                    <a:lnTo>
                      <a:pt x="41" y="109"/>
                    </a:lnTo>
                    <a:lnTo>
                      <a:pt x="47" y="213"/>
                    </a:lnTo>
                    <a:lnTo>
                      <a:pt x="47" y="271"/>
                    </a:lnTo>
                    <a:lnTo>
                      <a:pt x="69" y="357"/>
                    </a:lnTo>
                    <a:lnTo>
                      <a:pt x="30" y="351"/>
                    </a:lnTo>
                    <a:lnTo>
                      <a:pt x="13" y="323"/>
                    </a:lnTo>
                    <a:lnTo>
                      <a:pt x="25" y="320"/>
                    </a:lnTo>
                    <a:lnTo>
                      <a:pt x="34" y="314"/>
                    </a:lnTo>
                    <a:lnTo>
                      <a:pt x="40" y="306"/>
                    </a:lnTo>
                    <a:lnTo>
                      <a:pt x="43" y="297"/>
                    </a:lnTo>
                    <a:lnTo>
                      <a:pt x="44" y="288"/>
                    </a:lnTo>
                    <a:lnTo>
                      <a:pt x="43" y="278"/>
                    </a:lnTo>
                    <a:lnTo>
                      <a:pt x="40" y="269"/>
                    </a:lnTo>
                    <a:lnTo>
                      <a:pt x="35" y="262"/>
                    </a:lnTo>
                    <a:lnTo>
                      <a:pt x="25" y="249"/>
                    </a:lnTo>
                    <a:lnTo>
                      <a:pt x="16" y="236"/>
                    </a:lnTo>
                    <a:lnTo>
                      <a:pt x="9" y="223"/>
                    </a:lnTo>
                    <a:lnTo>
                      <a:pt x="4" y="210"/>
                    </a:lnTo>
                    <a:lnTo>
                      <a:pt x="1" y="197"/>
                    </a:lnTo>
                    <a:lnTo>
                      <a:pt x="0" y="185"/>
                    </a:lnTo>
                    <a:lnTo>
                      <a:pt x="0" y="175"/>
                    </a:lnTo>
                    <a:lnTo>
                      <a:pt x="3" y="166"/>
                    </a:lnTo>
                    <a:lnTo>
                      <a:pt x="7" y="155"/>
                    </a:lnTo>
                    <a:lnTo>
                      <a:pt x="9" y="139"/>
                    </a:lnTo>
                    <a:lnTo>
                      <a:pt x="13" y="118"/>
                    </a:lnTo>
                    <a:lnTo>
                      <a:pt x="20" y="96"/>
                    </a:lnTo>
                    <a:lnTo>
                      <a:pt x="33" y="72"/>
                    </a:lnTo>
                    <a:lnTo>
                      <a:pt x="53" y="49"/>
                    </a:lnTo>
                    <a:lnTo>
                      <a:pt x="82" y="28"/>
                    </a:lnTo>
                    <a:lnTo>
                      <a:pt x="123" y="10"/>
                    </a:lnTo>
                    <a:close/>
                  </a:path>
                </a:pathLst>
              </a:custGeom>
              <a:solidFill>
                <a:srgbClr val="E2DDBC"/>
              </a:solidFill>
              <a:ln w="9525">
                <a:noFill/>
                <a:round/>
                <a:headEnd/>
                <a:tailEnd/>
              </a:ln>
            </p:spPr>
            <p:txBody>
              <a:bodyPr/>
              <a:lstStyle/>
              <a:p>
                <a:endParaRPr lang="en-US" dirty="0"/>
              </a:p>
            </p:txBody>
          </p:sp>
          <p:sp>
            <p:nvSpPr>
              <p:cNvPr id="122330" name="Freeform 474"/>
              <p:cNvSpPr>
                <a:spLocks/>
              </p:cNvSpPr>
              <p:nvPr/>
            </p:nvSpPr>
            <p:spPr bwMode="auto">
              <a:xfrm>
                <a:off x="1994" y="1893"/>
                <a:ext cx="34" cy="74"/>
              </a:xfrm>
              <a:custGeom>
                <a:avLst/>
                <a:gdLst>
                  <a:gd name="T0" fmla="*/ 178 w 208"/>
                  <a:gd name="T1" fmla="*/ 447 h 447"/>
                  <a:gd name="T2" fmla="*/ 164 w 208"/>
                  <a:gd name="T3" fmla="*/ 430 h 447"/>
                  <a:gd name="T4" fmla="*/ 151 w 208"/>
                  <a:gd name="T5" fmla="*/ 412 h 447"/>
                  <a:gd name="T6" fmla="*/ 138 w 208"/>
                  <a:gd name="T7" fmla="*/ 393 h 447"/>
                  <a:gd name="T8" fmla="*/ 128 w 208"/>
                  <a:gd name="T9" fmla="*/ 375 h 447"/>
                  <a:gd name="T10" fmla="*/ 120 w 208"/>
                  <a:gd name="T11" fmla="*/ 358 h 447"/>
                  <a:gd name="T12" fmla="*/ 113 w 208"/>
                  <a:gd name="T13" fmla="*/ 339 h 447"/>
                  <a:gd name="T14" fmla="*/ 108 w 208"/>
                  <a:gd name="T15" fmla="*/ 322 h 447"/>
                  <a:gd name="T16" fmla="*/ 105 w 208"/>
                  <a:gd name="T17" fmla="*/ 305 h 447"/>
                  <a:gd name="T18" fmla="*/ 1 w 208"/>
                  <a:gd name="T19" fmla="*/ 129 h 447"/>
                  <a:gd name="T20" fmla="*/ 0 w 208"/>
                  <a:gd name="T21" fmla="*/ 69 h 447"/>
                  <a:gd name="T22" fmla="*/ 87 w 208"/>
                  <a:gd name="T23" fmla="*/ 29 h 447"/>
                  <a:gd name="T24" fmla="*/ 138 w 208"/>
                  <a:gd name="T25" fmla="*/ 0 h 447"/>
                  <a:gd name="T26" fmla="*/ 121 w 208"/>
                  <a:gd name="T27" fmla="*/ 109 h 447"/>
                  <a:gd name="T28" fmla="*/ 167 w 208"/>
                  <a:gd name="T29" fmla="*/ 179 h 447"/>
                  <a:gd name="T30" fmla="*/ 173 w 208"/>
                  <a:gd name="T31" fmla="*/ 243 h 447"/>
                  <a:gd name="T32" fmla="*/ 201 w 208"/>
                  <a:gd name="T33" fmla="*/ 317 h 447"/>
                  <a:gd name="T34" fmla="*/ 208 w 208"/>
                  <a:gd name="T35" fmla="*/ 392 h 447"/>
                  <a:gd name="T36" fmla="*/ 178 w 208"/>
                  <a:gd name="T37" fmla="*/ 447 h 4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8"/>
                  <a:gd name="T58" fmla="*/ 0 h 447"/>
                  <a:gd name="T59" fmla="*/ 208 w 208"/>
                  <a:gd name="T60" fmla="*/ 447 h 4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8" h="447">
                    <a:moveTo>
                      <a:pt x="178" y="447"/>
                    </a:moveTo>
                    <a:lnTo>
                      <a:pt x="164" y="430"/>
                    </a:lnTo>
                    <a:lnTo>
                      <a:pt x="151" y="412"/>
                    </a:lnTo>
                    <a:lnTo>
                      <a:pt x="138" y="393"/>
                    </a:lnTo>
                    <a:lnTo>
                      <a:pt x="128" y="375"/>
                    </a:lnTo>
                    <a:lnTo>
                      <a:pt x="120" y="358"/>
                    </a:lnTo>
                    <a:lnTo>
                      <a:pt x="113" y="339"/>
                    </a:lnTo>
                    <a:lnTo>
                      <a:pt x="108" y="322"/>
                    </a:lnTo>
                    <a:lnTo>
                      <a:pt x="105" y="305"/>
                    </a:lnTo>
                    <a:lnTo>
                      <a:pt x="1" y="129"/>
                    </a:lnTo>
                    <a:lnTo>
                      <a:pt x="0" y="69"/>
                    </a:lnTo>
                    <a:lnTo>
                      <a:pt x="87" y="29"/>
                    </a:lnTo>
                    <a:lnTo>
                      <a:pt x="138" y="0"/>
                    </a:lnTo>
                    <a:lnTo>
                      <a:pt x="121" y="109"/>
                    </a:lnTo>
                    <a:lnTo>
                      <a:pt x="167" y="179"/>
                    </a:lnTo>
                    <a:lnTo>
                      <a:pt x="173" y="243"/>
                    </a:lnTo>
                    <a:lnTo>
                      <a:pt x="201" y="317"/>
                    </a:lnTo>
                    <a:lnTo>
                      <a:pt x="208" y="392"/>
                    </a:lnTo>
                    <a:lnTo>
                      <a:pt x="178" y="447"/>
                    </a:lnTo>
                    <a:close/>
                  </a:path>
                </a:pathLst>
              </a:custGeom>
              <a:solidFill>
                <a:srgbClr val="000000"/>
              </a:solidFill>
              <a:ln w="9525">
                <a:noFill/>
                <a:round/>
                <a:headEnd/>
                <a:tailEnd/>
              </a:ln>
            </p:spPr>
            <p:txBody>
              <a:bodyPr/>
              <a:lstStyle/>
              <a:p>
                <a:endParaRPr lang="en-US" dirty="0"/>
              </a:p>
            </p:txBody>
          </p:sp>
          <p:sp>
            <p:nvSpPr>
              <p:cNvPr id="122331" name="Freeform 475"/>
              <p:cNvSpPr>
                <a:spLocks/>
              </p:cNvSpPr>
              <p:nvPr/>
            </p:nvSpPr>
            <p:spPr bwMode="auto">
              <a:xfrm>
                <a:off x="1996" y="1893"/>
                <a:ext cx="32" cy="64"/>
              </a:xfrm>
              <a:custGeom>
                <a:avLst/>
                <a:gdLst>
                  <a:gd name="T0" fmla="*/ 195 w 195"/>
                  <a:gd name="T1" fmla="*/ 387 h 387"/>
                  <a:gd name="T2" fmla="*/ 187 w 195"/>
                  <a:gd name="T3" fmla="*/ 386 h 387"/>
                  <a:gd name="T4" fmla="*/ 181 w 195"/>
                  <a:gd name="T5" fmla="*/ 383 h 387"/>
                  <a:gd name="T6" fmla="*/ 176 w 195"/>
                  <a:gd name="T7" fmla="*/ 377 h 387"/>
                  <a:gd name="T8" fmla="*/ 172 w 195"/>
                  <a:gd name="T9" fmla="*/ 370 h 387"/>
                  <a:gd name="T10" fmla="*/ 168 w 195"/>
                  <a:gd name="T11" fmla="*/ 361 h 387"/>
                  <a:gd name="T12" fmla="*/ 164 w 195"/>
                  <a:gd name="T13" fmla="*/ 351 h 387"/>
                  <a:gd name="T14" fmla="*/ 159 w 195"/>
                  <a:gd name="T15" fmla="*/ 339 h 387"/>
                  <a:gd name="T16" fmla="*/ 153 w 195"/>
                  <a:gd name="T17" fmla="*/ 328 h 387"/>
                  <a:gd name="T18" fmla="*/ 136 w 195"/>
                  <a:gd name="T19" fmla="*/ 309 h 387"/>
                  <a:gd name="T20" fmla="*/ 120 w 195"/>
                  <a:gd name="T21" fmla="*/ 287 h 387"/>
                  <a:gd name="T22" fmla="*/ 106 w 195"/>
                  <a:gd name="T23" fmla="*/ 264 h 387"/>
                  <a:gd name="T24" fmla="*/ 95 w 195"/>
                  <a:gd name="T25" fmla="*/ 240 h 387"/>
                  <a:gd name="T26" fmla="*/ 84 w 195"/>
                  <a:gd name="T27" fmla="*/ 215 h 387"/>
                  <a:gd name="T28" fmla="*/ 74 w 195"/>
                  <a:gd name="T29" fmla="*/ 189 h 387"/>
                  <a:gd name="T30" fmla="*/ 64 w 195"/>
                  <a:gd name="T31" fmla="*/ 163 h 387"/>
                  <a:gd name="T32" fmla="*/ 55 w 195"/>
                  <a:gd name="T33" fmla="*/ 138 h 387"/>
                  <a:gd name="T34" fmla="*/ 47 w 195"/>
                  <a:gd name="T35" fmla="*/ 134 h 387"/>
                  <a:gd name="T36" fmla="*/ 41 w 195"/>
                  <a:gd name="T37" fmla="*/ 128 h 387"/>
                  <a:gd name="T38" fmla="*/ 36 w 195"/>
                  <a:gd name="T39" fmla="*/ 120 h 387"/>
                  <a:gd name="T40" fmla="*/ 32 w 195"/>
                  <a:gd name="T41" fmla="*/ 109 h 387"/>
                  <a:gd name="T42" fmla="*/ 29 w 195"/>
                  <a:gd name="T43" fmla="*/ 98 h 387"/>
                  <a:gd name="T44" fmla="*/ 24 w 195"/>
                  <a:gd name="T45" fmla="*/ 87 h 387"/>
                  <a:gd name="T46" fmla="*/ 18 w 195"/>
                  <a:gd name="T47" fmla="*/ 77 h 387"/>
                  <a:gd name="T48" fmla="*/ 9 w 195"/>
                  <a:gd name="T49" fmla="*/ 69 h 387"/>
                  <a:gd name="T50" fmla="*/ 7 w 195"/>
                  <a:gd name="T51" fmla="*/ 67 h 387"/>
                  <a:gd name="T52" fmla="*/ 5 w 195"/>
                  <a:gd name="T53" fmla="*/ 66 h 387"/>
                  <a:gd name="T54" fmla="*/ 2 w 195"/>
                  <a:gd name="T55" fmla="*/ 64 h 387"/>
                  <a:gd name="T56" fmla="*/ 0 w 195"/>
                  <a:gd name="T57" fmla="*/ 63 h 387"/>
                  <a:gd name="T58" fmla="*/ 74 w 195"/>
                  <a:gd name="T59" fmla="*/ 29 h 387"/>
                  <a:gd name="T60" fmla="*/ 125 w 195"/>
                  <a:gd name="T61" fmla="*/ 0 h 387"/>
                  <a:gd name="T62" fmla="*/ 108 w 195"/>
                  <a:gd name="T63" fmla="*/ 109 h 387"/>
                  <a:gd name="T64" fmla="*/ 154 w 195"/>
                  <a:gd name="T65" fmla="*/ 179 h 387"/>
                  <a:gd name="T66" fmla="*/ 160 w 195"/>
                  <a:gd name="T67" fmla="*/ 243 h 387"/>
                  <a:gd name="T68" fmla="*/ 188 w 195"/>
                  <a:gd name="T69" fmla="*/ 317 h 387"/>
                  <a:gd name="T70" fmla="*/ 195 w 195"/>
                  <a:gd name="T71" fmla="*/ 387 h 3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5"/>
                  <a:gd name="T109" fmla="*/ 0 h 387"/>
                  <a:gd name="T110" fmla="*/ 195 w 195"/>
                  <a:gd name="T111" fmla="*/ 387 h 3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5" h="387">
                    <a:moveTo>
                      <a:pt x="195" y="387"/>
                    </a:moveTo>
                    <a:lnTo>
                      <a:pt x="187" y="386"/>
                    </a:lnTo>
                    <a:lnTo>
                      <a:pt x="181" y="383"/>
                    </a:lnTo>
                    <a:lnTo>
                      <a:pt x="176" y="377"/>
                    </a:lnTo>
                    <a:lnTo>
                      <a:pt x="172" y="370"/>
                    </a:lnTo>
                    <a:lnTo>
                      <a:pt x="168" y="361"/>
                    </a:lnTo>
                    <a:lnTo>
                      <a:pt x="164" y="351"/>
                    </a:lnTo>
                    <a:lnTo>
                      <a:pt x="159" y="339"/>
                    </a:lnTo>
                    <a:lnTo>
                      <a:pt x="153" y="328"/>
                    </a:lnTo>
                    <a:lnTo>
                      <a:pt x="136" y="309"/>
                    </a:lnTo>
                    <a:lnTo>
                      <a:pt x="120" y="287"/>
                    </a:lnTo>
                    <a:lnTo>
                      <a:pt x="106" y="264"/>
                    </a:lnTo>
                    <a:lnTo>
                      <a:pt x="95" y="240"/>
                    </a:lnTo>
                    <a:lnTo>
                      <a:pt x="84" y="215"/>
                    </a:lnTo>
                    <a:lnTo>
                      <a:pt x="74" y="189"/>
                    </a:lnTo>
                    <a:lnTo>
                      <a:pt x="64" y="163"/>
                    </a:lnTo>
                    <a:lnTo>
                      <a:pt x="55" y="138"/>
                    </a:lnTo>
                    <a:lnTo>
                      <a:pt x="47" y="134"/>
                    </a:lnTo>
                    <a:lnTo>
                      <a:pt x="41" y="128"/>
                    </a:lnTo>
                    <a:lnTo>
                      <a:pt x="36" y="120"/>
                    </a:lnTo>
                    <a:lnTo>
                      <a:pt x="32" y="109"/>
                    </a:lnTo>
                    <a:lnTo>
                      <a:pt x="29" y="98"/>
                    </a:lnTo>
                    <a:lnTo>
                      <a:pt x="24" y="87"/>
                    </a:lnTo>
                    <a:lnTo>
                      <a:pt x="18" y="77"/>
                    </a:lnTo>
                    <a:lnTo>
                      <a:pt x="9" y="69"/>
                    </a:lnTo>
                    <a:lnTo>
                      <a:pt x="7" y="67"/>
                    </a:lnTo>
                    <a:lnTo>
                      <a:pt x="5" y="66"/>
                    </a:lnTo>
                    <a:lnTo>
                      <a:pt x="2" y="64"/>
                    </a:lnTo>
                    <a:lnTo>
                      <a:pt x="0" y="63"/>
                    </a:lnTo>
                    <a:lnTo>
                      <a:pt x="74" y="29"/>
                    </a:lnTo>
                    <a:lnTo>
                      <a:pt x="125" y="0"/>
                    </a:lnTo>
                    <a:lnTo>
                      <a:pt x="108" y="109"/>
                    </a:lnTo>
                    <a:lnTo>
                      <a:pt x="154" y="179"/>
                    </a:lnTo>
                    <a:lnTo>
                      <a:pt x="160" y="243"/>
                    </a:lnTo>
                    <a:lnTo>
                      <a:pt x="188" y="317"/>
                    </a:lnTo>
                    <a:lnTo>
                      <a:pt x="195" y="387"/>
                    </a:lnTo>
                    <a:close/>
                  </a:path>
                </a:pathLst>
              </a:custGeom>
              <a:solidFill>
                <a:srgbClr val="E2DDBC"/>
              </a:solidFill>
              <a:ln w="9525">
                <a:noFill/>
                <a:round/>
                <a:headEnd/>
                <a:tailEnd/>
              </a:ln>
            </p:spPr>
            <p:txBody>
              <a:bodyPr/>
              <a:lstStyle/>
              <a:p>
                <a:endParaRPr lang="en-US" dirty="0"/>
              </a:p>
            </p:txBody>
          </p:sp>
          <p:sp>
            <p:nvSpPr>
              <p:cNvPr id="122332" name="Freeform 476"/>
              <p:cNvSpPr>
                <a:spLocks/>
              </p:cNvSpPr>
              <p:nvPr/>
            </p:nvSpPr>
            <p:spPr bwMode="auto">
              <a:xfrm>
                <a:off x="1994" y="1893"/>
                <a:ext cx="23" cy="11"/>
              </a:xfrm>
              <a:custGeom>
                <a:avLst/>
                <a:gdLst>
                  <a:gd name="T0" fmla="*/ 133 w 136"/>
                  <a:gd name="T1" fmla="*/ 19 h 69"/>
                  <a:gd name="T2" fmla="*/ 126 w 136"/>
                  <a:gd name="T3" fmla="*/ 20 h 69"/>
                  <a:gd name="T4" fmla="*/ 120 w 136"/>
                  <a:gd name="T5" fmla="*/ 21 h 69"/>
                  <a:gd name="T6" fmla="*/ 113 w 136"/>
                  <a:gd name="T7" fmla="*/ 24 h 69"/>
                  <a:gd name="T8" fmla="*/ 106 w 136"/>
                  <a:gd name="T9" fmla="*/ 27 h 69"/>
                  <a:gd name="T10" fmla="*/ 100 w 136"/>
                  <a:gd name="T11" fmla="*/ 30 h 69"/>
                  <a:gd name="T12" fmla="*/ 94 w 136"/>
                  <a:gd name="T13" fmla="*/ 32 h 69"/>
                  <a:gd name="T14" fmla="*/ 90 w 136"/>
                  <a:gd name="T15" fmla="*/ 34 h 69"/>
                  <a:gd name="T16" fmla="*/ 86 w 136"/>
                  <a:gd name="T17" fmla="*/ 35 h 69"/>
                  <a:gd name="T18" fmla="*/ 82 w 136"/>
                  <a:gd name="T19" fmla="*/ 35 h 69"/>
                  <a:gd name="T20" fmla="*/ 77 w 136"/>
                  <a:gd name="T21" fmla="*/ 36 h 69"/>
                  <a:gd name="T22" fmla="*/ 71 w 136"/>
                  <a:gd name="T23" fmla="*/ 38 h 69"/>
                  <a:gd name="T24" fmla="*/ 66 w 136"/>
                  <a:gd name="T25" fmla="*/ 39 h 69"/>
                  <a:gd name="T26" fmla="*/ 61 w 136"/>
                  <a:gd name="T27" fmla="*/ 40 h 69"/>
                  <a:gd name="T28" fmla="*/ 57 w 136"/>
                  <a:gd name="T29" fmla="*/ 42 h 69"/>
                  <a:gd name="T30" fmla="*/ 54 w 136"/>
                  <a:gd name="T31" fmla="*/ 43 h 69"/>
                  <a:gd name="T32" fmla="*/ 53 w 136"/>
                  <a:gd name="T33" fmla="*/ 43 h 69"/>
                  <a:gd name="T34" fmla="*/ 1 w 136"/>
                  <a:gd name="T35" fmla="*/ 69 h 69"/>
                  <a:gd name="T36" fmla="*/ 0 w 136"/>
                  <a:gd name="T37" fmla="*/ 68 h 69"/>
                  <a:gd name="T38" fmla="*/ 85 w 136"/>
                  <a:gd name="T39" fmla="*/ 29 h 69"/>
                  <a:gd name="T40" fmla="*/ 136 w 136"/>
                  <a:gd name="T41" fmla="*/ 0 h 69"/>
                  <a:gd name="T42" fmla="*/ 133 w 136"/>
                  <a:gd name="T43" fmla="*/ 19 h 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6"/>
                  <a:gd name="T67" fmla="*/ 0 h 69"/>
                  <a:gd name="T68" fmla="*/ 136 w 136"/>
                  <a:gd name="T69" fmla="*/ 69 h 6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6" h="69">
                    <a:moveTo>
                      <a:pt x="133" y="19"/>
                    </a:moveTo>
                    <a:lnTo>
                      <a:pt x="126" y="20"/>
                    </a:lnTo>
                    <a:lnTo>
                      <a:pt x="120" y="21"/>
                    </a:lnTo>
                    <a:lnTo>
                      <a:pt x="113" y="24"/>
                    </a:lnTo>
                    <a:lnTo>
                      <a:pt x="106" y="27"/>
                    </a:lnTo>
                    <a:lnTo>
                      <a:pt x="100" y="30"/>
                    </a:lnTo>
                    <a:lnTo>
                      <a:pt x="94" y="32"/>
                    </a:lnTo>
                    <a:lnTo>
                      <a:pt x="90" y="34"/>
                    </a:lnTo>
                    <a:lnTo>
                      <a:pt x="86" y="35"/>
                    </a:lnTo>
                    <a:lnTo>
                      <a:pt x="82" y="35"/>
                    </a:lnTo>
                    <a:lnTo>
                      <a:pt x="77" y="36"/>
                    </a:lnTo>
                    <a:lnTo>
                      <a:pt x="71" y="38"/>
                    </a:lnTo>
                    <a:lnTo>
                      <a:pt x="66" y="39"/>
                    </a:lnTo>
                    <a:lnTo>
                      <a:pt x="61" y="40"/>
                    </a:lnTo>
                    <a:lnTo>
                      <a:pt x="57" y="42"/>
                    </a:lnTo>
                    <a:lnTo>
                      <a:pt x="54" y="43"/>
                    </a:lnTo>
                    <a:lnTo>
                      <a:pt x="53" y="43"/>
                    </a:lnTo>
                    <a:lnTo>
                      <a:pt x="1" y="69"/>
                    </a:lnTo>
                    <a:lnTo>
                      <a:pt x="0" y="68"/>
                    </a:lnTo>
                    <a:lnTo>
                      <a:pt x="85" y="29"/>
                    </a:lnTo>
                    <a:lnTo>
                      <a:pt x="136" y="0"/>
                    </a:lnTo>
                    <a:lnTo>
                      <a:pt x="133" y="19"/>
                    </a:lnTo>
                    <a:close/>
                  </a:path>
                </a:pathLst>
              </a:custGeom>
              <a:solidFill>
                <a:srgbClr val="000000"/>
              </a:solidFill>
              <a:ln w="9525">
                <a:noFill/>
                <a:round/>
                <a:headEnd/>
                <a:tailEnd/>
              </a:ln>
            </p:spPr>
            <p:txBody>
              <a:bodyPr/>
              <a:lstStyle/>
              <a:p>
                <a:endParaRPr lang="en-US" dirty="0"/>
              </a:p>
            </p:txBody>
          </p:sp>
          <p:sp>
            <p:nvSpPr>
              <p:cNvPr id="122333" name="Freeform 477"/>
              <p:cNvSpPr>
                <a:spLocks/>
              </p:cNvSpPr>
              <p:nvPr/>
            </p:nvSpPr>
            <p:spPr bwMode="auto">
              <a:xfrm>
                <a:off x="1982" y="1862"/>
                <a:ext cx="42" cy="9"/>
              </a:xfrm>
              <a:custGeom>
                <a:avLst/>
                <a:gdLst>
                  <a:gd name="T0" fmla="*/ 0 w 253"/>
                  <a:gd name="T1" fmla="*/ 0 h 51"/>
                  <a:gd name="T2" fmla="*/ 69 w 253"/>
                  <a:gd name="T3" fmla="*/ 23 h 51"/>
                  <a:gd name="T4" fmla="*/ 156 w 253"/>
                  <a:gd name="T5" fmla="*/ 11 h 51"/>
                  <a:gd name="T6" fmla="*/ 253 w 253"/>
                  <a:gd name="T7" fmla="*/ 0 h 51"/>
                  <a:gd name="T8" fmla="*/ 150 w 253"/>
                  <a:gd name="T9" fmla="*/ 51 h 51"/>
                  <a:gd name="T10" fmla="*/ 87 w 253"/>
                  <a:gd name="T11" fmla="*/ 51 h 51"/>
                  <a:gd name="T12" fmla="*/ 0 w 253"/>
                  <a:gd name="T13" fmla="*/ 0 h 51"/>
                  <a:gd name="T14" fmla="*/ 0 60000 65536"/>
                  <a:gd name="T15" fmla="*/ 0 60000 65536"/>
                  <a:gd name="T16" fmla="*/ 0 60000 65536"/>
                  <a:gd name="T17" fmla="*/ 0 60000 65536"/>
                  <a:gd name="T18" fmla="*/ 0 60000 65536"/>
                  <a:gd name="T19" fmla="*/ 0 60000 65536"/>
                  <a:gd name="T20" fmla="*/ 0 60000 65536"/>
                  <a:gd name="T21" fmla="*/ 0 w 253"/>
                  <a:gd name="T22" fmla="*/ 0 h 51"/>
                  <a:gd name="T23" fmla="*/ 253 w 253"/>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3" h="51">
                    <a:moveTo>
                      <a:pt x="0" y="0"/>
                    </a:moveTo>
                    <a:lnTo>
                      <a:pt x="69" y="23"/>
                    </a:lnTo>
                    <a:lnTo>
                      <a:pt x="156" y="11"/>
                    </a:lnTo>
                    <a:lnTo>
                      <a:pt x="253" y="0"/>
                    </a:lnTo>
                    <a:lnTo>
                      <a:pt x="150" y="51"/>
                    </a:lnTo>
                    <a:lnTo>
                      <a:pt x="87" y="51"/>
                    </a:lnTo>
                    <a:lnTo>
                      <a:pt x="0" y="0"/>
                    </a:lnTo>
                    <a:close/>
                  </a:path>
                </a:pathLst>
              </a:custGeom>
              <a:solidFill>
                <a:srgbClr val="000000"/>
              </a:solidFill>
              <a:ln w="9525">
                <a:noFill/>
                <a:round/>
                <a:headEnd/>
                <a:tailEnd/>
              </a:ln>
            </p:spPr>
            <p:txBody>
              <a:bodyPr/>
              <a:lstStyle/>
              <a:p>
                <a:endParaRPr lang="en-US" dirty="0"/>
              </a:p>
            </p:txBody>
          </p:sp>
          <p:sp>
            <p:nvSpPr>
              <p:cNvPr id="122334" name="Freeform 478"/>
              <p:cNvSpPr>
                <a:spLocks/>
              </p:cNvSpPr>
              <p:nvPr/>
            </p:nvSpPr>
            <p:spPr bwMode="auto">
              <a:xfrm>
                <a:off x="1985" y="1872"/>
                <a:ext cx="35" cy="28"/>
              </a:xfrm>
              <a:custGeom>
                <a:avLst/>
                <a:gdLst>
                  <a:gd name="T0" fmla="*/ 0 w 206"/>
                  <a:gd name="T1" fmla="*/ 165 h 170"/>
                  <a:gd name="T2" fmla="*/ 38 w 206"/>
                  <a:gd name="T3" fmla="*/ 125 h 170"/>
                  <a:gd name="T4" fmla="*/ 73 w 206"/>
                  <a:gd name="T5" fmla="*/ 90 h 170"/>
                  <a:gd name="T6" fmla="*/ 79 w 206"/>
                  <a:gd name="T7" fmla="*/ 39 h 170"/>
                  <a:gd name="T8" fmla="*/ 102 w 206"/>
                  <a:gd name="T9" fmla="*/ 85 h 170"/>
                  <a:gd name="T10" fmla="*/ 137 w 206"/>
                  <a:gd name="T11" fmla="*/ 96 h 170"/>
                  <a:gd name="T12" fmla="*/ 165 w 206"/>
                  <a:gd name="T13" fmla="*/ 45 h 170"/>
                  <a:gd name="T14" fmla="*/ 206 w 206"/>
                  <a:gd name="T15" fmla="*/ 0 h 170"/>
                  <a:gd name="T16" fmla="*/ 206 w 206"/>
                  <a:gd name="T17" fmla="*/ 50 h 170"/>
                  <a:gd name="T18" fmla="*/ 199 w 206"/>
                  <a:gd name="T19" fmla="*/ 104 h 170"/>
                  <a:gd name="T20" fmla="*/ 171 w 206"/>
                  <a:gd name="T21" fmla="*/ 132 h 170"/>
                  <a:gd name="T22" fmla="*/ 131 w 206"/>
                  <a:gd name="T23" fmla="*/ 150 h 170"/>
                  <a:gd name="T24" fmla="*/ 93 w 206"/>
                  <a:gd name="T25" fmla="*/ 157 h 170"/>
                  <a:gd name="T26" fmla="*/ 33 w 206"/>
                  <a:gd name="T27" fmla="*/ 170 h 170"/>
                  <a:gd name="T28" fmla="*/ 0 w 206"/>
                  <a:gd name="T29" fmla="*/ 165 h 1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6"/>
                  <a:gd name="T46" fmla="*/ 0 h 170"/>
                  <a:gd name="T47" fmla="*/ 206 w 206"/>
                  <a:gd name="T48" fmla="*/ 170 h 1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6" h="170">
                    <a:moveTo>
                      <a:pt x="0" y="165"/>
                    </a:moveTo>
                    <a:lnTo>
                      <a:pt x="38" y="125"/>
                    </a:lnTo>
                    <a:lnTo>
                      <a:pt x="73" y="90"/>
                    </a:lnTo>
                    <a:lnTo>
                      <a:pt x="79" y="39"/>
                    </a:lnTo>
                    <a:lnTo>
                      <a:pt x="102" y="85"/>
                    </a:lnTo>
                    <a:lnTo>
                      <a:pt x="137" y="96"/>
                    </a:lnTo>
                    <a:lnTo>
                      <a:pt x="165" y="45"/>
                    </a:lnTo>
                    <a:lnTo>
                      <a:pt x="206" y="0"/>
                    </a:lnTo>
                    <a:lnTo>
                      <a:pt x="206" y="50"/>
                    </a:lnTo>
                    <a:lnTo>
                      <a:pt x="199" y="104"/>
                    </a:lnTo>
                    <a:lnTo>
                      <a:pt x="171" y="132"/>
                    </a:lnTo>
                    <a:lnTo>
                      <a:pt x="131" y="150"/>
                    </a:lnTo>
                    <a:lnTo>
                      <a:pt x="93" y="157"/>
                    </a:lnTo>
                    <a:lnTo>
                      <a:pt x="33" y="170"/>
                    </a:lnTo>
                    <a:lnTo>
                      <a:pt x="0" y="165"/>
                    </a:lnTo>
                    <a:close/>
                  </a:path>
                </a:pathLst>
              </a:custGeom>
              <a:solidFill>
                <a:srgbClr val="E2DDBC"/>
              </a:solidFill>
              <a:ln w="9525">
                <a:noFill/>
                <a:round/>
                <a:headEnd/>
                <a:tailEnd/>
              </a:ln>
            </p:spPr>
            <p:txBody>
              <a:bodyPr/>
              <a:lstStyle/>
              <a:p>
                <a:endParaRPr lang="en-US" dirty="0"/>
              </a:p>
            </p:txBody>
          </p:sp>
          <p:sp>
            <p:nvSpPr>
              <p:cNvPr id="122335" name="Freeform 479"/>
              <p:cNvSpPr>
                <a:spLocks/>
              </p:cNvSpPr>
              <p:nvPr/>
            </p:nvSpPr>
            <p:spPr bwMode="auto">
              <a:xfrm>
                <a:off x="1877" y="1766"/>
                <a:ext cx="55" cy="18"/>
              </a:xfrm>
              <a:custGeom>
                <a:avLst/>
                <a:gdLst>
                  <a:gd name="T0" fmla="*/ 334 w 334"/>
                  <a:gd name="T1" fmla="*/ 110 h 110"/>
                  <a:gd name="T2" fmla="*/ 259 w 334"/>
                  <a:gd name="T3" fmla="*/ 52 h 110"/>
                  <a:gd name="T4" fmla="*/ 258 w 334"/>
                  <a:gd name="T5" fmla="*/ 52 h 110"/>
                  <a:gd name="T6" fmla="*/ 255 w 334"/>
                  <a:gd name="T7" fmla="*/ 51 h 110"/>
                  <a:gd name="T8" fmla="*/ 251 w 334"/>
                  <a:gd name="T9" fmla="*/ 50 h 110"/>
                  <a:gd name="T10" fmla="*/ 243 w 334"/>
                  <a:gd name="T11" fmla="*/ 49 h 110"/>
                  <a:gd name="T12" fmla="*/ 233 w 334"/>
                  <a:gd name="T13" fmla="*/ 48 h 110"/>
                  <a:gd name="T14" fmla="*/ 221 w 334"/>
                  <a:gd name="T15" fmla="*/ 47 h 110"/>
                  <a:gd name="T16" fmla="*/ 204 w 334"/>
                  <a:gd name="T17" fmla="*/ 46 h 110"/>
                  <a:gd name="T18" fmla="*/ 184 w 334"/>
                  <a:gd name="T19" fmla="*/ 46 h 110"/>
                  <a:gd name="T20" fmla="*/ 164 w 334"/>
                  <a:gd name="T21" fmla="*/ 45 h 110"/>
                  <a:gd name="T22" fmla="*/ 145 w 334"/>
                  <a:gd name="T23" fmla="*/ 43 h 110"/>
                  <a:gd name="T24" fmla="*/ 130 w 334"/>
                  <a:gd name="T25" fmla="*/ 41 h 110"/>
                  <a:gd name="T26" fmla="*/ 117 w 334"/>
                  <a:gd name="T27" fmla="*/ 37 h 110"/>
                  <a:gd name="T28" fmla="*/ 107 w 334"/>
                  <a:gd name="T29" fmla="*/ 34 h 110"/>
                  <a:gd name="T30" fmla="*/ 99 w 334"/>
                  <a:gd name="T31" fmla="*/ 32 h 110"/>
                  <a:gd name="T32" fmla="*/ 95 w 334"/>
                  <a:gd name="T33" fmla="*/ 30 h 110"/>
                  <a:gd name="T34" fmla="*/ 93 w 334"/>
                  <a:gd name="T35" fmla="*/ 29 h 110"/>
                  <a:gd name="T36" fmla="*/ 0 w 334"/>
                  <a:gd name="T37" fmla="*/ 0 h 110"/>
                  <a:gd name="T38" fmla="*/ 86 w 334"/>
                  <a:gd name="T39" fmla="*/ 69 h 110"/>
                  <a:gd name="T40" fmla="*/ 144 w 334"/>
                  <a:gd name="T41" fmla="*/ 52 h 110"/>
                  <a:gd name="T42" fmla="*/ 225 w 334"/>
                  <a:gd name="T43" fmla="*/ 75 h 110"/>
                  <a:gd name="T44" fmla="*/ 270 w 334"/>
                  <a:gd name="T45" fmla="*/ 98 h 110"/>
                  <a:gd name="T46" fmla="*/ 334 w 334"/>
                  <a:gd name="T47" fmla="*/ 110 h 1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4"/>
                  <a:gd name="T73" fmla="*/ 0 h 110"/>
                  <a:gd name="T74" fmla="*/ 334 w 334"/>
                  <a:gd name="T75" fmla="*/ 110 h 1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4" h="110">
                    <a:moveTo>
                      <a:pt x="334" y="110"/>
                    </a:moveTo>
                    <a:lnTo>
                      <a:pt x="259" y="52"/>
                    </a:lnTo>
                    <a:lnTo>
                      <a:pt x="258" y="52"/>
                    </a:lnTo>
                    <a:lnTo>
                      <a:pt x="255" y="51"/>
                    </a:lnTo>
                    <a:lnTo>
                      <a:pt x="251" y="50"/>
                    </a:lnTo>
                    <a:lnTo>
                      <a:pt x="243" y="49"/>
                    </a:lnTo>
                    <a:lnTo>
                      <a:pt x="233" y="48"/>
                    </a:lnTo>
                    <a:lnTo>
                      <a:pt x="221" y="47"/>
                    </a:lnTo>
                    <a:lnTo>
                      <a:pt x="204" y="46"/>
                    </a:lnTo>
                    <a:lnTo>
                      <a:pt x="184" y="46"/>
                    </a:lnTo>
                    <a:lnTo>
                      <a:pt x="164" y="45"/>
                    </a:lnTo>
                    <a:lnTo>
                      <a:pt x="145" y="43"/>
                    </a:lnTo>
                    <a:lnTo>
                      <a:pt x="130" y="41"/>
                    </a:lnTo>
                    <a:lnTo>
                      <a:pt x="117" y="37"/>
                    </a:lnTo>
                    <a:lnTo>
                      <a:pt x="107" y="34"/>
                    </a:lnTo>
                    <a:lnTo>
                      <a:pt x="99" y="32"/>
                    </a:lnTo>
                    <a:lnTo>
                      <a:pt x="95" y="30"/>
                    </a:lnTo>
                    <a:lnTo>
                      <a:pt x="93" y="29"/>
                    </a:lnTo>
                    <a:lnTo>
                      <a:pt x="0" y="0"/>
                    </a:lnTo>
                    <a:lnTo>
                      <a:pt x="86" y="69"/>
                    </a:lnTo>
                    <a:lnTo>
                      <a:pt x="144" y="52"/>
                    </a:lnTo>
                    <a:lnTo>
                      <a:pt x="225" y="75"/>
                    </a:lnTo>
                    <a:lnTo>
                      <a:pt x="270" y="98"/>
                    </a:lnTo>
                    <a:lnTo>
                      <a:pt x="334" y="110"/>
                    </a:lnTo>
                    <a:close/>
                  </a:path>
                </a:pathLst>
              </a:custGeom>
              <a:solidFill>
                <a:srgbClr val="E2DDBC"/>
              </a:solidFill>
              <a:ln w="9525">
                <a:noFill/>
                <a:round/>
                <a:headEnd/>
                <a:tailEnd/>
              </a:ln>
            </p:spPr>
            <p:txBody>
              <a:bodyPr/>
              <a:lstStyle/>
              <a:p>
                <a:endParaRPr lang="en-US" dirty="0"/>
              </a:p>
            </p:txBody>
          </p:sp>
          <p:sp>
            <p:nvSpPr>
              <p:cNvPr id="122336" name="Freeform 480"/>
              <p:cNvSpPr>
                <a:spLocks/>
              </p:cNvSpPr>
              <p:nvPr/>
            </p:nvSpPr>
            <p:spPr bwMode="auto">
              <a:xfrm>
                <a:off x="1966" y="1998"/>
                <a:ext cx="27" cy="18"/>
              </a:xfrm>
              <a:custGeom>
                <a:avLst/>
                <a:gdLst>
                  <a:gd name="T0" fmla="*/ 5 w 166"/>
                  <a:gd name="T1" fmla="*/ 0 h 110"/>
                  <a:gd name="T2" fmla="*/ 0 w 166"/>
                  <a:gd name="T3" fmla="*/ 2 h 110"/>
                  <a:gd name="T4" fmla="*/ 7 w 166"/>
                  <a:gd name="T5" fmla="*/ 28 h 110"/>
                  <a:gd name="T6" fmla="*/ 20 w 166"/>
                  <a:gd name="T7" fmla="*/ 48 h 110"/>
                  <a:gd name="T8" fmla="*/ 38 w 166"/>
                  <a:gd name="T9" fmla="*/ 64 h 110"/>
                  <a:gd name="T10" fmla="*/ 60 w 166"/>
                  <a:gd name="T11" fmla="*/ 77 h 110"/>
                  <a:gd name="T12" fmla="*/ 83 w 166"/>
                  <a:gd name="T13" fmla="*/ 88 h 110"/>
                  <a:gd name="T14" fmla="*/ 107 w 166"/>
                  <a:gd name="T15" fmla="*/ 97 h 110"/>
                  <a:gd name="T16" fmla="*/ 133 w 166"/>
                  <a:gd name="T17" fmla="*/ 104 h 110"/>
                  <a:gd name="T18" fmla="*/ 156 w 166"/>
                  <a:gd name="T19" fmla="*/ 110 h 110"/>
                  <a:gd name="T20" fmla="*/ 166 w 166"/>
                  <a:gd name="T21" fmla="*/ 88 h 110"/>
                  <a:gd name="T22" fmla="*/ 145 w 166"/>
                  <a:gd name="T23" fmla="*/ 77 h 110"/>
                  <a:gd name="T24" fmla="*/ 123 w 166"/>
                  <a:gd name="T25" fmla="*/ 70 h 110"/>
                  <a:gd name="T26" fmla="*/ 99 w 166"/>
                  <a:gd name="T27" fmla="*/ 64 h 110"/>
                  <a:gd name="T28" fmla="*/ 76 w 166"/>
                  <a:gd name="T29" fmla="*/ 57 h 110"/>
                  <a:gd name="T30" fmla="*/ 53 w 166"/>
                  <a:gd name="T31" fmla="*/ 49 h 110"/>
                  <a:gd name="T32" fmla="*/ 34 w 166"/>
                  <a:gd name="T33" fmla="*/ 38 h 110"/>
                  <a:gd name="T34" fmla="*/ 17 w 166"/>
                  <a:gd name="T35" fmla="*/ 22 h 110"/>
                  <a:gd name="T36" fmla="*/ 5 w 166"/>
                  <a:gd name="T37" fmla="*/ 0 h 1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6"/>
                  <a:gd name="T58" fmla="*/ 0 h 110"/>
                  <a:gd name="T59" fmla="*/ 166 w 166"/>
                  <a:gd name="T60" fmla="*/ 110 h 1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6" h="110">
                    <a:moveTo>
                      <a:pt x="5" y="0"/>
                    </a:moveTo>
                    <a:lnTo>
                      <a:pt x="0" y="2"/>
                    </a:lnTo>
                    <a:lnTo>
                      <a:pt x="7" y="28"/>
                    </a:lnTo>
                    <a:lnTo>
                      <a:pt x="20" y="48"/>
                    </a:lnTo>
                    <a:lnTo>
                      <a:pt x="38" y="64"/>
                    </a:lnTo>
                    <a:lnTo>
                      <a:pt x="60" y="77"/>
                    </a:lnTo>
                    <a:lnTo>
                      <a:pt x="83" y="88"/>
                    </a:lnTo>
                    <a:lnTo>
                      <a:pt x="107" y="97"/>
                    </a:lnTo>
                    <a:lnTo>
                      <a:pt x="133" y="104"/>
                    </a:lnTo>
                    <a:lnTo>
                      <a:pt x="156" y="110"/>
                    </a:lnTo>
                    <a:lnTo>
                      <a:pt x="166" y="88"/>
                    </a:lnTo>
                    <a:lnTo>
                      <a:pt x="145" y="77"/>
                    </a:lnTo>
                    <a:lnTo>
                      <a:pt x="123" y="70"/>
                    </a:lnTo>
                    <a:lnTo>
                      <a:pt x="99" y="64"/>
                    </a:lnTo>
                    <a:lnTo>
                      <a:pt x="76" y="57"/>
                    </a:lnTo>
                    <a:lnTo>
                      <a:pt x="53" y="49"/>
                    </a:lnTo>
                    <a:lnTo>
                      <a:pt x="34" y="38"/>
                    </a:lnTo>
                    <a:lnTo>
                      <a:pt x="17" y="22"/>
                    </a:lnTo>
                    <a:lnTo>
                      <a:pt x="5" y="0"/>
                    </a:lnTo>
                    <a:close/>
                  </a:path>
                </a:pathLst>
              </a:custGeom>
              <a:solidFill>
                <a:srgbClr val="000000"/>
              </a:solidFill>
              <a:ln w="9525">
                <a:noFill/>
                <a:round/>
                <a:headEnd/>
                <a:tailEnd/>
              </a:ln>
            </p:spPr>
            <p:txBody>
              <a:bodyPr/>
              <a:lstStyle/>
              <a:p>
                <a:endParaRPr lang="en-US" dirty="0"/>
              </a:p>
            </p:txBody>
          </p:sp>
          <p:sp>
            <p:nvSpPr>
              <p:cNvPr id="122337" name="Freeform 481"/>
              <p:cNvSpPr>
                <a:spLocks/>
              </p:cNvSpPr>
              <p:nvPr/>
            </p:nvSpPr>
            <p:spPr bwMode="auto">
              <a:xfrm>
                <a:off x="2065" y="1987"/>
                <a:ext cx="19" cy="16"/>
              </a:xfrm>
              <a:custGeom>
                <a:avLst/>
                <a:gdLst>
                  <a:gd name="T0" fmla="*/ 0 w 116"/>
                  <a:gd name="T1" fmla="*/ 72 h 100"/>
                  <a:gd name="T2" fmla="*/ 1 w 116"/>
                  <a:gd name="T3" fmla="*/ 100 h 100"/>
                  <a:gd name="T4" fmla="*/ 22 w 116"/>
                  <a:gd name="T5" fmla="*/ 98 h 100"/>
                  <a:gd name="T6" fmla="*/ 42 w 116"/>
                  <a:gd name="T7" fmla="*/ 93 h 100"/>
                  <a:gd name="T8" fmla="*/ 61 w 116"/>
                  <a:gd name="T9" fmla="*/ 84 h 100"/>
                  <a:gd name="T10" fmla="*/ 77 w 116"/>
                  <a:gd name="T11" fmla="*/ 73 h 100"/>
                  <a:gd name="T12" fmla="*/ 91 w 116"/>
                  <a:gd name="T13" fmla="*/ 59 h 100"/>
                  <a:gd name="T14" fmla="*/ 104 w 116"/>
                  <a:gd name="T15" fmla="*/ 43 h 100"/>
                  <a:gd name="T16" fmla="*/ 112 w 116"/>
                  <a:gd name="T17" fmla="*/ 24 h 100"/>
                  <a:gd name="T18" fmla="*/ 116 w 116"/>
                  <a:gd name="T19" fmla="*/ 4 h 100"/>
                  <a:gd name="T20" fmla="*/ 111 w 116"/>
                  <a:gd name="T21" fmla="*/ 0 h 100"/>
                  <a:gd name="T22" fmla="*/ 103 w 116"/>
                  <a:gd name="T23" fmla="*/ 16 h 100"/>
                  <a:gd name="T24" fmla="*/ 92 w 116"/>
                  <a:gd name="T25" fmla="*/ 31 h 100"/>
                  <a:gd name="T26" fmla="*/ 80 w 116"/>
                  <a:gd name="T27" fmla="*/ 42 h 100"/>
                  <a:gd name="T28" fmla="*/ 66 w 116"/>
                  <a:gd name="T29" fmla="*/ 52 h 100"/>
                  <a:gd name="T30" fmla="*/ 52 w 116"/>
                  <a:gd name="T31" fmla="*/ 59 h 100"/>
                  <a:gd name="T32" fmla="*/ 36 w 116"/>
                  <a:gd name="T33" fmla="*/ 65 h 100"/>
                  <a:gd name="T34" fmla="*/ 18 w 116"/>
                  <a:gd name="T35" fmla="*/ 69 h 100"/>
                  <a:gd name="T36" fmla="*/ 0 w 116"/>
                  <a:gd name="T37" fmla="*/ 72 h 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6"/>
                  <a:gd name="T58" fmla="*/ 0 h 100"/>
                  <a:gd name="T59" fmla="*/ 116 w 116"/>
                  <a:gd name="T60" fmla="*/ 100 h 1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6" h="100">
                    <a:moveTo>
                      <a:pt x="0" y="72"/>
                    </a:moveTo>
                    <a:lnTo>
                      <a:pt x="1" y="100"/>
                    </a:lnTo>
                    <a:lnTo>
                      <a:pt x="22" y="98"/>
                    </a:lnTo>
                    <a:lnTo>
                      <a:pt x="42" y="93"/>
                    </a:lnTo>
                    <a:lnTo>
                      <a:pt x="61" y="84"/>
                    </a:lnTo>
                    <a:lnTo>
                      <a:pt x="77" y="73"/>
                    </a:lnTo>
                    <a:lnTo>
                      <a:pt x="91" y="59"/>
                    </a:lnTo>
                    <a:lnTo>
                      <a:pt x="104" y="43"/>
                    </a:lnTo>
                    <a:lnTo>
                      <a:pt x="112" y="24"/>
                    </a:lnTo>
                    <a:lnTo>
                      <a:pt x="116" y="4"/>
                    </a:lnTo>
                    <a:lnTo>
                      <a:pt x="111" y="0"/>
                    </a:lnTo>
                    <a:lnTo>
                      <a:pt x="103" y="16"/>
                    </a:lnTo>
                    <a:lnTo>
                      <a:pt x="92" y="31"/>
                    </a:lnTo>
                    <a:lnTo>
                      <a:pt x="80" y="42"/>
                    </a:lnTo>
                    <a:lnTo>
                      <a:pt x="66" y="52"/>
                    </a:lnTo>
                    <a:lnTo>
                      <a:pt x="52" y="59"/>
                    </a:lnTo>
                    <a:lnTo>
                      <a:pt x="36" y="65"/>
                    </a:lnTo>
                    <a:lnTo>
                      <a:pt x="18" y="69"/>
                    </a:lnTo>
                    <a:lnTo>
                      <a:pt x="0" y="72"/>
                    </a:lnTo>
                    <a:close/>
                  </a:path>
                </a:pathLst>
              </a:custGeom>
              <a:solidFill>
                <a:srgbClr val="000000"/>
              </a:solidFill>
              <a:ln w="9525">
                <a:noFill/>
                <a:round/>
                <a:headEnd/>
                <a:tailEnd/>
              </a:ln>
            </p:spPr>
            <p:txBody>
              <a:bodyPr/>
              <a:lstStyle/>
              <a:p>
                <a:endParaRPr lang="en-US" dirty="0"/>
              </a:p>
            </p:txBody>
          </p:sp>
          <p:sp>
            <p:nvSpPr>
              <p:cNvPr id="122338" name="Freeform 482"/>
              <p:cNvSpPr>
                <a:spLocks/>
              </p:cNvSpPr>
              <p:nvPr/>
            </p:nvSpPr>
            <p:spPr bwMode="auto">
              <a:xfrm>
                <a:off x="2081" y="1752"/>
                <a:ext cx="30" cy="39"/>
              </a:xfrm>
              <a:custGeom>
                <a:avLst/>
                <a:gdLst>
                  <a:gd name="T0" fmla="*/ 48 w 185"/>
                  <a:gd name="T1" fmla="*/ 199 h 239"/>
                  <a:gd name="T2" fmla="*/ 63 w 185"/>
                  <a:gd name="T3" fmla="*/ 174 h 239"/>
                  <a:gd name="T4" fmla="*/ 80 w 185"/>
                  <a:gd name="T5" fmla="*/ 149 h 239"/>
                  <a:gd name="T6" fmla="*/ 96 w 185"/>
                  <a:gd name="T7" fmla="*/ 126 h 239"/>
                  <a:gd name="T8" fmla="*/ 114 w 185"/>
                  <a:gd name="T9" fmla="*/ 103 h 239"/>
                  <a:gd name="T10" fmla="*/ 132 w 185"/>
                  <a:gd name="T11" fmla="*/ 81 h 239"/>
                  <a:gd name="T12" fmla="*/ 150 w 185"/>
                  <a:gd name="T13" fmla="*/ 59 h 239"/>
                  <a:gd name="T14" fmla="*/ 168 w 185"/>
                  <a:gd name="T15" fmla="*/ 36 h 239"/>
                  <a:gd name="T16" fmla="*/ 185 w 185"/>
                  <a:gd name="T17" fmla="*/ 14 h 239"/>
                  <a:gd name="T18" fmla="*/ 171 w 185"/>
                  <a:gd name="T19" fmla="*/ 0 h 239"/>
                  <a:gd name="T20" fmla="*/ 157 w 185"/>
                  <a:gd name="T21" fmla="*/ 12 h 239"/>
                  <a:gd name="T22" fmla="*/ 145 w 185"/>
                  <a:gd name="T23" fmla="*/ 25 h 239"/>
                  <a:gd name="T24" fmla="*/ 132 w 185"/>
                  <a:gd name="T25" fmla="*/ 38 h 239"/>
                  <a:gd name="T26" fmla="*/ 120 w 185"/>
                  <a:gd name="T27" fmla="*/ 51 h 239"/>
                  <a:gd name="T28" fmla="*/ 109 w 185"/>
                  <a:gd name="T29" fmla="*/ 66 h 239"/>
                  <a:gd name="T30" fmla="*/ 98 w 185"/>
                  <a:gd name="T31" fmla="*/ 81 h 239"/>
                  <a:gd name="T32" fmla="*/ 87 w 185"/>
                  <a:gd name="T33" fmla="*/ 95 h 239"/>
                  <a:gd name="T34" fmla="*/ 77 w 185"/>
                  <a:gd name="T35" fmla="*/ 110 h 239"/>
                  <a:gd name="T36" fmla="*/ 68 w 185"/>
                  <a:gd name="T37" fmla="*/ 126 h 239"/>
                  <a:gd name="T38" fmla="*/ 57 w 185"/>
                  <a:gd name="T39" fmla="*/ 141 h 239"/>
                  <a:gd name="T40" fmla="*/ 48 w 185"/>
                  <a:gd name="T41" fmla="*/ 157 h 239"/>
                  <a:gd name="T42" fmla="*/ 38 w 185"/>
                  <a:gd name="T43" fmla="*/ 172 h 239"/>
                  <a:gd name="T44" fmla="*/ 29 w 185"/>
                  <a:gd name="T45" fmla="*/ 188 h 239"/>
                  <a:gd name="T46" fmla="*/ 20 w 185"/>
                  <a:gd name="T47" fmla="*/ 204 h 239"/>
                  <a:gd name="T48" fmla="*/ 10 w 185"/>
                  <a:gd name="T49" fmla="*/ 219 h 239"/>
                  <a:gd name="T50" fmla="*/ 0 w 185"/>
                  <a:gd name="T51" fmla="*/ 235 h 239"/>
                  <a:gd name="T52" fmla="*/ 5 w 185"/>
                  <a:gd name="T53" fmla="*/ 239 h 239"/>
                  <a:gd name="T54" fmla="*/ 12 w 185"/>
                  <a:gd name="T55" fmla="*/ 236 h 239"/>
                  <a:gd name="T56" fmla="*/ 18 w 185"/>
                  <a:gd name="T57" fmla="*/ 231 h 239"/>
                  <a:gd name="T58" fmla="*/ 24 w 185"/>
                  <a:gd name="T59" fmla="*/ 227 h 239"/>
                  <a:gd name="T60" fmla="*/ 30 w 185"/>
                  <a:gd name="T61" fmla="*/ 222 h 239"/>
                  <a:gd name="T62" fmla="*/ 35 w 185"/>
                  <a:gd name="T63" fmla="*/ 217 h 239"/>
                  <a:gd name="T64" fmla="*/ 40 w 185"/>
                  <a:gd name="T65" fmla="*/ 211 h 239"/>
                  <a:gd name="T66" fmla="*/ 44 w 185"/>
                  <a:gd name="T67" fmla="*/ 205 h 239"/>
                  <a:gd name="T68" fmla="*/ 48 w 185"/>
                  <a:gd name="T69" fmla="*/ 199 h 2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5"/>
                  <a:gd name="T106" fmla="*/ 0 h 239"/>
                  <a:gd name="T107" fmla="*/ 185 w 185"/>
                  <a:gd name="T108" fmla="*/ 239 h 23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5" h="239">
                    <a:moveTo>
                      <a:pt x="48" y="199"/>
                    </a:moveTo>
                    <a:lnTo>
                      <a:pt x="63" y="174"/>
                    </a:lnTo>
                    <a:lnTo>
                      <a:pt x="80" y="149"/>
                    </a:lnTo>
                    <a:lnTo>
                      <a:pt x="96" y="126"/>
                    </a:lnTo>
                    <a:lnTo>
                      <a:pt x="114" y="103"/>
                    </a:lnTo>
                    <a:lnTo>
                      <a:pt x="132" y="81"/>
                    </a:lnTo>
                    <a:lnTo>
                      <a:pt x="150" y="59"/>
                    </a:lnTo>
                    <a:lnTo>
                      <a:pt x="168" y="36"/>
                    </a:lnTo>
                    <a:lnTo>
                      <a:pt x="185" y="14"/>
                    </a:lnTo>
                    <a:lnTo>
                      <a:pt x="171" y="0"/>
                    </a:lnTo>
                    <a:lnTo>
                      <a:pt x="157" y="12"/>
                    </a:lnTo>
                    <a:lnTo>
                      <a:pt x="145" y="25"/>
                    </a:lnTo>
                    <a:lnTo>
                      <a:pt x="132" y="38"/>
                    </a:lnTo>
                    <a:lnTo>
                      <a:pt x="120" y="51"/>
                    </a:lnTo>
                    <a:lnTo>
                      <a:pt x="109" y="66"/>
                    </a:lnTo>
                    <a:lnTo>
                      <a:pt x="98" y="81"/>
                    </a:lnTo>
                    <a:lnTo>
                      <a:pt x="87" y="95"/>
                    </a:lnTo>
                    <a:lnTo>
                      <a:pt x="77" y="110"/>
                    </a:lnTo>
                    <a:lnTo>
                      <a:pt x="68" y="126"/>
                    </a:lnTo>
                    <a:lnTo>
                      <a:pt x="57" y="141"/>
                    </a:lnTo>
                    <a:lnTo>
                      <a:pt x="48" y="157"/>
                    </a:lnTo>
                    <a:lnTo>
                      <a:pt x="38" y="172"/>
                    </a:lnTo>
                    <a:lnTo>
                      <a:pt x="29" y="188"/>
                    </a:lnTo>
                    <a:lnTo>
                      <a:pt x="20" y="204"/>
                    </a:lnTo>
                    <a:lnTo>
                      <a:pt x="10" y="219"/>
                    </a:lnTo>
                    <a:lnTo>
                      <a:pt x="0" y="235"/>
                    </a:lnTo>
                    <a:lnTo>
                      <a:pt x="5" y="239"/>
                    </a:lnTo>
                    <a:lnTo>
                      <a:pt x="12" y="236"/>
                    </a:lnTo>
                    <a:lnTo>
                      <a:pt x="18" y="231"/>
                    </a:lnTo>
                    <a:lnTo>
                      <a:pt x="24" y="227"/>
                    </a:lnTo>
                    <a:lnTo>
                      <a:pt x="30" y="222"/>
                    </a:lnTo>
                    <a:lnTo>
                      <a:pt x="35" y="217"/>
                    </a:lnTo>
                    <a:lnTo>
                      <a:pt x="40" y="211"/>
                    </a:lnTo>
                    <a:lnTo>
                      <a:pt x="44" y="205"/>
                    </a:lnTo>
                    <a:lnTo>
                      <a:pt x="48" y="199"/>
                    </a:lnTo>
                    <a:close/>
                  </a:path>
                </a:pathLst>
              </a:custGeom>
              <a:solidFill>
                <a:srgbClr val="000000"/>
              </a:solidFill>
              <a:ln w="9525">
                <a:noFill/>
                <a:round/>
                <a:headEnd/>
                <a:tailEnd/>
              </a:ln>
            </p:spPr>
            <p:txBody>
              <a:bodyPr/>
              <a:lstStyle/>
              <a:p>
                <a:endParaRPr lang="en-US" dirty="0"/>
              </a:p>
            </p:txBody>
          </p:sp>
          <p:sp>
            <p:nvSpPr>
              <p:cNvPr id="122339" name="Freeform 483"/>
              <p:cNvSpPr>
                <a:spLocks/>
              </p:cNvSpPr>
              <p:nvPr/>
            </p:nvSpPr>
            <p:spPr bwMode="auto">
              <a:xfrm>
                <a:off x="2083" y="1794"/>
                <a:ext cx="16" cy="7"/>
              </a:xfrm>
              <a:custGeom>
                <a:avLst/>
                <a:gdLst>
                  <a:gd name="T0" fmla="*/ 2 w 95"/>
                  <a:gd name="T1" fmla="*/ 43 h 43"/>
                  <a:gd name="T2" fmla="*/ 13 w 95"/>
                  <a:gd name="T3" fmla="*/ 40 h 43"/>
                  <a:gd name="T4" fmla="*/ 25 w 95"/>
                  <a:gd name="T5" fmla="*/ 36 h 43"/>
                  <a:gd name="T6" fmla="*/ 36 w 95"/>
                  <a:gd name="T7" fmla="*/ 33 h 43"/>
                  <a:gd name="T8" fmla="*/ 49 w 95"/>
                  <a:gd name="T9" fmla="*/ 30 h 43"/>
                  <a:gd name="T10" fmla="*/ 60 w 95"/>
                  <a:gd name="T11" fmla="*/ 27 h 43"/>
                  <a:gd name="T12" fmla="*/ 72 w 95"/>
                  <a:gd name="T13" fmla="*/ 24 h 43"/>
                  <a:gd name="T14" fmla="*/ 83 w 95"/>
                  <a:gd name="T15" fmla="*/ 20 h 43"/>
                  <a:gd name="T16" fmla="*/ 95 w 95"/>
                  <a:gd name="T17" fmla="*/ 17 h 43"/>
                  <a:gd name="T18" fmla="*/ 90 w 95"/>
                  <a:gd name="T19" fmla="*/ 0 h 43"/>
                  <a:gd name="T20" fmla="*/ 78 w 95"/>
                  <a:gd name="T21" fmla="*/ 3 h 43"/>
                  <a:gd name="T22" fmla="*/ 66 w 95"/>
                  <a:gd name="T23" fmla="*/ 6 h 43"/>
                  <a:gd name="T24" fmla="*/ 55 w 95"/>
                  <a:gd name="T25" fmla="*/ 10 h 43"/>
                  <a:gd name="T26" fmla="*/ 43 w 95"/>
                  <a:gd name="T27" fmla="*/ 14 h 43"/>
                  <a:gd name="T28" fmla="*/ 32 w 95"/>
                  <a:gd name="T29" fmla="*/ 19 h 43"/>
                  <a:gd name="T30" fmla="*/ 21 w 95"/>
                  <a:gd name="T31" fmla="*/ 24 h 43"/>
                  <a:gd name="T32" fmla="*/ 10 w 95"/>
                  <a:gd name="T33" fmla="*/ 30 h 43"/>
                  <a:gd name="T34" fmla="*/ 0 w 95"/>
                  <a:gd name="T35" fmla="*/ 36 h 43"/>
                  <a:gd name="T36" fmla="*/ 2 w 95"/>
                  <a:gd name="T37" fmla="*/ 43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5"/>
                  <a:gd name="T58" fmla="*/ 0 h 43"/>
                  <a:gd name="T59" fmla="*/ 95 w 95"/>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5" h="43">
                    <a:moveTo>
                      <a:pt x="2" y="43"/>
                    </a:moveTo>
                    <a:lnTo>
                      <a:pt x="13" y="40"/>
                    </a:lnTo>
                    <a:lnTo>
                      <a:pt x="25" y="36"/>
                    </a:lnTo>
                    <a:lnTo>
                      <a:pt x="36" y="33"/>
                    </a:lnTo>
                    <a:lnTo>
                      <a:pt x="49" y="30"/>
                    </a:lnTo>
                    <a:lnTo>
                      <a:pt x="60" y="27"/>
                    </a:lnTo>
                    <a:lnTo>
                      <a:pt x="72" y="24"/>
                    </a:lnTo>
                    <a:lnTo>
                      <a:pt x="83" y="20"/>
                    </a:lnTo>
                    <a:lnTo>
                      <a:pt x="95" y="17"/>
                    </a:lnTo>
                    <a:lnTo>
                      <a:pt x="90" y="0"/>
                    </a:lnTo>
                    <a:lnTo>
                      <a:pt x="78" y="3"/>
                    </a:lnTo>
                    <a:lnTo>
                      <a:pt x="66" y="6"/>
                    </a:lnTo>
                    <a:lnTo>
                      <a:pt x="55" y="10"/>
                    </a:lnTo>
                    <a:lnTo>
                      <a:pt x="43" y="14"/>
                    </a:lnTo>
                    <a:lnTo>
                      <a:pt x="32" y="19"/>
                    </a:lnTo>
                    <a:lnTo>
                      <a:pt x="21" y="24"/>
                    </a:lnTo>
                    <a:lnTo>
                      <a:pt x="10" y="30"/>
                    </a:lnTo>
                    <a:lnTo>
                      <a:pt x="0" y="36"/>
                    </a:lnTo>
                    <a:lnTo>
                      <a:pt x="2" y="43"/>
                    </a:lnTo>
                    <a:close/>
                  </a:path>
                </a:pathLst>
              </a:custGeom>
              <a:solidFill>
                <a:srgbClr val="000000"/>
              </a:solidFill>
              <a:ln w="9525">
                <a:noFill/>
                <a:round/>
                <a:headEnd/>
                <a:tailEnd/>
              </a:ln>
            </p:spPr>
            <p:txBody>
              <a:bodyPr/>
              <a:lstStyle/>
              <a:p>
                <a:endParaRPr lang="en-US" dirty="0"/>
              </a:p>
            </p:txBody>
          </p:sp>
          <p:sp>
            <p:nvSpPr>
              <p:cNvPr id="122340" name="Freeform 484"/>
              <p:cNvSpPr>
                <a:spLocks/>
              </p:cNvSpPr>
              <p:nvPr/>
            </p:nvSpPr>
            <p:spPr bwMode="auto">
              <a:xfrm>
                <a:off x="2084" y="1814"/>
                <a:ext cx="42" cy="6"/>
              </a:xfrm>
              <a:custGeom>
                <a:avLst/>
                <a:gdLst>
                  <a:gd name="T0" fmla="*/ 252 w 253"/>
                  <a:gd name="T1" fmla="*/ 0 h 33"/>
                  <a:gd name="T2" fmla="*/ 236 w 253"/>
                  <a:gd name="T3" fmla="*/ 2 h 33"/>
                  <a:gd name="T4" fmla="*/ 220 w 253"/>
                  <a:gd name="T5" fmla="*/ 3 h 33"/>
                  <a:gd name="T6" fmla="*/ 204 w 253"/>
                  <a:gd name="T7" fmla="*/ 4 h 33"/>
                  <a:gd name="T8" fmla="*/ 189 w 253"/>
                  <a:gd name="T9" fmla="*/ 5 h 33"/>
                  <a:gd name="T10" fmla="*/ 173 w 253"/>
                  <a:gd name="T11" fmla="*/ 5 h 33"/>
                  <a:gd name="T12" fmla="*/ 156 w 253"/>
                  <a:gd name="T13" fmla="*/ 5 h 33"/>
                  <a:gd name="T14" fmla="*/ 141 w 253"/>
                  <a:gd name="T15" fmla="*/ 5 h 33"/>
                  <a:gd name="T16" fmla="*/ 125 w 253"/>
                  <a:gd name="T17" fmla="*/ 5 h 33"/>
                  <a:gd name="T18" fmla="*/ 110 w 253"/>
                  <a:gd name="T19" fmla="*/ 5 h 33"/>
                  <a:gd name="T20" fmla="*/ 93 w 253"/>
                  <a:gd name="T21" fmla="*/ 6 h 33"/>
                  <a:gd name="T22" fmla="*/ 78 w 253"/>
                  <a:gd name="T23" fmla="*/ 6 h 33"/>
                  <a:gd name="T24" fmla="*/ 62 w 253"/>
                  <a:gd name="T25" fmla="*/ 7 h 33"/>
                  <a:gd name="T26" fmla="*/ 47 w 253"/>
                  <a:gd name="T27" fmla="*/ 8 h 33"/>
                  <a:gd name="T28" fmla="*/ 31 w 253"/>
                  <a:gd name="T29" fmla="*/ 9 h 33"/>
                  <a:gd name="T30" fmla="*/ 15 w 253"/>
                  <a:gd name="T31" fmla="*/ 11 h 33"/>
                  <a:gd name="T32" fmla="*/ 0 w 253"/>
                  <a:gd name="T33" fmla="*/ 13 h 33"/>
                  <a:gd name="T34" fmla="*/ 1 w 253"/>
                  <a:gd name="T35" fmla="*/ 19 h 33"/>
                  <a:gd name="T36" fmla="*/ 16 w 253"/>
                  <a:gd name="T37" fmla="*/ 22 h 33"/>
                  <a:gd name="T38" fmla="*/ 32 w 253"/>
                  <a:gd name="T39" fmla="*/ 24 h 33"/>
                  <a:gd name="T40" fmla="*/ 48 w 253"/>
                  <a:gd name="T41" fmla="*/ 26 h 33"/>
                  <a:gd name="T42" fmla="*/ 63 w 253"/>
                  <a:gd name="T43" fmla="*/ 28 h 33"/>
                  <a:gd name="T44" fmla="*/ 79 w 253"/>
                  <a:gd name="T45" fmla="*/ 30 h 33"/>
                  <a:gd name="T46" fmla="*/ 94 w 253"/>
                  <a:gd name="T47" fmla="*/ 31 h 33"/>
                  <a:gd name="T48" fmla="*/ 111 w 253"/>
                  <a:gd name="T49" fmla="*/ 32 h 33"/>
                  <a:gd name="T50" fmla="*/ 126 w 253"/>
                  <a:gd name="T51" fmla="*/ 33 h 33"/>
                  <a:gd name="T52" fmla="*/ 142 w 253"/>
                  <a:gd name="T53" fmla="*/ 33 h 33"/>
                  <a:gd name="T54" fmla="*/ 157 w 253"/>
                  <a:gd name="T55" fmla="*/ 33 h 33"/>
                  <a:gd name="T56" fmla="*/ 174 w 253"/>
                  <a:gd name="T57" fmla="*/ 33 h 33"/>
                  <a:gd name="T58" fmla="*/ 190 w 253"/>
                  <a:gd name="T59" fmla="*/ 33 h 33"/>
                  <a:gd name="T60" fmla="*/ 205 w 253"/>
                  <a:gd name="T61" fmla="*/ 32 h 33"/>
                  <a:gd name="T62" fmla="*/ 221 w 253"/>
                  <a:gd name="T63" fmla="*/ 31 h 33"/>
                  <a:gd name="T64" fmla="*/ 237 w 253"/>
                  <a:gd name="T65" fmla="*/ 30 h 33"/>
                  <a:gd name="T66" fmla="*/ 253 w 253"/>
                  <a:gd name="T67" fmla="*/ 29 h 33"/>
                  <a:gd name="T68" fmla="*/ 252 w 253"/>
                  <a:gd name="T69" fmla="*/ 0 h 3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3"/>
                  <a:gd name="T106" fmla="*/ 0 h 33"/>
                  <a:gd name="T107" fmla="*/ 253 w 253"/>
                  <a:gd name="T108" fmla="*/ 33 h 3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3" h="33">
                    <a:moveTo>
                      <a:pt x="252" y="0"/>
                    </a:moveTo>
                    <a:lnTo>
                      <a:pt x="236" y="2"/>
                    </a:lnTo>
                    <a:lnTo>
                      <a:pt x="220" y="3"/>
                    </a:lnTo>
                    <a:lnTo>
                      <a:pt x="204" y="4"/>
                    </a:lnTo>
                    <a:lnTo>
                      <a:pt x="189" y="5"/>
                    </a:lnTo>
                    <a:lnTo>
                      <a:pt x="173" y="5"/>
                    </a:lnTo>
                    <a:lnTo>
                      <a:pt x="156" y="5"/>
                    </a:lnTo>
                    <a:lnTo>
                      <a:pt x="141" y="5"/>
                    </a:lnTo>
                    <a:lnTo>
                      <a:pt x="125" y="5"/>
                    </a:lnTo>
                    <a:lnTo>
                      <a:pt x="110" y="5"/>
                    </a:lnTo>
                    <a:lnTo>
                      <a:pt x="93" y="6"/>
                    </a:lnTo>
                    <a:lnTo>
                      <a:pt x="78" y="6"/>
                    </a:lnTo>
                    <a:lnTo>
                      <a:pt x="62" y="7"/>
                    </a:lnTo>
                    <a:lnTo>
                      <a:pt x="47" y="8"/>
                    </a:lnTo>
                    <a:lnTo>
                      <a:pt x="31" y="9"/>
                    </a:lnTo>
                    <a:lnTo>
                      <a:pt x="15" y="11"/>
                    </a:lnTo>
                    <a:lnTo>
                      <a:pt x="0" y="13"/>
                    </a:lnTo>
                    <a:lnTo>
                      <a:pt x="1" y="19"/>
                    </a:lnTo>
                    <a:lnTo>
                      <a:pt x="16" y="22"/>
                    </a:lnTo>
                    <a:lnTo>
                      <a:pt x="32" y="24"/>
                    </a:lnTo>
                    <a:lnTo>
                      <a:pt x="48" y="26"/>
                    </a:lnTo>
                    <a:lnTo>
                      <a:pt x="63" y="28"/>
                    </a:lnTo>
                    <a:lnTo>
                      <a:pt x="79" y="30"/>
                    </a:lnTo>
                    <a:lnTo>
                      <a:pt x="94" y="31"/>
                    </a:lnTo>
                    <a:lnTo>
                      <a:pt x="111" y="32"/>
                    </a:lnTo>
                    <a:lnTo>
                      <a:pt x="126" y="33"/>
                    </a:lnTo>
                    <a:lnTo>
                      <a:pt x="142" y="33"/>
                    </a:lnTo>
                    <a:lnTo>
                      <a:pt x="157" y="33"/>
                    </a:lnTo>
                    <a:lnTo>
                      <a:pt x="174" y="33"/>
                    </a:lnTo>
                    <a:lnTo>
                      <a:pt x="190" y="33"/>
                    </a:lnTo>
                    <a:lnTo>
                      <a:pt x="205" y="32"/>
                    </a:lnTo>
                    <a:lnTo>
                      <a:pt x="221" y="31"/>
                    </a:lnTo>
                    <a:lnTo>
                      <a:pt x="237" y="30"/>
                    </a:lnTo>
                    <a:lnTo>
                      <a:pt x="253" y="29"/>
                    </a:lnTo>
                    <a:lnTo>
                      <a:pt x="252" y="0"/>
                    </a:lnTo>
                    <a:close/>
                  </a:path>
                </a:pathLst>
              </a:custGeom>
              <a:solidFill>
                <a:srgbClr val="000000"/>
              </a:solidFill>
              <a:ln w="9525">
                <a:noFill/>
                <a:round/>
                <a:headEnd/>
                <a:tailEnd/>
              </a:ln>
            </p:spPr>
            <p:txBody>
              <a:bodyPr/>
              <a:lstStyle/>
              <a:p>
                <a:endParaRPr lang="en-US" dirty="0"/>
              </a:p>
            </p:txBody>
          </p:sp>
          <p:sp>
            <p:nvSpPr>
              <p:cNvPr id="122341" name="Freeform 485"/>
              <p:cNvSpPr>
                <a:spLocks/>
              </p:cNvSpPr>
              <p:nvPr/>
            </p:nvSpPr>
            <p:spPr bwMode="auto">
              <a:xfrm>
                <a:off x="1863" y="1696"/>
                <a:ext cx="15" cy="7"/>
              </a:xfrm>
              <a:custGeom>
                <a:avLst/>
                <a:gdLst>
                  <a:gd name="T0" fmla="*/ 0 w 88"/>
                  <a:gd name="T1" fmla="*/ 28 h 44"/>
                  <a:gd name="T2" fmla="*/ 12 w 88"/>
                  <a:gd name="T3" fmla="*/ 44 h 44"/>
                  <a:gd name="T4" fmla="*/ 20 w 88"/>
                  <a:gd name="T5" fmla="*/ 38 h 44"/>
                  <a:gd name="T6" fmla="*/ 29 w 88"/>
                  <a:gd name="T7" fmla="*/ 33 h 44"/>
                  <a:gd name="T8" fmla="*/ 40 w 88"/>
                  <a:gd name="T9" fmla="*/ 28 h 44"/>
                  <a:gd name="T10" fmla="*/ 49 w 88"/>
                  <a:gd name="T11" fmla="*/ 23 h 44"/>
                  <a:gd name="T12" fmla="*/ 59 w 88"/>
                  <a:gd name="T13" fmla="*/ 19 h 44"/>
                  <a:gd name="T14" fmla="*/ 68 w 88"/>
                  <a:gd name="T15" fmla="*/ 15 h 44"/>
                  <a:gd name="T16" fmla="*/ 78 w 88"/>
                  <a:gd name="T17" fmla="*/ 12 h 44"/>
                  <a:gd name="T18" fmla="*/ 88 w 88"/>
                  <a:gd name="T19" fmla="*/ 8 h 44"/>
                  <a:gd name="T20" fmla="*/ 88 w 88"/>
                  <a:gd name="T21" fmla="*/ 3 h 44"/>
                  <a:gd name="T22" fmla="*/ 77 w 88"/>
                  <a:gd name="T23" fmla="*/ 1 h 44"/>
                  <a:gd name="T24" fmla="*/ 65 w 88"/>
                  <a:gd name="T25" fmla="*/ 0 h 44"/>
                  <a:gd name="T26" fmla="*/ 53 w 88"/>
                  <a:gd name="T27" fmla="*/ 1 h 44"/>
                  <a:gd name="T28" fmla="*/ 42 w 88"/>
                  <a:gd name="T29" fmla="*/ 4 h 44"/>
                  <a:gd name="T30" fmla="*/ 29 w 88"/>
                  <a:gd name="T31" fmla="*/ 8 h 44"/>
                  <a:gd name="T32" fmla="*/ 18 w 88"/>
                  <a:gd name="T33" fmla="*/ 13 h 44"/>
                  <a:gd name="T34" fmla="*/ 9 w 88"/>
                  <a:gd name="T35" fmla="*/ 19 h 44"/>
                  <a:gd name="T36" fmla="*/ 0 w 88"/>
                  <a:gd name="T37" fmla="*/ 28 h 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8"/>
                  <a:gd name="T58" fmla="*/ 0 h 44"/>
                  <a:gd name="T59" fmla="*/ 88 w 88"/>
                  <a:gd name="T60" fmla="*/ 44 h 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8" h="44">
                    <a:moveTo>
                      <a:pt x="0" y="28"/>
                    </a:moveTo>
                    <a:lnTo>
                      <a:pt x="12" y="44"/>
                    </a:lnTo>
                    <a:lnTo>
                      <a:pt x="20" y="38"/>
                    </a:lnTo>
                    <a:lnTo>
                      <a:pt x="29" y="33"/>
                    </a:lnTo>
                    <a:lnTo>
                      <a:pt x="40" y="28"/>
                    </a:lnTo>
                    <a:lnTo>
                      <a:pt x="49" y="23"/>
                    </a:lnTo>
                    <a:lnTo>
                      <a:pt x="59" y="19"/>
                    </a:lnTo>
                    <a:lnTo>
                      <a:pt x="68" y="15"/>
                    </a:lnTo>
                    <a:lnTo>
                      <a:pt x="78" y="12"/>
                    </a:lnTo>
                    <a:lnTo>
                      <a:pt x="88" y="8"/>
                    </a:lnTo>
                    <a:lnTo>
                      <a:pt x="88" y="3"/>
                    </a:lnTo>
                    <a:lnTo>
                      <a:pt x="77" y="1"/>
                    </a:lnTo>
                    <a:lnTo>
                      <a:pt x="65" y="0"/>
                    </a:lnTo>
                    <a:lnTo>
                      <a:pt x="53" y="1"/>
                    </a:lnTo>
                    <a:lnTo>
                      <a:pt x="42" y="4"/>
                    </a:lnTo>
                    <a:lnTo>
                      <a:pt x="29" y="8"/>
                    </a:lnTo>
                    <a:lnTo>
                      <a:pt x="18" y="13"/>
                    </a:lnTo>
                    <a:lnTo>
                      <a:pt x="9" y="19"/>
                    </a:lnTo>
                    <a:lnTo>
                      <a:pt x="0" y="28"/>
                    </a:lnTo>
                    <a:close/>
                  </a:path>
                </a:pathLst>
              </a:custGeom>
              <a:solidFill>
                <a:srgbClr val="000000"/>
              </a:solidFill>
              <a:ln w="9525">
                <a:noFill/>
                <a:round/>
                <a:headEnd/>
                <a:tailEnd/>
              </a:ln>
            </p:spPr>
            <p:txBody>
              <a:bodyPr/>
              <a:lstStyle/>
              <a:p>
                <a:endParaRPr lang="en-US" dirty="0"/>
              </a:p>
            </p:txBody>
          </p:sp>
          <p:sp>
            <p:nvSpPr>
              <p:cNvPr id="122342" name="Freeform 486"/>
              <p:cNvSpPr>
                <a:spLocks/>
              </p:cNvSpPr>
              <p:nvPr/>
            </p:nvSpPr>
            <p:spPr bwMode="auto">
              <a:xfrm>
                <a:off x="1880" y="1700"/>
                <a:ext cx="9" cy="16"/>
              </a:xfrm>
              <a:custGeom>
                <a:avLst/>
                <a:gdLst>
                  <a:gd name="T0" fmla="*/ 0 w 59"/>
                  <a:gd name="T1" fmla="*/ 91 h 95"/>
                  <a:gd name="T2" fmla="*/ 4 w 59"/>
                  <a:gd name="T3" fmla="*/ 95 h 95"/>
                  <a:gd name="T4" fmla="*/ 17 w 59"/>
                  <a:gd name="T5" fmla="*/ 88 h 95"/>
                  <a:gd name="T6" fmla="*/ 27 w 59"/>
                  <a:gd name="T7" fmla="*/ 80 h 95"/>
                  <a:gd name="T8" fmla="*/ 35 w 59"/>
                  <a:gd name="T9" fmla="*/ 70 h 95"/>
                  <a:gd name="T10" fmla="*/ 42 w 59"/>
                  <a:gd name="T11" fmla="*/ 58 h 95"/>
                  <a:gd name="T12" fmla="*/ 48 w 59"/>
                  <a:gd name="T13" fmla="*/ 46 h 95"/>
                  <a:gd name="T14" fmla="*/ 53 w 59"/>
                  <a:gd name="T15" fmla="*/ 34 h 95"/>
                  <a:gd name="T16" fmla="*/ 56 w 59"/>
                  <a:gd name="T17" fmla="*/ 21 h 95"/>
                  <a:gd name="T18" fmla="*/ 59 w 59"/>
                  <a:gd name="T19" fmla="*/ 8 h 95"/>
                  <a:gd name="T20" fmla="*/ 37 w 59"/>
                  <a:gd name="T21" fmla="*/ 0 h 95"/>
                  <a:gd name="T22" fmla="*/ 34 w 59"/>
                  <a:gd name="T23" fmla="*/ 13 h 95"/>
                  <a:gd name="T24" fmla="*/ 31 w 59"/>
                  <a:gd name="T25" fmla="*/ 25 h 95"/>
                  <a:gd name="T26" fmla="*/ 27 w 59"/>
                  <a:gd name="T27" fmla="*/ 36 h 95"/>
                  <a:gd name="T28" fmla="*/ 23 w 59"/>
                  <a:gd name="T29" fmla="*/ 47 h 95"/>
                  <a:gd name="T30" fmla="*/ 19 w 59"/>
                  <a:gd name="T31" fmla="*/ 58 h 95"/>
                  <a:gd name="T32" fmla="*/ 14 w 59"/>
                  <a:gd name="T33" fmla="*/ 70 h 95"/>
                  <a:gd name="T34" fmla="*/ 8 w 59"/>
                  <a:gd name="T35" fmla="*/ 81 h 95"/>
                  <a:gd name="T36" fmla="*/ 0 w 59"/>
                  <a:gd name="T37" fmla="*/ 91 h 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
                  <a:gd name="T58" fmla="*/ 0 h 95"/>
                  <a:gd name="T59" fmla="*/ 59 w 59"/>
                  <a:gd name="T60" fmla="*/ 95 h 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 h="95">
                    <a:moveTo>
                      <a:pt x="0" y="91"/>
                    </a:moveTo>
                    <a:lnTo>
                      <a:pt x="4" y="95"/>
                    </a:lnTo>
                    <a:lnTo>
                      <a:pt x="17" y="88"/>
                    </a:lnTo>
                    <a:lnTo>
                      <a:pt x="27" y="80"/>
                    </a:lnTo>
                    <a:lnTo>
                      <a:pt x="35" y="70"/>
                    </a:lnTo>
                    <a:lnTo>
                      <a:pt x="42" y="58"/>
                    </a:lnTo>
                    <a:lnTo>
                      <a:pt x="48" y="46"/>
                    </a:lnTo>
                    <a:lnTo>
                      <a:pt x="53" y="34"/>
                    </a:lnTo>
                    <a:lnTo>
                      <a:pt x="56" y="21"/>
                    </a:lnTo>
                    <a:lnTo>
                      <a:pt x="59" y="8"/>
                    </a:lnTo>
                    <a:lnTo>
                      <a:pt x="37" y="0"/>
                    </a:lnTo>
                    <a:lnTo>
                      <a:pt x="34" y="13"/>
                    </a:lnTo>
                    <a:lnTo>
                      <a:pt x="31" y="25"/>
                    </a:lnTo>
                    <a:lnTo>
                      <a:pt x="27" y="36"/>
                    </a:lnTo>
                    <a:lnTo>
                      <a:pt x="23" y="47"/>
                    </a:lnTo>
                    <a:lnTo>
                      <a:pt x="19" y="58"/>
                    </a:lnTo>
                    <a:lnTo>
                      <a:pt x="14" y="70"/>
                    </a:lnTo>
                    <a:lnTo>
                      <a:pt x="8" y="81"/>
                    </a:lnTo>
                    <a:lnTo>
                      <a:pt x="0" y="91"/>
                    </a:lnTo>
                    <a:close/>
                  </a:path>
                </a:pathLst>
              </a:custGeom>
              <a:solidFill>
                <a:srgbClr val="000000"/>
              </a:solidFill>
              <a:ln w="9525">
                <a:noFill/>
                <a:round/>
                <a:headEnd/>
                <a:tailEnd/>
              </a:ln>
            </p:spPr>
            <p:txBody>
              <a:bodyPr/>
              <a:lstStyle/>
              <a:p>
                <a:endParaRPr lang="en-US" dirty="0"/>
              </a:p>
            </p:txBody>
          </p:sp>
          <p:sp>
            <p:nvSpPr>
              <p:cNvPr id="122343" name="Freeform 487"/>
              <p:cNvSpPr>
                <a:spLocks/>
              </p:cNvSpPr>
              <p:nvPr/>
            </p:nvSpPr>
            <p:spPr bwMode="auto">
              <a:xfrm>
                <a:off x="1807" y="1866"/>
                <a:ext cx="27" cy="6"/>
              </a:xfrm>
              <a:custGeom>
                <a:avLst/>
                <a:gdLst>
                  <a:gd name="T0" fmla="*/ 0 w 164"/>
                  <a:gd name="T1" fmla="*/ 19 h 35"/>
                  <a:gd name="T2" fmla="*/ 20 w 164"/>
                  <a:gd name="T3" fmla="*/ 24 h 35"/>
                  <a:gd name="T4" fmla="*/ 39 w 164"/>
                  <a:gd name="T5" fmla="*/ 28 h 35"/>
                  <a:gd name="T6" fmla="*/ 59 w 164"/>
                  <a:gd name="T7" fmla="*/ 31 h 35"/>
                  <a:gd name="T8" fmla="*/ 80 w 164"/>
                  <a:gd name="T9" fmla="*/ 32 h 35"/>
                  <a:gd name="T10" fmla="*/ 99 w 164"/>
                  <a:gd name="T11" fmla="*/ 33 h 35"/>
                  <a:gd name="T12" fmla="*/ 119 w 164"/>
                  <a:gd name="T13" fmla="*/ 34 h 35"/>
                  <a:gd name="T14" fmla="*/ 140 w 164"/>
                  <a:gd name="T15" fmla="*/ 34 h 35"/>
                  <a:gd name="T16" fmla="*/ 160 w 164"/>
                  <a:gd name="T17" fmla="*/ 35 h 35"/>
                  <a:gd name="T18" fmla="*/ 164 w 164"/>
                  <a:gd name="T19" fmla="*/ 4 h 35"/>
                  <a:gd name="T20" fmla="*/ 154 w 164"/>
                  <a:gd name="T21" fmla="*/ 3 h 35"/>
                  <a:gd name="T22" fmla="*/ 144 w 164"/>
                  <a:gd name="T23" fmla="*/ 2 h 35"/>
                  <a:gd name="T24" fmla="*/ 134 w 164"/>
                  <a:gd name="T25" fmla="*/ 1 h 35"/>
                  <a:gd name="T26" fmla="*/ 122 w 164"/>
                  <a:gd name="T27" fmla="*/ 0 h 35"/>
                  <a:gd name="T28" fmla="*/ 112 w 164"/>
                  <a:gd name="T29" fmla="*/ 0 h 35"/>
                  <a:gd name="T30" fmla="*/ 102 w 164"/>
                  <a:gd name="T31" fmla="*/ 0 h 35"/>
                  <a:gd name="T32" fmla="*/ 92 w 164"/>
                  <a:gd name="T33" fmla="*/ 1 h 35"/>
                  <a:gd name="T34" fmla="*/ 82 w 164"/>
                  <a:gd name="T35" fmla="*/ 1 h 35"/>
                  <a:gd name="T36" fmla="*/ 71 w 164"/>
                  <a:gd name="T37" fmla="*/ 2 h 35"/>
                  <a:gd name="T38" fmla="*/ 60 w 164"/>
                  <a:gd name="T39" fmla="*/ 3 h 35"/>
                  <a:gd name="T40" fmla="*/ 50 w 164"/>
                  <a:gd name="T41" fmla="*/ 4 h 35"/>
                  <a:gd name="T42" fmla="*/ 40 w 164"/>
                  <a:gd name="T43" fmla="*/ 6 h 35"/>
                  <a:gd name="T44" fmla="*/ 30 w 164"/>
                  <a:gd name="T45" fmla="*/ 8 h 35"/>
                  <a:gd name="T46" fmla="*/ 20 w 164"/>
                  <a:gd name="T47" fmla="*/ 10 h 35"/>
                  <a:gd name="T48" fmla="*/ 10 w 164"/>
                  <a:gd name="T49" fmla="*/ 12 h 35"/>
                  <a:gd name="T50" fmla="*/ 0 w 164"/>
                  <a:gd name="T51" fmla="*/ 14 h 35"/>
                  <a:gd name="T52" fmla="*/ 0 w 164"/>
                  <a:gd name="T53" fmla="*/ 19 h 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4"/>
                  <a:gd name="T82" fmla="*/ 0 h 35"/>
                  <a:gd name="T83" fmla="*/ 164 w 164"/>
                  <a:gd name="T84" fmla="*/ 35 h 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4" h="35">
                    <a:moveTo>
                      <a:pt x="0" y="19"/>
                    </a:moveTo>
                    <a:lnTo>
                      <a:pt x="20" y="24"/>
                    </a:lnTo>
                    <a:lnTo>
                      <a:pt x="39" y="28"/>
                    </a:lnTo>
                    <a:lnTo>
                      <a:pt x="59" y="31"/>
                    </a:lnTo>
                    <a:lnTo>
                      <a:pt x="80" y="32"/>
                    </a:lnTo>
                    <a:lnTo>
                      <a:pt x="99" y="33"/>
                    </a:lnTo>
                    <a:lnTo>
                      <a:pt x="119" y="34"/>
                    </a:lnTo>
                    <a:lnTo>
                      <a:pt x="140" y="34"/>
                    </a:lnTo>
                    <a:lnTo>
                      <a:pt x="160" y="35"/>
                    </a:lnTo>
                    <a:lnTo>
                      <a:pt x="164" y="4"/>
                    </a:lnTo>
                    <a:lnTo>
                      <a:pt x="154" y="3"/>
                    </a:lnTo>
                    <a:lnTo>
                      <a:pt x="144" y="2"/>
                    </a:lnTo>
                    <a:lnTo>
                      <a:pt x="134" y="1"/>
                    </a:lnTo>
                    <a:lnTo>
                      <a:pt x="122" y="0"/>
                    </a:lnTo>
                    <a:lnTo>
                      <a:pt x="112" y="0"/>
                    </a:lnTo>
                    <a:lnTo>
                      <a:pt x="102" y="0"/>
                    </a:lnTo>
                    <a:lnTo>
                      <a:pt x="92" y="1"/>
                    </a:lnTo>
                    <a:lnTo>
                      <a:pt x="82" y="1"/>
                    </a:lnTo>
                    <a:lnTo>
                      <a:pt x="71" y="2"/>
                    </a:lnTo>
                    <a:lnTo>
                      <a:pt x="60" y="3"/>
                    </a:lnTo>
                    <a:lnTo>
                      <a:pt x="50" y="4"/>
                    </a:lnTo>
                    <a:lnTo>
                      <a:pt x="40" y="6"/>
                    </a:lnTo>
                    <a:lnTo>
                      <a:pt x="30" y="8"/>
                    </a:lnTo>
                    <a:lnTo>
                      <a:pt x="20" y="10"/>
                    </a:lnTo>
                    <a:lnTo>
                      <a:pt x="10" y="12"/>
                    </a:lnTo>
                    <a:lnTo>
                      <a:pt x="0" y="14"/>
                    </a:lnTo>
                    <a:lnTo>
                      <a:pt x="0" y="19"/>
                    </a:lnTo>
                    <a:close/>
                  </a:path>
                </a:pathLst>
              </a:custGeom>
              <a:solidFill>
                <a:srgbClr val="000000"/>
              </a:solidFill>
              <a:ln w="9525">
                <a:noFill/>
                <a:round/>
                <a:headEnd/>
                <a:tailEnd/>
              </a:ln>
            </p:spPr>
            <p:txBody>
              <a:bodyPr/>
              <a:lstStyle/>
              <a:p>
                <a:endParaRPr lang="en-US" dirty="0"/>
              </a:p>
            </p:txBody>
          </p:sp>
        </p:grpSp>
        <p:grpSp>
          <p:nvGrpSpPr>
            <p:cNvPr id="10" name="Group 488"/>
            <p:cNvGrpSpPr>
              <a:grpSpLocks/>
            </p:cNvGrpSpPr>
            <p:nvPr/>
          </p:nvGrpSpPr>
          <p:grpSpPr bwMode="auto">
            <a:xfrm>
              <a:off x="1320" y="675"/>
              <a:ext cx="249" cy="455"/>
              <a:chOff x="1614" y="483"/>
              <a:chExt cx="249" cy="455"/>
            </a:xfrm>
          </p:grpSpPr>
          <p:sp>
            <p:nvSpPr>
              <p:cNvPr id="122345" name="Freeform 489"/>
              <p:cNvSpPr>
                <a:spLocks/>
              </p:cNvSpPr>
              <p:nvPr/>
            </p:nvSpPr>
            <p:spPr bwMode="auto">
              <a:xfrm>
                <a:off x="1814" y="877"/>
                <a:ext cx="36" cy="55"/>
              </a:xfrm>
              <a:custGeom>
                <a:avLst/>
                <a:gdLst>
                  <a:gd name="T0" fmla="*/ 87 w 177"/>
                  <a:gd name="T1" fmla="*/ 0 h 274"/>
                  <a:gd name="T2" fmla="*/ 0 w 177"/>
                  <a:gd name="T3" fmla="*/ 178 h 274"/>
                  <a:gd name="T4" fmla="*/ 25 w 177"/>
                  <a:gd name="T5" fmla="*/ 249 h 274"/>
                  <a:gd name="T6" fmla="*/ 99 w 177"/>
                  <a:gd name="T7" fmla="*/ 274 h 274"/>
                  <a:gd name="T8" fmla="*/ 165 w 177"/>
                  <a:gd name="T9" fmla="*/ 236 h 274"/>
                  <a:gd name="T10" fmla="*/ 177 w 177"/>
                  <a:gd name="T11" fmla="*/ 155 h 274"/>
                  <a:gd name="T12" fmla="*/ 87 w 177"/>
                  <a:gd name="T13" fmla="*/ 0 h 274"/>
                  <a:gd name="T14" fmla="*/ 87 w 177"/>
                  <a:gd name="T15" fmla="*/ 0 h 274"/>
                  <a:gd name="T16" fmla="*/ 0 60000 65536"/>
                  <a:gd name="T17" fmla="*/ 0 60000 65536"/>
                  <a:gd name="T18" fmla="*/ 0 60000 65536"/>
                  <a:gd name="T19" fmla="*/ 0 60000 65536"/>
                  <a:gd name="T20" fmla="*/ 0 60000 65536"/>
                  <a:gd name="T21" fmla="*/ 0 60000 65536"/>
                  <a:gd name="T22" fmla="*/ 0 60000 65536"/>
                  <a:gd name="T23" fmla="*/ 0 60000 65536"/>
                  <a:gd name="T24" fmla="*/ 0 w 177"/>
                  <a:gd name="T25" fmla="*/ 0 h 274"/>
                  <a:gd name="T26" fmla="*/ 177 w 177"/>
                  <a:gd name="T27" fmla="*/ 274 h 2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7" h="274">
                    <a:moveTo>
                      <a:pt x="87" y="0"/>
                    </a:moveTo>
                    <a:lnTo>
                      <a:pt x="0" y="178"/>
                    </a:lnTo>
                    <a:lnTo>
                      <a:pt x="25" y="249"/>
                    </a:lnTo>
                    <a:lnTo>
                      <a:pt x="99" y="274"/>
                    </a:lnTo>
                    <a:lnTo>
                      <a:pt x="165" y="236"/>
                    </a:lnTo>
                    <a:lnTo>
                      <a:pt x="177" y="155"/>
                    </a:lnTo>
                    <a:lnTo>
                      <a:pt x="87" y="0"/>
                    </a:lnTo>
                    <a:close/>
                  </a:path>
                </a:pathLst>
              </a:custGeom>
              <a:solidFill>
                <a:srgbClr val="B2B5E8"/>
              </a:solidFill>
              <a:ln w="9525">
                <a:noFill/>
                <a:round/>
                <a:headEnd/>
                <a:tailEnd/>
              </a:ln>
            </p:spPr>
            <p:txBody>
              <a:bodyPr/>
              <a:lstStyle/>
              <a:p>
                <a:endParaRPr lang="en-US" dirty="0"/>
              </a:p>
            </p:txBody>
          </p:sp>
          <p:sp>
            <p:nvSpPr>
              <p:cNvPr id="122346" name="Freeform 490"/>
              <p:cNvSpPr>
                <a:spLocks/>
              </p:cNvSpPr>
              <p:nvPr/>
            </p:nvSpPr>
            <p:spPr bwMode="auto">
              <a:xfrm>
                <a:off x="1815" y="781"/>
                <a:ext cx="33" cy="60"/>
              </a:xfrm>
              <a:custGeom>
                <a:avLst/>
                <a:gdLst>
                  <a:gd name="T0" fmla="*/ 65 w 167"/>
                  <a:gd name="T1" fmla="*/ 0 h 301"/>
                  <a:gd name="T2" fmla="*/ 0 w 167"/>
                  <a:gd name="T3" fmla="*/ 218 h 301"/>
                  <a:gd name="T4" fmla="*/ 25 w 167"/>
                  <a:gd name="T5" fmla="*/ 283 h 301"/>
                  <a:gd name="T6" fmla="*/ 109 w 167"/>
                  <a:gd name="T7" fmla="*/ 301 h 301"/>
                  <a:gd name="T8" fmla="*/ 165 w 167"/>
                  <a:gd name="T9" fmla="*/ 255 h 301"/>
                  <a:gd name="T10" fmla="*/ 167 w 167"/>
                  <a:gd name="T11" fmla="*/ 181 h 301"/>
                  <a:gd name="T12" fmla="*/ 65 w 167"/>
                  <a:gd name="T13" fmla="*/ 0 h 301"/>
                  <a:gd name="T14" fmla="*/ 65 w 167"/>
                  <a:gd name="T15" fmla="*/ 0 h 301"/>
                  <a:gd name="T16" fmla="*/ 0 60000 65536"/>
                  <a:gd name="T17" fmla="*/ 0 60000 65536"/>
                  <a:gd name="T18" fmla="*/ 0 60000 65536"/>
                  <a:gd name="T19" fmla="*/ 0 60000 65536"/>
                  <a:gd name="T20" fmla="*/ 0 60000 65536"/>
                  <a:gd name="T21" fmla="*/ 0 60000 65536"/>
                  <a:gd name="T22" fmla="*/ 0 60000 65536"/>
                  <a:gd name="T23" fmla="*/ 0 60000 65536"/>
                  <a:gd name="T24" fmla="*/ 0 w 167"/>
                  <a:gd name="T25" fmla="*/ 0 h 301"/>
                  <a:gd name="T26" fmla="*/ 167 w 167"/>
                  <a:gd name="T27" fmla="*/ 301 h 3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7" h="301">
                    <a:moveTo>
                      <a:pt x="65" y="0"/>
                    </a:moveTo>
                    <a:lnTo>
                      <a:pt x="0" y="218"/>
                    </a:lnTo>
                    <a:lnTo>
                      <a:pt x="25" y="283"/>
                    </a:lnTo>
                    <a:lnTo>
                      <a:pt x="109" y="301"/>
                    </a:lnTo>
                    <a:lnTo>
                      <a:pt x="165" y="255"/>
                    </a:lnTo>
                    <a:lnTo>
                      <a:pt x="167" y="181"/>
                    </a:lnTo>
                    <a:lnTo>
                      <a:pt x="65" y="0"/>
                    </a:lnTo>
                    <a:close/>
                  </a:path>
                </a:pathLst>
              </a:custGeom>
              <a:solidFill>
                <a:srgbClr val="B2B5E8"/>
              </a:solidFill>
              <a:ln w="9525">
                <a:noFill/>
                <a:round/>
                <a:headEnd/>
                <a:tailEnd/>
              </a:ln>
            </p:spPr>
            <p:txBody>
              <a:bodyPr/>
              <a:lstStyle/>
              <a:p>
                <a:endParaRPr lang="en-US" dirty="0"/>
              </a:p>
            </p:txBody>
          </p:sp>
          <p:sp>
            <p:nvSpPr>
              <p:cNvPr id="122347" name="Freeform 491"/>
              <p:cNvSpPr>
                <a:spLocks/>
              </p:cNvSpPr>
              <p:nvPr/>
            </p:nvSpPr>
            <p:spPr bwMode="auto">
              <a:xfrm>
                <a:off x="1825" y="788"/>
                <a:ext cx="23" cy="49"/>
              </a:xfrm>
              <a:custGeom>
                <a:avLst/>
                <a:gdLst>
                  <a:gd name="T0" fmla="*/ 0 w 111"/>
                  <a:gd name="T1" fmla="*/ 54 h 242"/>
                  <a:gd name="T2" fmla="*/ 59 w 111"/>
                  <a:gd name="T3" fmla="*/ 160 h 242"/>
                  <a:gd name="T4" fmla="*/ 62 w 111"/>
                  <a:gd name="T5" fmla="*/ 186 h 242"/>
                  <a:gd name="T6" fmla="*/ 53 w 111"/>
                  <a:gd name="T7" fmla="*/ 216 h 242"/>
                  <a:gd name="T8" fmla="*/ 32 w 111"/>
                  <a:gd name="T9" fmla="*/ 242 h 242"/>
                  <a:gd name="T10" fmla="*/ 85 w 111"/>
                  <a:gd name="T11" fmla="*/ 235 h 242"/>
                  <a:gd name="T12" fmla="*/ 111 w 111"/>
                  <a:gd name="T13" fmla="*/ 131 h 242"/>
                  <a:gd name="T14" fmla="*/ 34 w 111"/>
                  <a:gd name="T15" fmla="*/ 0 h 242"/>
                  <a:gd name="T16" fmla="*/ 0 w 111"/>
                  <a:gd name="T17" fmla="*/ 54 h 242"/>
                  <a:gd name="T18" fmla="*/ 0 w 111"/>
                  <a:gd name="T19" fmla="*/ 54 h 2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1"/>
                  <a:gd name="T31" fmla="*/ 0 h 242"/>
                  <a:gd name="T32" fmla="*/ 111 w 111"/>
                  <a:gd name="T33" fmla="*/ 242 h 2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1" h="242">
                    <a:moveTo>
                      <a:pt x="0" y="54"/>
                    </a:moveTo>
                    <a:lnTo>
                      <a:pt x="59" y="160"/>
                    </a:lnTo>
                    <a:lnTo>
                      <a:pt x="62" y="186"/>
                    </a:lnTo>
                    <a:lnTo>
                      <a:pt x="53" y="216"/>
                    </a:lnTo>
                    <a:lnTo>
                      <a:pt x="32" y="242"/>
                    </a:lnTo>
                    <a:lnTo>
                      <a:pt x="85" y="235"/>
                    </a:lnTo>
                    <a:lnTo>
                      <a:pt x="111" y="131"/>
                    </a:lnTo>
                    <a:lnTo>
                      <a:pt x="34" y="0"/>
                    </a:lnTo>
                    <a:lnTo>
                      <a:pt x="0" y="54"/>
                    </a:lnTo>
                    <a:close/>
                  </a:path>
                </a:pathLst>
              </a:custGeom>
              <a:solidFill>
                <a:srgbClr val="FFFFFF"/>
              </a:solidFill>
              <a:ln w="9525">
                <a:noFill/>
                <a:round/>
                <a:headEnd/>
                <a:tailEnd/>
              </a:ln>
            </p:spPr>
            <p:txBody>
              <a:bodyPr/>
              <a:lstStyle/>
              <a:p>
                <a:endParaRPr lang="en-US" dirty="0"/>
              </a:p>
            </p:txBody>
          </p:sp>
          <p:sp>
            <p:nvSpPr>
              <p:cNvPr id="122348" name="Freeform 492"/>
              <p:cNvSpPr>
                <a:spLocks/>
              </p:cNvSpPr>
              <p:nvPr/>
            </p:nvSpPr>
            <p:spPr bwMode="auto">
              <a:xfrm>
                <a:off x="1827" y="879"/>
                <a:ext cx="22" cy="48"/>
              </a:xfrm>
              <a:custGeom>
                <a:avLst/>
                <a:gdLst>
                  <a:gd name="T0" fmla="*/ 0 w 111"/>
                  <a:gd name="T1" fmla="*/ 54 h 243"/>
                  <a:gd name="T2" fmla="*/ 60 w 111"/>
                  <a:gd name="T3" fmla="*/ 160 h 243"/>
                  <a:gd name="T4" fmla="*/ 64 w 111"/>
                  <a:gd name="T5" fmla="*/ 186 h 243"/>
                  <a:gd name="T6" fmla="*/ 54 w 111"/>
                  <a:gd name="T7" fmla="*/ 215 h 243"/>
                  <a:gd name="T8" fmla="*/ 33 w 111"/>
                  <a:gd name="T9" fmla="*/ 243 h 243"/>
                  <a:gd name="T10" fmla="*/ 87 w 111"/>
                  <a:gd name="T11" fmla="*/ 235 h 243"/>
                  <a:gd name="T12" fmla="*/ 111 w 111"/>
                  <a:gd name="T13" fmla="*/ 131 h 243"/>
                  <a:gd name="T14" fmla="*/ 35 w 111"/>
                  <a:gd name="T15" fmla="*/ 0 h 243"/>
                  <a:gd name="T16" fmla="*/ 0 w 111"/>
                  <a:gd name="T17" fmla="*/ 54 h 243"/>
                  <a:gd name="T18" fmla="*/ 0 w 111"/>
                  <a:gd name="T19" fmla="*/ 54 h 2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1"/>
                  <a:gd name="T31" fmla="*/ 0 h 243"/>
                  <a:gd name="T32" fmla="*/ 111 w 111"/>
                  <a:gd name="T33" fmla="*/ 243 h 2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1" h="243">
                    <a:moveTo>
                      <a:pt x="0" y="54"/>
                    </a:moveTo>
                    <a:lnTo>
                      <a:pt x="60" y="160"/>
                    </a:lnTo>
                    <a:lnTo>
                      <a:pt x="64" y="186"/>
                    </a:lnTo>
                    <a:lnTo>
                      <a:pt x="54" y="215"/>
                    </a:lnTo>
                    <a:lnTo>
                      <a:pt x="33" y="243"/>
                    </a:lnTo>
                    <a:lnTo>
                      <a:pt x="87" y="235"/>
                    </a:lnTo>
                    <a:lnTo>
                      <a:pt x="111" y="131"/>
                    </a:lnTo>
                    <a:lnTo>
                      <a:pt x="35" y="0"/>
                    </a:lnTo>
                    <a:lnTo>
                      <a:pt x="0" y="54"/>
                    </a:lnTo>
                    <a:close/>
                  </a:path>
                </a:pathLst>
              </a:custGeom>
              <a:solidFill>
                <a:srgbClr val="FFFFFF"/>
              </a:solidFill>
              <a:ln w="9525">
                <a:noFill/>
                <a:round/>
                <a:headEnd/>
                <a:tailEnd/>
              </a:ln>
            </p:spPr>
            <p:txBody>
              <a:bodyPr/>
              <a:lstStyle/>
              <a:p>
                <a:endParaRPr lang="en-US" dirty="0"/>
              </a:p>
            </p:txBody>
          </p:sp>
          <p:sp>
            <p:nvSpPr>
              <p:cNvPr id="122349" name="Freeform 493"/>
              <p:cNvSpPr>
                <a:spLocks/>
              </p:cNvSpPr>
              <p:nvPr/>
            </p:nvSpPr>
            <p:spPr bwMode="auto">
              <a:xfrm>
                <a:off x="1618" y="491"/>
                <a:ext cx="234" cy="269"/>
              </a:xfrm>
              <a:custGeom>
                <a:avLst/>
                <a:gdLst>
                  <a:gd name="T0" fmla="*/ 168 w 1172"/>
                  <a:gd name="T1" fmla="*/ 199 h 1344"/>
                  <a:gd name="T2" fmla="*/ 140 w 1172"/>
                  <a:gd name="T3" fmla="*/ 103 h 1344"/>
                  <a:gd name="T4" fmla="*/ 162 w 1172"/>
                  <a:gd name="T5" fmla="*/ 6 h 1344"/>
                  <a:gd name="T6" fmla="*/ 525 w 1172"/>
                  <a:gd name="T7" fmla="*/ 59 h 1344"/>
                  <a:gd name="T8" fmla="*/ 575 w 1172"/>
                  <a:gd name="T9" fmla="*/ 12 h 1344"/>
                  <a:gd name="T10" fmla="*/ 662 w 1172"/>
                  <a:gd name="T11" fmla="*/ 35 h 1344"/>
                  <a:gd name="T12" fmla="*/ 693 w 1172"/>
                  <a:gd name="T13" fmla="*/ 59 h 1344"/>
                  <a:gd name="T14" fmla="*/ 1005 w 1172"/>
                  <a:gd name="T15" fmla="*/ 0 h 1344"/>
                  <a:gd name="T16" fmla="*/ 1046 w 1172"/>
                  <a:gd name="T17" fmla="*/ 93 h 1344"/>
                  <a:gd name="T18" fmla="*/ 1011 w 1172"/>
                  <a:gd name="T19" fmla="*/ 202 h 1344"/>
                  <a:gd name="T20" fmla="*/ 671 w 1172"/>
                  <a:gd name="T21" fmla="*/ 118 h 1344"/>
                  <a:gd name="T22" fmla="*/ 665 w 1172"/>
                  <a:gd name="T23" fmla="*/ 289 h 1344"/>
                  <a:gd name="T24" fmla="*/ 715 w 1172"/>
                  <a:gd name="T25" fmla="*/ 311 h 1344"/>
                  <a:gd name="T26" fmla="*/ 799 w 1172"/>
                  <a:gd name="T27" fmla="*/ 528 h 1344"/>
                  <a:gd name="T28" fmla="*/ 837 w 1172"/>
                  <a:gd name="T29" fmla="*/ 597 h 1344"/>
                  <a:gd name="T30" fmla="*/ 999 w 1172"/>
                  <a:gd name="T31" fmla="*/ 606 h 1344"/>
                  <a:gd name="T32" fmla="*/ 1104 w 1172"/>
                  <a:gd name="T33" fmla="*/ 684 h 1344"/>
                  <a:gd name="T34" fmla="*/ 1172 w 1172"/>
                  <a:gd name="T35" fmla="*/ 812 h 1344"/>
                  <a:gd name="T36" fmla="*/ 1166 w 1172"/>
                  <a:gd name="T37" fmla="*/ 1344 h 1344"/>
                  <a:gd name="T38" fmla="*/ 934 w 1172"/>
                  <a:gd name="T39" fmla="*/ 1341 h 1344"/>
                  <a:gd name="T40" fmla="*/ 934 w 1172"/>
                  <a:gd name="T41" fmla="*/ 1055 h 1344"/>
                  <a:gd name="T42" fmla="*/ 868 w 1172"/>
                  <a:gd name="T43" fmla="*/ 1002 h 1344"/>
                  <a:gd name="T44" fmla="*/ 784 w 1172"/>
                  <a:gd name="T45" fmla="*/ 1002 h 1344"/>
                  <a:gd name="T46" fmla="*/ 644 w 1172"/>
                  <a:gd name="T47" fmla="*/ 1083 h 1344"/>
                  <a:gd name="T48" fmla="*/ 528 w 1172"/>
                  <a:gd name="T49" fmla="*/ 1076 h 1344"/>
                  <a:gd name="T50" fmla="*/ 442 w 1172"/>
                  <a:gd name="T51" fmla="*/ 1049 h 1344"/>
                  <a:gd name="T52" fmla="*/ 348 w 1172"/>
                  <a:gd name="T53" fmla="*/ 973 h 1344"/>
                  <a:gd name="T54" fmla="*/ 127 w 1172"/>
                  <a:gd name="T55" fmla="*/ 983 h 1344"/>
                  <a:gd name="T56" fmla="*/ 115 w 1172"/>
                  <a:gd name="T57" fmla="*/ 1061 h 1344"/>
                  <a:gd name="T58" fmla="*/ 0 w 1172"/>
                  <a:gd name="T59" fmla="*/ 1065 h 1344"/>
                  <a:gd name="T60" fmla="*/ 0 w 1172"/>
                  <a:gd name="T61" fmla="*/ 535 h 1344"/>
                  <a:gd name="T62" fmla="*/ 118 w 1172"/>
                  <a:gd name="T63" fmla="*/ 541 h 1344"/>
                  <a:gd name="T64" fmla="*/ 124 w 1172"/>
                  <a:gd name="T65" fmla="*/ 600 h 1344"/>
                  <a:gd name="T66" fmla="*/ 336 w 1172"/>
                  <a:gd name="T67" fmla="*/ 597 h 1344"/>
                  <a:gd name="T68" fmla="*/ 420 w 1172"/>
                  <a:gd name="T69" fmla="*/ 413 h 1344"/>
                  <a:gd name="T70" fmla="*/ 413 w 1172"/>
                  <a:gd name="T71" fmla="*/ 364 h 1344"/>
                  <a:gd name="T72" fmla="*/ 470 w 1172"/>
                  <a:gd name="T73" fmla="*/ 298 h 1344"/>
                  <a:gd name="T74" fmla="*/ 522 w 1172"/>
                  <a:gd name="T75" fmla="*/ 289 h 1344"/>
                  <a:gd name="T76" fmla="*/ 522 w 1172"/>
                  <a:gd name="T77" fmla="*/ 118 h 1344"/>
                  <a:gd name="T78" fmla="*/ 168 w 1172"/>
                  <a:gd name="T79" fmla="*/ 199 h 1344"/>
                  <a:gd name="T80" fmla="*/ 168 w 1172"/>
                  <a:gd name="T81" fmla="*/ 199 h 13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72"/>
                  <a:gd name="T124" fmla="*/ 0 h 1344"/>
                  <a:gd name="T125" fmla="*/ 1172 w 1172"/>
                  <a:gd name="T126" fmla="*/ 1344 h 134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72" h="1344">
                    <a:moveTo>
                      <a:pt x="168" y="199"/>
                    </a:moveTo>
                    <a:lnTo>
                      <a:pt x="140" y="103"/>
                    </a:lnTo>
                    <a:lnTo>
                      <a:pt x="162" y="6"/>
                    </a:lnTo>
                    <a:lnTo>
                      <a:pt x="525" y="59"/>
                    </a:lnTo>
                    <a:lnTo>
                      <a:pt x="575" y="12"/>
                    </a:lnTo>
                    <a:lnTo>
                      <a:pt x="662" y="35"/>
                    </a:lnTo>
                    <a:lnTo>
                      <a:pt x="693" y="59"/>
                    </a:lnTo>
                    <a:lnTo>
                      <a:pt x="1005" y="0"/>
                    </a:lnTo>
                    <a:lnTo>
                      <a:pt x="1046" y="93"/>
                    </a:lnTo>
                    <a:lnTo>
                      <a:pt x="1011" y="202"/>
                    </a:lnTo>
                    <a:lnTo>
                      <a:pt x="671" y="118"/>
                    </a:lnTo>
                    <a:lnTo>
                      <a:pt x="665" y="289"/>
                    </a:lnTo>
                    <a:lnTo>
                      <a:pt x="715" y="311"/>
                    </a:lnTo>
                    <a:lnTo>
                      <a:pt x="799" y="528"/>
                    </a:lnTo>
                    <a:lnTo>
                      <a:pt x="837" y="597"/>
                    </a:lnTo>
                    <a:lnTo>
                      <a:pt x="999" y="606"/>
                    </a:lnTo>
                    <a:lnTo>
                      <a:pt x="1104" y="684"/>
                    </a:lnTo>
                    <a:lnTo>
                      <a:pt x="1172" y="812"/>
                    </a:lnTo>
                    <a:lnTo>
                      <a:pt x="1166" y="1344"/>
                    </a:lnTo>
                    <a:lnTo>
                      <a:pt x="934" y="1341"/>
                    </a:lnTo>
                    <a:lnTo>
                      <a:pt x="934" y="1055"/>
                    </a:lnTo>
                    <a:lnTo>
                      <a:pt x="868" y="1002"/>
                    </a:lnTo>
                    <a:lnTo>
                      <a:pt x="784" y="1002"/>
                    </a:lnTo>
                    <a:lnTo>
                      <a:pt x="644" y="1083"/>
                    </a:lnTo>
                    <a:lnTo>
                      <a:pt x="528" y="1076"/>
                    </a:lnTo>
                    <a:lnTo>
                      <a:pt x="442" y="1049"/>
                    </a:lnTo>
                    <a:lnTo>
                      <a:pt x="348" y="973"/>
                    </a:lnTo>
                    <a:lnTo>
                      <a:pt x="127" y="983"/>
                    </a:lnTo>
                    <a:lnTo>
                      <a:pt x="115" y="1061"/>
                    </a:lnTo>
                    <a:lnTo>
                      <a:pt x="0" y="1065"/>
                    </a:lnTo>
                    <a:lnTo>
                      <a:pt x="0" y="535"/>
                    </a:lnTo>
                    <a:lnTo>
                      <a:pt x="118" y="541"/>
                    </a:lnTo>
                    <a:lnTo>
                      <a:pt x="124" y="600"/>
                    </a:lnTo>
                    <a:lnTo>
                      <a:pt x="336" y="597"/>
                    </a:lnTo>
                    <a:lnTo>
                      <a:pt x="420" y="413"/>
                    </a:lnTo>
                    <a:lnTo>
                      <a:pt x="413" y="364"/>
                    </a:lnTo>
                    <a:lnTo>
                      <a:pt x="470" y="298"/>
                    </a:lnTo>
                    <a:lnTo>
                      <a:pt x="522" y="289"/>
                    </a:lnTo>
                    <a:lnTo>
                      <a:pt x="522" y="118"/>
                    </a:lnTo>
                    <a:lnTo>
                      <a:pt x="168" y="199"/>
                    </a:lnTo>
                    <a:close/>
                  </a:path>
                </a:pathLst>
              </a:custGeom>
              <a:solidFill>
                <a:srgbClr val="F5CF10"/>
              </a:solidFill>
              <a:ln w="9525">
                <a:noFill/>
                <a:round/>
                <a:headEnd/>
                <a:tailEnd/>
              </a:ln>
            </p:spPr>
            <p:txBody>
              <a:bodyPr/>
              <a:lstStyle/>
              <a:p>
                <a:endParaRPr lang="en-US" dirty="0"/>
              </a:p>
            </p:txBody>
          </p:sp>
          <p:sp>
            <p:nvSpPr>
              <p:cNvPr id="122350" name="Freeform 494"/>
              <p:cNvSpPr>
                <a:spLocks/>
              </p:cNvSpPr>
              <p:nvPr/>
            </p:nvSpPr>
            <p:spPr bwMode="auto">
              <a:xfrm>
                <a:off x="1643" y="669"/>
                <a:ext cx="148" cy="46"/>
              </a:xfrm>
              <a:custGeom>
                <a:avLst/>
                <a:gdLst>
                  <a:gd name="T0" fmla="*/ 0 w 741"/>
                  <a:gd name="T1" fmla="*/ 0 h 227"/>
                  <a:gd name="T2" fmla="*/ 229 w 741"/>
                  <a:gd name="T3" fmla="*/ 0 h 227"/>
                  <a:gd name="T4" fmla="*/ 253 w 741"/>
                  <a:gd name="T5" fmla="*/ 50 h 227"/>
                  <a:gd name="T6" fmla="*/ 283 w 741"/>
                  <a:gd name="T7" fmla="*/ 95 h 227"/>
                  <a:gd name="T8" fmla="*/ 307 w 741"/>
                  <a:gd name="T9" fmla="*/ 109 h 227"/>
                  <a:gd name="T10" fmla="*/ 335 w 741"/>
                  <a:gd name="T11" fmla="*/ 124 h 227"/>
                  <a:gd name="T12" fmla="*/ 370 w 741"/>
                  <a:gd name="T13" fmla="*/ 135 h 227"/>
                  <a:gd name="T14" fmla="*/ 406 w 741"/>
                  <a:gd name="T15" fmla="*/ 143 h 227"/>
                  <a:gd name="T16" fmla="*/ 444 w 741"/>
                  <a:gd name="T17" fmla="*/ 148 h 227"/>
                  <a:gd name="T18" fmla="*/ 477 w 741"/>
                  <a:gd name="T19" fmla="*/ 148 h 227"/>
                  <a:gd name="T20" fmla="*/ 503 w 741"/>
                  <a:gd name="T21" fmla="*/ 146 h 227"/>
                  <a:gd name="T22" fmla="*/ 533 w 741"/>
                  <a:gd name="T23" fmla="*/ 140 h 227"/>
                  <a:gd name="T24" fmla="*/ 558 w 741"/>
                  <a:gd name="T25" fmla="*/ 132 h 227"/>
                  <a:gd name="T26" fmla="*/ 582 w 741"/>
                  <a:gd name="T27" fmla="*/ 122 h 227"/>
                  <a:gd name="T28" fmla="*/ 607 w 741"/>
                  <a:gd name="T29" fmla="*/ 106 h 227"/>
                  <a:gd name="T30" fmla="*/ 623 w 741"/>
                  <a:gd name="T31" fmla="*/ 91 h 227"/>
                  <a:gd name="T32" fmla="*/ 665 w 741"/>
                  <a:gd name="T33" fmla="*/ 24 h 227"/>
                  <a:gd name="T34" fmla="*/ 741 w 741"/>
                  <a:gd name="T35" fmla="*/ 24 h 227"/>
                  <a:gd name="T36" fmla="*/ 735 w 741"/>
                  <a:gd name="T37" fmla="*/ 143 h 227"/>
                  <a:gd name="T38" fmla="*/ 668 w 741"/>
                  <a:gd name="T39" fmla="*/ 143 h 227"/>
                  <a:gd name="T40" fmla="*/ 642 w 741"/>
                  <a:gd name="T41" fmla="*/ 169 h 227"/>
                  <a:gd name="T42" fmla="*/ 615 w 741"/>
                  <a:gd name="T43" fmla="*/ 188 h 227"/>
                  <a:gd name="T44" fmla="*/ 574 w 741"/>
                  <a:gd name="T45" fmla="*/ 209 h 227"/>
                  <a:gd name="T46" fmla="*/ 534 w 741"/>
                  <a:gd name="T47" fmla="*/ 221 h 227"/>
                  <a:gd name="T48" fmla="*/ 503 w 741"/>
                  <a:gd name="T49" fmla="*/ 225 h 227"/>
                  <a:gd name="T50" fmla="*/ 470 w 741"/>
                  <a:gd name="T51" fmla="*/ 227 h 227"/>
                  <a:gd name="T52" fmla="*/ 433 w 741"/>
                  <a:gd name="T53" fmla="*/ 227 h 227"/>
                  <a:gd name="T54" fmla="*/ 393 w 741"/>
                  <a:gd name="T55" fmla="*/ 222 h 227"/>
                  <a:gd name="T56" fmla="*/ 360 w 741"/>
                  <a:gd name="T57" fmla="*/ 215 h 227"/>
                  <a:gd name="T58" fmla="*/ 325 w 741"/>
                  <a:gd name="T59" fmla="*/ 205 h 227"/>
                  <a:gd name="T60" fmla="*/ 294 w 741"/>
                  <a:gd name="T61" fmla="*/ 193 h 227"/>
                  <a:gd name="T62" fmla="*/ 263 w 741"/>
                  <a:gd name="T63" fmla="*/ 175 h 227"/>
                  <a:gd name="T64" fmla="*/ 215 w 741"/>
                  <a:gd name="T65" fmla="*/ 139 h 227"/>
                  <a:gd name="T66" fmla="*/ 0 w 741"/>
                  <a:gd name="T67" fmla="*/ 139 h 227"/>
                  <a:gd name="T68" fmla="*/ 0 w 741"/>
                  <a:gd name="T69" fmla="*/ 0 h 227"/>
                  <a:gd name="T70" fmla="*/ 0 w 741"/>
                  <a:gd name="T71" fmla="*/ 0 h 22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41"/>
                  <a:gd name="T109" fmla="*/ 0 h 227"/>
                  <a:gd name="T110" fmla="*/ 741 w 741"/>
                  <a:gd name="T111" fmla="*/ 227 h 22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41" h="227">
                    <a:moveTo>
                      <a:pt x="0" y="0"/>
                    </a:moveTo>
                    <a:lnTo>
                      <a:pt x="229" y="0"/>
                    </a:lnTo>
                    <a:lnTo>
                      <a:pt x="253" y="50"/>
                    </a:lnTo>
                    <a:lnTo>
                      <a:pt x="283" y="95"/>
                    </a:lnTo>
                    <a:lnTo>
                      <a:pt x="307" y="109"/>
                    </a:lnTo>
                    <a:lnTo>
                      <a:pt x="335" y="124"/>
                    </a:lnTo>
                    <a:lnTo>
                      <a:pt x="370" y="135"/>
                    </a:lnTo>
                    <a:lnTo>
                      <a:pt x="406" y="143"/>
                    </a:lnTo>
                    <a:lnTo>
                      <a:pt x="444" y="148"/>
                    </a:lnTo>
                    <a:lnTo>
                      <a:pt x="477" y="148"/>
                    </a:lnTo>
                    <a:lnTo>
                      <a:pt x="503" y="146"/>
                    </a:lnTo>
                    <a:lnTo>
                      <a:pt x="533" y="140"/>
                    </a:lnTo>
                    <a:lnTo>
                      <a:pt x="558" y="132"/>
                    </a:lnTo>
                    <a:lnTo>
                      <a:pt x="582" y="122"/>
                    </a:lnTo>
                    <a:lnTo>
                      <a:pt x="607" y="106"/>
                    </a:lnTo>
                    <a:lnTo>
                      <a:pt x="623" y="91"/>
                    </a:lnTo>
                    <a:lnTo>
                      <a:pt x="665" y="24"/>
                    </a:lnTo>
                    <a:lnTo>
                      <a:pt x="741" y="24"/>
                    </a:lnTo>
                    <a:lnTo>
                      <a:pt x="735" y="143"/>
                    </a:lnTo>
                    <a:lnTo>
                      <a:pt x="668" y="143"/>
                    </a:lnTo>
                    <a:lnTo>
                      <a:pt x="642" y="169"/>
                    </a:lnTo>
                    <a:lnTo>
                      <a:pt x="615" y="188"/>
                    </a:lnTo>
                    <a:lnTo>
                      <a:pt x="574" y="209"/>
                    </a:lnTo>
                    <a:lnTo>
                      <a:pt x="534" y="221"/>
                    </a:lnTo>
                    <a:lnTo>
                      <a:pt x="503" y="225"/>
                    </a:lnTo>
                    <a:lnTo>
                      <a:pt x="470" y="227"/>
                    </a:lnTo>
                    <a:lnTo>
                      <a:pt x="433" y="227"/>
                    </a:lnTo>
                    <a:lnTo>
                      <a:pt x="393" y="222"/>
                    </a:lnTo>
                    <a:lnTo>
                      <a:pt x="360" y="215"/>
                    </a:lnTo>
                    <a:lnTo>
                      <a:pt x="325" y="205"/>
                    </a:lnTo>
                    <a:lnTo>
                      <a:pt x="294" y="193"/>
                    </a:lnTo>
                    <a:lnTo>
                      <a:pt x="263" y="175"/>
                    </a:lnTo>
                    <a:lnTo>
                      <a:pt x="215" y="139"/>
                    </a:lnTo>
                    <a:lnTo>
                      <a:pt x="0" y="139"/>
                    </a:lnTo>
                    <a:lnTo>
                      <a:pt x="0" y="0"/>
                    </a:lnTo>
                    <a:close/>
                  </a:path>
                </a:pathLst>
              </a:custGeom>
              <a:solidFill>
                <a:srgbClr val="000000"/>
              </a:solidFill>
              <a:ln w="9525">
                <a:noFill/>
                <a:round/>
                <a:headEnd/>
                <a:tailEnd/>
              </a:ln>
            </p:spPr>
            <p:txBody>
              <a:bodyPr/>
              <a:lstStyle/>
              <a:p>
                <a:endParaRPr lang="en-US" dirty="0"/>
              </a:p>
            </p:txBody>
          </p:sp>
          <p:sp>
            <p:nvSpPr>
              <p:cNvPr id="122351" name="Freeform 495"/>
              <p:cNvSpPr>
                <a:spLocks/>
              </p:cNvSpPr>
              <p:nvPr/>
            </p:nvSpPr>
            <p:spPr bwMode="auto">
              <a:xfrm>
                <a:off x="1694" y="565"/>
                <a:ext cx="11" cy="10"/>
              </a:xfrm>
              <a:custGeom>
                <a:avLst/>
                <a:gdLst>
                  <a:gd name="T0" fmla="*/ 0 w 59"/>
                  <a:gd name="T1" fmla="*/ 39 h 53"/>
                  <a:gd name="T2" fmla="*/ 0 w 59"/>
                  <a:gd name="T3" fmla="*/ 0 h 53"/>
                  <a:gd name="T4" fmla="*/ 59 w 59"/>
                  <a:gd name="T5" fmla="*/ 0 h 53"/>
                  <a:gd name="T6" fmla="*/ 59 w 59"/>
                  <a:gd name="T7" fmla="*/ 53 h 53"/>
                  <a:gd name="T8" fmla="*/ 0 w 59"/>
                  <a:gd name="T9" fmla="*/ 39 h 53"/>
                  <a:gd name="T10" fmla="*/ 0 w 59"/>
                  <a:gd name="T11" fmla="*/ 39 h 53"/>
                  <a:gd name="T12" fmla="*/ 0 60000 65536"/>
                  <a:gd name="T13" fmla="*/ 0 60000 65536"/>
                  <a:gd name="T14" fmla="*/ 0 60000 65536"/>
                  <a:gd name="T15" fmla="*/ 0 60000 65536"/>
                  <a:gd name="T16" fmla="*/ 0 60000 65536"/>
                  <a:gd name="T17" fmla="*/ 0 60000 65536"/>
                  <a:gd name="T18" fmla="*/ 0 w 59"/>
                  <a:gd name="T19" fmla="*/ 0 h 53"/>
                  <a:gd name="T20" fmla="*/ 59 w 59"/>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59" h="53">
                    <a:moveTo>
                      <a:pt x="0" y="39"/>
                    </a:moveTo>
                    <a:lnTo>
                      <a:pt x="0" y="0"/>
                    </a:lnTo>
                    <a:lnTo>
                      <a:pt x="59" y="0"/>
                    </a:lnTo>
                    <a:lnTo>
                      <a:pt x="59" y="53"/>
                    </a:lnTo>
                    <a:lnTo>
                      <a:pt x="0" y="39"/>
                    </a:lnTo>
                    <a:close/>
                  </a:path>
                </a:pathLst>
              </a:custGeom>
              <a:solidFill>
                <a:srgbClr val="B2B2B2"/>
              </a:solidFill>
              <a:ln w="9525">
                <a:noFill/>
                <a:round/>
                <a:headEnd/>
                <a:tailEnd/>
              </a:ln>
            </p:spPr>
            <p:txBody>
              <a:bodyPr/>
              <a:lstStyle/>
              <a:p>
                <a:endParaRPr lang="en-US" dirty="0"/>
              </a:p>
            </p:txBody>
          </p:sp>
          <p:sp>
            <p:nvSpPr>
              <p:cNvPr id="122352" name="Freeform 496"/>
              <p:cNvSpPr>
                <a:spLocks/>
              </p:cNvSpPr>
              <p:nvPr/>
            </p:nvSpPr>
            <p:spPr bwMode="auto">
              <a:xfrm>
                <a:off x="1614" y="684"/>
                <a:ext cx="33" cy="27"/>
              </a:xfrm>
              <a:custGeom>
                <a:avLst/>
                <a:gdLst>
                  <a:gd name="T0" fmla="*/ 0 w 166"/>
                  <a:gd name="T1" fmla="*/ 135 h 135"/>
                  <a:gd name="T2" fmla="*/ 166 w 166"/>
                  <a:gd name="T3" fmla="*/ 135 h 135"/>
                  <a:gd name="T4" fmla="*/ 166 w 166"/>
                  <a:gd name="T5" fmla="*/ 0 h 135"/>
                  <a:gd name="T6" fmla="*/ 106 w 166"/>
                  <a:gd name="T7" fmla="*/ 0 h 135"/>
                  <a:gd name="T8" fmla="*/ 12 w 166"/>
                  <a:gd name="T9" fmla="*/ 1 h 135"/>
                  <a:gd name="T10" fmla="*/ 0 w 166"/>
                  <a:gd name="T11" fmla="*/ 69 h 135"/>
                  <a:gd name="T12" fmla="*/ 0 w 166"/>
                  <a:gd name="T13" fmla="*/ 135 h 135"/>
                  <a:gd name="T14" fmla="*/ 0 w 166"/>
                  <a:gd name="T15" fmla="*/ 135 h 135"/>
                  <a:gd name="T16" fmla="*/ 0 60000 65536"/>
                  <a:gd name="T17" fmla="*/ 0 60000 65536"/>
                  <a:gd name="T18" fmla="*/ 0 60000 65536"/>
                  <a:gd name="T19" fmla="*/ 0 60000 65536"/>
                  <a:gd name="T20" fmla="*/ 0 60000 65536"/>
                  <a:gd name="T21" fmla="*/ 0 60000 65536"/>
                  <a:gd name="T22" fmla="*/ 0 60000 65536"/>
                  <a:gd name="T23" fmla="*/ 0 60000 65536"/>
                  <a:gd name="T24" fmla="*/ 0 w 166"/>
                  <a:gd name="T25" fmla="*/ 0 h 135"/>
                  <a:gd name="T26" fmla="*/ 166 w 166"/>
                  <a:gd name="T27" fmla="*/ 135 h 1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6" h="135">
                    <a:moveTo>
                      <a:pt x="0" y="135"/>
                    </a:moveTo>
                    <a:lnTo>
                      <a:pt x="166" y="135"/>
                    </a:lnTo>
                    <a:lnTo>
                      <a:pt x="166" y="0"/>
                    </a:lnTo>
                    <a:lnTo>
                      <a:pt x="106" y="0"/>
                    </a:lnTo>
                    <a:lnTo>
                      <a:pt x="12" y="1"/>
                    </a:lnTo>
                    <a:lnTo>
                      <a:pt x="0" y="69"/>
                    </a:lnTo>
                    <a:lnTo>
                      <a:pt x="0" y="135"/>
                    </a:lnTo>
                    <a:close/>
                  </a:path>
                </a:pathLst>
              </a:custGeom>
              <a:solidFill>
                <a:srgbClr val="000000"/>
              </a:solidFill>
              <a:ln w="9525">
                <a:noFill/>
                <a:round/>
                <a:headEnd/>
                <a:tailEnd/>
              </a:ln>
            </p:spPr>
            <p:txBody>
              <a:bodyPr/>
              <a:lstStyle/>
              <a:p>
                <a:endParaRPr lang="en-US" dirty="0"/>
              </a:p>
            </p:txBody>
          </p:sp>
          <p:sp>
            <p:nvSpPr>
              <p:cNvPr id="122353" name="Freeform 497"/>
              <p:cNvSpPr>
                <a:spLocks/>
              </p:cNvSpPr>
              <p:nvPr/>
            </p:nvSpPr>
            <p:spPr bwMode="auto">
              <a:xfrm>
                <a:off x="1807" y="768"/>
                <a:ext cx="47" cy="80"/>
              </a:xfrm>
              <a:custGeom>
                <a:avLst/>
                <a:gdLst>
                  <a:gd name="T0" fmla="*/ 117 w 237"/>
                  <a:gd name="T1" fmla="*/ 0 h 397"/>
                  <a:gd name="T2" fmla="*/ 22 w 237"/>
                  <a:gd name="T3" fmla="*/ 211 h 397"/>
                  <a:gd name="T4" fmla="*/ 6 w 237"/>
                  <a:gd name="T5" fmla="*/ 253 h 397"/>
                  <a:gd name="T6" fmla="*/ 0 w 237"/>
                  <a:gd name="T7" fmla="*/ 297 h 397"/>
                  <a:gd name="T8" fmla="*/ 18 w 237"/>
                  <a:gd name="T9" fmla="*/ 344 h 397"/>
                  <a:gd name="T10" fmla="*/ 49 w 237"/>
                  <a:gd name="T11" fmla="*/ 378 h 397"/>
                  <a:gd name="T12" fmla="*/ 102 w 237"/>
                  <a:gd name="T13" fmla="*/ 393 h 397"/>
                  <a:gd name="T14" fmla="*/ 152 w 237"/>
                  <a:gd name="T15" fmla="*/ 397 h 397"/>
                  <a:gd name="T16" fmla="*/ 202 w 237"/>
                  <a:gd name="T17" fmla="*/ 366 h 397"/>
                  <a:gd name="T18" fmla="*/ 229 w 237"/>
                  <a:gd name="T19" fmla="*/ 328 h 397"/>
                  <a:gd name="T20" fmla="*/ 237 w 237"/>
                  <a:gd name="T21" fmla="*/ 281 h 397"/>
                  <a:gd name="T22" fmla="*/ 227 w 237"/>
                  <a:gd name="T23" fmla="*/ 219 h 397"/>
                  <a:gd name="T24" fmla="*/ 172 w 237"/>
                  <a:gd name="T25" fmla="*/ 105 h 397"/>
                  <a:gd name="T26" fmla="*/ 135 w 237"/>
                  <a:gd name="T27" fmla="*/ 165 h 397"/>
                  <a:gd name="T28" fmla="*/ 173 w 237"/>
                  <a:gd name="T29" fmla="*/ 238 h 397"/>
                  <a:gd name="T30" fmla="*/ 179 w 237"/>
                  <a:gd name="T31" fmla="*/ 273 h 397"/>
                  <a:gd name="T32" fmla="*/ 172 w 237"/>
                  <a:gd name="T33" fmla="*/ 303 h 397"/>
                  <a:gd name="T34" fmla="*/ 150 w 237"/>
                  <a:gd name="T35" fmla="*/ 328 h 397"/>
                  <a:gd name="T36" fmla="*/ 121 w 237"/>
                  <a:gd name="T37" fmla="*/ 332 h 397"/>
                  <a:gd name="T38" fmla="*/ 93 w 237"/>
                  <a:gd name="T39" fmla="*/ 322 h 397"/>
                  <a:gd name="T40" fmla="*/ 67 w 237"/>
                  <a:gd name="T41" fmla="*/ 297 h 397"/>
                  <a:gd name="T42" fmla="*/ 67 w 237"/>
                  <a:gd name="T43" fmla="*/ 259 h 397"/>
                  <a:gd name="T44" fmla="*/ 87 w 237"/>
                  <a:gd name="T45" fmla="*/ 213 h 397"/>
                  <a:gd name="T46" fmla="*/ 154 w 237"/>
                  <a:gd name="T47" fmla="*/ 79 h 397"/>
                  <a:gd name="T48" fmla="*/ 117 w 237"/>
                  <a:gd name="T49" fmla="*/ 0 h 397"/>
                  <a:gd name="T50" fmla="*/ 117 w 237"/>
                  <a:gd name="T51" fmla="*/ 0 h 3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7"/>
                  <a:gd name="T79" fmla="*/ 0 h 397"/>
                  <a:gd name="T80" fmla="*/ 237 w 237"/>
                  <a:gd name="T81" fmla="*/ 397 h 39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7" h="397">
                    <a:moveTo>
                      <a:pt x="117" y="0"/>
                    </a:moveTo>
                    <a:lnTo>
                      <a:pt x="22" y="211"/>
                    </a:lnTo>
                    <a:lnTo>
                      <a:pt x="6" y="253"/>
                    </a:lnTo>
                    <a:lnTo>
                      <a:pt x="0" y="297"/>
                    </a:lnTo>
                    <a:lnTo>
                      <a:pt x="18" y="344"/>
                    </a:lnTo>
                    <a:lnTo>
                      <a:pt x="49" y="378"/>
                    </a:lnTo>
                    <a:lnTo>
                      <a:pt x="102" y="393"/>
                    </a:lnTo>
                    <a:lnTo>
                      <a:pt x="152" y="397"/>
                    </a:lnTo>
                    <a:lnTo>
                      <a:pt x="202" y="366"/>
                    </a:lnTo>
                    <a:lnTo>
                      <a:pt x="229" y="328"/>
                    </a:lnTo>
                    <a:lnTo>
                      <a:pt x="237" y="281"/>
                    </a:lnTo>
                    <a:lnTo>
                      <a:pt x="227" y="219"/>
                    </a:lnTo>
                    <a:lnTo>
                      <a:pt x="172" y="105"/>
                    </a:lnTo>
                    <a:lnTo>
                      <a:pt x="135" y="165"/>
                    </a:lnTo>
                    <a:lnTo>
                      <a:pt x="173" y="238"/>
                    </a:lnTo>
                    <a:lnTo>
                      <a:pt x="179" y="273"/>
                    </a:lnTo>
                    <a:lnTo>
                      <a:pt x="172" y="303"/>
                    </a:lnTo>
                    <a:lnTo>
                      <a:pt x="150" y="328"/>
                    </a:lnTo>
                    <a:lnTo>
                      <a:pt x="121" y="332"/>
                    </a:lnTo>
                    <a:lnTo>
                      <a:pt x="93" y="322"/>
                    </a:lnTo>
                    <a:lnTo>
                      <a:pt x="67" y="297"/>
                    </a:lnTo>
                    <a:lnTo>
                      <a:pt x="67" y="259"/>
                    </a:lnTo>
                    <a:lnTo>
                      <a:pt x="87" y="213"/>
                    </a:lnTo>
                    <a:lnTo>
                      <a:pt x="154" y="79"/>
                    </a:lnTo>
                    <a:lnTo>
                      <a:pt x="117" y="0"/>
                    </a:lnTo>
                    <a:close/>
                  </a:path>
                </a:pathLst>
              </a:custGeom>
              <a:solidFill>
                <a:srgbClr val="000000"/>
              </a:solidFill>
              <a:ln w="9525">
                <a:noFill/>
                <a:round/>
                <a:headEnd/>
                <a:tailEnd/>
              </a:ln>
            </p:spPr>
            <p:txBody>
              <a:bodyPr/>
              <a:lstStyle/>
              <a:p>
                <a:endParaRPr lang="en-US" dirty="0"/>
              </a:p>
            </p:txBody>
          </p:sp>
          <p:sp>
            <p:nvSpPr>
              <p:cNvPr id="122354" name="Freeform 498"/>
              <p:cNvSpPr>
                <a:spLocks/>
              </p:cNvSpPr>
              <p:nvPr/>
            </p:nvSpPr>
            <p:spPr bwMode="auto">
              <a:xfrm>
                <a:off x="1827" y="769"/>
                <a:ext cx="16" cy="37"/>
              </a:xfrm>
              <a:custGeom>
                <a:avLst/>
                <a:gdLst>
                  <a:gd name="T0" fmla="*/ 17 w 82"/>
                  <a:gd name="T1" fmla="*/ 0 h 186"/>
                  <a:gd name="T2" fmla="*/ 82 w 82"/>
                  <a:gd name="T3" fmla="*/ 125 h 186"/>
                  <a:gd name="T4" fmla="*/ 50 w 82"/>
                  <a:gd name="T5" fmla="*/ 186 h 186"/>
                  <a:gd name="T6" fmla="*/ 0 w 82"/>
                  <a:gd name="T7" fmla="*/ 107 h 186"/>
                  <a:gd name="T8" fmla="*/ 17 w 82"/>
                  <a:gd name="T9" fmla="*/ 0 h 186"/>
                  <a:gd name="T10" fmla="*/ 17 w 82"/>
                  <a:gd name="T11" fmla="*/ 0 h 186"/>
                  <a:gd name="T12" fmla="*/ 0 60000 65536"/>
                  <a:gd name="T13" fmla="*/ 0 60000 65536"/>
                  <a:gd name="T14" fmla="*/ 0 60000 65536"/>
                  <a:gd name="T15" fmla="*/ 0 60000 65536"/>
                  <a:gd name="T16" fmla="*/ 0 60000 65536"/>
                  <a:gd name="T17" fmla="*/ 0 60000 65536"/>
                  <a:gd name="T18" fmla="*/ 0 w 82"/>
                  <a:gd name="T19" fmla="*/ 0 h 186"/>
                  <a:gd name="T20" fmla="*/ 82 w 82"/>
                  <a:gd name="T21" fmla="*/ 186 h 186"/>
                </a:gdLst>
                <a:ahLst/>
                <a:cxnLst>
                  <a:cxn ang="T12">
                    <a:pos x="T0" y="T1"/>
                  </a:cxn>
                  <a:cxn ang="T13">
                    <a:pos x="T2" y="T3"/>
                  </a:cxn>
                  <a:cxn ang="T14">
                    <a:pos x="T4" y="T5"/>
                  </a:cxn>
                  <a:cxn ang="T15">
                    <a:pos x="T6" y="T7"/>
                  </a:cxn>
                  <a:cxn ang="T16">
                    <a:pos x="T8" y="T9"/>
                  </a:cxn>
                  <a:cxn ang="T17">
                    <a:pos x="T10" y="T11"/>
                  </a:cxn>
                </a:cxnLst>
                <a:rect l="T18" t="T19" r="T20" b="T21"/>
                <a:pathLst>
                  <a:path w="82" h="186">
                    <a:moveTo>
                      <a:pt x="17" y="0"/>
                    </a:moveTo>
                    <a:lnTo>
                      <a:pt x="82" y="125"/>
                    </a:lnTo>
                    <a:lnTo>
                      <a:pt x="50" y="186"/>
                    </a:lnTo>
                    <a:lnTo>
                      <a:pt x="0" y="107"/>
                    </a:lnTo>
                    <a:lnTo>
                      <a:pt x="17" y="0"/>
                    </a:lnTo>
                    <a:close/>
                  </a:path>
                </a:pathLst>
              </a:custGeom>
              <a:solidFill>
                <a:srgbClr val="000000"/>
              </a:solidFill>
              <a:ln w="9525">
                <a:noFill/>
                <a:round/>
                <a:headEnd/>
                <a:tailEnd/>
              </a:ln>
            </p:spPr>
            <p:txBody>
              <a:bodyPr/>
              <a:lstStyle/>
              <a:p>
                <a:endParaRPr lang="en-US" dirty="0"/>
              </a:p>
            </p:txBody>
          </p:sp>
          <p:sp>
            <p:nvSpPr>
              <p:cNvPr id="122355" name="Freeform 499"/>
              <p:cNvSpPr>
                <a:spLocks/>
              </p:cNvSpPr>
              <p:nvPr/>
            </p:nvSpPr>
            <p:spPr bwMode="auto">
              <a:xfrm>
                <a:off x="1808" y="859"/>
                <a:ext cx="47" cy="79"/>
              </a:xfrm>
              <a:custGeom>
                <a:avLst/>
                <a:gdLst>
                  <a:gd name="T0" fmla="*/ 117 w 236"/>
                  <a:gd name="T1" fmla="*/ 0 h 394"/>
                  <a:gd name="T2" fmla="*/ 22 w 236"/>
                  <a:gd name="T3" fmla="*/ 211 h 394"/>
                  <a:gd name="T4" fmla="*/ 6 w 236"/>
                  <a:gd name="T5" fmla="*/ 253 h 394"/>
                  <a:gd name="T6" fmla="*/ 0 w 236"/>
                  <a:gd name="T7" fmla="*/ 297 h 394"/>
                  <a:gd name="T8" fmla="*/ 18 w 236"/>
                  <a:gd name="T9" fmla="*/ 344 h 394"/>
                  <a:gd name="T10" fmla="*/ 48 w 236"/>
                  <a:gd name="T11" fmla="*/ 378 h 394"/>
                  <a:gd name="T12" fmla="*/ 101 w 236"/>
                  <a:gd name="T13" fmla="*/ 393 h 394"/>
                  <a:gd name="T14" fmla="*/ 152 w 236"/>
                  <a:gd name="T15" fmla="*/ 394 h 394"/>
                  <a:gd name="T16" fmla="*/ 201 w 236"/>
                  <a:gd name="T17" fmla="*/ 366 h 394"/>
                  <a:gd name="T18" fmla="*/ 228 w 236"/>
                  <a:gd name="T19" fmla="*/ 328 h 394"/>
                  <a:gd name="T20" fmla="*/ 236 w 236"/>
                  <a:gd name="T21" fmla="*/ 280 h 394"/>
                  <a:gd name="T22" fmla="*/ 226 w 236"/>
                  <a:gd name="T23" fmla="*/ 219 h 394"/>
                  <a:gd name="T24" fmla="*/ 170 w 236"/>
                  <a:gd name="T25" fmla="*/ 105 h 394"/>
                  <a:gd name="T26" fmla="*/ 134 w 236"/>
                  <a:gd name="T27" fmla="*/ 165 h 394"/>
                  <a:gd name="T28" fmla="*/ 172 w 236"/>
                  <a:gd name="T29" fmla="*/ 238 h 394"/>
                  <a:gd name="T30" fmla="*/ 178 w 236"/>
                  <a:gd name="T31" fmla="*/ 273 h 394"/>
                  <a:gd name="T32" fmla="*/ 170 w 236"/>
                  <a:gd name="T33" fmla="*/ 303 h 394"/>
                  <a:gd name="T34" fmla="*/ 150 w 236"/>
                  <a:gd name="T35" fmla="*/ 328 h 394"/>
                  <a:gd name="T36" fmla="*/ 121 w 236"/>
                  <a:gd name="T37" fmla="*/ 332 h 394"/>
                  <a:gd name="T38" fmla="*/ 93 w 236"/>
                  <a:gd name="T39" fmla="*/ 322 h 394"/>
                  <a:gd name="T40" fmla="*/ 67 w 236"/>
                  <a:gd name="T41" fmla="*/ 297 h 394"/>
                  <a:gd name="T42" fmla="*/ 67 w 236"/>
                  <a:gd name="T43" fmla="*/ 259 h 394"/>
                  <a:gd name="T44" fmla="*/ 87 w 236"/>
                  <a:gd name="T45" fmla="*/ 213 h 394"/>
                  <a:gd name="T46" fmla="*/ 154 w 236"/>
                  <a:gd name="T47" fmla="*/ 79 h 394"/>
                  <a:gd name="T48" fmla="*/ 117 w 236"/>
                  <a:gd name="T49" fmla="*/ 0 h 394"/>
                  <a:gd name="T50" fmla="*/ 117 w 236"/>
                  <a:gd name="T51" fmla="*/ 0 h 3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6"/>
                  <a:gd name="T79" fmla="*/ 0 h 394"/>
                  <a:gd name="T80" fmla="*/ 236 w 236"/>
                  <a:gd name="T81" fmla="*/ 394 h 39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6" h="394">
                    <a:moveTo>
                      <a:pt x="117" y="0"/>
                    </a:moveTo>
                    <a:lnTo>
                      <a:pt x="22" y="211"/>
                    </a:lnTo>
                    <a:lnTo>
                      <a:pt x="6" y="253"/>
                    </a:lnTo>
                    <a:lnTo>
                      <a:pt x="0" y="297"/>
                    </a:lnTo>
                    <a:lnTo>
                      <a:pt x="18" y="344"/>
                    </a:lnTo>
                    <a:lnTo>
                      <a:pt x="48" y="378"/>
                    </a:lnTo>
                    <a:lnTo>
                      <a:pt x="101" y="393"/>
                    </a:lnTo>
                    <a:lnTo>
                      <a:pt x="152" y="394"/>
                    </a:lnTo>
                    <a:lnTo>
                      <a:pt x="201" y="366"/>
                    </a:lnTo>
                    <a:lnTo>
                      <a:pt x="228" y="328"/>
                    </a:lnTo>
                    <a:lnTo>
                      <a:pt x="236" y="280"/>
                    </a:lnTo>
                    <a:lnTo>
                      <a:pt x="226" y="219"/>
                    </a:lnTo>
                    <a:lnTo>
                      <a:pt x="170" y="105"/>
                    </a:lnTo>
                    <a:lnTo>
                      <a:pt x="134" y="165"/>
                    </a:lnTo>
                    <a:lnTo>
                      <a:pt x="172" y="238"/>
                    </a:lnTo>
                    <a:lnTo>
                      <a:pt x="178" y="273"/>
                    </a:lnTo>
                    <a:lnTo>
                      <a:pt x="170" y="303"/>
                    </a:lnTo>
                    <a:lnTo>
                      <a:pt x="150" y="328"/>
                    </a:lnTo>
                    <a:lnTo>
                      <a:pt x="121" y="332"/>
                    </a:lnTo>
                    <a:lnTo>
                      <a:pt x="93" y="322"/>
                    </a:lnTo>
                    <a:lnTo>
                      <a:pt x="67" y="297"/>
                    </a:lnTo>
                    <a:lnTo>
                      <a:pt x="67" y="259"/>
                    </a:lnTo>
                    <a:lnTo>
                      <a:pt x="87" y="213"/>
                    </a:lnTo>
                    <a:lnTo>
                      <a:pt x="154" y="79"/>
                    </a:lnTo>
                    <a:lnTo>
                      <a:pt x="117" y="0"/>
                    </a:lnTo>
                    <a:close/>
                  </a:path>
                </a:pathLst>
              </a:custGeom>
              <a:solidFill>
                <a:srgbClr val="000000"/>
              </a:solidFill>
              <a:ln w="9525">
                <a:noFill/>
                <a:round/>
                <a:headEnd/>
                <a:tailEnd/>
              </a:ln>
            </p:spPr>
            <p:txBody>
              <a:bodyPr/>
              <a:lstStyle/>
              <a:p>
                <a:endParaRPr lang="en-US" dirty="0"/>
              </a:p>
            </p:txBody>
          </p:sp>
          <p:sp>
            <p:nvSpPr>
              <p:cNvPr id="122356" name="Freeform 500"/>
              <p:cNvSpPr>
                <a:spLocks/>
              </p:cNvSpPr>
              <p:nvPr/>
            </p:nvSpPr>
            <p:spPr bwMode="auto">
              <a:xfrm>
                <a:off x="1828" y="860"/>
                <a:ext cx="16" cy="37"/>
              </a:xfrm>
              <a:custGeom>
                <a:avLst/>
                <a:gdLst>
                  <a:gd name="T0" fmla="*/ 18 w 83"/>
                  <a:gd name="T1" fmla="*/ 0 h 186"/>
                  <a:gd name="T2" fmla="*/ 83 w 83"/>
                  <a:gd name="T3" fmla="*/ 124 h 186"/>
                  <a:gd name="T4" fmla="*/ 51 w 83"/>
                  <a:gd name="T5" fmla="*/ 186 h 186"/>
                  <a:gd name="T6" fmla="*/ 0 w 83"/>
                  <a:gd name="T7" fmla="*/ 107 h 186"/>
                  <a:gd name="T8" fmla="*/ 18 w 83"/>
                  <a:gd name="T9" fmla="*/ 0 h 186"/>
                  <a:gd name="T10" fmla="*/ 18 w 83"/>
                  <a:gd name="T11" fmla="*/ 0 h 186"/>
                  <a:gd name="T12" fmla="*/ 0 60000 65536"/>
                  <a:gd name="T13" fmla="*/ 0 60000 65536"/>
                  <a:gd name="T14" fmla="*/ 0 60000 65536"/>
                  <a:gd name="T15" fmla="*/ 0 60000 65536"/>
                  <a:gd name="T16" fmla="*/ 0 60000 65536"/>
                  <a:gd name="T17" fmla="*/ 0 60000 65536"/>
                  <a:gd name="T18" fmla="*/ 0 w 83"/>
                  <a:gd name="T19" fmla="*/ 0 h 186"/>
                  <a:gd name="T20" fmla="*/ 83 w 83"/>
                  <a:gd name="T21" fmla="*/ 186 h 186"/>
                </a:gdLst>
                <a:ahLst/>
                <a:cxnLst>
                  <a:cxn ang="T12">
                    <a:pos x="T0" y="T1"/>
                  </a:cxn>
                  <a:cxn ang="T13">
                    <a:pos x="T2" y="T3"/>
                  </a:cxn>
                  <a:cxn ang="T14">
                    <a:pos x="T4" y="T5"/>
                  </a:cxn>
                  <a:cxn ang="T15">
                    <a:pos x="T6" y="T7"/>
                  </a:cxn>
                  <a:cxn ang="T16">
                    <a:pos x="T8" y="T9"/>
                  </a:cxn>
                  <a:cxn ang="T17">
                    <a:pos x="T10" y="T11"/>
                  </a:cxn>
                </a:cxnLst>
                <a:rect l="T18" t="T19" r="T20" b="T21"/>
                <a:pathLst>
                  <a:path w="83" h="186">
                    <a:moveTo>
                      <a:pt x="18" y="0"/>
                    </a:moveTo>
                    <a:lnTo>
                      <a:pt x="83" y="124"/>
                    </a:lnTo>
                    <a:lnTo>
                      <a:pt x="51" y="186"/>
                    </a:lnTo>
                    <a:lnTo>
                      <a:pt x="0" y="107"/>
                    </a:lnTo>
                    <a:lnTo>
                      <a:pt x="18" y="0"/>
                    </a:lnTo>
                    <a:close/>
                  </a:path>
                </a:pathLst>
              </a:custGeom>
              <a:solidFill>
                <a:srgbClr val="000000"/>
              </a:solidFill>
              <a:ln w="9525">
                <a:noFill/>
                <a:round/>
                <a:headEnd/>
                <a:tailEnd/>
              </a:ln>
            </p:spPr>
            <p:txBody>
              <a:bodyPr/>
              <a:lstStyle/>
              <a:p>
                <a:endParaRPr lang="en-US" dirty="0"/>
              </a:p>
            </p:txBody>
          </p:sp>
          <p:sp>
            <p:nvSpPr>
              <p:cNvPr id="122357" name="Freeform 501"/>
              <p:cNvSpPr>
                <a:spLocks/>
              </p:cNvSpPr>
              <p:nvPr/>
            </p:nvSpPr>
            <p:spPr bwMode="auto">
              <a:xfrm>
                <a:off x="1648" y="495"/>
                <a:ext cx="78" cy="16"/>
              </a:xfrm>
              <a:custGeom>
                <a:avLst/>
                <a:gdLst>
                  <a:gd name="T0" fmla="*/ 0 w 391"/>
                  <a:gd name="T1" fmla="*/ 58 h 84"/>
                  <a:gd name="T2" fmla="*/ 391 w 391"/>
                  <a:gd name="T3" fmla="*/ 84 h 84"/>
                  <a:gd name="T4" fmla="*/ 379 w 391"/>
                  <a:gd name="T5" fmla="*/ 43 h 84"/>
                  <a:gd name="T6" fmla="*/ 71 w 391"/>
                  <a:gd name="T7" fmla="*/ 0 h 84"/>
                  <a:gd name="T8" fmla="*/ 9 w 391"/>
                  <a:gd name="T9" fmla="*/ 18 h 84"/>
                  <a:gd name="T10" fmla="*/ 0 w 391"/>
                  <a:gd name="T11" fmla="*/ 58 h 84"/>
                  <a:gd name="T12" fmla="*/ 0 w 391"/>
                  <a:gd name="T13" fmla="*/ 58 h 84"/>
                  <a:gd name="T14" fmla="*/ 0 60000 65536"/>
                  <a:gd name="T15" fmla="*/ 0 60000 65536"/>
                  <a:gd name="T16" fmla="*/ 0 60000 65536"/>
                  <a:gd name="T17" fmla="*/ 0 60000 65536"/>
                  <a:gd name="T18" fmla="*/ 0 60000 65536"/>
                  <a:gd name="T19" fmla="*/ 0 60000 65536"/>
                  <a:gd name="T20" fmla="*/ 0 60000 65536"/>
                  <a:gd name="T21" fmla="*/ 0 w 391"/>
                  <a:gd name="T22" fmla="*/ 0 h 84"/>
                  <a:gd name="T23" fmla="*/ 391 w 391"/>
                  <a:gd name="T24" fmla="*/ 84 h 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1" h="84">
                    <a:moveTo>
                      <a:pt x="0" y="58"/>
                    </a:moveTo>
                    <a:lnTo>
                      <a:pt x="391" y="84"/>
                    </a:lnTo>
                    <a:lnTo>
                      <a:pt x="379" y="43"/>
                    </a:lnTo>
                    <a:lnTo>
                      <a:pt x="71" y="0"/>
                    </a:lnTo>
                    <a:lnTo>
                      <a:pt x="9" y="18"/>
                    </a:lnTo>
                    <a:lnTo>
                      <a:pt x="0" y="58"/>
                    </a:lnTo>
                    <a:close/>
                  </a:path>
                </a:pathLst>
              </a:custGeom>
              <a:solidFill>
                <a:srgbClr val="FFFFCC"/>
              </a:solidFill>
              <a:ln w="9525">
                <a:noFill/>
                <a:round/>
                <a:headEnd/>
                <a:tailEnd/>
              </a:ln>
            </p:spPr>
            <p:txBody>
              <a:bodyPr/>
              <a:lstStyle/>
              <a:p>
                <a:endParaRPr lang="en-US" dirty="0"/>
              </a:p>
            </p:txBody>
          </p:sp>
          <p:sp>
            <p:nvSpPr>
              <p:cNvPr id="122358" name="Freeform 502"/>
              <p:cNvSpPr>
                <a:spLocks/>
              </p:cNvSpPr>
              <p:nvPr/>
            </p:nvSpPr>
            <p:spPr bwMode="auto">
              <a:xfrm>
                <a:off x="1738" y="499"/>
                <a:ext cx="13" cy="49"/>
              </a:xfrm>
              <a:custGeom>
                <a:avLst/>
                <a:gdLst>
                  <a:gd name="T0" fmla="*/ 0 w 65"/>
                  <a:gd name="T1" fmla="*/ 0 h 243"/>
                  <a:gd name="T2" fmla="*/ 0 w 65"/>
                  <a:gd name="T3" fmla="*/ 243 h 243"/>
                  <a:gd name="T4" fmla="*/ 65 w 65"/>
                  <a:gd name="T5" fmla="*/ 243 h 243"/>
                  <a:gd name="T6" fmla="*/ 65 w 65"/>
                  <a:gd name="T7" fmla="*/ 7 h 243"/>
                  <a:gd name="T8" fmla="*/ 0 w 65"/>
                  <a:gd name="T9" fmla="*/ 0 h 243"/>
                  <a:gd name="T10" fmla="*/ 0 w 65"/>
                  <a:gd name="T11" fmla="*/ 0 h 243"/>
                  <a:gd name="T12" fmla="*/ 0 60000 65536"/>
                  <a:gd name="T13" fmla="*/ 0 60000 65536"/>
                  <a:gd name="T14" fmla="*/ 0 60000 65536"/>
                  <a:gd name="T15" fmla="*/ 0 60000 65536"/>
                  <a:gd name="T16" fmla="*/ 0 60000 65536"/>
                  <a:gd name="T17" fmla="*/ 0 60000 65536"/>
                  <a:gd name="T18" fmla="*/ 0 w 65"/>
                  <a:gd name="T19" fmla="*/ 0 h 243"/>
                  <a:gd name="T20" fmla="*/ 65 w 65"/>
                  <a:gd name="T21" fmla="*/ 243 h 243"/>
                </a:gdLst>
                <a:ahLst/>
                <a:cxnLst>
                  <a:cxn ang="T12">
                    <a:pos x="T0" y="T1"/>
                  </a:cxn>
                  <a:cxn ang="T13">
                    <a:pos x="T2" y="T3"/>
                  </a:cxn>
                  <a:cxn ang="T14">
                    <a:pos x="T4" y="T5"/>
                  </a:cxn>
                  <a:cxn ang="T15">
                    <a:pos x="T6" y="T7"/>
                  </a:cxn>
                  <a:cxn ang="T16">
                    <a:pos x="T8" y="T9"/>
                  </a:cxn>
                  <a:cxn ang="T17">
                    <a:pos x="T10" y="T11"/>
                  </a:cxn>
                </a:cxnLst>
                <a:rect l="T18" t="T19" r="T20" b="T21"/>
                <a:pathLst>
                  <a:path w="65" h="243">
                    <a:moveTo>
                      <a:pt x="0" y="0"/>
                    </a:moveTo>
                    <a:lnTo>
                      <a:pt x="0" y="243"/>
                    </a:lnTo>
                    <a:lnTo>
                      <a:pt x="65" y="243"/>
                    </a:lnTo>
                    <a:lnTo>
                      <a:pt x="65" y="7"/>
                    </a:lnTo>
                    <a:lnTo>
                      <a:pt x="0" y="0"/>
                    </a:lnTo>
                    <a:close/>
                  </a:path>
                </a:pathLst>
              </a:custGeom>
              <a:solidFill>
                <a:srgbClr val="FFFFCC"/>
              </a:solidFill>
              <a:ln w="9525">
                <a:noFill/>
                <a:round/>
                <a:headEnd/>
                <a:tailEnd/>
              </a:ln>
            </p:spPr>
            <p:txBody>
              <a:bodyPr/>
              <a:lstStyle/>
              <a:p>
                <a:endParaRPr lang="en-US" dirty="0"/>
              </a:p>
            </p:txBody>
          </p:sp>
          <p:sp>
            <p:nvSpPr>
              <p:cNvPr id="122359" name="Freeform 503"/>
              <p:cNvSpPr>
                <a:spLocks/>
              </p:cNvSpPr>
              <p:nvPr/>
            </p:nvSpPr>
            <p:spPr bwMode="auto">
              <a:xfrm>
                <a:off x="1748" y="495"/>
                <a:ext cx="79" cy="34"/>
              </a:xfrm>
              <a:custGeom>
                <a:avLst/>
                <a:gdLst>
                  <a:gd name="T0" fmla="*/ 0 w 396"/>
                  <a:gd name="T1" fmla="*/ 71 h 170"/>
                  <a:gd name="T2" fmla="*/ 318 w 396"/>
                  <a:gd name="T3" fmla="*/ 68 h 170"/>
                  <a:gd name="T4" fmla="*/ 349 w 396"/>
                  <a:gd name="T5" fmla="*/ 170 h 170"/>
                  <a:gd name="T6" fmla="*/ 396 w 396"/>
                  <a:gd name="T7" fmla="*/ 105 h 170"/>
                  <a:gd name="T8" fmla="*/ 364 w 396"/>
                  <a:gd name="T9" fmla="*/ 0 h 170"/>
                  <a:gd name="T10" fmla="*/ 15 w 396"/>
                  <a:gd name="T11" fmla="*/ 31 h 170"/>
                  <a:gd name="T12" fmla="*/ 0 w 396"/>
                  <a:gd name="T13" fmla="*/ 71 h 170"/>
                  <a:gd name="T14" fmla="*/ 0 w 396"/>
                  <a:gd name="T15" fmla="*/ 71 h 170"/>
                  <a:gd name="T16" fmla="*/ 0 60000 65536"/>
                  <a:gd name="T17" fmla="*/ 0 60000 65536"/>
                  <a:gd name="T18" fmla="*/ 0 60000 65536"/>
                  <a:gd name="T19" fmla="*/ 0 60000 65536"/>
                  <a:gd name="T20" fmla="*/ 0 60000 65536"/>
                  <a:gd name="T21" fmla="*/ 0 60000 65536"/>
                  <a:gd name="T22" fmla="*/ 0 60000 65536"/>
                  <a:gd name="T23" fmla="*/ 0 60000 65536"/>
                  <a:gd name="T24" fmla="*/ 0 w 396"/>
                  <a:gd name="T25" fmla="*/ 0 h 170"/>
                  <a:gd name="T26" fmla="*/ 396 w 396"/>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6" h="170">
                    <a:moveTo>
                      <a:pt x="0" y="71"/>
                    </a:moveTo>
                    <a:lnTo>
                      <a:pt x="318" y="68"/>
                    </a:lnTo>
                    <a:lnTo>
                      <a:pt x="349" y="170"/>
                    </a:lnTo>
                    <a:lnTo>
                      <a:pt x="396" y="105"/>
                    </a:lnTo>
                    <a:lnTo>
                      <a:pt x="364" y="0"/>
                    </a:lnTo>
                    <a:lnTo>
                      <a:pt x="15" y="31"/>
                    </a:lnTo>
                    <a:lnTo>
                      <a:pt x="0" y="71"/>
                    </a:lnTo>
                    <a:close/>
                  </a:path>
                </a:pathLst>
              </a:custGeom>
              <a:solidFill>
                <a:srgbClr val="FFFFCC"/>
              </a:solidFill>
              <a:ln w="9525">
                <a:noFill/>
                <a:round/>
                <a:headEnd/>
                <a:tailEnd/>
              </a:ln>
            </p:spPr>
            <p:txBody>
              <a:bodyPr/>
              <a:lstStyle/>
              <a:p>
                <a:endParaRPr lang="en-US" dirty="0"/>
              </a:p>
            </p:txBody>
          </p:sp>
          <p:sp>
            <p:nvSpPr>
              <p:cNvPr id="122360" name="Freeform 504"/>
              <p:cNvSpPr>
                <a:spLocks/>
              </p:cNvSpPr>
              <p:nvPr/>
            </p:nvSpPr>
            <p:spPr bwMode="auto">
              <a:xfrm>
                <a:off x="1741" y="549"/>
                <a:ext cx="29" cy="20"/>
              </a:xfrm>
              <a:custGeom>
                <a:avLst/>
                <a:gdLst>
                  <a:gd name="T0" fmla="*/ 0 w 141"/>
                  <a:gd name="T1" fmla="*/ 12 h 100"/>
                  <a:gd name="T2" fmla="*/ 74 w 141"/>
                  <a:gd name="T3" fmla="*/ 100 h 100"/>
                  <a:gd name="T4" fmla="*/ 141 w 141"/>
                  <a:gd name="T5" fmla="*/ 96 h 100"/>
                  <a:gd name="T6" fmla="*/ 83 w 141"/>
                  <a:gd name="T7" fmla="*/ 0 h 100"/>
                  <a:gd name="T8" fmla="*/ 0 w 141"/>
                  <a:gd name="T9" fmla="*/ 12 h 100"/>
                  <a:gd name="T10" fmla="*/ 0 w 141"/>
                  <a:gd name="T11" fmla="*/ 12 h 100"/>
                  <a:gd name="T12" fmla="*/ 0 60000 65536"/>
                  <a:gd name="T13" fmla="*/ 0 60000 65536"/>
                  <a:gd name="T14" fmla="*/ 0 60000 65536"/>
                  <a:gd name="T15" fmla="*/ 0 60000 65536"/>
                  <a:gd name="T16" fmla="*/ 0 60000 65536"/>
                  <a:gd name="T17" fmla="*/ 0 60000 65536"/>
                  <a:gd name="T18" fmla="*/ 0 w 141"/>
                  <a:gd name="T19" fmla="*/ 0 h 100"/>
                  <a:gd name="T20" fmla="*/ 141 w 141"/>
                  <a:gd name="T21" fmla="*/ 100 h 100"/>
                </a:gdLst>
                <a:ahLst/>
                <a:cxnLst>
                  <a:cxn ang="T12">
                    <a:pos x="T0" y="T1"/>
                  </a:cxn>
                  <a:cxn ang="T13">
                    <a:pos x="T2" y="T3"/>
                  </a:cxn>
                  <a:cxn ang="T14">
                    <a:pos x="T4" y="T5"/>
                  </a:cxn>
                  <a:cxn ang="T15">
                    <a:pos x="T6" y="T7"/>
                  </a:cxn>
                  <a:cxn ang="T16">
                    <a:pos x="T8" y="T9"/>
                  </a:cxn>
                  <a:cxn ang="T17">
                    <a:pos x="T10" y="T11"/>
                  </a:cxn>
                </a:cxnLst>
                <a:rect l="T18" t="T19" r="T20" b="T21"/>
                <a:pathLst>
                  <a:path w="141" h="100">
                    <a:moveTo>
                      <a:pt x="0" y="12"/>
                    </a:moveTo>
                    <a:lnTo>
                      <a:pt x="74" y="100"/>
                    </a:lnTo>
                    <a:lnTo>
                      <a:pt x="141" y="96"/>
                    </a:lnTo>
                    <a:lnTo>
                      <a:pt x="83" y="0"/>
                    </a:lnTo>
                    <a:lnTo>
                      <a:pt x="0" y="12"/>
                    </a:lnTo>
                    <a:close/>
                  </a:path>
                </a:pathLst>
              </a:custGeom>
              <a:solidFill>
                <a:srgbClr val="FFFFCC"/>
              </a:solidFill>
              <a:ln w="9525">
                <a:noFill/>
                <a:round/>
                <a:headEnd/>
                <a:tailEnd/>
              </a:ln>
            </p:spPr>
            <p:txBody>
              <a:bodyPr/>
              <a:lstStyle/>
              <a:p>
                <a:endParaRPr lang="en-US" dirty="0"/>
              </a:p>
            </p:txBody>
          </p:sp>
          <p:sp>
            <p:nvSpPr>
              <p:cNvPr id="122361" name="Freeform 505"/>
              <p:cNvSpPr>
                <a:spLocks/>
              </p:cNvSpPr>
              <p:nvPr/>
            </p:nvSpPr>
            <p:spPr bwMode="auto">
              <a:xfrm>
                <a:off x="1618" y="598"/>
                <a:ext cx="22" cy="25"/>
              </a:xfrm>
              <a:custGeom>
                <a:avLst/>
                <a:gdLst>
                  <a:gd name="T0" fmla="*/ 0 w 108"/>
                  <a:gd name="T1" fmla="*/ 0 h 124"/>
                  <a:gd name="T2" fmla="*/ 105 w 108"/>
                  <a:gd name="T3" fmla="*/ 6 h 124"/>
                  <a:gd name="T4" fmla="*/ 108 w 108"/>
                  <a:gd name="T5" fmla="*/ 124 h 124"/>
                  <a:gd name="T6" fmla="*/ 0 w 108"/>
                  <a:gd name="T7" fmla="*/ 124 h 124"/>
                  <a:gd name="T8" fmla="*/ 0 w 108"/>
                  <a:gd name="T9" fmla="*/ 0 h 124"/>
                  <a:gd name="T10" fmla="*/ 0 w 108"/>
                  <a:gd name="T11" fmla="*/ 0 h 124"/>
                  <a:gd name="T12" fmla="*/ 0 60000 65536"/>
                  <a:gd name="T13" fmla="*/ 0 60000 65536"/>
                  <a:gd name="T14" fmla="*/ 0 60000 65536"/>
                  <a:gd name="T15" fmla="*/ 0 60000 65536"/>
                  <a:gd name="T16" fmla="*/ 0 60000 65536"/>
                  <a:gd name="T17" fmla="*/ 0 60000 65536"/>
                  <a:gd name="T18" fmla="*/ 0 w 108"/>
                  <a:gd name="T19" fmla="*/ 0 h 124"/>
                  <a:gd name="T20" fmla="*/ 108 w 108"/>
                  <a:gd name="T21" fmla="*/ 124 h 124"/>
                </a:gdLst>
                <a:ahLst/>
                <a:cxnLst>
                  <a:cxn ang="T12">
                    <a:pos x="T0" y="T1"/>
                  </a:cxn>
                  <a:cxn ang="T13">
                    <a:pos x="T2" y="T3"/>
                  </a:cxn>
                  <a:cxn ang="T14">
                    <a:pos x="T4" y="T5"/>
                  </a:cxn>
                  <a:cxn ang="T15">
                    <a:pos x="T6" y="T7"/>
                  </a:cxn>
                  <a:cxn ang="T16">
                    <a:pos x="T8" y="T9"/>
                  </a:cxn>
                  <a:cxn ang="T17">
                    <a:pos x="T10" y="T11"/>
                  </a:cxn>
                </a:cxnLst>
                <a:rect l="T18" t="T19" r="T20" b="T21"/>
                <a:pathLst>
                  <a:path w="108" h="124">
                    <a:moveTo>
                      <a:pt x="0" y="0"/>
                    </a:moveTo>
                    <a:lnTo>
                      <a:pt x="105" y="6"/>
                    </a:lnTo>
                    <a:lnTo>
                      <a:pt x="108" y="124"/>
                    </a:lnTo>
                    <a:lnTo>
                      <a:pt x="0" y="124"/>
                    </a:lnTo>
                    <a:lnTo>
                      <a:pt x="0" y="0"/>
                    </a:lnTo>
                    <a:close/>
                  </a:path>
                </a:pathLst>
              </a:custGeom>
              <a:solidFill>
                <a:srgbClr val="FFFFCC"/>
              </a:solidFill>
              <a:ln w="9525">
                <a:noFill/>
                <a:round/>
                <a:headEnd/>
                <a:tailEnd/>
              </a:ln>
            </p:spPr>
            <p:txBody>
              <a:bodyPr/>
              <a:lstStyle/>
              <a:p>
                <a:endParaRPr lang="en-US" dirty="0"/>
              </a:p>
            </p:txBody>
          </p:sp>
          <p:sp>
            <p:nvSpPr>
              <p:cNvPr id="122362" name="Freeform 506"/>
              <p:cNvSpPr>
                <a:spLocks/>
              </p:cNvSpPr>
              <p:nvPr/>
            </p:nvSpPr>
            <p:spPr bwMode="auto">
              <a:xfrm>
                <a:off x="1643" y="573"/>
                <a:ext cx="131" cy="58"/>
              </a:xfrm>
              <a:custGeom>
                <a:avLst/>
                <a:gdLst>
                  <a:gd name="T0" fmla="*/ 4 w 654"/>
                  <a:gd name="T1" fmla="*/ 178 h 290"/>
                  <a:gd name="T2" fmla="*/ 0 w 654"/>
                  <a:gd name="T3" fmla="*/ 290 h 290"/>
                  <a:gd name="T4" fmla="*/ 221 w 654"/>
                  <a:gd name="T5" fmla="*/ 290 h 290"/>
                  <a:gd name="T6" fmla="*/ 262 w 654"/>
                  <a:gd name="T7" fmla="*/ 277 h 290"/>
                  <a:gd name="T8" fmla="*/ 293 w 654"/>
                  <a:gd name="T9" fmla="*/ 246 h 290"/>
                  <a:gd name="T10" fmla="*/ 312 w 654"/>
                  <a:gd name="T11" fmla="*/ 199 h 290"/>
                  <a:gd name="T12" fmla="*/ 320 w 654"/>
                  <a:gd name="T13" fmla="*/ 147 h 290"/>
                  <a:gd name="T14" fmla="*/ 333 w 654"/>
                  <a:gd name="T15" fmla="*/ 87 h 290"/>
                  <a:gd name="T16" fmla="*/ 355 w 654"/>
                  <a:gd name="T17" fmla="*/ 69 h 290"/>
                  <a:gd name="T18" fmla="*/ 395 w 654"/>
                  <a:gd name="T19" fmla="*/ 63 h 290"/>
                  <a:gd name="T20" fmla="*/ 532 w 654"/>
                  <a:gd name="T21" fmla="*/ 63 h 290"/>
                  <a:gd name="T22" fmla="*/ 566 w 654"/>
                  <a:gd name="T23" fmla="*/ 81 h 290"/>
                  <a:gd name="T24" fmla="*/ 585 w 654"/>
                  <a:gd name="T25" fmla="*/ 110 h 290"/>
                  <a:gd name="T26" fmla="*/ 609 w 654"/>
                  <a:gd name="T27" fmla="*/ 156 h 290"/>
                  <a:gd name="T28" fmla="*/ 654 w 654"/>
                  <a:gd name="T29" fmla="*/ 184 h 290"/>
                  <a:gd name="T30" fmla="*/ 619 w 654"/>
                  <a:gd name="T31" fmla="*/ 10 h 290"/>
                  <a:gd name="T32" fmla="*/ 299 w 654"/>
                  <a:gd name="T33" fmla="*/ 0 h 290"/>
                  <a:gd name="T34" fmla="*/ 234 w 654"/>
                  <a:gd name="T35" fmla="*/ 134 h 290"/>
                  <a:gd name="T36" fmla="*/ 200 w 654"/>
                  <a:gd name="T37" fmla="*/ 162 h 290"/>
                  <a:gd name="T38" fmla="*/ 4 w 654"/>
                  <a:gd name="T39" fmla="*/ 178 h 290"/>
                  <a:gd name="T40" fmla="*/ 4 w 654"/>
                  <a:gd name="T41" fmla="*/ 178 h 2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4"/>
                  <a:gd name="T64" fmla="*/ 0 h 290"/>
                  <a:gd name="T65" fmla="*/ 654 w 654"/>
                  <a:gd name="T66" fmla="*/ 290 h 29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4" h="290">
                    <a:moveTo>
                      <a:pt x="4" y="178"/>
                    </a:moveTo>
                    <a:lnTo>
                      <a:pt x="0" y="290"/>
                    </a:lnTo>
                    <a:lnTo>
                      <a:pt x="221" y="290"/>
                    </a:lnTo>
                    <a:lnTo>
                      <a:pt x="262" y="277"/>
                    </a:lnTo>
                    <a:lnTo>
                      <a:pt x="293" y="246"/>
                    </a:lnTo>
                    <a:lnTo>
                      <a:pt x="312" y="199"/>
                    </a:lnTo>
                    <a:lnTo>
                      <a:pt x="320" y="147"/>
                    </a:lnTo>
                    <a:lnTo>
                      <a:pt x="333" y="87"/>
                    </a:lnTo>
                    <a:lnTo>
                      <a:pt x="355" y="69"/>
                    </a:lnTo>
                    <a:lnTo>
                      <a:pt x="395" y="63"/>
                    </a:lnTo>
                    <a:lnTo>
                      <a:pt x="532" y="63"/>
                    </a:lnTo>
                    <a:lnTo>
                      <a:pt x="566" y="81"/>
                    </a:lnTo>
                    <a:lnTo>
                      <a:pt x="585" y="110"/>
                    </a:lnTo>
                    <a:lnTo>
                      <a:pt x="609" y="156"/>
                    </a:lnTo>
                    <a:lnTo>
                      <a:pt x="654" y="184"/>
                    </a:lnTo>
                    <a:lnTo>
                      <a:pt x="619" y="10"/>
                    </a:lnTo>
                    <a:lnTo>
                      <a:pt x="299" y="0"/>
                    </a:lnTo>
                    <a:lnTo>
                      <a:pt x="234" y="134"/>
                    </a:lnTo>
                    <a:lnTo>
                      <a:pt x="200" y="162"/>
                    </a:lnTo>
                    <a:lnTo>
                      <a:pt x="4" y="178"/>
                    </a:lnTo>
                    <a:close/>
                  </a:path>
                </a:pathLst>
              </a:custGeom>
              <a:solidFill>
                <a:srgbClr val="FFFFCC"/>
              </a:solidFill>
              <a:ln w="9525">
                <a:noFill/>
                <a:round/>
                <a:headEnd/>
                <a:tailEnd/>
              </a:ln>
            </p:spPr>
            <p:txBody>
              <a:bodyPr/>
              <a:lstStyle/>
              <a:p>
                <a:endParaRPr lang="en-US" dirty="0"/>
              </a:p>
            </p:txBody>
          </p:sp>
          <p:sp>
            <p:nvSpPr>
              <p:cNvPr id="122363" name="Freeform 507"/>
              <p:cNvSpPr>
                <a:spLocks/>
              </p:cNvSpPr>
              <p:nvPr/>
            </p:nvSpPr>
            <p:spPr bwMode="auto">
              <a:xfrm>
                <a:off x="1780" y="613"/>
                <a:ext cx="70" cy="116"/>
              </a:xfrm>
              <a:custGeom>
                <a:avLst/>
                <a:gdLst>
                  <a:gd name="T0" fmla="*/ 65 w 348"/>
                  <a:gd name="T1" fmla="*/ 0 h 583"/>
                  <a:gd name="T2" fmla="*/ 0 w 348"/>
                  <a:gd name="T3" fmla="*/ 16 h 583"/>
                  <a:gd name="T4" fmla="*/ 71 w 348"/>
                  <a:gd name="T5" fmla="*/ 69 h 583"/>
                  <a:gd name="T6" fmla="*/ 143 w 348"/>
                  <a:gd name="T7" fmla="*/ 69 h 583"/>
                  <a:gd name="T8" fmla="*/ 202 w 348"/>
                  <a:gd name="T9" fmla="*/ 94 h 583"/>
                  <a:gd name="T10" fmla="*/ 248 w 348"/>
                  <a:gd name="T11" fmla="*/ 137 h 583"/>
                  <a:gd name="T12" fmla="*/ 273 w 348"/>
                  <a:gd name="T13" fmla="*/ 197 h 583"/>
                  <a:gd name="T14" fmla="*/ 273 w 348"/>
                  <a:gd name="T15" fmla="*/ 580 h 583"/>
                  <a:gd name="T16" fmla="*/ 348 w 348"/>
                  <a:gd name="T17" fmla="*/ 583 h 583"/>
                  <a:gd name="T18" fmla="*/ 341 w 348"/>
                  <a:gd name="T19" fmla="*/ 119 h 583"/>
                  <a:gd name="T20" fmla="*/ 202 w 348"/>
                  <a:gd name="T21" fmla="*/ 10 h 583"/>
                  <a:gd name="T22" fmla="*/ 65 w 348"/>
                  <a:gd name="T23" fmla="*/ 0 h 583"/>
                  <a:gd name="T24" fmla="*/ 65 w 348"/>
                  <a:gd name="T25" fmla="*/ 0 h 5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8"/>
                  <a:gd name="T40" fmla="*/ 0 h 583"/>
                  <a:gd name="T41" fmla="*/ 348 w 348"/>
                  <a:gd name="T42" fmla="*/ 583 h 5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8" h="583">
                    <a:moveTo>
                      <a:pt x="65" y="0"/>
                    </a:moveTo>
                    <a:lnTo>
                      <a:pt x="0" y="16"/>
                    </a:lnTo>
                    <a:lnTo>
                      <a:pt x="71" y="69"/>
                    </a:lnTo>
                    <a:lnTo>
                      <a:pt x="143" y="69"/>
                    </a:lnTo>
                    <a:lnTo>
                      <a:pt x="202" y="94"/>
                    </a:lnTo>
                    <a:lnTo>
                      <a:pt x="248" y="137"/>
                    </a:lnTo>
                    <a:lnTo>
                      <a:pt x="273" y="197"/>
                    </a:lnTo>
                    <a:lnTo>
                      <a:pt x="273" y="580"/>
                    </a:lnTo>
                    <a:lnTo>
                      <a:pt x="348" y="583"/>
                    </a:lnTo>
                    <a:lnTo>
                      <a:pt x="341" y="119"/>
                    </a:lnTo>
                    <a:lnTo>
                      <a:pt x="202" y="10"/>
                    </a:lnTo>
                    <a:lnTo>
                      <a:pt x="65" y="0"/>
                    </a:lnTo>
                    <a:close/>
                  </a:path>
                </a:pathLst>
              </a:custGeom>
              <a:solidFill>
                <a:srgbClr val="FFFFCC"/>
              </a:solidFill>
              <a:ln w="9525">
                <a:noFill/>
                <a:round/>
                <a:headEnd/>
                <a:tailEnd/>
              </a:ln>
            </p:spPr>
            <p:txBody>
              <a:bodyPr/>
              <a:lstStyle/>
              <a:p>
                <a:endParaRPr lang="en-US" dirty="0"/>
              </a:p>
            </p:txBody>
          </p:sp>
          <p:sp>
            <p:nvSpPr>
              <p:cNvPr id="122364" name="Freeform 508"/>
              <p:cNvSpPr>
                <a:spLocks/>
              </p:cNvSpPr>
              <p:nvPr/>
            </p:nvSpPr>
            <p:spPr bwMode="auto">
              <a:xfrm>
                <a:off x="1835" y="732"/>
                <a:ext cx="16" cy="25"/>
              </a:xfrm>
              <a:custGeom>
                <a:avLst/>
                <a:gdLst>
                  <a:gd name="T0" fmla="*/ 0 w 81"/>
                  <a:gd name="T1" fmla="*/ 12 h 121"/>
                  <a:gd name="T2" fmla="*/ 0 w 81"/>
                  <a:gd name="T3" fmla="*/ 121 h 121"/>
                  <a:gd name="T4" fmla="*/ 81 w 81"/>
                  <a:gd name="T5" fmla="*/ 121 h 121"/>
                  <a:gd name="T6" fmla="*/ 81 w 81"/>
                  <a:gd name="T7" fmla="*/ 0 h 121"/>
                  <a:gd name="T8" fmla="*/ 0 w 81"/>
                  <a:gd name="T9" fmla="*/ 12 h 121"/>
                  <a:gd name="T10" fmla="*/ 0 w 81"/>
                  <a:gd name="T11" fmla="*/ 12 h 121"/>
                  <a:gd name="T12" fmla="*/ 0 60000 65536"/>
                  <a:gd name="T13" fmla="*/ 0 60000 65536"/>
                  <a:gd name="T14" fmla="*/ 0 60000 65536"/>
                  <a:gd name="T15" fmla="*/ 0 60000 65536"/>
                  <a:gd name="T16" fmla="*/ 0 60000 65536"/>
                  <a:gd name="T17" fmla="*/ 0 60000 65536"/>
                  <a:gd name="T18" fmla="*/ 0 w 81"/>
                  <a:gd name="T19" fmla="*/ 0 h 121"/>
                  <a:gd name="T20" fmla="*/ 81 w 81"/>
                  <a:gd name="T21" fmla="*/ 121 h 121"/>
                </a:gdLst>
                <a:ahLst/>
                <a:cxnLst>
                  <a:cxn ang="T12">
                    <a:pos x="T0" y="T1"/>
                  </a:cxn>
                  <a:cxn ang="T13">
                    <a:pos x="T2" y="T3"/>
                  </a:cxn>
                  <a:cxn ang="T14">
                    <a:pos x="T4" y="T5"/>
                  </a:cxn>
                  <a:cxn ang="T15">
                    <a:pos x="T6" y="T7"/>
                  </a:cxn>
                  <a:cxn ang="T16">
                    <a:pos x="T8" y="T9"/>
                  </a:cxn>
                  <a:cxn ang="T17">
                    <a:pos x="T10" y="T11"/>
                  </a:cxn>
                </a:cxnLst>
                <a:rect l="T18" t="T19" r="T20" b="T21"/>
                <a:pathLst>
                  <a:path w="81" h="121">
                    <a:moveTo>
                      <a:pt x="0" y="12"/>
                    </a:moveTo>
                    <a:lnTo>
                      <a:pt x="0" y="121"/>
                    </a:lnTo>
                    <a:lnTo>
                      <a:pt x="81" y="121"/>
                    </a:lnTo>
                    <a:lnTo>
                      <a:pt x="81" y="0"/>
                    </a:lnTo>
                    <a:lnTo>
                      <a:pt x="0" y="12"/>
                    </a:lnTo>
                    <a:close/>
                  </a:path>
                </a:pathLst>
              </a:custGeom>
              <a:solidFill>
                <a:srgbClr val="FFFFCC"/>
              </a:solidFill>
              <a:ln w="9525">
                <a:noFill/>
                <a:round/>
                <a:headEnd/>
                <a:tailEnd/>
              </a:ln>
            </p:spPr>
            <p:txBody>
              <a:bodyPr/>
              <a:lstStyle/>
              <a:p>
                <a:endParaRPr lang="en-US" dirty="0"/>
              </a:p>
            </p:txBody>
          </p:sp>
          <p:sp>
            <p:nvSpPr>
              <p:cNvPr id="122365" name="Freeform 509"/>
              <p:cNvSpPr>
                <a:spLocks/>
              </p:cNvSpPr>
              <p:nvPr/>
            </p:nvSpPr>
            <p:spPr bwMode="auto">
              <a:xfrm>
                <a:off x="1641" y="483"/>
                <a:ext cx="84" cy="55"/>
              </a:xfrm>
              <a:custGeom>
                <a:avLst/>
                <a:gdLst>
                  <a:gd name="T0" fmla="*/ 73 w 420"/>
                  <a:gd name="T1" fmla="*/ 182 h 278"/>
                  <a:gd name="T2" fmla="*/ 59 w 420"/>
                  <a:gd name="T3" fmla="*/ 168 h 278"/>
                  <a:gd name="T4" fmla="*/ 56 w 420"/>
                  <a:gd name="T5" fmla="*/ 162 h 278"/>
                  <a:gd name="T6" fmla="*/ 54 w 420"/>
                  <a:gd name="T7" fmla="*/ 153 h 278"/>
                  <a:gd name="T8" fmla="*/ 52 w 420"/>
                  <a:gd name="T9" fmla="*/ 137 h 278"/>
                  <a:gd name="T10" fmla="*/ 54 w 420"/>
                  <a:gd name="T11" fmla="*/ 123 h 278"/>
                  <a:gd name="T12" fmla="*/ 56 w 420"/>
                  <a:gd name="T13" fmla="*/ 116 h 278"/>
                  <a:gd name="T14" fmla="*/ 59 w 420"/>
                  <a:gd name="T15" fmla="*/ 108 h 278"/>
                  <a:gd name="T16" fmla="*/ 63 w 420"/>
                  <a:gd name="T17" fmla="*/ 103 h 278"/>
                  <a:gd name="T18" fmla="*/ 70 w 420"/>
                  <a:gd name="T19" fmla="*/ 96 h 278"/>
                  <a:gd name="T20" fmla="*/ 85 w 420"/>
                  <a:gd name="T21" fmla="*/ 95 h 278"/>
                  <a:gd name="T22" fmla="*/ 420 w 420"/>
                  <a:gd name="T23" fmla="*/ 126 h 278"/>
                  <a:gd name="T24" fmla="*/ 105 w 420"/>
                  <a:gd name="T25" fmla="*/ 6 h 278"/>
                  <a:gd name="T26" fmla="*/ 55 w 420"/>
                  <a:gd name="T27" fmla="*/ 3 h 278"/>
                  <a:gd name="T28" fmla="*/ 44 w 420"/>
                  <a:gd name="T29" fmla="*/ 13 h 278"/>
                  <a:gd name="T30" fmla="*/ 37 w 420"/>
                  <a:gd name="T31" fmla="*/ 21 h 278"/>
                  <a:gd name="T32" fmla="*/ 30 w 420"/>
                  <a:gd name="T33" fmla="*/ 29 h 278"/>
                  <a:gd name="T34" fmla="*/ 24 w 420"/>
                  <a:gd name="T35" fmla="*/ 39 h 278"/>
                  <a:gd name="T36" fmla="*/ 18 w 420"/>
                  <a:gd name="T37" fmla="*/ 49 h 278"/>
                  <a:gd name="T38" fmla="*/ 14 w 420"/>
                  <a:gd name="T39" fmla="*/ 60 h 278"/>
                  <a:gd name="T40" fmla="*/ 12 w 420"/>
                  <a:gd name="T41" fmla="*/ 66 h 278"/>
                  <a:gd name="T42" fmla="*/ 8 w 420"/>
                  <a:gd name="T43" fmla="*/ 72 h 278"/>
                  <a:gd name="T44" fmla="*/ 7 w 420"/>
                  <a:gd name="T45" fmla="*/ 79 h 278"/>
                  <a:gd name="T46" fmla="*/ 5 w 420"/>
                  <a:gd name="T47" fmla="*/ 84 h 278"/>
                  <a:gd name="T48" fmla="*/ 4 w 420"/>
                  <a:gd name="T49" fmla="*/ 91 h 278"/>
                  <a:gd name="T50" fmla="*/ 3 w 420"/>
                  <a:gd name="T51" fmla="*/ 98 h 278"/>
                  <a:gd name="T52" fmla="*/ 2 w 420"/>
                  <a:gd name="T53" fmla="*/ 105 h 278"/>
                  <a:gd name="T54" fmla="*/ 0 w 420"/>
                  <a:gd name="T55" fmla="*/ 132 h 278"/>
                  <a:gd name="T56" fmla="*/ 0 w 420"/>
                  <a:gd name="T57" fmla="*/ 153 h 278"/>
                  <a:gd name="T58" fmla="*/ 2 w 420"/>
                  <a:gd name="T59" fmla="*/ 167 h 278"/>
                  <a:gd name="T60" fmla="*/ 3 w 420"/>
                  <a:gd name="T61" fmla="*/ 175 h 278"/>
                  <a:gd name="T62" fmla="*/ 4 w 420"/>
                  <a:gd name="T63" fmla="*/ 184 h 278"/>
                  <a:gd name="T64" fmla="*/ 7 w 420"/>
                  <a:gd name="T65" fmla="*/ 192 h 278"/>
                  <a:gd name="T66" fmla="*/ 10 w 420"/>
                  <a:gd name="T67" fmla="*/ 201 h 278"/>
                  <a:gd name="T68" fmla="*/ 13 w 420"/>
                  <a:gd name="T69" fmla="*/ 210 h 278"/>
                  <a:gd name="T70" fmla="*/ 17 w 420"/>
                  <a:gd name="T71" fmla="*/ 218 h 278"/>
                  <a:gd name="T72" fmla="*/ 20 w 420"/>
                  <a:gd name="T73" fmla="*/ 227 h 278"/>
                  <a:gd name="T74" fmla="*/ 25 w 420"/>
                  <a:gd name="T75" fmla="*/ 234 h 278"/>
                  <a:gd name="T76" fmla="*/ 29 w 420"/>
                  <a:gd name="T77" fmla="*/ 241 h 278"/>
                  <a:gd name="T78" fmla="*/ 34 w 420"/>
                  <a:gd name="T79" fmla="*/ 248 h 278"/>
                  <a:gd name="T80" fmla="*/ 39 w 420"/>
                  <a:gd name="T81" fmla="*/ 254 h 278"/>
                  <a:gd name="T82" fmla="*/ 44 w 420"/>
                  <a:gd name="T83" fmla="*/ 260 h 278"/>
                  <a:gd name="T84" fmla="*/ 55 w 420"/>
                  <a:gd name="T85" fmla="*/ 269 h 278"/>
                  <a:gd name="T86" fmla="*/ 67 w 420"/>
                  <a:gd name="T87" fmla="*/ 275 h 278"/>
                  <a:gd name="T88" fmla="*/ 105 w 420"/>
                  <a:gd name="T89" fmla="*/ 268 h 278"/>
                  <a:gd name="T90" fmla="*/ 420 w 420"/>
                  <a:gd name="T91" fmla="*/ 149 h 278"/>
                  <a:gd name="T92" fmla="*/ 85 w 420"/>
                  <a:gd name="T93" fmla="*/ 182 h 27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20"/>
                  <a:gd name="T142" fmla="*/ 0 h 278"/>
                  <a:gd name="T143" fmla="*/ 420 w 420"/>
                  <a:gd name="T144" fmla="*/ 278 h 27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20" h="278">
                    <a:moveTo>
                      <a:pt x="85" y="182"/>
                    </a:moveTo>
                    <a:lnTo>
                      <a:pt x="73" y="182"/>
                    </a:lnTo>
                    <a:lnTo>
                      <a:pt x="63" y="175"/>
                    </a:lnTo>
                    <a:lnTo>
                      <a:pt x="59" y="168"/>
                    </a:lnTo>
                    <a:lnTo>
                      <a:pt x="57" y="165"/>
                    </a:lnTo>
                    <a:lnTo>
                      <a:pt x="56" y="162"/>
                    </a:lnTo>
                    <a:lnTo>
                      <a:pt x="54" y="158"/>
                    </a:lnTo>
                    <a:lnTo>
                      <a:pt x="54" y="153"/>
                    </a:lnTo>
                    <a:lnTo>
                      <a:pt x="52" y="146"/>
                    </a:lnTo>
                    <a:lnTo>
                      <a:pt x="52" y="137"/>
                    </a:lnTo>
                    <a:lnTo>
                      <a:pt x="53" y="128"/>
                    </a:lnTo>
                    <a:lnTo>
                      <a:pt x="54" y="123"/>
                    </a:lnTo>
                    <a:lnTo>
                      <a:pt x="54" y="119"/>
                    </a:lnTo>
                    <a:lnTo>
                      <a:pt x="56" y="116"/>
                    </a:lnTo>
                    <a:lnTo>
                      <a:pt x="57" y="112"/>
                    </a:lnTo>
                    <a:lnTo>
                      <a:pt x="59" y="108"/>
                    </a:lnTo>
                    <a:lnTo>
                      <a:pt x="61" y="105"/>
                    </a:lnTo>
                    <a:lnTo>
                      <a:pt x="63" y="103"/>
                    </a:lnTo>
                    <a:lnTo>
                      <a:pt x="65" y="100"/>
                    </a:lnTo>
                    <a:lnTo>
                      <a:pt x="70" y="96"/>
                    </a:lnTo>
                    <a:lnTo>
                      <a:pt x="75" y="94"/>
                    </a:lnTo>
                    <a:lnTo>
                      <a:pt x="85" y="95"/>
                    </a:lnTo>
                    <a:lnTo>
                      <a:pt x="105" y="94"/>
                    </a:lnTo>
                    <a:lnTo>
                      <a:pt x="420" y="126"/>
                    </a:lnTo>
                    <a:lnTo>
                      <a:pt x="420" y="74"/>
                    </a:lnTo>
                    <a:lnTo>
                      <a:pt x="105" y="6"/>
                    </a:lnTo>
                    <a:lnTo>
                      <a:pt x="64" y="0"/>
                    </a:lnTo>
                    <a:lnTo>
                      <a:pt x="55" y="3"/>
                    </a:lnTo>
                    <a:lnTo>
                      <a:pt x="47" y="10"/>
                    </a:lnTo>
                    <a:lnTo>
                      <a:pt x="44" y="13"/>
                    </a:lnTo>
                    <a:lnTo>
                      <a:pt x="41" y="16"/>
                    </a:lnTo>
                    <a:lnTo>
                      <a:pt x="37" y="21"/>
                    </a:lnTo>
                    <a:lnTo>
                      <a:pt x="34" y="25"/>
                    </a:lnTo>
                    <a:lnTo>
                      <a:pt x="30" y="29"/>
                    </a:lnTo>
                    <a:lnTo>
                      <a:pt x="27" y="34"/>
                    </a:lnTo>
                    <a:lnTo>
                      <a:pt x="24" y="39"/>
                    </a:lnTo>
                    <a:lnTo>
                      <a:pt x="21" y="43"/>
                    </a:lnTo>
                    <a:lnTo>
                      <a:pt x="18" y="49"/>
                    </a:lnTo>
                    <a:lnTo>
                      <a:pt x="16" y="55"/>
                    </a:lnTo>
                    <a:lnTo>
                      <a:pt x="14" y="60"/>
                    </a:lnTo>
                    <a:lnTo>
                      <a:pt x="12" y="63"/>
                    </a:lnTo>
                    <a:lnTo>
                      <a:pt x="12" y="66"/>
                    </a:lnTo>
                    <a:lnTo>
                      <a:pt x="10" y="69"/>
                    </a:lnTo>
                    <a:lnTo>
                      <a:pt x="8" y="72"/>
                    </a:lnTo>
                    <a:lnTo>
                      <a:pt x="7" y="75"/>
                    </a:lnTo>
                    <a:lnTo>
                      <a:pt x="7" y="79"/>
                    </a:lnTo>
                    <a:lnTo>
                      <a:pt x="7" y="81"/>
                    </a:lnTo>
                    <a:lnTo>
                      <a:pt x="5" y="84"/>
                    </a:lnTo>
                    <a:lnTo>
                      <a:pt x="5" y="88"/>
                    </a:lnTo>
                    <a:lnTo>
                      <a:pt x="4" y="91"/>
                    </a:lnTo>
                    <a:lnTo>
                      <a:pt x="4" y="94"/>
                    </a:lnTo>
                    <a:lnTo>
                      <a:pt x="3" y="98"/>
                    </a:lnTo>
                    <a:lnTo>
                      <a:pt x="2" y="101"/>
                    </a:lnTo>
                    <a:lnTo>
                      <a:pt x="2" y="105"/>
                    </a:lnTo>
                    <a:lnTo>
                      <a:pt x="1" y="117"/>
                    </a:lnTo>
                    <a:lnTo>
                      <a:pt x="0" y="132"/>
                    </a:lnTo>
                    <a:lnTo>
                      <a:pt x="0" y="146"/>
                    </a:lnTo>
                    <a:lnTo>
                      <a:pt x="0" y="153"/>
                    </a:lnTo>
                    <a:lnTo>
                      <a:pt x="1" y="159"/>
                    </a:lnTo>
                    <a:lnTo>
                      <a:pt x="2" y="167"/>
                    </a:lnTo>
                    <a:lnTo>
                      <a:pt x="2" y="171"/>
                    </a:lnTo>
                    <a:lnTo>
                      <a:pt x="3" y="175"/>
                    </a:lnTo>
                    <a:lnTo>
                      <a:pt x="3" y="179"/>
                    </a:lnTo>
                    <a:lnTo>
                      <a:pt x="4" y="184"/>
                    </a:lnTo>
                    <a:lnTo>
                      <a:pt x="5" y="188"/>
                    </a:lnTo>
                    <a:lnTo>
                      <a:pt x="7" y="192"/>
                    </a:lnTo>
                    <a:lnTo>
                      <a:pt x="7" y="196"/>
                    </a:lnTo>
                    <a:lnTo>
                      <a:pt x="10" y="201"/>
                    </a:lnTo>
                    <a:lnTo>
                      <a:pt x="11" y="205"/>
                    </a:lnTo>
                    <a:lnTo>
                      <a:pt x="13" y="210"/>
                    </a:lnTo>
                    <a:lnTo>
                      <a:pt x="15" y="214"/>
                    </a:lnTo>
                    <a:lnTo>
                      <a:pt x="17" y="218"/>
                    </a:lnTo>
                    <a:lnTo>
                      <a:pt x="18" y="223"/>
                    </a:lnTo>
                    <a:lnTo>
                      <a:pt x="20" y="227"/>
                    </a:lnTo>
                    <a:lnTo>
                      <a:pt x="23" y="229"/>
                    </a:lnTo>
                    <a:lnTo>
                      <a:pt x="25" y="234"/>
                    </a:lnTo>
                    <a:lnTo>
                      <a:pt x="27" y="238"/>
                    </a:lnTo>
                    <a:lnTo>
                      <a:pt x="29" y="241"/>
                    </a:lnTo>
                    <a:lnTo>
                      <a:pt x="32" y="245"/>
                    </a:lnTo>
                    <a:lnTo>
                      <a:pt x="34" y="248"/>
                    </a:lnTo>
                    <a:lnTo>
                      <a:pt x="37" y="251"/>
                    </a:lnTo>
                    <a:lnTo>
                      <a:pt x="39" y="254"/>
                    </a:lnTo>
                    <a:lnTo>
                      <a:pt x="42" y="257"/>
                    </a:lnTo>
                    <a:lnTo>
                      <a:pt x="44" y="260"/>
                    </a:lnTo>
                    <a:lnTo>
                      <a:pt x="49" y="265"/>
                    </a:lnTo>
                    <a:lnTo>
                      <a:pt x="55" y="269"/>
                    </a:lnTo>
                    <a:lnTo>
                      <a:pt x="61" y="273"/>
                    </a:lnTo>
                    <a:lnTo>
                      <a:pt x="67" y="275"/>
                    </a:lnTo>
                    <a:lnTo>
                      <a:pt x="72" y="278"/>
                    </a:lnTo>
                    <a:lnTo>
                      <a:pt x="105" y="268"/>
                    </a:lnTo>
                    <a:lnTo>
                      <a:pt x="420" y="200"/>
                    </a:lnTo>
                    <a:lnTo>
                      <a:pt x="420" y="149"/>
                    </a:lnTo>
                    <a:lnTo>
                      <a:pt x="105" y="181"/>
                    </a:lnTo>
                    <a:lnTo>
                      <a:pt x="85" y="182"/>
                    </a:lnTo>
                    <a:close/>
                  </a:path>
                </a:pathLst>
              </a:custGeom>
              <a:solidFill>
                <a:srgbClr val="000000"/>
              </a:solidFill>
              <a:ln w="9525">
                <a:noFill/>
                <a:round/>
                <a:headEnd/>
                <a:tailEnd/>
              </a:ln>
            </p:spPr>
            <p:txBody>
              <a:bodyPr/>
              <a:lstStyle/>
              <a:p>
                <a:endParaRPr lang="en-US" dirty="0"/>
              </a:p>
            </p:txBody>
          </p:sp>
          <p:sp>
            <p:nvSpPr>
              <p:cNvPr id="122366" name="Freeform 510"/>
              <p:cNvSpPr>
                <a:spLocks/>
              </p:cNvSpPr>
              <p:nvPr/>
            </p:nvSpPr>
            <p:spPr bwMode="auto">
              <a:xfrm>
                <a:off x="1720" y="489"/>
                <a:ext cx="35" cy="60"/>
              </a:xfrm>
              <a:custGeom>
                <a:avLst/>
                <a:gdLst>
                  <a:gd name="T0" fmla="*/ 0 w 173"/>
                  <a:gd name="T1" fmla="*/ 285 h 299"/>
                  <a:gd name="T2" fmla="*/ 0 w 173"/>
                  <a:gd name="T3" fmla="*/ 58 h 299"/>
                  <a:gd name="T4" fmla="*/ 8 w 173"/>
                  <a:gd name="T5" fmla="*/ 25 h 299"/>
                  <a:gd name="T6" fmla="*/ 21 w 173"/>
                  <a:gd name="T7" fmla="*/ 12 h 299"/>
                  <a:gd name="T8" fmla="*/ 37 w 173"/>
                  <a:gd name="T9" fmla="*/ 6 h 299"/>
                  <a:gd name="T10" fmla="*/ 58 w 173"/>
                  <a:gd name="T11" fmla="*/ 2 h 299"/>
                  <a:gd name="T12" fmla="*/ 89 w 173"/>
                  <a:gd name="T13" fmla="*/ 0 h 299"/>
                  <a:gd name="T14" fmla="*/ 120 w 173"/>
                  <a:gd name="T15" fmla="*/ 5 h 299"/>
                  <a:gd name="T16" fmla="*/ 140 w 173"/>
                  <a:gd name="T17" fmla="*/ 12 h 299"/>
                  <a:gd name="T18" fmla="*/ 158 w 173"/>
                  <a:gd name="T19" fmla="*/ 28 h 299"/>
                  <a:gd name="T20" fmla="*/ 169 w 173"/>
                  <a:gd name="T21" fmla="*/ 58 h 299"/>
                  <a:gd name="T22" fmla="*/ 173 w 173"/>
                  <a:gd name="T23" fmla="*/ 84 h 299"/>
                  <a:gd name="T24" fmla="*/ 173 w 173"/>
                  <a:gd name="T25" fmla="*/ 294 h 299"/>
                  <a:gd name="T26" fmla="*/ 121 w 173"/>
                  <a:gd name="T27" fmla="*/ 294 h 299"/>
                  <a:gd name="T28" fmla="*/ 121 w 173"/>
                  <a:gd name="T29" fmla="*/ 75 h 299"/>
                  <a:gd name="T30" fmla="*/ 47 w 173"/>
                  <a:gd name="T31" fmla="*/ 75 h 299"/>
                  <a:gd name="T32" fmla="*/ 47 w 173"/>
                  <a:gd name="T33" fmla="*/ 299 h 299"/>
                  <a:gd name="T34" fmla="*/ 0 w 173"/>
                  <a:gd name="T35" fmla="*/ 285 h 299"/>
                  <a:gd name="T36" fmla="*/ 0 w 173"/>
                  <a:gd name="T37" fmla="*/ 285 h 2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3"/>
                  <a:gd name="T58" fmla="*/ 0 h 299"/>
                  <a:gd name="T59" fmla="*/ 173 w 173"/>
                  <a:gd name="T60" fmla="*/ 299 h 29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3" h="299">
                    <a:moveTo>
                      <a:pt x="0" y="285"/>
                    </a:moveTo>
                    <a:lnTo>
                      <a:pt x="0" y="58"/>
                    </a:lnTo>
                    <a:lnTo>
                      <a:pt x="8" y="25"/>
                    </a:lnTo>
                    <a:lnTo>
                      <a:pt x="21" y="12"/>
                    </a:lnTo>
                    <a:lnTo>
                      <a:pt x="37" y="6"/>
                    </a:lnTo>
                    <a:lnTo>
                      <a:pt x="58" y="2"/>
                    </a:lnTo>
                    <a:lnTo>
                      <a:pt x="89" y="0"/>
                    </a:lnTo>
                    <a:lnTo>
                      <a:pt x="120" y="5"/>
                    </a:lnTo>
                    <a:lnTo>
                      <a:pt x="140" y="12"/>
                    </a:lnTo>
                    <a:lnTo>
                      <a:pt x="158" y="28"/>
                    </a:lnTo>
                    <a:lnTo>
                      <a:pt x="169" y="58"/>
                    </a:lnTo>
                    <a:lnTo>
                      <a:pt x="173" y="84"/>
                    </a:lnTo>
                    <a:lnTo>
                      <a:pt x="173" y="294"/>
                    </a:lnTo>
                    <a:lnTo>
                      <a:pt x="121" y="294"/>
                    </a:lnTo>
                    <a:lnTo>
                      <a:pt x="121" y="75"/>
                    </a:lnTo>
                    <a:lnTo>
                      <a:pt x="47" y="75"/>
                    </a:lnTo>
                    <a:lnTo>
                      <a:pt x="47" y="299"/>
                    </a:lnTo>
                    <a:lnTo>
                      <a:pt x="0" y="285"/>
                    </a:lnTo>
                    <a:close/>
                  </a:path>
                </a:pathLst>
              </a:custGeom>
              <a:solidFill>
                <a:srgbClr val="000000"/>
              </a:solidFill>
              <a:ln w="9525">
                <a:noFill/>
                <a:round/>
                <a:headEnd/>
                <a:tailEnd/>
              </a:ln>
            </p:spPr>
            <p:txBody>
              <a:bodyPr/>
              <a:lstStyle/>
              <a:p>
                <a:endParaRPr lang="en-US" dirty="0"/>
              </a:p>
            </p:txBody>
          </p:sp>
          <p:sp>
            <p:nvSpPr>
              <p:cNvPr id="122367" name="Freeform 511"/>
              <p:cNvSpPr>
                <a:spLocks/>
              </p:cNvSpPr>
              <p:nvPr/>
            </p:nvSpPr>
            <p:spPr bwMode="auto">
              <a:xfrm>
                <a:off x="1746" y="483"/>
                <a:ext cx="84" cy="55"/>
              </a:xfrm>
              <a:custGeom>
                <a:avLst/>
                <a:gdLst>
                  <a:gd name="T0" fmla="*/ 348 w 420"/>
                  <a:gd name="T1" fmla="*/ 182 h 278"/>
                  <a:gd name="T2" fmla="*/ 361 w 420"/>
                  <a:gd name="T3" fmla="*/ 168 h 278"/>
                  <a:gd name="T4" fmla="*/ 364 w 420"/>
                  <a:gd name="T5" fmla="*/ 162 h 278"/>
                  <a:gd name="T6" fmla="*/ 367 w 420"/>
                  <a:gd name="T7" fmla="*/ 153 h 278"/>
                  <a:gd name="T8" fmla="*/ 368 w 420"/>
                  <a:gd name="T9" fmla="*/ 137 h 278"/>
                  <a:gd name="T10" fmla="*/ 367 w 420"/>
                  <a:gd name="T11" fmla="*/ 123 h 278"/>
                  <a:gd name="T12" fmla="*/ 365 w 420"/>
                  <a:gd name="T13" fmla="*/ 116 h 278"/>
                  <a:gd name="T14" fmla="*/ 362 w 420"/>
                  <a:gd name="T15" fmla="*/ 108 h 278"/>
                  <a:gd name="T16" fmla="*/ 358 w 420"/>
                  <a:gd name="T17" fmla="*/ 103 h 278"/>
                  <a:gd name="T18" fmla="*/ 351 w 420"/>
                  <a:gd name="T19" fmla="*/ 96 h 278"/>
                  <a:gd name="T20" fmla="*/ 334 w 420"/>
                  <a:gd name="T21" fmla="*/ 95 h 278"/>
                  <a:gd name="T22" fmla="*/ 0 w 420"/>
                  <a:gd name="T23" fmla="*/ 126 h 278"/>
                  <a:gd name="T24" fmla="*/ 316 w 420"/>
                  <a:gd name="T25" fmla="*/ 6 h 278"/>
                  <a:gd name="T26" fmla="*/ 365 w 420"/>
                  <a:gd name="T27" fmla="*/ 3 h 278"/>
                  <a:gd name="T28" fmla="*/ 376 w 420"/>
                  <a:gd name="T29" fmla="*/ 13 h 278"/>
                  <a:gd name="T30" fmla="*/ 384 w 420"/>
                  <a:gd name="T31" fmla="*/ 21 h 278"/>
                  <a:gd name="T32" fmla="*/ 390 w 420"/>
                  <a:gd name="T33" fmla="*/ 29 h 278"/>
                  <a:gd name="T34" fmla="*/ 396 w 420"/>
                  <a:gd name="T35" fmla="*/ 39 h 278"/>
                  <a:gd name="T36" fmla="*/ 402 w 420"/>
                  <a:gd name="T37" fmla="*/ 49 h 278"/>
                  <a:gd name="T38" fmla="*/ 406 w 420"/>
                  <a:gd name="T39" fmla="*/ 60 h 278"/>
                  <a:gd name="T40" fmla="*/ 408 w 420"/>
                  <a:gd name="T41" fmla="*/ 66 h 278"/>
                  <a:gd name="T42" fmla="*/ 410 w 420"/>
                  <a:gd name="T43" fmla="*/ 72 h 278"/>
                  <a:gd name="T44" fmla="*/ 412 w 420"/>
                  <a:gd name="T45" fmla="*/ 79 h 278"/>
                  <a:gd name="T46" fmla="*/ 414 w 420"/>
                  <a:gd name="T47" fmla="*/ 84 h 278"/>
                  <a:gd name="T48" fmla="*/ 416 w 420"/>
                  <a:gd name="T49" fmla="*/ 94 h 278"/>
                  <a:gd name="T50" fmla="*/ 417 w 420"/>
                  <a:gd name="T51" fmla="*/ 101 h 278"/>
                  <a:gd name="T52" fmla="*/ 419 w 420"/>
                  <a:gd name="T53" fmla="*/ 117 h 278"/>
                  <a:gd name="T54" fmla="*/ 420 w 420"/>
                  <a:gd name="T55" fmla="*/ 146 h 278"/>
                  <a:gd name="T56" fmla="*/ 419 w 420"/>
                  <a:gd name="T57" fmla="*/ 159 h 278"/>
                  <a:gd name="T58" fmla="*/ 417 w 420"/>
                  <a:gd name="T59" fmla="*/ 171 h 278"/>
                  <a:gd name="T60" fmla="*/ 416 w 420"/>
                  <a:gd name="T61" fmla="*/ 179 h 278"/>
                  <a:gd name="T62" fmla="*/ 414 w 420"/>
                  <a:gd name="T63" fmla="*/ 188 h 278"/>
                  <a:gd name="T64" fmla="*/ 411 w 420"/>
                  <a:gd name="T65" fmla="*/ 196 h 278"/>
                  <a:gd name="T66" fmla="*/ 409 w 420"/>
                  <a:gd name="T67" fmla="*/ 205 h 278"/>
                  <a:gd name="T68" fmla="*/ 405 w 420"/>
                  <a:gd name="T69" fmla="*/ 214 h 278"/>
                  <a:gd name="T70" fmla="*/ 402 w 420"/>
                  <a:gd name="T71" fmla="*/ 223 h 278"/>
                  <a:gd name="T72" fmla="*/ 398 w 420"/>
                  <a:gd name="T73" fmla="*/ 229 h 278"/>
                  <a:gd name="T74" fmla="*/ 394 w 420"/>
                  <a:gd name="T75" fmla="*/ 238 h 278"/>
                  <a:gd name="T76" fmla="*/ 389 w 420"/>
                  <a:gd name="T77" fmla="*/ 245 h 278"/>
                  <a:gd name="T78" fmla="*/ 384 w 420"/>
                  <a:gd name="T79" fmla="*/ 251 h 278"/>
                  <a:gd name="T80" fmla="*/ 378 w 420"/>
                  <a:gd name="T81" fmla="*/ 257 h 278"/>
                  <a:gd name="T82" fmla="*/ 370 w 420"/>
                  <a:gd name="T83" fmla="*/ 265 h 278"/>
                  <a:gd name="T84" fmla="*/ 359 w 420"/>
                  <a:gd name="T85" fmla="*/ 273 h 278"/>
                  <a:gd name="T86" fmla="*/ 348 w 420"/>
                  <a:gd name="T87" fmla="*/ 278 h 278"/>
                  <a:gd name="T88" fmla="*/ 0 w 420"/>
                  <a:gd name="T89" fmla="*/ 200 h 278"/>
                  <a:gd name="T90" fmla="*/ 316 w 420"/>
                  <a:gd name="T91" fmla="*/ 181 h 278"/>
                  <a:gd name="T92" fmla="*/ 334 w 420"/>
                  <a:gd name="T93" fmla="*/ 182 h 27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20"/>
                  <a:gd name="T142" fmla="*/ 0 h 278"/>
                  <a:gd name="T143" fmla="*/ 420 w 420"/>
                  <a:gd name="T144" fmla="*/ 278 h 27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20" h="278">
                    <a:moveTo>
                      <a:pt x="334" y="182"/>
                    </a:moveTo>
                    <a:lnTo>
                      <a:pt x="348" y="182"/>
                    </a:lnTo>
                    <a:lnTo>
                      <a:pt x="358" y="175"/>
                    </a:lnTo>
                    <a:lnTo>
                      <a:pt x="361" y="168"/>
                    </a:lnTo>
                    <a:lnTo>
                      <a:pt x="363" y="165"/>
                    </a:lnTo>
                    <a:lnTo>
                      <a:pt x="364" y="162"/>
                    </a:lnTo>
                    <a:lnTo>
                      <a:pt x="366" y="158"/>
                    </a:lnTo>
                    <a:lnTo>
                      <a:pt x="367" y="153"/>
                    </a:lnTo>
                    <a:lnTo>
                      <a:pt x="368" y="146"/>
                    </a:lnTo>
                    <a:lnTo>
                      <a:pt x="368" y="137"/>
                    </a:lnTo>
                    <a:lnTo>
                      <a:pt x="367" y="128"/>
                    </a:lnTo>
                    <a:lnTo>
                      <a:pt x="367" y="123"/>
                    </a:lnTo>
                    <a:lnTo>
                      <a:pt x="366" y="119"/>
                    </a:lnTo>
                    <a:lnTo>
                      <a:pt x="365" y="116"/>
                    </a:lnTo>
                    <a:lnTo>
                      <a:pt x="363" y="112"/>
                    </a:lnTo>
                    <a:lnTo>
                      <a:pt x="362" y="108"/>
                    </a:lnTo>
                    <a:lnTo>
                      <a:pt x="359" y="105"/>
                    </a:lnTo>
                    <a:lnTo>
                      <a:pt x="358" y="103"/>
                    </a:lnTo>
                    <a:lnTo>
                      <a:pt x="355" y="100"/>
                    </a:lnTo>
                    <a:lnTo>
                      <a:pt x="351" y="96"/>
                    </a:lnTo>
                    <a:lnTo>
                      <a:pt x="345" y="94"/>
                    </a:lnTo>
                    <a:lnTo>
                      <a:pt x="334" y="95"/>
                    </a:lnTo>
                    <a:lnTo>
                      <a:pt x="316" y="94"/>
                    </a:lnTo>
                    <a:lnTo>
                      <a:pt x="0" y="126"/>
                    </a:lnTo>
                    <a:lnTo>
                      <a:pt x="0" y="74"/>
                    </a:lnTo>
                    <a:lnTo>
                      <a:pt x="316" y="6"/>
                    </a:lnTo>
                    <a:lnTo>
                      <a:pt x="357" y="0"/>
                    </a:lnTo>
                    <a:lnTo>
                      <a:pt x="365" y="3"/>
                    </a:lnTo>
                    <a:lnTo>
                      <a:pt x="372" y="10"/>
                    </a:lnTo>
                    <a:lnTo>
                      <a:pt x="376" y="13"/>
                    </a:lnTo>
                    <a:lnTo>
                      <a:pt x="380" y="16"/>
                    </a:lnTo>
                    <a:lnTo>
                      <a:pt x="384" y="21"/>
                    </a:lnTo>
                    <a:lnTo>
                      <a:pt x="387" y="25"/>
                    </a:lnTo>
                    <a:lnTo>
                      <a:pt x="390" y="29"/>
                    </a:lnTo>
                    <a:lnTo>
                      <a:pt x="394" y="34"/>
                    </a:lnTo>
                    <a:lnTo>
                      <a:pt x="396" y="39"/>
                    </a:lnTo>
                    <a:lnTo>
                      <a:pt x="399" y="43"/>
                    </a:lnTo>
                    <a:lnTo>
                      <a:pt x="402" y="49"/>
                    </a:lnTo>
                    <a:lnTo>
                      <a:pt x="404" y="55"/>
                    </a:lnTo>
                    <a:lnTo>
                      <a:pt x="406" y="60"/>
                    </a:lnTo>
                    <a:lnTo>
                      <a:pt x="407" y="63"/>
                    </a:lnTo>
                    <a:lnTo>
                      <a:pt x="408" y="66"/>
                    </a:lnTo>
                    <a:lnTo>
                      <a:pt x="409" y="69"/>
                    </a:lnTo>
                    <a:lnTo>
                      <a:pt x="410" y="72"/>
                    </a:lnTo>
                    <a:lnTo>
                      <a:pt x="411" y="75"/>
                    </a:lnTo>
                    <a:lnTo>
                      <a:pt x="412" y="79"/>
                    </a:lnTo>
                    <a:lnTo>
                      <a:pt x="413" y="81"/>
                    </a:lnTo>
                    <a:lnTo>
                      <a:pt x="414" y="84"/>
                    </a:lnTo>
                    <a:lnTo>
                      <a:pt x="415" y="91"/>
                    </a:lnTo>
                    <a:lnTo>
                      <a:pt x="416" y="94"/>
                    </a:lnTo>
                    <a:lnTo>
                      <a:pt x="416" y="98"/>
                    </a:lnTo>
                    <a:lnTo>
                      <a:pt x="417" y="101"/>
                    </a:lnTo>
                    <a:lnTo>
                      <a:pt x="417" y="105"/>
                    </a:lnTo>
                    <a:lnTo>
                      <a:pt x="419" y="117"/>
                    </a:lnTo>
                    <a:lnTo>
                      <a:pt x="420" y="132"/>
                    </a:lnTo>
                    <a:lnTo>
                      <a:pt x="420" y="146"/>
                    </a:lnTo>
                    <a:lnTo>
                      <a:pt x="420" y="153"/>
                    </a:lnTo>
                    <a:lnTo>
                      <a:pt x="419" y="159"/>
                    </a:lnTo>
                    <a:lnTo>
                      <a:pt x="418" y="167"/>
                    </a:lnTo>
                    <a:lnTo>
                      <a:pt x="417" y="171"/>
                    </a:lnTo>
                    <a:lnTo>
                      <a:pt x="417" y="175"/>
                    </a:lnTo>
                    <a:lnTo>
                      <a:pt x="416" y="179"/>
                    </a:lnTo>
                    <a:lnTo>
                      <a:pt x="415" y="184"/>
                    </a:lnTo>
                    <a:lnTo>
                      <a:pt x="414" y="188"/>
                    </a:lnTo>
                    <a:lnTo>
                      <a:pt x="413" y="192"/>
                    </a:lnTo>
                    <a:lnTo>
                      <a:pt x="411" y="196"/>
                    </a:lnTo>
                    <a:lnTo>
                      <a:pt x="410" y="201"/>
                    </a:lnTo>
                    <a:lnTo>
                      <a:pt x="409" y="205"/>
                    </a:lnTo>
                    <a:lnTo>
                      <a:pt x="407" y="210"/>
                    </a:lnTo>
                    <a:lnTo>
                      <a:pt x="405" y="214"/>
                    </a:lnTo>
                    <a:lnTo>
                      <a:pt x="403" y="218"/>
                    </a:lnTo>
                    <a:lnTo>
                      <a:pt x="402" y="223"/>
                    </a:lnTo>
                    <a:lnTo>
                      <a:pt x="400" y="227"/>
                    </a:lnTo>
                    <a:lnTo>
                      <a:pt x="398" y="229"/>
                    </a:lnTo>
                    <a:lnTo>
                      <a:pt x="396" y="234"/>
                    </a:lnTo>
                    <a:lnTo>
                      <a:pt x="394" y="238"/>
                    </a:lnTo>
                    <a:lnTo>
                      <a:pt x="391" y="241"/>
                    </a:lnTo>
                    <a:lnTo>
                      <a:pt x="389" y="245"/>
                    </a:lnTo>
                    <a:lnTo>
                      <a:pt x="386" y="248"/>
                    </a:lnTo>
                    <a:lnTo>
                      <a:pt x="384" y="251"/>
                    </a:lnTo>
                    <a:lnTo>
                      <a:pt x="381" y="254"/>
                    </a:lnTo>
                    <a:lnTo>
                      <a:pt x="378" y="257"/>
                    </a:lnTo>
                    <a:lnTo>
                      <a:pt x="376" y="260"/>
                    </a:lnTo>
                    <a:lnTo>
                      <a:pt x="370" y="265"/>
                    </a:lnTo>
                    <a:lnTo>
                      <a:pt x="365" y="269"/>
                    </a:lnTo>
                    <a:lnTo>
                      <a:pt x="359" y="273"/>
                    </a:lnTo>
                    <a:lnTo>
                      <a:pt x="354" y="275"/>
                    </a:lnTo>
                    <a:lnTo>
                      <a:pt x="348" y="278"/>
                    </a:lnTo>
                    <a:lnTo>
                      <a:pt x="316" y="268"/>
                    </a:lnTo>
                    <a:lnTo>
                      <a:pt x="0" y="200"/>
                    </a:lnTo>
                    <a:lnTo>
                      <a:pt x="0" y="149"/>
                    </a:lnTo>
                    <a:lnTo>
                      <a:pt x="316" y="181"/>
                    </a:lnTo>
                    <a:lnTo>
                      <a:pt x="334" y="182"/>
                    </a:lnTo>
                    <a:close/>
                  </a:path>
                </a:pathLst>
              </a:custGeom>
              <a:solidFill>
                <a:srgbClr val="000000"/>
              </a:solidFill>
              <a:ln w="9525">
                <a:noFill/>
                <a:round/>
                <a:headEnd/>
                <a:tailEnd/>
              </a:ln>
            </p:spPr>
            <p:txBody>
              <a:bodyPr/>
              <a:lstStyle/>
              <a:p>
                <a:endParaRPr lang="en-US" dirty="0"/>
              </a:p>
            </p:txBody>
          </p:sp>
          <p:sp>
            <p:nvSpPr>
              <p:cNvPr id="122368" name="Freeform 512"/>
              <p:cNvSpPr>
                <a:spLocks/>
              </p:cNvSpPr>
              <p:nvPr/>
            </p:nvSpPr>
            <p:spPr bwMode="auto">
              <a:xfrm>
                <a:off x="1705" y="543"/>
                <a:ext cx="59" cy="11"/>
              </a:xfrm>
              <a:custGeom>
                <a:avLst/>
                <a:gdLst>
                  <a:gd name="T0" fmla="*/ 0 w 291"/>
                  <a:gd name="T1" fmla="*/ 54 h 54"/>
                  <a:gd name="T2" fmla="*/ 0 w 291"/>
                  <a:gd name="T3" fmla="*/ 0 h 54"/>
                  <a:gd name="T4" fmla="*/ 291 w 291"/>
                  <a:gd name="T5" fmla="*/ 0 h 54"/>
                  <a:gd name="T6" fmla="*/ 291 w 291"/>
                  <a:gd name="T7" fmla="*/ 54 h 54"/>
                  <a:gd name="T8" fmla="*/ 0 w 291"/>
                  <a:gd name="T9" fmla="*/ 54 h 54"/>
                  <a:gd name="T10" fmla="*/ 0 w 291"/>
                  <a:gd name="T11" fmla="*/ 54 h 54"/>
                  <a:gd name="T12" fmla="*/ 0 60000 65536"/>
                  <a:gd name="T13" fmla="*/ 0 60000 65536"/>
                  <a:gd name="T14" fmla="*/ 0 60000 65536"/>
                  <a:gd name="T15" fmla="*/ 0 60000 65536"/>
                  <a:gd name="T16" fmla="*/ 0 60000 65536"/>
                  <a:gd name="T17" fmla="*/ 0 60000 65536"/>
                  <a:gd name="T18" fmla="*/ 0 w 291"/>
                  <a:gd name="T19" fmla="*/ 0 h 54"/>
                  <a:gd name="T20" fmla="*/ 291 w 291"/>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291" h="54">
                    <a:moveTo>
                      <a:pt x="0" y="54"/>
                    </a:moveTo>
                    <a:lnTo>
                      <a:pt x="0" y="0"/>
                    </a:lnTo>
                    <a:lnTo>
                      <a:pt x="291" y="0"/>
                    </a:lnTo>
                    <a:lnTo>
                      <a:pt x="291" y="54"/>
                    </a:lnTo>
                    <a:lnTo>
                      <a:pt x="0" y="54"/>
                    </a:lnTo>
                    <a:close/>
                  </a:path>
                </a:pathLst>
              </a:custGeom>
              <a:solidFill>
                <a:srgbClr val="000000"/>
              </a:solidFill>
              <a:ln w="9525">
                <a:noFill/>
                <a:round/>
                <a:headEnd/>
                <a:tailEnd/>
              </a:ln>
            </p:spPr>
            <p:txBody>
              <a:bodyPr/>
              <a:lstStyle/>
              <a:p>
                <a:endParaRPr lang="en-US" dirty="0"/>
              </a:p>
            </p:txBody>
          </p:sp>
          <p:sp>
            <p:nvSpPr>
              <p:cNvPr id="122369" name="Freeform 513"/>
              <p:cNvSpPr>
                <a:spLocks/>
              </p:cNvSpPr>
              <p:nvPr/>
            </p:nvSpPr>
            <p:spPr bwMode="auto">
              <a:xfrm>
                <a:off x="1694" y="551"/>
                <a:ext cx="23" cy="14"/>
              </a:xfrm>
              <a:custGeom>
                <a:avLst/>
                <a:gdLst>
                  <a:gd name="T0" fmla="*/ 0 w 117"/>
                  <a:gd name="T1" fmla="*/ 68 h 68"/>
                  <a:gd name="T2" fmla="*/ 59 w 117"/>
                  <a:gd name="T3" fmla="*/ 0 h 68"/>
                  <a:gd name="T4" fmla="*/ 117 w 117"/>
                  <a:gd name="T5" fmla="*/ 0 h 68"/>
                  <a:gd name="T6" fmla="*/ 59 w 117"/>
                  <a:gd name="T7" fmla="*/ 68 h 68"/>
                  <a:gd name="T8" fmla="*/ 0 w 117"/>
                  <a:gd name="T9" fmla="*/ 68 h 68"/>
                  <a:gd name="T10" fmla="*/ 0 w 117"/>
                  <a:gd name="T11" fmla="*/ 68 h 68"/>
                  <a:gd name="T12" fmla="*/ 0 60000 65536"/>
                  <a:gd name="T13" fmla="*/ 0 60000 65536"/>
                  <a:gd name="T14" fmla="*/ 0 60000 65536"/>
                  <a:gd name="T15" fmla="*/ 0 60000 65536"/>
                  <a:gd name="T16" fmla="*/ 0 60000 65536"/>
                  <a:gd name="T17" fmla="*/ 0 60000 65536"/>
                  <a:gd name="T18" fmla="*/ 0 w 117"/>
                  <a:gd name="T19" fmla="*/ 0 h 68"/>
                  <a:gd name="T20" fmla="*/ 117 w 117"/>
                  <a:gd name="T21" fmla="*/ 68 h 68"/>
                </a:gdLst>
                <a:ahLst/>
                <a:cxnLst>
                  <a:cxn ang="T12">
                    <a:pos x="T0" y="T1"/>
                  </a:cxn>
                  <a:cxn ang="T13">
                    <a:pos x="T2" y="T3"/>
                  </a:cxn>
                  <a:cxn ang="T14">
                    <a:pos x="T4" y="T5"/>
                  </a:cxn>
                  <a:cxn ang="T15">
                    <a:pos x="T6" y="T7"/>
                  </a:cxn>
                  <a:cxn ang="T16">
                    <a:pos x="T8" y="T9"/>
                  </a:cxn>
                  <a:cxn ang="T17">
                    <a:pos x="T10" y="T11"/>
                  </a:cxn>
                </a:cxnLst>
                <a:rect l="T18" t="T19" r="T20" b="T21"/>
                <a:pathLst>
                  <a:path w="117" h="68">
                    <a:moveTo>
                      <a:pt x="0" y="68"/>
                    </a:moveTo>
                    <a:lnTo>
                      <a:pt x="59" y="0"/>
                    </a:lnTo>
                    <a:lnTo>
                      <a:pt x="117" y="0"/>
                    </a:lnTo>
                    <a:lnTo>
                      <a:pt x="59" y="68"/>
                    </a:lnTo>
                    <a:lnTo>
                      <a:pt x="0" y="68"/>
                    </a:lnTo>
                    <a:close/>
                  </a:path>
                </a:pathLst>
              </a:custGeom>
              <a:solidFill>
                <a:srgbClr val="000000"/>
              </a:solidFill>
              <a:ln w="9525">
                <a:noFill/>
                <a:round/>
                <a:headEnd/>
                <a:tailEnd/>
              </a:ln>
            </p:spPr>
            <p:txBody>
              <a:bodyPr/>
              <a:lstStyle/>
              <a:p>
                <a:endParaRPr lang="en-US" dirty="0"/>
              </a:p>
            </p:txBody>
          </p:sp>
          <p:sp>
            <p:nvSpPr>
              <p:cNvPr id="122370" name="Freeform 514"/>
              <p:cNvSpPr>
                <a:spLocks/>
              </p:cNvSpPr>
              <p:nvPr/>
            </p:nvSpPr>
            <p:spPr bwMode="auto">
              <a:xfrm>
                <a:off x="1694" y="565"/>
                <a:ext cx="81" cy="13"/>
              </a:xfrm>
              <a:custGeom>
                <a:avLst/>
                <a:gdLst>
                  <a:gd name="T0" fmla="*/ 0 w 409"/>
                  <a:gd name="T1" fmla="*/ 66 h 66"/>
                  <a:gd name="T2" fmla="*/ 409 w 409"/>
                  <a:gd name="T3" fmla="*/ 66 h 66"/>
                  <a:gd name="T4" fmla="*/ 409 w 409"/>
                  <a:gd name="T5" fmla="*/ 0 h 66"/>
                  <a:gd name="T6" fmla="*/ 0 w 409"/>
                  <a:gd name="T7" fmla="*/ 0 h 66"/>
                  <a:gd name="T8" fmla="*/ 0 w 409"/>
                  <a:gd name="T9" fmla="*/ 66 h 66"/>
                  <a:gd name="T10" fmla="*/ 0 w 409"/>
                  <a:gd name="T11" fmla="*/ 66 h 66"/>
                  <a:gd name="T12" fmla="*/ 0 60000 65536"/>
                  <a:gd name="T13" fmla="*/ 0 60000 65536"/>
                  <a:gd name="T14" fmla="*/ 0 60000 65536"/>
                  <a:gd name="T15" fmla="*/ 0 60000 65536"/>
                  <a:gd name="T16" fmla="*/ 0 60000 65536"/>
                  <a:gd name="T17" fmla="*/ 0 60000 65536"/>
                  <a:gd name="T18" fmla="*/ 0 w 409"/>
                  <a:gd name="T19" fmla="*/ 0 h 66"/>
                  <a:gd name="T20" fmla="*/ 409 w 409"/>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409" h="66">
                    <a:moveTo>
                      <a:pt x="0" y="66"/>
                    </a:moveTo>
                    <a:lnTo>
                      <a:pt x="409" y="66"/>
                    </a:lnTo>
                    <a:lnTo>
                      <a:pt x="409" y="0"/>
                    </a:lnTo>
                    <a:lnTo>
                      <a:pt x="0" y="0"/>
                    </a:lnTo>
                    <a:lnTo>
                      <a:pt x="0" y="66"/>
                    </a:lnTo>
                    <a:close/>
                  </a:path>
                </a:pathLst>
              </a:custGeom>
              <a:solidFill>
                <a:srgbClr val="000000"/>
              </a:solidFill>
              <a:ln w="9525">
                <a:noFill/>
                <a:round/>
                <a:headEnd/>
                <a:tailEnd/>
              </a:ln>
            </p:spPr>
            <p:txBody>
              <a:bodyPr/>
              <a:lstStyle/>
              <a:p>
                <a:endParaRPr lang="en-US" dirty="0"/>
              </a:p>
            </p:txBody>
          </p:sp>
          <p:sp>
            <p:nvSpPr>
              <p:cNvPr id="122371" name="Freeform 515"/>
              <p:cNvSpPr>
                <a:spLocks/>
              </p:cNvSpPr>
              <p:nvPr/>
            </p:nvSpPr>
            <p:spPr bwMode="auto">
              <a:xfrm>
                <a:off x="1752" y="551"/>
                <a:ext cx="23" cy="14"/>
              </a:xfrm>
              <a:custGeom>
                <a:avLst/>
                <a:gdLst>
                  <a:gd name="T0" fmla="*/ 0 w 117"/>
                  <a:gd name="T1" fmla="*/ 0 h 68"/>
                  <a:gd name="T2" fmla="*/ 58 w 117"/>
                  <a:gd name="T3" fmla="*/ 68 h 68"/>
                  <a:gd name="T4" fmla="*/ 117 w 117"/>
                  <a:gd name="T5" fmla="*/ 68 h 68"/>
                  <a:gd name="T6" fmla="*/ 58 w 117"/>
                  <a:gd name="T7" fmla="*/ 0 h 68"/>
                  <a:gd name="T8" fmla="*/ 0 w 117"/>
                  <a:gd name="T9" fmla="*/ 0 h 68"/>
                  <a:gd name="T10" fmla="*/ 0 w 117"/>
                  <a:gd name="T11" fmla="*/ 0 h 68"/>
                  <a:gd name="T12" fmla="*/ 0 60000 65536"/>
                  <a:gd name="T13" fmla="*/ 0 60000 65536"/>
                  <a:gd name="T14" fmla="*/ 0 60000 65536"/>
                  <a:gd name="T15" fmla="*/ 0 60000 65536"/>
                  <a:gd name="T16" fmla="*/ 0 60000 65536"/>
                  <a:gd name="T17" fmla="*/ 0 60000 65536"/>
                  <a:gd name="T18" fmla="*/ 0 w 117"/>
                  <a:gd name="T19" fmla="*/ 0 h 68"/>
                  <a:gd name="T20" fmla="*/ 117 w 117"/>
                  <a:gd name="T21" fmla="*/ 68 h 68"/>
                </a:gdLst>
                <a:ahLst/>
                <a:cxnLst>
                  <a:cxn ang="T12">
                    <a:pos x="T0" y="T1"/>
                  </a:cxn>
                  <a:cxn ang="T13">
                    <a:pos x="T2" y="T3"/>
                  </a:cxn>
                  <a:cxn ang="T14">
                    <a:pos x="T4" y="T5"/>
                  </a:cxn>
                  <a:cxn ang="T15">
                    <a:pos x="T6" y="T7"/>
                  </a:cxn>
                  <a:cxn ang="T16">
                    <a:pos x="T8" y="T9"/>
                  </a:cxn>
                  <a:cxn ang="T17">
                    <a:pos x="T10" y="T11"/>
                  </a:cxn>
                </a:cxnLst>
                <a:rect l="T18" t="T19" r="T20" b="T21"/>
                <a:pathLst>
                  <a:path w="117" h="68">
                    <a:moveTo>
                      <a:pt x="0" y="0"/>
                    </a:moveTo>
                    <a:lnTo>
                      <a:pt x="58" y="68"/>
                    </a:lnTo>
                    <a:lnTo>
                      <a:pt x="117" y="68"/>
                    </a:lnTo>
                    <a:lnTo>
                      <a:pt x="58" y="0"/>
                    </a:lnTo>
                    <a:lnTo>
                      <a:pt x="0" y="0"/>
                    </a:lnTo>
                    <a:close/>
                  </a:path>
                </a:pathLst>
              </a:custGeom>
              <a:solidFill>
                <a:srgbClr val="000000"/>
              </a:solidFill>
              <a:ln w="9525">
                <a:noFill/>
                <a:round/>
                <a:headEnd/>
                <a:tailEnd/>
              </a:ln>
            </p:spPr>
            <p:txBody>
              <a:bodyPr/>
              <a:lstStyle/>
              <a:p>
                <a:endParaRPr lang="en-US" dirty="0"/>
              </a:p>
            </p:txBody>
          </p:sp>
          <p:sp>
            <p:nvSpPr>
              <p:cNvPr id="122372" name="Freeform 516"/>
              <p:cNvSpPr>
                <a:spLocks/>
              </p:cNvSpPr>
              <p:nvPr/>
            </p:nvSpPr>
            <p:spPr bwMode="auto">
              <a:xfrm>
                <a:off x="1614" y="591"/>
                <a:ext cx="33" cy="120"/>
              </a:xfrm>
              <a:custGeom>
                <a:avLst/>
                <a:gdLst>
                  <a:gd name="T0" fmla="*/ 0 w 166"/>
                  <a:gd name="T1" fmla="*/ 0 h 600"/>
                  <a:gd name="T2" fmla="*/ 0 w 166"/>
                  <a:gd name="T3" fmla="*/ 600 h 600"/>
                  <a:gd name="T4" fmla="*/ 48 w 166"/>
                  <a:gd name="T5" fmla="*/ 600 h 600"/>
                  <a:gd name="T6" fmla="*/ 48 w 166"/>
                  <a:gd name="T7" fmla="*/ 66 h 600"/>
                  <a:gd name="T8" fmla="*/ 106 w 166"/>
                  <a:gd name="T9" fmla="*/ 66 h 600"/>
                  <a:gd name="T10" fmla="*/ 166 w 166"/>
                  <a:gd name="T11" fmla="*/ 66 h 600"/>
                  <a:gd name="T12" fmla="*/ 166 w 166"/>
                  <a:gd name="T13" fmla="*/ 0 h 600"/>
                  <a:gd name="T14" fmla="*/ 0 w 166"/>
                  <a:gd name="T15" fmla="*/ 0 h 600"/>
                  <a:gd name="T16" fmla="*/ 0 w 166"/>
                  <a:gd name="T17" fmla="*/ 0 h 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6"/>
                  <a:gd name="T28" fmla="*/ 0 h 600"/>
                  <a:gd name="T29" fmla="*/ 166 w 166"/>
                  <a:gd name="T30" fmla="*/ 600 h 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6" h="600">
                    <a:moveTo>
                      <a:pt x="0" y="0"/>
                    </a:moveTo>
                    <a:lnTo>
                      <a:pt x="0" y="600"/>
                    </a:lnTo>
                    <a:lnTo>
                      <a:pt x="48" y="600"/>
                    </a:lnTo>
                    <a:lnTo>
                      <a:pt x="48" y="66"/>
                    </a:lnTo>
                    <a:lnTo>
                      <a:pt x="106" y="66"/>
                    </a:lnTo>
                    <a:lnTo>
                      <a:pt x="166" y="66"/>
                    </a:lnTo>
                    <a:lnTo>
                      <a:pt x="166" y="0"/>
                    </a:lnTo>
                    <a:lnTo>
                      <a:pt x="0" y="0"/>
                    </a:lnTo>
                    <a:close/>
                  </a:path>
                </a:pathLst>
              </a:custGeom>
              <a:solidFill>
                <a:srgbClr val="000000"/>
              </a:solidFill>
              <a:ln w="9525">
                <a:noFill/>
                <a:round/>
                <a:headEnd/>
                <a:tailEnd/>
              </a:ln>
            </p:spPr>
            <p:txBody>
              <a:bodyPr/>
              <a:lstStyle/>
              <a:p>
                <a:endParaRPr lang="en-US" dirty="0"/>
              </a:p>
            </p:txBody>
          </p:sp>
          <p:sp>
            <p:nvSpPr>
              <p:cNvPr id="122373" name="Freeform 517"/>
              <p:cNvSpPr>
                <a:spLocks/>
              </p:cNvSpPr>
              <p:nvPr/>
            </p:nvSpPr>
            <p:spPr bwMode="auto">
              <a:xfrm>
                <a:off x="1635" y="598"/>
                <a:ext cx="12" cy="95"/>
              </a:xfrm>
              <a:custGeom>
                <a:avLst/>
                <a:gdLst>
                  <a:gd name="T0" fmla="*/ 60 w 60"/>
                  <a:gd name="T1" fmla="*/ 4 h 475"/>
                  <a:gd name="T2" fmla="*/ 60 w 60"/>
                  <a:gd name="T3" fmla="*/ 475 h 475"/>
                  <a:gd name="T4" fmla="*/ 0 w 60"/>
                  <a:gd name="T5" fmla="*/ 465 h 475"/>
                  <a:gd name="T6" fmla="*/ 0 w 60"/>
                  <a:gd name="T7" fmla="*/ 0 h 475"/>
                  <a:gd name="T8" fmla="*/ 60 w 60"/>
                  <a:gd name="T9" fmla="*/ 4 h 475"/>
                  <a:gd name="T10" fmla="*/ 60 w 60"/>
                  <a:gd name="T11" fmla="*/ 4 h 475"/>
                  <a:gd name="T12" fmla="*/ 0 60000 65536"/>
                  <a:gd name="T13" fmla="*/ 0 60000 65536"/>
                  <a:gd name="T14" fmla="*/ 0 60000 65536"/>
                  <a:gd name="T15" fmla="*/ 0 60000 65536"/>
                  <a:gd name="T16" fmla="*/ 0 60000 65536"/>
                  <a:gd name="T17" fmla="*/ 0 60000 65536"/>
                  <a:gd name="T18" fmla="*/ 0 w 60"/>
                  <a:gd name="T19" fmla="*/ 0 h 475"/>
                  <a:gd name="T20" fmla="*/ 60 w 60"/>
                  <a:gd name="T21" fmla="*/ 475 h 475"/>
                </a:gdLst>
                <a:ahLst/>
                <a:cxnLst>
                  <a:cxn ang="T12">
                    <a:pos x="T0" y="T1"/>
                  </a:cxn>
                  <a:cxn ang="T13">
                    <a:pos x="T2" y="T3"/>
                  </a:cxn>
                  <a:cxn ang="T14">
                    <a:pos x="T4" y="T5"/>
                  </a:cxn>
                  <a:cxn ang="T15">
                    <a:pos x="T6" y="T7"/>
                  </a:cxn>
                  <a:cxn ang="T16">
                    <a:pos x="T8" y="T9"/>
                  </a:cxn>
                  <a:cxn ang="T17">
                    <a:pos x="T10" y="T11"/>
                  </a:cxn>
                </a:cxnLst>
                <a:rect l="T18" t="T19" r="T20" b="T21"/>
                <a:pathLst>
                  <a:path w="60" h="475">
                    <a:moveTo>
                      <a:pt x="60" y="4"/>
                    </a:moveTo>
                    <a:lnTo>
                      <a:pt x="60" y="475"/>
                    </a:lnTo>
                    <a:lnTo>
                      <a:pt x="0" y="465"/>
                    </a:lnTo>
                    <a:lnTo>
                      <a:pt x="0" y="0"/>
                    </a:lnTo>
                    <a:lnTo>
                      <a:pt x="60" y="4"/>
                    </a:lnTo>
                    <a:close/>
                  </a:path>
                </a:pathLst>
              </a:custGeom>
              <a:solidFill>
                <a:srgbClr val="000000"/>
              </a:solidFill>
              <a:ln w="9525">
                <a:noFill/>
                <a:round/>
                <a:headEnd/>
                <a:tailEnd/>
              </a:ln>
            </p:spPr>
            <p:txBody>
              <a:bodyPr/>
              <a:lstStyle/>
              <a:p>
                <a:endParaRPr lang="en-US" dirty="0"/>
              </a:p>
            </p:txBody>
          </p:sp>
          <p:sp>
            <p:nvSpPr>
              <p:cNvPr id="122374" name="Freeform 518"/>
              <p:cNvSpPr>
                <a:spLocks/>
              </p:cNvSpPr>
              <p:nvPr/>
            </p:nvSpPr>
            <p:spPr bwMode="auto">
              <a:xfrm>
                <a:off x="1635" y="578"/>
                <a:ext cx="75" cy="40"/>
              </a:xfrm>
              <a:custGeom>
                <a:avLst/>
                <a:gdLst>
                  <a:gd name="T0" fmla="*/ 177 w 374"/>
                  <a:gd name="T1" fmla="*/ 133 h 199"/>
                  <a:gd name="T2" fmla="*/ 206 w 374"/>
                  <a:gd name="T3" fmla="*/ 133 h 199"/>
                  <a:gd name="T4" fmla="*/ 227 w 374"/>
                  <a:gd name="T5" fmla="*/ 124 h 199"/>
                  <a:gd name="T6" fmla="*/ 236 w 374"/>
                  <a:gd name="T7" fmla="*/ 118 h 199"/>
                  <a:gd name="T8" fmla="*/ 242 w 374"/>
                  <a:gd name="T9" fmla="*/ 113 h 199"/>
                  <a:gd name="T10" fmla="*/ 247 w 374"/>
                  <a:gd name="T11" fmla="*/ 107 h 199"/>
                  <a:gd name="T12" fmla="*/ 251 w 374"/>
                  <a:gd name="T13" fmla="*/ 101 h 199"/>
                  <a:gd name="T14" fmla="*/ 255 w 374"/>
                  <a:gd name="T15" fmla="*/ 94 h 199"/>
                  <a:gd name="T16" fmla="*/ 259 w 374"/>
                  <a:gd name="T17" fmla="*/ 86 h 199"/>
                  <a:gd name="T18" fmla="*/ 262 w 374"/>
                  <a:gd name="T19" fmla="*/ 80 h 199"/>
                  <a:gd name="T20" fmla="*/ 264 w 374"/>
                  <a:gd name="T21" fmla="*/ 71 h 199"/>
                  <a:gd name="T22" fmla="*/ 265 w 374"/>
                  <a:gd name="T23" fmla="*/ 62 h 199"/>
                  <a:gd name="T24" fmla="*/ 267 w 374"/>
                  <a:gd name="T25" fmla="*/ 56 h 199"/>
                  <a:gd name="T26" fmla="*/ 268 w 374"/>
                  <a:gd name="T27" fmla="*/ 51 h 199"/>
                  <a:gd name="T28" fmla="*/ 269 w 374"/>
                  <a:gd name="T29" fmla="*/ 47 h 199"/>
                  <a:gd name="T30" fmla="*/ 271 w 374"/>
                  <a:gd name="T31" fmla="*/ 42 h 199"/>
                  <a:gd name="T32" fmla="*/ 272 w 374"/>
                  <a:gd name="T33" fmla="*/ 38 h 199"/>
                  <a:gd name="T34" fmla="*/ 274 w 374"/>
                  <a:gd name="T35" fmla="*/ 33 h 199"/>
                  <a:gd name="T36" fmla="*/ 276 w 374"/>
                  <a:gd name="T37" fmla="*/ 29 h 199"/>
                  <a:gd name="T38" fmla="*/ 279 w 374"/>
                  <a:gd name="T39" fmla="*/ 22 h 199"/>
                  <a:gd name="T40" fmla="*/ 282 w 374"/>
                  <a:gd name="T41" fmla="*/ 18 h 199"/>
                  <a:gd name="T42" fmla="*/ 284 w 374"/>
                  <a:gd name="T43" fmla="*/ 13 h 199"/>
                  <a:gd name="T44" fmla="*/ 288 w 374"/>
                  <a:gd name="T45" fmla="*/ 6 h 199"/>
                  <a:gd name="T46" fmla="*/ 293 w 374"/>
                  <a:gd name="T47" fmla="*/ 0 h 199"/>
                  <a:gd name="T48" fmla="*/ 367 w 374"/>
                  <a:gd name="T49" fmla="*/ 3 h 199"/>
                  <a:gd name="T50" fmla="*/ 357 w 374"/>
                  <a:gd name="T51" fmla="*/ 11 h 199"/>
                  <a:gd name="T52" fmla="*/ 353 w 374"/>
                  <a:gd name="T53" fmla="*/ 18 h 199"/>
                  <a:gd name="T54" fmla="*/ 348 w 374"/>
                  <a:gd name="T55" fmla="*/ 25 h 199"/>
                  <a:gd name="T56" fmla="*/ 343 w 374"/>
                  <a:gd name="T57" fmla="*/ 34 h 199"/>
                  <a:gd name="T58" fmla="*/ 342 w 374"/>
                  <a:gd name="T59" fmla="*/ 38 h 199"/>
                  <a:gd name="T60" fmla="*/ 339 w 374"/>
                  <a:gd name="T61" fmla="*/ 46 h 199"/>
                  <a:gd name="T62" fmla="*/ 337 w 374"/>
                  <a:gd name="T63" fmla="*/ 50 h 199"/>
                  <a:gd name="T64" fmla="*/ 336 w 374"/>
                  <a:gd name="T65" fmla="*/ 55 h 199"/>
                  <a:gd name="T66" fmla="*/ 334 w 374"/>
                  <a:gd name="T67" fmla="*/ 62 h 199"/>
                  <a:gd name="T68" fmla="*/ 333 w 374"/>
                  <a:gd name="T69" fmla="*/ 67 h 199"/>
                  <a:gd name="T70" fmla="*/ 332 w 374"/>
                  <a:gd name="T71" fmla="*/ 73 h 199"/>
                  <a:gd name="T72" fmla="*/ 331 w 374"/>
                  <a:gd name="T73" fmla="*/ 78 h 199"/>
                  <a:gd name="T74" fmla="*/ 330 w 374"/>
                  <a:gd name="T75" fmla="*/ 83 h 199"/>
                  <a:gd name="T76" fmla="*/ 327 w 374"/>
                  <a:gd name="T77" fmla="*/ 98 h 199"/>
                  <a:gd name="T78" fmla="*/ 324 w 374"/>
                  <a:gd name="T79" fmla="*/ 117 h 199"/>
                  <a:gd name="T80" fmla="*/ 322 w 374"/>
                  <a:gd name="T81" fmla="*/ 133 h 199"/>
                  <a:gd name="T82" fmla="*/ 321 w 374"/>
                  <a:gd name="T83" fmla="*/ 137 h 199"/>
                  <a:gd name="T84" fmla="*/ 320 w 374"/>
                  <a:gd name="T85" fmla="*/ 144 h 199"/>
                  <a:gd name="T86" fmla="*/ 317 w 374"/>
                  <a:gd name="T87" fmla="*/ 151 h 199"/>
                  <a:gd name="T88" fmla="*/ 313 w 374"/>
                  <a:gd name="T89" fmla="*/ 157 h 199"/>
                  <a:gd name="T90" fmla="*/ 309 w 374"/>
                  <a:gd name="T91" fmla="*/ 162 h 199"/>
                  <a:gd name="T92" fmla="*/ 304 w 374"/>
                  <a:gd name="T93" fmla="*/ 168 h 199"/>
                  <a:gd name="T94" fmla="*/ 298 w 374"/>
                  <a:gd name="T95" fmla="*/ 173 h 199"/>
                  <a:gd name="T96" fmla="*/ 292 w 374"/>
                  <a:gd name="T97" fmla="*/ 178 h 199"/>
                  <a:gd name="T98" fmla="*/ 286 w 374"/>
                  <a:gd name="T99" fmla="*/ 183 h 199"/>
                  <a:gd name="T100" fmla="*/ 276 w 374"/>
                  <a:gd name="T101" fmla="*/ 189 h 199"/>
                  <a:gd name="T102" fmla="*/ 262 w 374"/>
                  <a:gd name="T103" fmla="*/ 195 h 199"/>
                  <a:gd name="T104" fmla="*/ 249 w 374"/>
                  <a:gd name="T105" fmla="*/ 198 h 199"/>
                  <a:gd name="T106" fmla="*/ 0 w 374"/>
                  <a:gd name="T107" fmla="*/ 199 h 199"/>
                  <a:gd name="T108" fmla="*/ 49 w 374"/>
                  <a:gd name="T109" fmla="*/ 133 h 19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74"/>
                  <a:gd name="T166" fmla="*/ 0 h 199"/>
                  <a:gd name="T167" fmla="*/ 374 w 374"/>
                  <a:gd name="T168" fmla="*/ 199 h 19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74" h="199">
                    <a:moveTo>
                      <a:pt x="49" y="133"/>
                    </a:moveTo>
                    <a:lnTo>
                      <a:pt x="177" y="133"/>
                    </a:lnTo>
                    <a:lnTo>
                      <a:pt x="192" y="134"/>
                    </a:lnTo>
                    <a:lnTo>
                      <a:pt x="206" y="133"/>
                    </a:lnTo>
                    <a:lnTo>
                      <a:pt x="220" y="127"/>
                    </a:lnTo>
                    <a:lnTo>
                      <a:pt x="227" y="124"/>
                    </a:lnTo>
                    <a:lnTo>
                      <a:pt x="233" y="121"/>
                    </a:lnTo>
                    <a:lnTo>
                      <a:pt x="236" y="118"/>
                    </a:lnTo>
                    <a:lnTo>
                      <a:pt x="239" y="116"/>
                    </a:lnTo>
                    <a:lnTo>
                      <a:pt x="242" y="113"/>
                    </a:lnTo>
                    <a:lnTo>
                      <a:pt x="244" y="110"/>
                    </a:lnTo>
                    <a:lnTo>
                      <a:pt x="247" y="107"/>
                    </a:lnTo>
                    <a:lnTo>
                      <a:pt x="250" y="104"/>
                    </a:lnTo>
                    <a:lnTo>
                      <a:pt x="251" y="101"/>
                    </a:lnTo>
                    <a:lnTo>
                      <a:pt x="253" y="97"/>
                    </a:lnTo>
                    <a:lnTo>
                      <a:pt x="255" y="94"/>
                    </a:lnTo>
                    <a:lnTo>
                      <a:pt x="257" y="90"/>
                    </a:lnTo>
                    <a:lnTo>
                      <a:pt x="259" y="86"/>
                    </a:lnTo>
                    <a:lnTo>
                      <a:pt x="260" y="84"/>
                    </a:lnTo>
                    <a:lnTo>
                      <a:pt x="262" y="80"/>
                    </a:lnTo>
                    <a:lnTo>
                      <a:pt x="263" y="75"/>
                    </a:lnTo>
                    <a:lnTo>
                      <a:pt x="264" y="71"/>
                    </a:lnTo>
                    <a:lnTo>
                      <a:pt x="265" y="67"/>
                    </a:lnTo>
                    <a:lnTo>
                      <a:pt x="265" y="62"/>
                    </a:lnTo>
                    <a:lnTo>
                      <a:pt x="266" y="58"/>
                    </a:lnTo>
                    <a:lnTo>
                      <a:pt x="267" y="56"/>
                    </a:lnTo>
                    <a:lnTo>
                      <a:pt x="267" y="54"/>
                    </a:lnTo>
                    <a:lnTo>
                      <a:pt x="268" y="51"/>
                    </a:lnTo>
                    <a:lnTo>
                      <a:pt x="268" y="49"/>
                    </a:lnTo>
                    <a:lnTo>
                      <a:pt x="269" y="47"/>
                    </a:lnTo>
                    <a:lnTo>
                      <a:pt x="270" y="45"/>
                    </a:lnTo>
                    <a:lnTo>
                      <a:pt x="271" y="42"/>
                    </a:lnTo>
                    <a:lnTo>
                      <a:pt x="271" y="40"/>
                    </a:lnTo>
                    <a:lnTo>
                      <a:pt x="272" y="38"/>
                    </a:lnTo>
                    <a:lnTo>
                      <a:pt x="273" y="35"/>
                    </a:lnTo>
                    <a:lnTo>
                      <a:pt x="274" y="33"/>
                    </a:lnTo>
                    <a:lnTo>
                      <a:pt x="275" y="31"/>
                    </a:lnTo>
                    <a:lnTo>
                      <a:pt x="276" y="29"/>
                    </a:lnTo>
                    <a:lnTo>
                      <a:pt x="277" y="26"/>
                    </a:lnTo>
                    <a:lnTo>
                      <a:pt x="279" y="22"/>
                    </a:lnTo>
                    <a:lnTo>
                      <a:pt x="280" y="19"/>
                    </a:lnTo>
                    <a:lnTo>
                      <a:pt x="282" y="18"/>
                    </a:lnTo>
                    <a:lnTo>
                      <a:pt x="283" y="15"/>
                    </a:lnTo>
                    <a:lnTo>
                      <a:pt x="284" y="13"/>
                    </a:lnTo>
                    <a:lnTo>
                      <a:pt x="285" y="10"/>
                    </a:lnTo>
                    <a:lnTo>
                      <a:pt x="288" y="6"/>
                    </a:lnTo>
                    <a:lnTo>
                      <a:pt x="290" y="3"/>
                    </a:lnTo>
                    <a:lnTo>
                      <a:pt x="293" y="0"/>
                    </a:lnTo>
                    <a:lnTo>
                      <a:pt x="374" y="0"/>
                    </a:lnTo>
                    <a:lnTo>
                      <a:pt x="367" y="3"/>
                    </a:lnTo>
                    <a:lnTo>
                      <a:pt x="360" y="9"/>
                    </a:lnTo>
                    <a:lnTo>
                      <a:pt x="357" y="11"/>
                    </a:lnTo>
                    <a:lnTo>
                      <a:pt x="355" y="14"/>
                    </a:lnTo>
                    <a:lnTo>
                      <a:pt x="353" y="18"/>
                    </a:lnTo>
                    <a:lnTo>
                      <a:pt x="350" y="21"/>
                    </a:lnTo>
                    <a:lnTo>
                      <a:pt x="348" y="25"/>
                    </a:lnTo>
                    <a:lnTo>
                      <a:pt x="346" y="30"/>
                    </a:lnTo>
                    <a:lnTo>
                      <a:pt x="343" y="34"/>
                    </a:lnTo>
                    <a:lnTo>
                      <a:pt x="343" y="36"/>
                    </a:lnTo>
                    <a:lnTo>
                      <a:pt x="342" y="38"/>
                    </a:lnTo>
                    <a:lnTo>
                      <a:pt x="340" y="43"/>
                    </a:lnTo>
                    <a:lnTo>
                      <a:pt x="339" y="46"/>
                    </a:lnTo>
                    <a:lnTo>
                      <a:pt x="338" y="47"/>
                    </a:lnTo>
                    <a:lnTo>
                      <a:pt x="337" y="50"/>
                    </a:lnTo>
                    <a:lnTo>
                      <a:pt x="337" y="52"/>
                    </a:lnTo>
                    <a:lnTo>
                      <a:pt x="336" y="55"/>
                    </a:lnTo>
                    <a:lnTo>
                      <a:pt x="335" y="57"/>
                    </a:lnTo>
                    <a:lnTo>
                      <a:pt x="334" y="62"/>
                    </a:lnTo>
                    <a:lnTo>
                      <a:pt x="333" y="65"/>
                    </a:lnTo>
                    <a:lnTo>
                      <a:pt x="333" y="67"/>
                    </a:lnTo>
                    <a:lnTo>
                      <a:pt x="332" y="70"/>
                    </a:lnTo>
                    <a:lnTo>
                      <a:pt x="332" y="73"/>
                    </a:lnTo>
                    <a:lnTo>
                      <a:pt x="331" y="76"/>
                    </a:lnTo>
                    <a:lnTo>
                      <a:pt x="331" y="78"/>
                    </a:lnTo>
                    <a:lnTo>
                      <a:pt x="330" y="81"/>
                    </a:lnTo>
                    <a:lnTo>
                      <a:pt x="330" y="83"/>
                    </a:lnTo>
                    <a:lnTo>
                      <a:pt x="329" y="88"/>
                    </a:lnTo>
                    <a:lnTo>
                      <a:pt x="327" y="98"/>
                    </a:lnTo>
                    <a:lnTo>
                      <a:pt x="326" y="108"/>
                    </a:lnTo>
                    <a:lnTo>
                      <a:pt x="324" y="117"/>
                    </a:lnTo>
                    <a:lnTo>
                      <a:pt x="323" y="125"/>
                    </a:lnTo>
                    <a:lnTo>
                      <a:pt x="322" y="133"/>
                    </a:lnTo>
                    <a:lnTo>
                      <a:pt x="322" y="135"/>
                    </a:lnTo>
                    <a:lnTo>
                      <a:pt x="321" y="137"/>
                    </a:lnTo>
                    <a:lnTo>
                      <a:pt x="320" y="140"/>
                    </a:lnTo>
                    <a:lnTo>
                      <a:pt x="320" y="144"/>
                    </a:lnTo>
                    <a:lnTo>
                      <a:pt x="319" y="147"/>
                    </a:lnTo>
                    <a:lnTo>
                      <a:pt x="317" y="151"/>
                    </a:lnTo>
                    <a:lnTo>
                      <a:pt x="315" y="154"/>
                    </a:lnTo>
                    <a:lnTo>
                      <a:pt x="313" y="157"/>
                    </a:lnTo>
                    <a:lnTo>
                      <a:pt x="311" y="159"/>
                    </a:lnTo>
                    <a:lnTo>
                      <a:pt x="309" y="162"/>
                    </a:lnTo>
                    <a:lnTo>
                      <a:pt x="306" y="165"/>
                    </a:lnTo>
                    <a:lnTo>
                      <a:pt x="304" y="168"/>
                    </a:lnTo>
                    <a:lnTo>
                      <a:pt x="301" y="171"/>
                    </a:lnTo>
                    <a:lnTo>
                      <a:pt x="298" y="173"/>
                    </a:lnTo>
                    <a:lnTo>
                      <a:pt x="295" y="176"/>
                    </a:lnTo>
                    <a:lnTo>
                      <a:pt x="292" y="178"/>
                    </a:lnTo>
                    <a:lnTo>
                      <a:pt x="289" y="181"/>
                    </a:lnTo>
                    <a:lnTo>
                      <a:pt x="286" y="183"/>
                    </a:lnTo>
                    <a:lnTo>
                      <a:pt x="283" y="185"/>
                    </a:lnTo>
                    <a:lnTo>
                      <a:pt x="276" y="189"/>
                    </a:lnTo>
                    <a:lnTo>
                      <a:pt x="269" y="192"/>
                    </a:lnTo>
                    <a:lnTo>
                      <a:pt x="262" y="195"/>
                    </a:lnTo>
                    <a:lnTo>
                      <a:pt x="255" y="196"/>
                    </a:lnTo>
                    <a:lnTo>
                      <a:pt x="249" y="198"/>
                    </a:lnTo>
                    <a:lnTo>
                      <a:pt x="235" y="199"/>
                    </a:lnTo>
                    <a:lnTo>
                      <a:pt x="0" y="199"/>
                    </a:lnTo>
                    <a:lnTo>
                      <a:pt x="0" y="133"/>
                    </a:lnTo>
                    <a:lnTo>
                      <a:pt x="49" y="133"/>
                    </a:lnTo>
                    <a:close/>
                  </a:path>
                </a:pathLst>
              </a:custGeom>
              <a:solidFill>
                <a:srgbClr val="000000"/>
              </a:solidFill>
              <a:ln w="9525">
                <a:noFill/>
                <a:round/>
                <a:headEnd/>
                <a:tailEnd/>
              </a:ln>
            </p:spPr>
            <p:txBody>
              <a:bodyPr/>
              <a:lstStyle/>
              <a:p>
                <a:endParaRPr lang="en-US" dirty="0"/>
              </a:p>
            </p:txBody>
          </p:sp>
          <p:sp>
            <p:nvSpPr>
              <p:cNvPr id="122375" name="Freeform 519"/>
              <p:cNvSpPr>
                <a:spLocks/>
              </p:cNvSpPr>
              <p:nvPr/>
            </p:nvSpPr>
            <p:spPr bwMode="auto">
              <a:xfrm>
                <a:off x="1759" y="578"/>
                <a:ext cx="98" cy="187"/>
              </a:xfrm>
              <a:custGeom>
                <a:avLst/>
                <a:gdLst>
                  <a:gd name="T0" fmla="*/ 257 w 490"/>
                  <a:gd name="T1" fmla="*/ 679 h 934"/>
                  <a:gd name="T2" fmla="*/ 431 w 490"/>
                  <a:gd name="T3" fmla="*/ 394 h 934"/>
                  <a:gd name="T4" fmla="*/ 427 w 490"/>
                  <a:gd name="T5" fmla="*/ 377 h 934"/>
                  <a:gd name="T6" fmla="*/ 423 w 490"/>
                  <a:gd name="T7" fmla="*/ 362 h 934"/>
                  <a:gd name="T8" fmla="*/ 419 w 490"/>
                  <a:gd name="T9" fmla="*/ 348 h 934"/>
                  <a:gd name="T10" fmla="*/ 414 w 490"/>
                  <a:gd name="T11" fmla="*/ 336 h 934"/>
                  <a:gd name="T12" fmla="*/ 408 w 490"/>
                  <a:gd name="T13" fmla="*/ 323 h 934"/>
                  <a:gd name="T14" fmla="*/ 401 w 490"/>
                  <a:gd name="T15" fmla="*/ 308 h 934"/>
                  <a:gd name="T16" fmla="*/ 393 w 490"/>
                  <a:gd name="T17" fmla="*/ 297 h 934"/>
                  <a:gd name="T18" fmla="*/ 384 w 490"/>
                  <a:gd name="T19" fmla="*/ 283 h 934"/>
                  <a:gd name="T20" fmla="*/ 375 w 490"/>
                  <a:gd name="T21" fmla="*/ 273 h 934"/>
                  <a:gd name="T22" fmla="*/ 358 w 490"/>
                  <a:gd name="T23" fmla="*/ 254 h 934"/>
                  <a:gd name="T24" fmla="*/ 338 w 490"/>
                  <a:gd name="T25" fmla="*/ 237 h 934"/>
                  <a:gd name="T26" fmla="*/ 316 w 490"/>
                  <a:gd name="T27" fmla="*/ 223 h 934"/>
                  <a:gd name="T28" fmla="*/ 289 w 490"/>
                  <a:gd name="T29" fmla="*/ 210 h 934"/>
                  <a:gd name="T30" fmla="*/ 219 w 490"/>
                  <a:gd name="T31" fmla="*/ 198 h 934"/>
                  <a:gd name="T32" fmla="*/ 106 w 490"/>
                  <a:gd name="T33" fmla="*/ 192 h 934"/>
                  <a:gd name="T34" fmla="*/ 80 w 490"/>
                  <a:gd name="T35" fmla="*/ 176 h 934"/>
                  <a:gd name="T36" fmla="*/ 67 w 490"/>
                  <a:gd name="T37" fmla="*/ 162 h 934"/>
                  <a:gd name="T38" fmla="*/ 57 w 490"/>
                  <a:gd name="T39" fmla="*/ 147 h 934"/>
                  <a:gd name="T40" fmla="*/ 52 w 490"/>
                  <a:gd name="T41" fmla="*/ 125 h 934"/>
                  <a:gd name="T42" fmla="*/ 44 w 490"/>
                  <a:gd name="T43" fmla="*/ 83 h 934"/>
                  <a:gd name="T44" fmla="*/ 42 w 490"/>
                  <a:gd name="T45" fmla="*/ 70 h 934"/>
                  <a:gd name="T46" fmla="*/ 39 w 490"/>
                  <a:gd name="T47" fmla="*/ 57 h 934"/>
                  <a:gd name="T48" fmla="*/ 35 w 490"/>
                  <a:gd name="T49" fmla="*/ 46 h 934"/>
                  <a:gd name="T50" fmla="*/ 31 w 490"/>
                  <a:gd name="T51" fmla="*/ 34 h 934"/>
                  <a:gd name="T52" fmla="*/ 24 w 490"/>
                  <a:gd name="T53" fmla="*/ 21 h 934"/>
                  <a:gd name="T54" fmla="*/ 11 w 490"/>
                  <a:gd name="T55" fmla="*/ 6 h 934"/>
                  <a:gd name="T56" fmla="*/ 85 w 490"/>
                  <a:gd name="T57" fmla="*/ 3 h 934"/>
                  <a:gd name="T58" fmla="*/ 96 w 490"/>
                  <a:gd name="T59" fmla="*/ 22 h 934"/>
                  <a:gd name="T60" fmla="*/ 101 w 490"/>
                  <a:gd name="T61" fmla="*/ 33 h 934"/>
                  <a:gd name="T62" fmla="*/ 106 w 490"/>
                  <a:gd name="T63" fmla="*/ 47 h 934"/>
                  <a:gd name="T64" fmla="*/ 110 w 490"/>
                  <a:gd name="T65" fmla="*/ 62 h 934"/>
                  <a:gd name="T66" fmla="*/ 113 w 490"/>
                  <a:gd name="T67" fmla="*/ 80 h 934"/>
                  <a:gd name="T68" fmla="*/ 120 w 490"/>
                  <a:gd name="T69" fmla="*/ 94 h 934"/>
                  <a:gd name="T70" fmla="*/ 131 w 490"/>
                  <a:gd name="T71" fmla="*/ 110 h 934"/>
                  <a:gd name="T72" fmla="*/ 145 w 490"/>
                  <a:gd name="T73" fmla="*/ 122 h 934"/>
                  <a:gd name="T74" fmla="*/ 184 w 490"/>
                  <a:gd name="T75" fmla="*/ 134 h 934"/>
                  <a:gd name="T76" fmla="*/ 314 w 490"/>
                  <a:gd name="T77" fmla="*/ 144 h 934"/>
                  <a:gd name="T78" fmla="*/ 351 w 490"/>
                  <a:gd name="T79" fmla="*/ 159 h 934"/>
                  <a:gd name="T80" fmla="*/ 375 w 490"/>
                  <a:gd name="T81" fmla="*/ 175 h 934"/>
                  <a:gd name="T82" fmla="*/ 398 w 490"/>
                  <a:gd name="T83" fmla="*/ 194 h 934"/>
                  <a:gd name="T84" fmla="*/ 415 w 490"/>
                  <a:gd name="T85" fmla="*/ 210 h 934"/>
                  <a:gd name="T86" fmla="*/ 425 w 490"/>
                  <a:gd name="T87" fmla="*/ 222 h 934"/>
                  <a:gd name="T88" fmla="*/ 436 w 490"/>
                  <a:gd name="T89" fmla="*/ 236 h 934"/>
                  <a:gd name="T90" fmla="*/ 445 w 490"/>
                  <a:gd name="T91" fmla="*/ 249 h 934"/>
                  <a:gd name="T92" fmla="*/ 453 w 490"/>
                  <a:gd name="T93" fmla="*/ 265 h 934"/>
                  <a:gd name="T94" fmla="*/ 461 w 490"/>
                  <a:gd name="T95" fmla="*/ 278 h 934"/>
                  <a:gd name="T96" fmla="*/ 467 w 490"/>
                  <a:gd name="T97" fmla="*/ 293 h 934"/>
                  <a:gd name="T98" fmla="*/ 473 w 490"/>
                  <a:gd name="T99" fmla="*/ 308 h 934"/>
                  <a:gd name="T100" fmla="*/ 478 w 490"/>
                  <a:gd name="T101" fmla="*/ 323 h 934"/>
                  <a:gd name="T102" fmla="*/ 481 w 490"/>
                  <a:gd name="T103" fmla="*/ 338 h 934"/>
                  <a:gd name="T104" fmla="*/ 485 w 490"/>
                  <a:gd name="T105" fmla="*/ 353 h 934"/>
                  <a:gd name="T106" fmla="*/ 490 w 490"/>
                  <a:gd name="T107" fmla="*/ 866 h 934"/>
                  <a:gd name="T108" fmla="*/ 198 w 490"/>
                  <a:gd name="T109" fmla="*/ 654 h 934"/>
                  <a:gd name="T110" fmla="*/ 195 w 490"/>
                  <a:gd name="T111" fmla="*/ 637 h 934"/>
                  <a:gd name="T112" fmla="*/ 187 w 490"/>
                  <a:gd name="T113" fmla="*/ 622 h 934"/>
                  <a:gd name="T114" fmla="*/ 170 w 490"/>
                  <a:gd name="T115" fmla="*/ 607 h 934"/>
                  <a:gd name="T116" fmla="*/ 139 w 490"/>
                  <a:gd name="T117" fmla="*/ 532 h 934"/>
                  <a:gd name="T118" fmla="*/ 228 w 490"/>
                  <a:gd name="T119" fmla="*/ 509 h 934"/>
                  <a:gd name="T120" fmla="*/ 252 w 490"/>
                  <a:gd name="T121" fmla="*/ 591 h 9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0"/>
                  <a:gd name="T184" fmla="*/ 0 h 934"/>
                  <a:gd name="T185" fmla="*/ 490 w 490"/>
                  <a:gd name="T186" fmla="*/ 934 h 9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0" h="934">
                    <a:moveTo>
                      <a:pt x="252" y="591"/>
                    </a:moveTo>
                    <a:lnTo>
                      <a:pt x="255" y="617"/>
                    </a:lnTo>
                    <a:lnTo>
                      <a:pt x="255" y="643"/>
                    </a:lnTo>
                    <a:lnTo>
                      <a:pt x="257" y="667"/>
                    </a:lnTo>
                    <a:lnTo>
                      <a:pt x="257" y="679"/>
                    </a:lnTo>
                    <a:lnTo>
                      <a:pt x="257" y="866"/>
                    </a:lnTo>
                    <a:lnTo>
                      <a:pt x="432" y="866"/>
                    </a:lnTo>
                    <a:lnTo>
                      <a:pt x="432" y="480"/>
                    </a:lnTo>
                    <a:lnTo>
                      <a:pt x="432" y="399"/>
                    </a:lnTo>
                    <a:lnTo>
                      <a:pt x="431" y="394"/>
                    </a:lnTo>
                    <a:lnTo>
                      <a:pt x="430" y="388"/>
                    </a:lnTo>
                    <a:lnTo>
                      <a:pt x="429" y="385"/>
                    </a:lnTo>
                    <a:lnTo>
                      <a:pt x="428" y="382"/>
                    </a:lnTo>
                    <a:lnTo>
                      <a:pt x="428" y="380"/>
                    </a:lnTo>
                    <a:lnTo>
                      <a:pt x="427" y="377"/>
                    </a:lnTo>
                    <a:lnTo>
                      <a:pt x="427" y="374"/>
                    </a:lnTo>
                    <a:lnTo>
                      <a:pt x="426" y="371"/>
                    </a:lnTo>
                    <a:lnTo>
                      <a:pt x="425" y="368"/>
                    </a:lnTo>
                    <a:lnTo>
                      <a:pt x="424" y="365"/>
                    </a:lnTo>
                    <a:lnTo>
                      <a:pt x="423" y="362"/>
                    </a:lnTo>
                    <a:lnTo>
                      <a:pt x="423" y="360"/>
                    </a:lnTo>
                    <a:lnTo>
                      <a:pt x="422" y="357"/>
                    </a:lnTo>
                    <a:lnTo>
                      <a:pt x="421" y="354"/>
                    </a:lnTo>
                    <a:lnTo>
                      <a:pt x="420" y="351"/>
                    </a:lnTo>
                    <a:lnTo>
                      <a:pt x="419" y="348"/>
                    </a:lnTo>
                    <a:lnTo>
                      <a:pt x="418" y="346"/>
                    </a:lnTo>
                    <a:lnTo>
                      <a:pt x="417" y="343"/>
                    </a:lnTo>
                    <a:lnTo>
                      <a:pt x="416" y="341"/>
                    </a:lnTo>
                    <a:lnTo>
                      <a:pt x="415" y="339"/>
                    </a:lnTo>
                    <a:lnTo>
                      <a:pt x="414" y="336"/>
                    </a:lnTo>
                    <a:lnTo>
                      <a:pt x="413" y="333"/>
                    </a:lnTo>
                    <a:lnTo>
                      <a:pt x="412" y="331"/>
                    </a:lnTo>
                    <a:lnTo>
                      <a:pt x="411" y="328"/>
                    </a:lnTo>
                    <a:lnTo>
                      <a:pt x="409" y="326"/>
                    </a:lnTo>
                    <a:lnTo>
                      <a:pt x="408" y="323"/>
                    </a:lnTo>
                    <a:lnTo>
                      <a:pt x="407" y="320"/>
                    </a:lnTo>
                    <a:lnTo>
                      <a:pt x="406" y="318"/>
                    </a:lnTo>
                    <a:lnTo>
                      <a:pt x="403" y="313"/>
                    </a:lnTo>
                    <a:lnTo>
                      <a:pt x="402" y="310"/>
                    </a:lnTo>
                    <a:lnTo>
                      <a:pt x="401" y="308"/>
                    </a:lnTo>
                    <a:lnTo>
                      <a:pt x="399" y="306"/>
                    </a:lnTo>
                    <a:lnTo>
                      <a:pt x="398" y="304"/>
                    </a:lnTo>
                    <a:lnTo>
                      <a:pt x="396" y="302"/>
                    </a:lnTo>
                    <a:lnTo>
                      <a:pt x="395" y="299"/>
                    </a:lnTo>
                    <a:lnTo>
                      <a:pt x="393" y="297"/>
                    </a:lnTo>
                    <a:lnTo>
                      <a:pt x="392" y="295"/>
                    </a:lnTo>
                    <a:lnTo>
                      <a:pt x="390" y="292"/>
                    </a:lnTo>
                    <a:lnTo>
                      <a:pt x="389" y="290"/>
                    </a:lnTo>
                    <a:lnTo>
                      <a:pt x="386" y="285"/>
                    </a:lnTo>
                    <a:lnTo>
                      <a:pt x="384" y="283"/>
                    </a:lnTo>
                    <a:lnTo>
                      <a:pt x="382" y="281"/>
                    </a:lnTo>
                    <a:lnTo>
                      <a:pt x="381" y="279"/>
                    </a:lnTo>
                    <a:lnTo>
                      <a:pt x="379" y="277"/>
                    </a:lnTo>
                    <a:lnTo>
                      <a:pt x="377" y="274"/>
                    </a:lnTo>
                    <a:lnTo>
                      <a:pt x="375" y="273"/>
                    </a:lnTo>
                    <a:lnTo>
                      <a:pt x="373" y="269"/>
                    </a:lnTo>
                    <a:lnTo>
                      <a:pt x="369" y="265"/>
                    </a:lnTo>
                    <a:lnTo>
                      <a:pt x="365" y="262"/>
                    </a:lnTo>
                    <a:lnTo>
                      <a:pt x="361" y="258"/>
                    </a:lnTo>
                    <a:lnTo>
                      <a:pt x="358" y="254"/>
                    </a:lnTo>
                    <a:lnTo>
                      <a:pt x="354" y="250"/>
                    </a:lnTo>
                    <a:lnTo>
                      <a:pt x="350" y="247"/>
                    </a:lnTo>
                    <a:lnTo>
                      <a:pt x="346" y="243"/>
                    </a:lnTo>
                    <a:lnTo>
                      <a:pt x="341" y="240"/>
                    </a:lnTo>
                    <a:lnTo>
                      <a:pt x="338" y="237"/>
                    </a:lnTo>
                    <a:lnTo>
                      <a:pt x="334" y="234"/>
                    </a:lnTo>
                    <a:lnTo>
                      <a:pt x="329" y="231"/>
                    </a:lnTo>
                    <a:lnTo>
                      <a:pt x="325" y="229"/>
                    </a:lnTo>
                    <a:lnTo>
                      <a:pt x="321" y="226"/>
                    </a:lnTo>
                    <a:lnTo>
                      <a:pt x="316" y="223"/>
                    </a:lnTo>
                    <a:lnTo>
                      <a:pt x="311" y="221"/>
                    </a:lnTo>
                    <a:lnTo>
                      <a:pt x="307" y="219"/>
                    </a:lnTo>
                    <a:lnTo>
                      <a:pt x="303" y="216"/>
                    </a:lnTo>
                    <a:lnTo>
                      <a:pt x="298" y="214"/>
                    </a:lnTo>
                    <a:lnTo>
                      <a:pt x="289" y="210"/>
                    </a:lnTo>
                    <a:lnTo>
                      <a:pt x="279" y="206"/>
                    </a:lnTo>
                    <a:lnTo>
                      <a:pt x="269" y="204"/>
                    </a:lnTo>
                    <a:lnTo>
                      <a:pt x="260" y="201"/>
                    </a:lnTo>
                    <a:lnTo>
                      <a:pt x="239" y="198"/>
                    </a:lnTo>
                    <a:lnTo>
                      <a:pt x="219" y="198"/>
                    </a:lnTo>
                    <a:lnTo>
                      <a:pt x="198" y="199"/>
                    </a:lnTo>
                    <a:lnTo>
                      <a:pt x="140" y="199"/>
                    </a:lnTo>
                    <a:lnTo>
                      <a:pt x="127" y="198"/>
                    </a:lnTo>
                    <a:lnTo>
                      <a:pt x="113" y="195"/>
                    </a:lnTo>
                    <a:lnTo>
                      <a:pt x="106" y="192"/>
                    </a:lnTo>
                    <a:lnTo>
                      <a:pt x="99" y="189"/>
                    </a:lnTo>
                    <a:lnTo>
                      <a:pt x="92" y="185"/>
                    </a:lnTo>
                    <a:lnTo>
                      <a:pt x="87" y="181"/>
                    </a:lnTo>
                    <a:lnTo>
                      <a:pt x="83" y="178"/>
                    </a:lnTo>
                    <a:lnTo>
                      <a:pt x="80" y="176"/>
                    </a:lnTo>
                    <a:lnTo>
                      <a:pt x="77" y="173"/>
                    </a:lnTo>
                    <a:lnTo>
                      <a:pt x="74" y="171"/>
                    </a:lnTo>
                    <a:lnTo>
                      <a:pt x="72" y="168"/>
                    </a:lnTo>
                    <a:lnTo>
                      <a:pt x="69" y="165"/>
                    </a:lnTo>
                    <a:lnTo>
                      <a:pt x="67" y="162"/>
                    </a:lnTo>
                    <a:lnTo>
                      <a:pt x="64" y="159"/>
                    </a:lnTo>
                    <a:lnTo>
                      <a:pt x="62" y="157"/>
                    </a:lnTo>
                    <a:lnTo>
                      <a:pt x="60" y="154"/>
                    </a:lnTo>
                    <a:lnTo>
                      <a:pt x="58" y="151"/>
                    </a:lnTo>
                    <a:lnTo>
                      <a:pt x="57" y="147"/>
                    </a:lnTo>
                    <a:lnTo>
                      <a:pt x="55" y="144"/>
                    </a:lnTo>
                    <a:lnTo>
                      <a:pt x="55" y="140"/>
                    </a:lnTo>
                    <a:lnTo>
                      <a:pt x="54" y="137"/>
                    </a:lnTo>
                    <a:lnTo>
                      <a:pt x="54" y="133"/>
                    </a:lnTo>
                    <a:lnTo>
                      <a:pt x="52" y="125"/>
                    </a:lnTo>
                    <a:lnTo>
                      <a:pt x="50" y="117"/>
                    </a:lnTo>
                    <a:lnTo>
                      <a:pt x="48" y="108"/>
                    </a:lnTo>
                    <a:lnTo>
                      <a:pt x="47" y="98"/>
                    </a:lnTo>
                    <a:lnTo>
                      <a:pt x="45" y="88"/>
                    </a:lnTo>
                    <a:lnTo>
                      <a:pt x="44" y="83"/>
                    </a:lnTo>
                    <a:lnTo>
                      <a:pt x="44" y="81"/>
                    </a:lnTo>
                    <a:lnTo>
                      <a:pt x="43" y="78"/>
                    </a:lnTo>
                    <a:lnTo>
                      <a:pt x="43" y="76"/>
                    </a:lnTo>
                    <a:lnTo>
                      <a:pt x="42" y="73"/>
                    </a:lnTo>
                    <a:lnTo>
                      <a:pt x="42" y="70"/>
                    </a:lnTo>
                    <a:lnTo>
                      <a:pt x="41" y="67"/>
                    </a:lnTo>
                    <a:lnTo>
                      <a:pt x="41" y="65"/>
                    </a:lnTo>
                    <a:lnTo>
                      <a:pt x="40" y="62"/>
                    </a:lnTo>
                    <a:lnTo>
                      <a:pt x="39" y="60"/>
                    </a:lnTo>
                    <a:lnTo>
                      <a:pt x="39" y="57"/>
                    </a:lnTo>
                    <a:lnTo>
                      <a:pt x="38" y="55"/>
                    </a:lnTo>
                    <a:lnTo>
                      <a:pt x="37" y="52"/>
                    </a:lnTo>
                    <a:lnTo>
                      <a:pt x="37" y="50"/>
                    </a:lnTo>
                    <a:lnTo>
                      <a:pt x="36" y="47"/>
                    </a:lnTo>
                    <a:lnTo>
                      <a:pt x="35" y="46"/>
                    </a:lnTo>
                    <a:lnTo>
                      <a:pt x="34" y="43"/>
                    </a:lnTo>
                    <a:lnTo>
                      <a:pt x="33" y="41"/>
                    </a:lnTo>
                    <a:lnTo>
                      <a:pt x="32" y="38"/>
                    </a:lnTo>
                    <a:lnTo>
                      <a:pt x="32" y="36"/>
                    </a:lnTo>
                    <a:lnTo>
                      <a:pt x="31" y="34"/>
                    </a:lnTo>
                    <a:lnTo>
                      <a:pt x="30" y="31"/>
                    </a:lnTo>
                    <a:lnTo>
                      <a:pt x="29" y="30"/>
                    </a:lnTo>
                    <a:lnTo>
                      <a:pt x="28" y="27"/>
                    </a:lnTo>
                    <a:lnTo>
                      <a:pt x="26" y="25"/>
                    </a:lnTo>
                    <a:lnTo>
                      <a:pt x="24" y="21"/>
                    </a:lnTo>
                    <a:lnTo>
                      <a:pt x="22" y="18"/>
                    </a:lnTo>
                    <a:lnTo>
                      <a:pt x="19" y="14"/>
                    </a:lnTo>
                    <a:lnTo>
                      <a:pt x="17" y="11"/>
                    </a:lnTo>
                    <a:lnTo>
                      <a:pt x="14" y="9"/>
                    </a:lnTo>
                    <a:lnTo>
                      <a:pt x="11" y="6"/>
                    </a:lnTo>
                    <a:lnTo>
                      <a:pt x="7" y="3"/>
                    </a:lnTo>
                    <a:lnTo>
                      <a:pt x="4" y="2"/>
                    </a:lnTo>
                    <a:lnTo>
                      <a:pt x="0" y="0"/>
                    </a:lnTo>
                    <a:lnTo>
                      <a:pt x="82" y="0"/>
                    </a:lnTo>
                    <a:lnTo>
                      <a:pt x="85" y="3"/>
                    </a:lnTo>
                    <a:lnTo>
                      <a:pt x="88" y="6"/>
                    </a:lnTo>
                    <a:lnTo>
                      <a:pt x="90" y="10"/>
                    </a:lnTo>
                    <a:lnTo>
                      <a:pt x="92" y="13"/>
                    </a:lnTo>
                    <a:lnTo>
                      <a:pt x="94" y="18"/>
                    </a:lnTo>
                    <a:lnTo>
                      <a:pt x="96" y="22"/>
                    </a:lnTo>
                    <a:lnTo>
                      <a:pt x="97" y="24"/>
                    </a:lnTo>
                    <a:lnTo>
                      <a:pt x="98" y="26"/>
                    </a:lnTo>
                    <a:lnTo>
                      <a:pt x="99" y="29"/>
                    </a:lnTo>
                    <a:lnTo>
                      <a:pt x="100" y="31"/>
                    </a:lnTo>
                    <a:lnTo>
                      <a:pt x="101" y="33"/>
                    </a:lnTo>
                    <a:lnTo>
                      <a:pt x="102" y="35"/>
                    </a:lnTo>
                    <a:lnTo>
                      <a:pt x="104" y="40"/>
                    </a:lnTo>
                    <a:lnTo>
                      <a:pt x="104" y="42"/>
                    </a:lnTo>
                    <a:lnTo>
                      <a:pt x="105" y="45"/>
                    </a:lnTo>
                    <a:lnTo>
                      <a:pt x="106" y="47"/>
                    </a:lnTo>
                    <a:lnTo>
                      <a:pt x="107" y="49"/>
                    </a:lnTo>
                    <a:lnTo>
                      <a:pt x="107" y="51"/>
                    </a:lnTo>
                    <a:lnTo>
                      <a:pt x="108" y="54"/>
                    </a:lnTo>
                    <a:lnTo>
                      <a:pt x="109" y="58"/>
                    </a:lnTo>
                    <a:lnTo>
                      <a:pt x="110" y="62"/>
                    </a:lnTo>
                    <a:lnTo>
                      <a:pt x="111" y="67"/>
                    </a:lnTo>
                    <a:lnTo>
                      <a:pt x="111" y="71"/>
                    </a:lnTo>
                    <a:lnTo>
                      <a:pt x="112" y="73"/>
                    </a:lnTo>
                    <a:lnTo>
                      <a:pt x="112" y="75"/>
                    </a:lnTo>
                    <a:lnTo>
                      <a:pt x="113" y="80"/>
                    </a:lnTo>
                    <a:lnTo>
                      <a:pt x="114" y="81"/>
                    </a:lnTo>
                    <a:lnTo>
                      <a:pt x="115" y="84"/>
                    </a:lnTo>
                    <a:lnTo>
                      <a:pt x="116" y="86"/>
                    </a:lnTo>
                    <a:lnTo>
                      <a:pt x="118" y="90"/>
                    </a:lnTo>
                    <a:lnTo>
                      <a:pt x="120" y="94"/>
                    </a:lnTo>
                    <a:lnTo>
                      <a:pt x="122" y="97"/>
                    </a:lnTo>
                    <a:lnTo>
                      <a:pt x="124" y="101"/>
                    </a:lnTo>
                    <a:lnTo>
                      <a:pt x="127" y="104"/>
                    </a:lnTo>
                    <a:lnTo>
                      <a:pt x="128" y="107"/>
                    </a:lnTo>
                    <a:lnTo>
                      <a:pt x="131" y="110"/>
                    </a:lnTo>
                    <a:lnTo>
                      <a:pt x="133" y="113"/>
                    </a:lnTo>
                    <a:lnTo>
                      <a:pt x="136" y="116"/>
                    </a:lnTo>
                    <a:lnTo>
                      <a:pt x="139" y="118"/>
                    </a:lnTo>
                    <a:lnTo>
                      <a:pt x="142" y="121"/>
                    </a:lnTo>
                    <a:lnTo>
                      <a:pt x="145" y="122"/>
                    </a:lnTo>
                    <a:lnTo>
                      <a:pt x="148" y="124"/>
                    </a:lnTo>
                    <a:lnTo>
                      <a:pt x="156" y="127"/>
                    </a:lnTo>
                    <a:lnTo>
                      <a:pt x="162" y="130"/>
                    </a:lnTo>
                    <a:lnTo>
                      <a:pt x="169" y="133"/>
                    </a:lnTo>
                    <a:lnTo>
                      <a:pt x="184" y="134"/>
                    </a:lnTo>
                    <a:lnTo>
                      <a:pt x="198" y="133"/>
                    </a:lnTo>
                    <a:lnTo>
                      <a:pt x="258" y="133"/>
                    </a:lnTo>
                    <a:lnTo>
                      <a:pt x="281" y="135"/>
                    </a:lnTo>
                    <a:lnTo>
                      <a:pt x="303" y="140"/>
                    </a:lnTo>
                    <a:lnTo>
                      <a:pt x="314" y="144"/>
                    </a:lnTo>
                    <a:lnTo>
                      <a:pt x="325" y="148"/>
                    </a:lnTo>
                    <a:lnTo>
                      <a:pt x="336" y="152"/>
                    </a:lnTo>
                    <a:lnTo>
                      <a:pt x="340" y="155"/>
                    </a:lnTo>
                    <a:lnTo>
                      <a:pt x="346" y="158"/>
                    </a:lnTo>
                    <a:lnTo>
                      <a:pt x="351" y="159"/>
                    </a:lnTo>
                    <a:lnTo>
                      <a:pt x="356" y="162"/>
                    </a:lnTo>
                    <a:lnTo>
                      <a:pt x="361" y="165"/>
                    </a:lnTo>
                    <a:lnTo>
                      <a:pt x="366" y="168"/>
                    </a:lnTo>
                    <a:lnTo>
                      <a:pt x="371" y="172"/>
                    </a:lnTo>
                    <a:lnTo>
                      <a:pt x="375" y="175"/>
                    </a:lnTo>
                    <a:lnTo>
                      <a:pt x="380" y="178"/>
                    </a:lnTo>
                    <a:lnTo>
                      <a:pt x="385" y="183"/>
                    </a:lnTo>
                    <a:lnTo>
                      <a:pt x="389" y="186"/>
                    </a:lnTo>
                    <a:lnTo>
                      <a:pt x="394" y="190"/>
                    </a:lnTo>
                    <a:lnTo>
                      <a:pt x="398" y="194"/>
                    </a:lnTo>
                    <a:lnTo>
                      <a:pt x="403" y="197"/>
                    </a:lnTo>
                    <a:lnTo>
                      <a:pt x="407" y="202"/>
                    </a:lnTo>
                    <a:lnTo>
                      <a:pt x="411" y="206"/>
                    </a:lnTo>
                    <a:lnTo>
                      <a:pt x="413" y="208"/>
                    </a:lnTo>
                    <a:lnTo>
                      <a:pt x="415" y="210"/>
                    </a:lnTo>
                    <a:lnTo>
                      <a:pt x="417" y="213"/>
                    </a:lnTo>
                    <a:lnTo>
                      <a:pt x="419" y="215"/>
                    </a:lnTo>
                    <a:lnTo>
                      <a:pt x="421" y="217"/>
                    </a:lnTo>
                    <a:lnTo>
                      <a:pt x="423" y="220"/>
                    </a:lnTo>
                    <a:lnTo>
                      <a:pt x="425" y="222"/>
                    </a:lnTo>
                    <a:lnTo>
                      <a:pt x="427" y="224"/>
                    </a:lnTo>
                    <a:lnTo>
                      <a:pt x="430" y="230"/>
                    </a:lnTo>
                    <a:lnTo>
                      <a:pt x="432" y="232"/>
                    </a:lnTo>
                    <a:lnTo>
                      <a:pt x="434" y="233"/>
                    </a:lnTo>
                    <a:lnTo>
                      <a:pt x="436" y="236"/>
                    </a:lnTo>
                    <a:lnTo>
                      <a:pt x="438" y="238"/>
                    </a:lnTo>
                    <a:lnTo>
                      <a:pt x="439" y="241"/>
                    </a:lnTo>
                    <a:lnTo>
                      <a:pt x="441" y="244"/>
                    </a:lnTo>
                    <a:lnTo>
                      <a:pt x="443" y="246"/>
                    </a:lnTo>
                    <a:lnTo>
                      <a:pt x="445" y="249"/>
                    </a:lnTo>
                    <a:lnTo>
                      <a:pt x="447" y="254"/>
                    </a:lnTo>
                    <a:lnTo>
                      <a:pt x="449" y="257"/>
                    </a:lnTo>
                    <a:lnTo>
                      <a:pt x="450" y="260"/>
                    </a:lnTo>
                    <a:lnTo>
                      <a:pt x="452" y="263"/>
                    </a:lnTo>
                    <a:lnTo>
                      <a:pt x="453" y="265"/>
                    </a:lnTo>
                    <a:lnTo>
                      <a:pt x="455" y="268"/>
                    </a:lnTo>
                    <a:lnTo>
                      <a:pt x="456" y="271"/>
                    </a:lnTo>
                    <a:lnTo>
                      <a:pt x="458" y="273"/>
                    </a:lnTo>
                    <a:lnTo>
                      <a:pt x="459" y="276"/>
                    </a:lnTo>
                    <a:lnTo>
                      <a:pt x="461" y="278"/>
                    </a:lnTo>
                    <a:lnTo>
                      <a:pt x="462" y="281"/>
                    </a:lnTo>
                    <a:lnTo>
                      <a:pt x="463" y="284"/>
                    </a:lnTo>
                    <a:lnTo>
                      <a:pt x="465" y="287"/>
                    </a:lnTo>
                    <a:lnTo>
                      <a:pt x="466" y="290"/>
                    </a:lnTo>
                    <a:lnTo>
                      <a:pt x="467" y="293"/>
                    </a:lnTo>
                    <a:lnTo>
                      <a:pt x="468" y="296"/>
                    </a:lnTo>
                    <a:lnTo>
                      <a:pt x="469" y="299"/>
                    </a:lnTo>
                    <a:lnTo>
                      <a:pt x="471" y="302"/>
                    </a:lnTo>
                    <a:lnTo>
                      <a:pt x="472" y="305"/>
                    </a:lnTo>
                    <a:lnTo>
                      <a:pt x="473" y="308"/>
                    </a:lnTo>
                    <a:lnTo>
                      <a:pt x="474" y="310"/>
                    </a:lnTo>
                    <a:lnTo>
                      <a:pt x="475" y="313"/>
                    </a:lnTo>
                    <a:lnTo>
                      <a:pt x="476" y="316"/>
                    </a:lnTo>
                    <a:lnTo>
                      <a:pt x="477" y="320"/>
                    </a:lnTo>
                    <a:lnTo>
                      <a:pt x="478" y="323"/>
                    </a:lnTo>
                    <a:lnTo>
                      <a:pt x="479" y="326"/>
                    </a:lnTo>
                    <a:lnTo>
                      <a:pt x="480" y="329"/>
                    </a:lnTo>
                    <a:lnTo>
                      <a:pt x="481" y="332"/>
                    </a:lnTo>
                    <a:lnTo>
                      <a:pt x="481" y="335"/>
                    </a:lnTo>
                    <a:lnTo>
                      <a:pt x="481" y="338"/>
                    </a:lnTo>
                    <a:lnTo>
                      <a:pt x="482" y="342"/>
                    </a:lnTo>
                    <a:lnTo>
                      <a:pt x="483" y="345"/>
                    </a:lnTo>
                    <a:lnTo>
                      <a:pt x="484" y="347"/>
                    </a:lnTo>
                    <a:lnTo>
                      <a:pt x="484" y="351"/>
                    </a:lnTo>
                    <a:lnTo>
                      <a:pt x="485" y="353"/>
                    </a:lnTo>
                    <a:lnTo>
                      <a:pt x="486" y="360"/>
                    </a:lnTo>
                    <a:lnTo>
                      <a:pt x="488" y="374"/>
                    </a:lnTo>
                    <a:lnTo>
                      <a:pt x="490" y="399"/>
                    </a:lnTo>
                    <a:lnTo>
                      <a:pt x="490" y="500"/>
                    </a:lnTo>
                    <a:lnTo>
                      <a:pt x="490" y="866"/>
                    </a:lnTo>
                    <a:lnTo>
                      <a:pt x="490" y="934"/>
                    </a:lnTo>
                    <a:lnTo>
                      <a:pt x="198" y="934"/>
                    </a:lnTo>
                    <a:lnTo>
                      <a:pt x="198" y="681"/>
                    </a:lnTo>
                    <a:lnTo>
                      <a:pt x="198" y="667"/>
                    </a:lnTo>
                    <a:lnTo>
                      <a:pt x="198" y="654"/>
                    </a:lnTo>
                    <a:lnTo>
                      <a:pt x="197" y="648"/>
                    </a:lnTo>
                    <a:lnTo>
                      <a:pt x="197" y="645"/>
                    </a:lnTo>
                    <a:lnTo>
                      <a:pt x="197" y="642"/>
                    </a:lnTo>
                    <a:lnTo>
                      <a:pt x="196" y="640"/>
                    </a:lnTo>
                    <a:lnTo>
                      <a:pt x="195" y="637"/>
                    </a:lnTo>
                    <a:lnTo>
                      <a:pt x="194" y="635"/>
                    </a:lnTo>
                    <a:lnTo>
                      <a:pt x="193" y="632"/>
                    </a:lnTo>
                    <a:lnTo>
                      <a:pt x="191" y="629"/>
                    </a:lnTo>
                    <a:lnTo>
                      <a:pt x="190" y="627"/>
                    </a:lnTo>
                    <a:lnTo>
                      <a:pt x="187" y="622"/>
                    </a:lnTo>
                    <a:lnTo>
                      <a:pt x="185" y="620"/>
                    </a:lnTo>
                    <a:lnTo>
                      <a:pt x="183" y="618"/>
                    </a:lnTo>
                    <a:lnTo>
                      <a:pt x="179" y="614"/>
                    </a:lnTo>
                    <a:lnTo>
                      <a:pt x="175" y="610"/>
                    </a:lnTo>
                    <a:lnTo>
                      <a:pt x="170" y="607"/>
                    </a:lnTo>
                    <a:lnTo>
                      <a:pt x="166" y="605"/>
                    </a:lnTo>
                    <a:lnTo>
                      <a:pt x="162" y="603"/>
                    </a:lnTo>
                    <a:lnTo>
                      <a:pt x="151" y="601"/>
                    </a:lnTo>
                    <a:lnTo>
                      <a:pt x="140" y="601"/>
                    </a:lnTo>
                    <a:lnTo>
                      <a:pt x="139" y="532"/>
                    </a:lnTo>
                    <a:lnTo>
                      <a:pt x="146" y="482"/>
                    </a:lnTo>
                    <a:lnTo>
                      <a:pt x="179" y="482"/>
                    </a:lnTo>
                    <a:lnTo>
                      <a:pt x="202" y="489"/>
                    </a:lnTo>
                    <a:lnTo>
                      <a:pt x="216" y="496"/>
                    </a:lnTo>
                    <a:lnTo>
                      <a:pt x="228" y="509"/>
                    </a:lnTo>
                    <a:lnTo>
                      <a:pt x="238" y="526"/>
                    </a:lnTo>
                    <a:lnTo>
                      <a:pt x="243" y="541"/>
                    </a:lnTo>
                    <a:lnTo>
                      <a:pt x="249" y="566"/>
                    </a:lnTo>
                    <a:lnTo>
                      <a:pt x="252" y="591"/>
                    </a:lnTo>
                    <a:close/>
                  </a:path>
                </a:pathLst>
              </a:custGeom>
              <a:solidFill>
                <a:srgbClr val="000000"/>
              </a:solidFill>
              <a:ln w="9525">
                <a:noFill/>
                <a:round/>
                <a:headEnd/>
                <a:tailEnd/>
              </a:ln>
            </p:spPr>
            <p:txBody>
              <a:bodyPr/>
              <a:lstStyle/>
              <a:p>
                <a:endParaRPr lang="en-US" dirty="0"/>
              </a:p>
            </p:txBody>
          </p:sp>
          <p:sp>
            <p:nvSpPr>
              <p:cNvPr id="122376" name="Freeform 520"/>
              <p:cNvSpPr>
                <a:spLocks/>
              </p:cNvSpPr>
              <p:nvPr/>
            </p:nvSpPr>
            <p:spPr bwMode="auto">
              <a:xfrm>
                <a:off x="1793" y="725"/>
                <a:ext cx="70" cy="40"/>
              </a:xfrm>
              <a:custGeom>
                <a:avLst/>
                <a:gdLst>
                  <a:gd name="T0" fmla="*/ 279 w 349"/>
                  <a:gd name="T1" fmla="*/ 0 h 201"/>
                  <a:gd name="T2" fmla="*/ 278 w 349"/>
                  <a:gd name="T3" fmla="*/ 67 h 201"/>
                  <a:gd name="T4" fmla="*/ 55 w 349"/>
                  <a:gd name="T5" fmla="*/ 67 h 201"/>
                  <a:gd name="T6" fmla="*/ 55 w 349"/>
                  <a:gd name="T7" fmla="*/ 163 h 201"/>
                  <a:gd name="T8" fmla="*/ 302 w 349"/>
                  <a:gd name="T9" fmla="*/ 168 h 201"/>
                  <a:gd name="T10" fmla="*/ 301 w 349"/>
                  <a:gd name="T11" fmla="*/ 0 h 201"/>
                  <a:gd name="T12" fmla="*/ 349 w 349"/>
                  <a:gd name="T13" fmla="*/ 0 h 201"/>
                  <a:gd name="T14" fmla="*/ 349 w 349"/>
                  <a:gd name="T15" fmla="*/ 201 h 201"/>
                  <a:gd name="T16" fmla="*/ 0 w 349"/>
                  <a:gd name="T17" fmla="*/ 201 h 201"/>
                  <a:gd name="T18" fmla="*/ 0 w 349"/>
                  <a:gd name="T19" fmla="*/ 0 h 201"/>
                  <a:gd name="T20" fmla="*/ 279 w 349"/>
                  <a:gd name="T21" fmla="*/ 0 h 201"/>
                  <a:gd name="T22" fmla="*/ 279 w 349"/>
                  <a:gd name="T23" fmla="*/ 0 h 2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9"/>
                  <a:gd name="T37" fmla="*/ 0 h 201"/>
                  <a:gd name="T38" fmla="*/ 349 w 349"/>
                  <a:gd name="T39" fmla="*/ 201 h 2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9" h="201">
                    <a:moveTo>
                      <a:pt x="279" y="0"/>
                    </a:moveTo>
                    <a:lnTo>
                      <a:pt x="278" y="67"/>
                    </a:lnTo>
                    <a:lnTo>
                      <a:pt x="55" y="67"/>
                    </a:lnTo>
                    <a:lnTo>
                      <a:pt x="55" y="163"/>
                    </a:lnTo>
                    <a:lnTo>
                      <a:pt x="302" y="168"/>
                    </a:lnTo>
                    <a:lnTo>
                      <a:pt x="301" y="0"/>
                    </a:lnTo>
                    <a:lnTo>
                      <a:pt x="349" y="0"/>
                    </a:lnTo>
                    <a:lnTo>
                      <a:pt x="349" y="201"/>
                    </a:lnTo>
                    <a:lnTo>
                      <a:pt x="0" y="201"/>
                    </a:lnTo>
                    <a:lnTo>
                      <a:pt x="0" y="0"/>
                    </a:lnTo>
                    <a:lnTo>
                      <a:pt x="279" y="0"/>
                    </a:lnTo>
                    <a:close/>
                  </a:path>
                </a:pathLst>
              </a:custGeom>
              <a:solidFill>
                <a:srgbClr val="000000"/>
              </a:solidFill>
              <a:ln w="9525">
                <a:noFill/>
                <a:round/>
                <a:headEnd/>
                <a:tailEnd/>
              </a:ln>
            </p:spPr>
            <p:txBody>
              <a:bodyPr/>
              <a:lstStyle/>
              <a:p>
                <a:endParaRPr lang="en-US" dirty="0"/>
              </a:p>
            </p:txBody>
          </p:sp>
        </p:grpSp>
        <p:grpSp>
          <p:nvGrpSpPr>
            <p:cNvPr id="11" name="Group 521"/>
            <p:cNvGrpSpPr>
              <a:grpSpLocks/>
            </p:cNvGrpSpPr>
            <p:nvPr/>
          </p:nvGrpSpPr>
          <p:grpSpPr bwMode="auto">
            <a:xfrm>
              <a:off x="2417" y="1377"/>
              <a:ext cx="419" cy="315"/>
              <a:chOff x="2597" y="1125"/>
              <a:chExt cx="419" cy="315"/>
            </a:xfrm>
          </p:grpSpPr>
          <p:sp>
            <p:nvSpPr>
              <p:cNvPr id="122378" name="Freeform 522"/>
              <p:cNvSpPr>
                <a:spLocks/>
              </p:cNvSpPr>
              <p:nvPr/>
            </p:nvSpPr>
            <p:spPr bwMode="auto">
              <a:xfrm>
                <a:off x="2659" y="1352"/>
                <a:ext cx="146" cy="77"/>
              </a:xfrm>
              <a:custGeom>
                <a:avLst/>
                <a:gdLst>
                  <a:gd name="T0" fmla="*/ 0 w 728"/>
                  <a:gd name="T1" fmla="*/ 346 h 384"/>
                  <a:gd name="T2" fmla="*/ 6 w 728"/>
                  <a:gd name="T3" fmla="*/ 352 h 384"/>
                  <a:gd name="T4" fmla="*/ 18 w 728"/>
                  <a:gd name="T5" fmla="*/ 356 h 384"/>
                  <a:gd name="T6" fmla="*/ 31 w 728"/>
                  <a:gd name="T7" fmla="*/ 361 h 384"/>
                  <a:gd name="T8" fmla="*/ 47 w 728"/>
                  <a:gd name="T9" fmla="*/ 365 h 384"/>
                  <a:gd name="T10" fmla="*/ 66 w 728"/>
                  <a:gd name="T11" fmla="*/ 369 h 384"/>
                  <a:gd name="T12" fmla="*/ 86 w 728"/>
                  <a:gd name="T13" fmla="*/ 372 h 384"/>
                  <a:gd name="T14" fmla="*/ 107 w 728"/>
                  <a:gd name="T15" fmla="*/ 376 h 384"/>
                  <a:gd name="T16" fmla="*/ 130 w 728"/>
                  <a:gd name="T17" fmla="*/ 378 h 384"/>
                  <a:gd name="T18" fmla="*/ 152 w 728"/>
                  <a:gd name="T19" fmla="*/ 380 h 384"/>
                  <a:gd name="T20" fmla="*/ 175 w 728"/>
                  <a:gd name="T21" fmla="*/ 382 h 384"/>
                  <a:gd name="T22" fmla="*/ 196 w 728"/>
                  <a:gd name="T23" fmla="*/ 383 h 384"/>
                  <a:gd name="T24" fmla="*/ 217 w 728"/>
                  <a:gd name="T25" fmla="*/ 384 h 384"/>
                  <a:gd name="T26" fmla="*/ 236 w 728"/>
                  <a:gd name="T27" fmla="*/ 384 h 384"/>
                  <a:gd name="T28" fmla="*/ 254 w 728"/>
                  <a:gd name="T29" fmla="*/ 384 h 384"/>
                  <a:gd name="T30" fmla="*/ 270 w 728"/>
                  <a:gd name="T31" fmla="*/ 383 h 384"/>
                  <a:gd name="T32" fmla="*/ 282 w 728"/>
                  <a:gd name="T33" fmla="*/ 382 h 384"/>
                  <a:gd name="T34" fmla="*/ 296 w 728"/>
                  <a:gd name="T35" fmla="*/ 381 h 384"/>
                  <a:gd name="T36" fmla="*/ 313 w 728"/>
                  <a:gd name="T37" fmla="*/ 380 h 384"/>
                  <a:gd name="T38" fmla="*/ 334 w 728"/>
                  <a:gd name="T39" fmla="*/ 379 h 384"/>
                  <a:gd name="T40" fmla="*/ 358 w 728"/>
                  <a:gd name="T41" fmla="*/ 377 h 384"/>
                  <a:gd name="T42" fmla="*/ 383 w 728"/>
                  <a:gd name="T43" fmla="*/ 374 h 384"/>
                  <a:gd name="T44" fmla="*/ 413 w 728"/>
                  <a:gd name="T45" fmla="*/ 371 h 384"/>
                  <a:gd name="T46" fmla="*/ 443 w 728"/>
                  <a:gd name="T47" fmla="*/ 365 h 384"/>
                  <a:gd name="T48" fmla="*/ 474 w 728"/>
                  <a:gd name="T49" fmla="*/ 359 h 384"/>
                  <a:gd name="T50" fmla="*/ 507 w 728"/>
                  <a:gd name="T51" fmla="*/ 349 h 384"/>
                  <a:gd name="T52" fmla="*/ 539 w 728"/>
                  <a:gd name="T53" fmla="*/ 337 h 384"/>
                  <a:gd name="T54" fmla="*/ 573 w 728"/>
                  <a:gd name="T55" fmla="*/ 322 h 384"/>
                  <a:gd name="T56" fmla="*/ 607 w 728"/>
                  <a:gd name="T57" fmla="*/ 304 h 384"/>
                  <a:gd name="T58" fmla="*/ 638 w 728"/>
                  <a:gd name="T59" fmla="*/ 283 h 384"/>
                  <a:gd name="T60" fmla="*/ 670 w 728"/>
                  <a:gd name="T61" fmla="*/ 256 h 384"/>
                  <a:gd name="T62" fmla="*/ 700 w 728"/>
                  <a:gd name="T63" fmla="*/ 225 h 384"/>
                  <a:gd name="T64" fmla="*/ 728 w 728"/>
                  <a:gd name="T65" fmla="*/ 191 h 384"/>
                  <a:gd name="T66" fmla="*/ 725 w 728"/>
                  <a:gd name="T67" fmla="*/ 165 h 384"/>
                  <a:gd name="T68" fmla="*/ 718 w 728"/>
                  <a:gd name="T69" fmla="*/ 135 h 384"/>
                  <a:gd name="T70" fmla="*/ 709 w 728"/>
                  <a:gd name="T71" fmla="*/ 103 h 384"/>
                  <a:gd name="T72" fmla="*/ 695 w 728"/>
                  <a:gd name="T73" fmla="*/ 72 h 384"/>
                  <a:gd name="T74" fmla="*/ 680 w 728"/>
                  <a:gd name="T75" fmla="*/ 44 h 384"/>
                  <a:gd name="T76" fmla="*/ 661 w 728"/>
                  <a:gd name="T77" fmla="*/ 21 h 384"/>
                  <a:gd name="T78" fmla="*/ 638 w 728"/>
                  <a:gd name="T79" fmla="*/ 6 h 384"/>
                  <a:gd name="T80" fmla="*/ 611 w 728"/>
                  <a:gd name="T81" fmla="*/ 0 h 384"/>
                  <a:gd name="T82" fmla="*/ 584 w 728"/>
                  <a:gd name="T83" fmla="*/ 0 h 384"/>
                  <a:gd name="T84" fmla="*/ 558 w 728"/>
                  <a:gd name="T85" fmla="*/ 0 h 384"/>
                  <a:gd name="T86" fmla="*/ 536 w 728"/>
                  <a:gd name="T87" fmla="*/ 0 h 384"/>
                  <a:gd name="T88" fmla="*/ 516 w 728"/>
                  <a:gd name="T89" fmla="*/ 0 h 384"/>
                  <a:gd name="T90" fmla="*/ 500 w 728"/>
                  <a:gd name="T91" fmla="*/ 0 h 384"/>
                  <a:gd name="T92" fmla="*/ 487 w 728"/>
                  <a:gd name="T93" fmla="*/ 0 h 384"/>
                  <a:gd name="T94" fmla="*/ 479 w 728"/>
                  <a:gd name="T95" fmla="*/ 0 h 384"/>
                  <a:gd name="T96" fmla="*/ 477 w 728"/>
                  <a:gd name="T97" fmla="*/ 0 h 384"/>
                  <a:gd name="T98" fmla="*/ 0 w 728"/>
                  <a:gd name="T99" fmla="*/ 346 h 38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8"/>
                  <a:gd name="T151" fmla="*/ 0 h 384"/>
                  <a:gd name="T152" fmla="*/ 728 w 728"/>
                  <a:gd name="T153" fmla="*/ 384 h 38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8" h="384">
                    <a:moveTo>
                      <a:pt x="0" y="346"/>
                    </a:moveTo>
                    <a:lnTo>
                      <a:pt x="6" y="352"/>
                    </a:lnTo>
                    <a:lnTo>
                      <a:pt x="18" y="356"/>
                    </a:lnTo>
                    <a:lnTo>
                      <a:pt x="31" y="361"/>
                    </a:lnTo>
                    <a:lnTo>
                      <a:pt x="47" y="365"/>
                    </a:lnTo>
                    <a:lnTo>
                      <a:pt x="66" y="369"/>
                    </a:lnTo>
                    <a:lnTo>
                      <a:pt x="86" y="372"/>
                    </a:lnTo>
                    <a:lnTo>
                      <a:pt x="107" y="376"/>
                    </a:lnTo>
                    <a:lnTo>
                      <a:pt x="130" y="378"/>
                    </a:lnTo>
                    <a:lnTo>
                      <a:pt x="152" y="380"/>
                    </a:lnTo>
                    <a:lnTo>
                      <a:pt x="175" y="382"/>
                    </a:lnTo>
                    <a:lnTo>
                      <a:pt x="196" y="383"/>
                    </a:lnTo>
                    <a:lnTo>
                      <a:pt x="217" y="384"/>
                    </a:lnTo>
                    <a:lnTo>
                      <a:pt x="236" y="384"/>
                    </a:lnTo>
                    <a:lnTo>
                      <a:pt x="254" y="384"/>
                    </a:lnTo>
                    <a:lnTo>
                      <a:pt x="270" y="383"/>
                    </a:lnTo>
                    <a:lnTo>
                      <a:pt x="282" y="382"/>
                    </a:lnTo>
                    <a:lnTo>
                      <a:pt x="296" y="381"/>
                    </a:lnTo>
                    <a:lnTo>
                      <a:pt x="313" y="380"/>
                    </a:lnTo>
                    <a:lnTo>
                      <a:pt x="334" y="379"/>
                    </a:lnTo>
                    <a:lnTo>
                      <a:pt x="358" y="377"/>
                    </a:lnTo>
                    <a:lnTo>
                      <a:pt x="383" y="374"/>
                    </a:lnTo>
                    <a:lnTo>
                      <a:pt x="413" y="371"/>
                    </a:lnTo>
                    <a:lnTo>
                      <a:pt x="443" y="365"/>
                    </a:lnTo>
                    <a:lnTo>
                      <a:pt x="474" y="359"/>
                    </a:lnTo>
                    <a:lnTo>
                      <a:pt x="507" y="349"/>
                    </a:lnTo>
                    <a:lnTo>
                      <a:pt x="539" y="337"/>
                    </a:lnTo>
                    <a:lnTo>
                      <a:pt x="573" y="322"/>
                    </a:lnTo>
                    <a:lnTo>
                      <a:pt x="607" y="304"/>
                    </a:lnTo>
                    <a:lnTo>
                      <a:pt x="638" y="283"/>
                    </a:lnTo>
                    <a:lnTo>
                      <a:pt x="670" y="256"/>
                    </a:lnTo>
                    <a:lnTo>
                      <a:pt x="700" y="225"/>
                    </a:lnTo>
                    <a:lnTo>
                      <a:pt x="728" y="191"/>
                    </a:lnTo>
                    <a:lnTo>
                      <a:pt x="725" y="165"/>
                    </a:lnTo>
                    <a:lnTo>
                      <a:pt x="718" y="135"/>
                    </a:lnTo>
                    <a:lnTo>
                      <a:pt x="709" y="103"/>
                    </a:lnTo>
                    <a:lnTo>
                      <a:pt x="695" y="72"/>
                    </a:lnTo>
                    <a:lnTo>
                      <a:pt x="680" y="44"/>
                    </a:lnTo>
                    <a:lnTo>
                      <a:pt x="661" y="21"/>
                    </a:lnTo>
                    <a:lnTo>
                      <a:pt x="638" y="6"/>
                    </a:lnTo>
                    <a:lnTo>
                      <a:pt x="611" y="0"/>
                    </a:lnTo>
                    <a:lnTo>
                      <a:pt x="584" y="0"/>
                    </a:lnTo>
                    <a:lnTo>
                      <a:pt x="558" y="0"/>
                    </a:lnTo>
                    <a:lnTo>
                      <a:pt x="536" y="0"/>
                    </a:lnTo>
                    <a:lnTo>
                      <a:pt x="516" y="0"/>
                    </a:lnTo>
                    <a:lnTo>
                      <a:pt x="500" y="0"/>
                    </a:lnTo>
                    <a:lnTo>
                      <a:pt x="487" y="0"/>
                    </a:lnTo>
                    <a:lnTo>
                      <a:pt x="479" y="0"/>
                    </a:lnTo>
                    <a:lnTo>
                      <a:pt x="477" y="0"/>
                    </a:lnTo>
                    <a:lnTo>
                      <a:pt x="0" y="346"/>
                    </a:lnTo>
                    <a:close/>
                  </a:path>
                </a:pathLst>
              </a:custGeom>
              <a:solidFill>
                <a:srgbClr val="FFFFFF"/>
              </a:solidFill>
              <a:ln w="9525">
                <a:noFill/>
                <a:round/>
                <a:headEnd/>
                <a:tailEnd/>
              </a:ln>
            </p:spPr>
            <p:txBody>
              <a:bodyPr/>
              <a:lstStyle/>
              <a:p>
                <a:endParaRPr lang="en-US" dirty="0"/>
              </a:p>
            </p:txBody>
          </p:sp>
          <p:sp>
            <p:nvSpPr>
              <p:cNvPr id="122379" name="Freeform 523"/>
              <p:cNvSpPr>
                <a:spLocks/>
              </p:cNvSpPr>
              <p:nvPr/>
            </p:nvSpPr>
            <p:spPr bwMode="auto">
              <a:xfrm>
                <a:off x="2813" y="1145"/>
                <a:ext cx="180" cy="295"/>
              </a:xfrm>
              <a:custGeom>
                <a:avLst/>
                <a:gdLst>
                  <a:gd name="T0" fmla="*/ 168 w 903"/>
                  <a:gd name="T1" fmla="*/ 4 h 1473"/>
                  <a:gd name="T2" fmla="*/ 295 w 903"/>
                  <a:gd name="T3" fmla="*/ 47 h 1473"/>
                  <a:gd name="T4" fmla="*/ 495 w 903"/>
                  <a:gd name="T5" fmla="*/ 142 h 1473"/>
                  <a:gd name="T6" fmla="*/ 714 w 903"/>
                  <a:gd name="T7" fmla="*/ 301 h 1473"/>
                  <a:gd name="T8" fmla="*/ 853 w 903"/>
                  <a:gd name="T9" fmla="*/ 806 h 1473"/>
                  <a:gd name="T10" fmla="*/ 882 w 903"/>
                  <a:gd name="T11" fmla="*/ 834 h 1473"/>
                  <a:gd name="T12" fmla="*/ 903 w 903"/>
                  <a:gd name="T13" fmla="*/ 878 h 1473"/>
                  <a:gd name="T14" fmla="*/ 871 w 903"/>
                  <a:gd name="T15" fmla="*/ 929 h 1473"/>
                  <a:gd name="T16" fmla="*/ 817 w 903"/>
                  <a:gd name="T17" fmla="*/ 961 h 1473"/>
                  <a:gd name="T18" fmla="*/ 760 w 903"/>
                  <a:gd name="T19" fmla="*/ 942 h 1473"/>
                  <a:gd name="T20" fmla="*/ 731 w 903"/>
                  <a:gd name="T21" fmla="*/ 925 h 1473"/>
                  <a:gd name="T22" fmla="*/ 760 w 903"/>
                  <a:gd name="T23" fmla="*/ 1000 h 1473"/>
                  <a:gd name="T24" fmla="*/ 815 w 903"/>
                  <a:gd name="T25" fmla="*/ 1098 h 1473"/>
                  <a:gd name="T26" fmla="*/ 871 w 903"/>
                  <a:gd name="T27" fmla="*/ 1223 h 1473"/>
                  <a:gd name="T28" fmla="*/ 891 w 903"/>
                  <a:gd name="T29" fmla="*/ 1333 h 1473"/>
                  <a:gd name="T30" fmla="*/ 833 w 903"/>
                  <a:gd name="T31" fmla="*/ 1387 h 1473"/>
                  <a:gd name="T32" fmla="*/ 739 w 903"/>
                  <a:gd name="T33" fmla="*/ 1390 h 1473"/>
                  <a:gd name="T34" fmla="*/ 710 w 903"/>
                  <a:gd name="T35" fmla="*/ 1332 h 1473"/>
                  <a:gd name="T36" fmla="*/ 691 w 903"/>
                  <a:gd name="T37" fmla="*/ 1279 h 1473"/>
                  <a:gd name="T38" fmla="*/ 634 w 903"/>
                  <a:gd name="T39" fmla="*/ 1321 h 1473"/>
                  <a:gd name="T40" fmla="*/ 563 w 903"/>
                  <a:gd name="T41" fmla="*/ 1373 h 1473"/>
                  <a:gd name="T42" fmla="*/ 497 w 903"/>
                  <a:gd name="T43" fmla="*/ 1414 h 1473"/>
                  <a:gd name="T44" fmla="*/ 438 w 903"/>
                  <a:gd name="T45" fmla="*/ 1443 h 1473"/>
                  <a:gd name="T46" fmla="*/ 378 w 903"/>
                  <a:gd name="T47" fmla="*/ 1461 h 1473"/>
                  <a:gd name="T48" fmla="*/ 317 w 903"/>
                  <a:gd name="T49" fmla="*/ 1472 h 1473"/>
                  <a:gd name="T50" fmla="*/ 263 w 903"/>
                  <a:gd name="T51" fmla="*/ 1472 h 1473"/>
                  <a:gd name="T52" fmla="*/ 226 w 903"/>
                  <a:gd name="T53" fmla="*/ 1453 h 1473"/>
                  <a:gd name="T54" fmla="*/ 108 w 903"/>
                  <a:gd name="T55" fmla="*/ 1204 h 1473"/>
                  <a:gd name="T56" fmla="*/ 51 w 903"/>
                  <a:gd name="T57" fmla="*/ 1156 h 1473"/>
                  <a:gd name="T58" fmla="*/ 37 w 903"/>
                  <a:gd name="T59" fmla="*/ 1072 h 1473"/>
                  <a:gd name="T60" fmla="*/ 46 w 903"/>
                  <a:gd name="T61" fmla="*/ 999 h 1473"/>
                  <a:gd name="T62" fmla="*/ 91 w 903"/>
                  <a:gd name="T63" fmla="*/ 979 h 1473"/>
                  <a:gd name="T64" fmla="*/ 93 w 903"/>
                  <a:gd name="T65" fmla="*/ 942 h 1473"/>
                  <a:gd name="T66" fmla="*/ 10 w 903"/>
                  <a:gd name="T67" fmla="*/ 843 h 1473"/>
                  <a:gd name="T68" fmla="*/ 10 w 903"/>
                  <a:gd name="T69" fmla="*/ 805 h 1473"/>
                  <a:gd name="T70" fmla="*/ 47 w 903"/>
                  <a:gd name="T71" fmla="*/ 838 h 1473"/>
                  <a:gd name="T72" fmla="*/ 103 w 903"/>
                  <a:gd name="T73" fmla="*/ 898 h 1473"/>
                  <a:gd name="T74" fmla="*/ 164 w 903"/>
                  <a:gd name="T75" fmla="*/ 952 h 1473"/>
                  <a:gd name="T76" fmla="*/ 210 w 903"/>
                  <a:gd name="T77" fmla="*/ 959 h 1473"/>
                  <a:gd name="T78" fmla="*/ 244 w 903"/>
                  <a:gd name="T79" fmla="*/ 954 h 1473"/>
                  <a:gd name="T80" fmla="*/ 291 w 903"/>
                  <a:gd name="T81" fmla="*/ 1009 h 1473"/>
                  <a:gd name="T82" fmla="*/ 302 w 903"/>
                  <a:gd name="T83" fmla="*/ 1065 h 1473"/>
                  <a:gd name="T84" fmla="*/ 287 w 903"/>
                  <a:gd name="T85" fmla="*/ 1111 h 1473"/>
                  <a:gd name="T86" fmla="*/ 293 w 903"/>
                  <a:gd name="T87" fmla="*/ 1182 h 1473"/>
                  <a:gd name="T88" fmla="*/ 375 w 903"/>
                  <a:gd name="T89" fmla="*/ 1232 h 1473"/>
                  <a:gd name="T90" fmla="*/ 425 w 903"/>
                  <a:gd name="T91" fmla="*/ 1106 h 1473"/>
                  <a:gd name="T92" fmla="*/ 495 w 903"/>
                  <a:gd name="T93" fmla="*/ 1024 h 1473"/>
                  <a:gd name="T94" fmla="*/ 500 w 903"/>
                  <a:gd name="T95" fmla="*/ 913 h 1473"/>
                  <a:gd name="T96" fmla="*/ 486 w 903"/>
                  <a:gd name="T97" fmla="*/ 867 h 1473"/>
                  <a:gd name="T98" fmla="*/ 437 w 903"/>
                  <a:gd name="T99" fmla="*/ 880 h 1473"/>
                  <a:gd name="T100" fmla="*/ 376 w 903"/>
                  <a:gd name="T101" fmla="*/ 885 h 1473"/>
                  <a:gd name="T102" fmla="*/ 328 w 903"/>
                  <a:gd name="T103" fmla="*/ 836 h 1473"/>
                  <a:gd name="T104" fmla="*/ 369 w 903"/>
                  <a:gd name="T105" fmla="*/ 688 h 1473"/>
                  <a:gd name="T106" fmla="*/ 246 w 903"/>
                  <a:gd name="T107" fmla="*/ 645 h 1473"/>
                  <a:gd name="T108" fmla="*/ 244 w 903"/>
                  <a:gd name="T109" fmla="*/ 530 h 1473"/>
                  <a:gd name="T110" fmla="*/ 221 w 903"/>
                  <a:gd name="T111" fmla="*/ 465 h 1473"/>
                  <a:gd name="T112" fmla="*/ 211 w 903"/>
                  <a:gd name="T113" fmla="*/ 354 h 1473"/>
                  <a:gd name="T114" fmla="*/ 240 w 903"/>
                  <a:gd name="T115" fmla="*/ 263 h 1473"/>
                  <a:gd name="T116" fmla="*/ 213 w 903"/>
                  <a:gd name="T117" fmla="*/ 95 h 147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03"/>
                  <a:gd name="T178" fmla="*/ 0 h 1473"/>
                  <a:gd name="T179" fmla="*/ 903 w 903"/>
                  <a:gd name="T180" fmla="*/ 1473 h 147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03" h="1473">
                    <a:moveTo>
                      <a:pt x="213" y="95"/>
                    </a:moveTo>
                    <a:lnTo>
                      <a:pt x="151" y="0"/>
                    </a:lnTo>
                    <a:lnTo>
                      <a:pt x="155" y="1"/>
                    </a:lnTo>
                    <a:lnTo>
                      <a:pt x="168" y="4"/>
                    </a:lnTo>
                    <a:lnTo>
                      <a:pt x="191" y="11"/>
                    </a:lnTo>
                    <a:lnTo>
                      <a:pt x="219" y="20"/>
                    </a:lnTo>
                    <a:lnTo>
                      <a:pt x="255" y="32"/>
                    </a:lnTo>
                    <a:lnTo>
                      <a:pt x="295" y="47"/>
                    </a:lnTo>
                    <a:lnTo>
                      <a:pt x="340" y="66"/>
                    </a:lnTo>
                    <a:lnTo>
                      <a:pt x="390" y="87"/>
                    </a:lnTo>
                    <a:lnTo>
                      <a:pt x="441" y="113"/>
                    </a:lnTo>
                    <a:lnTo>
                      <a:pt x="495" y="142"/>
                    </a:lnTo>
                    <a:lnTo>
                      <a:pt x="550" y="176"/>
                    </a:lnTo>
                    <a:lnTo>
                      <a:pt x="605" y="213"/>
                    </a:lnTo>
                    <a:lnTo>
                      <a:pt x="660" y="255"/>
                    </a:lnTo>
                    <a:lnTo>
                      <a:pt x="714" y="301"/>
                    </a:lnTo>
                    <a:lnTo>
                      <a:pt x="765" y="352"/>
                    </a:lnTo>
                    <a:lnTo>
                      <a:pt x="814" y="408"/>
                    </a:lnTo>
                    <a:lnTo>
                      <a:pt x="841" y="758"/>
                    </a:lnTo>
                    <a:lnTo>
                      <a:pt x="853" y="806"/>
                    </a:lnTo>
                    <a:lnTo>
                      <a:pt x="855" y="809"/>
                    </a:lnTo>
                    <a:lnTo>
                      <a:pt x="862" y="814"/>
                    </a:lnTo>
                    <a:lnTo>
                      <a:pt x="871" y="823"/>
                    </a:lnTo>
                    <a:lnTo>
                      <a:pt x="882" y="834"/>
                    </a:lnTo>
                    <a:lnTo>
                      <a:pt x="891" y="846"/>
                    </a:lnTo>
                    <a:lnTo>
                      <a:pt x="899" y="858"/>
                    </a:lnTo>
                    <a:lnTo>
                      <a:pt x="903" y="869"/>
                    </a:lnTo>
                    <a:lnTo>
                      <a:pt x="903" y="878"/>
                    </a:lnTo>
                    <a:lnTo>
                      <a:pt x="899" y="888"/>
                    </a:lnTo>
                    <a:lnTo>
                      <a:pt x="891" y="901"/>
                    </a:lnTo>
                    <a:lnTo>
                      <a:pt x="882" y="914"/>
                    </a:lnTo>
                    <a:lnTo>
                      <a:pt x="871" y="929"/>
                    </a:lnTo>
                    <a:lnTo>
                      <a:pt x="859" y="942"/>
                    </a:lnTo>
                    <a:lnTo>
                      <a:pt x="845" y="953"/>
                    </a:lnTo>
                    <a:lnTo>
                      <a:pt x="831" y="960"/>
                    </a:lnTo>
                    <a:lnTo>
                      <a:pt x="817" y="961"/>
                    </a:lnTo>
                    <a:lnTo>
                      <a:pt x="802" y="959"/>
                    </a:lnTo>
                    <a:lnTo>
                      <a:pt x="788" y="954"/>
                    </a:lnTo>
                    <a:lnTo>
                      <a:pt x="773" y="949"/>
                    </a:lnTo>
                    <a:lnTo>
                      <a:pt x="760" y="942"/>
                    </a:lnTo>
                    <a:lnTo>
                      <a:pt x="749" y="935"/>
                    </a:lnTo>
                    <a:lnTo>
                      <a:pt x="739" y="931"/>
                    </a:lnTo>
                    <a:lnTo>
                      <a:pt x="733" y="926"/>
                    </a:lnTo>
                    <a:lnTo>
                      <a:pt x="731" y="925"/>
                    </a:lnTo>
                    <a:lnTo>
                      <a:pt x="743" y="973"/>
                    </a:lnTo>
                    <a:lnTo>
                      <a:pt x="745" y="977"/>
                    </a:lnTo>
                    <a:lnTo>
                      <a:pt x="751" y="986"/>
                    </a:lnTo>
                    <a:lnTo>
                      <a:pt x="760" y="1000"/>
                    </a:lnTo>
                    <a:lnTo>
                      <a:pt x="771" y="1019"/>
                    </a:lnTo>
                    <a:lnTo>
                      <a:pt x="785" y="1043"/>
                    </a:lnTo>
                    <a:lnTo>
                      <a:pt x="799" y="1069"/>
                    </a:lnTo>
                    <a:lnTo>
                      <a:pt x="815" y="1098"/>
                    </a:lnTo>
                    <a:lnTo>
                      <a:pt x="831" y="1128"/>
                    </a:lnTo>
                    <a:lnTo>
                      <a:pt x="845" y="1159"/>
                    </a:lnTo>
                    <a:lnTo>
                      <a:pt x="860" y="1192"/>
                    </a:lnTo>
                    <a:lnTo>
                      <a:pt x="871" y="1223"/>
                    </a:lnTo>
                    <a:lnTo>
                      <a:pt x="881" y="1255"/>
                    </a:lnTo>
                    <a:lnTo>
                      <a:pt x="888" y="1283"/>
                    </a:lnTo>
                    <a:lnTo>
                      <a:pt x="891" y="1310"/>
                    </a:lnTo>
                    <a:lnTo>
                      <a:pt x="891" y="1333"/>
                    </a:lnTo>
                    <a:lnTo>
                      <a:pt x="885" y="1352"/>
                    </a:lnTo>
                    <a:lnTo>
                      <a:pt x="874" y="1367"/>
                    </a:lnTo>
                    <a:lnTo>
                      <a:pt x="856" y="1379"/>
                    </a:lnTo>
                    <a:lnTo>
                      <a:pt x="833" y="1387"/>
                    </a:lnTo>
                    <a:lnTo>
                      <a:pt x="808" y="1392"/>
                    </a:lnTo>
                    <a:lnTo>
                      <a:pt x="782" y="1395"/>
                    </a:lnTo>
                    <a:lnTo>
                      <a:pt x="758" y="1394"/>
                    </a:lnTo>
                    <a:lnTo>
                      <a:pt x="739" y="1390"/>
                    </a:lnTo>
                    <a:lnTo>
                      <a:pt x="726" y="1383"/>
                    </a:lnTo>
                    <a:lnTo>
                      <a:pt x="722" y="1368"/>
                    </a:lnTo>
                    <a:lnTo>
                      <a:pt x="716" y="1350"/>
                    </a:lnTo>
                    <a:lnTo>
                      <a:pt x="710" y="1332"/>
                    </a:lnTo>
                    <a:lnTo>
                      <a:pt x="705" y="1314"/>
                    </a:lnTo>
                    <a:lnTo>
                      <a:pt x="699" y="1299"/>
                    </a:lnTo>
                    <a:lnTo>
                      <a:pt x="695" y="1287"/>
                    </a:lnTo>
                    <a:lnTo>
                      <a:pt x="691" y="1279"/>
                    </a:lnTo>
                    <a:lnTo>
                      <a:pt x="690" y="1276"/>
                    </a:lnTo>
                    <a:lnTo>
                      <a:pt x="671" y="1292"/>
                    </a:lnTo>
                    <a:lnTo>
                      <a:pt x="652" y="1306"/>
                    </a:lnTo>
                    <a:lnTo>
                      <a:pt x="634" y="1321"/>
                    </a:lnTo>
                    <a:lnTo>
                      <a:pt x="616" y="1335"/>
                    </a:lnTo>
                    <a:lnTo>
                      <a:pt x="598" y="1348"/>
                    </a:lnTo>
                    <a:lnTo>
                      <a:pt x="580" y="1361"/>
                    </a:lnTo>
                    <a:lnTo>
                      <a:pt x="563" y="1373"/>
                    </a:lnTo>
                    <a:lnTo>
                      <a:pt x="547" y="1385"/>
                    </a:lnTo>
                    <a:lnTo>
                      <a:pt x="530" y="1395"/>
                    </a:lnTo>
                    <a:lnTo>
                      <a:pt x="513" y="1405"/>
                    </a:lnTo>
                    <a:lnTo>
                      <a:pt x="497" y="1414"/>
                    </a:lnTo>
                    <a:lnTo>
                      <a:pt x="482" y="1423"/>
                    </a:lnTo>
                    <a:lnTo>
                      <a:pt x="467" y="1431"/>
                    </a:lnTo>
                    <a:lnTo>
                      <a:pt x="451" y="1436"/>
                    </a:lnTo>
                    <a:lnTo>
                      <a:pt x="438" y="1443"/>
                    </a:lnTo>
                    <a:lnTo>
                      <a:pt x="423" y="1447"/>
                    </a:lnTo>
                    <a:lnTo>
                      <a:pt x="409" y="1452"/>
                    </a:lnTo>
                    <a:lnTo>
                      <a:pt x="394" y="1456"/>
                    </a:lnTo>
                    <a:lnTo>
                      <a:pt x="378" y="1461"/>
                    </a:lnTo>
                    <a:lnTo>
                      <a:pt x="363" y="1464"/>
                    </a:lnTo>
                    <a:lnTo>
                      <a:pt x="348" y="1468"/>
                    </a:lnTo>
                    <a:lnTo>
                      <a:pt x="332" y="1470"/>
                    </a:lnTo>
                    <a:lnTo>
                      <a:pt x="317" y="1472"/>
                    </a:lnTo>
                    <a:lnTo>
                      <a:pt x="302" y="1473"/>
                    </a:lnTo>
                    <a:lnTo>
                      <a:pt x="289" y="1473"/>
                    </a:lnTo>
                    <a:lnTo>
                      <a:pt x="275" y="1473"/>
                    </a:lnTo>
                    <a:lnTo>
                      <a:pt x="263" y="1472"/>
                    </a:lnTo>
                    <a:lnTo>
                      <a:pt x="252" y="1469"/>
                    </a:lnTo>
                    <a:lnTo>
                      <a:pt x="241" y="1465"/>
                    </a:lnTo>
                    <a:lnTo>
                      <a:pt x="232" y="1460"/>
                    </a:lnTo>
                    <a:lnTo>
                      <a:pt x="226" y="1453"/>
                    </a:lnTo>
                    <a:lnTo>
                      <a:pt x="220" y="1445"/>
                    </a:lnTo>
                    <a:lnTo>
                      <a:pt x="184" y="1269"/>
                    </a:lnTo>
                    <a:lnTo>
                      <a:pt x="112" y="1206"/>
                    </a:lnTo>
                    <a:lnTo>
                      <a:pt x="108" y="1204"/>
                    </a:lnTo>
                    <a:lnTo>
                      <a:pt x="97" y="1197"/>
                    </a:lnTo>
                    <a:lnTo>
                      <a:pt x="81" y="1186"/>
                    </a:lnTo>
                    <a:lnTo>
                      <a:pt x="65" y="1173"/>
                    </a:lnTo>
                    <a:lnTo>
                      <a:pt x="51" y="1156"/>
                    </a:lnTo>
                    <a:lnTo>
                      <a:pt x="41" y="1138"/>
                    </a:lnTo>
                    <a:lnTo>
                      <a:pt x="38" y="1119"/>
                    </a:lnTo>
                    <a:lnTo>
                      <a:pt x="46" y="1099"/>
                    </a:lnTo>
                    <a:lnTo>
                      <a:pt x="37" y="1072"/>
                    </a:lnTo>
                    <a:lnTo>
                      <a:pt x="33" y="1047"/>
                    </a:lnTo>
                    <a:lnTo>
                      <a:pt x="33" y="1026"/>
                    </a:lnTo>
                    <a:lnTo>
                      <a:pt x="41" y="1009"/>
                    </a:lnTo>
                    <a:lnTo>
                      <a:pt x="46" y="999"/>
                    </a:lnTo>
                    <a:lnTo>
                      <a:pt x="54" y="990"/>
                    </a:lnTo>
                    <a:lnTo>
                      <a:pt x="65" y="985"/>
                    </a:lnTo>
                    <a:lnTo>
                      <a:pt x="78" y="981"/>
                    </a:lnTo>
                    <a:lnTo>
                      <a:pt x="91" y="979"/>
                    </a:lnTo>
                    <a:lnTo>
                      <a:pt x="103" y="977"/>
                    </a:lnTo>
                    <a:lnTo>
                      <a:pt x="115" y="976"/>
                    </a:lnTo>
                    <a:lnTo>
                      <a:pt x="124" y="973"/>
                    </a:lnTo>
                    <a:lnTo>
                      <a:pt x="93" y="942"/>
                    </a:lnTo>
                    <a:lnTo>
                      <a:pt x="65" y="913"/>
                    </a:lnTo>
                    <a:lnTo>
                      <a:pt x="43" y="886"/>
                    </a:lnTo>
                    <a:lnTo>
                      <a:pt x="24" y="862"/>
                    </a:lnTo>
                    <a:lnTo>
                      <a:pt x="10" y="843"/>
                    </a:lnTo>
                    <a:lnTo>
                      <a:pt x="2" y="827"/>
                    </a:lnTo>
                    <a:lnTo>
                      <a:pt x="0" y="814"/>
                    </a:lnTo>
                    <a:lnTo>
                      <a:pt x="5" y="806"/>
                    </a:lnTo>
                    <a:lnTo>
                      <a:pt x="10" y="805"/>
                    </a:lnTo>
                    <a:lnTo>
                      <a:pt x="17" y="809"/>
                    </a:lnTo>
                    <a:lnTo>
                      <a:pt x="26" y="817"/>
                    </a:lnTo>
                    <a:lnTo>
                      <a:pt x="36" y="825"/>
                    </a:lnTo>
                    <a:lnTo>
                      <a:pt x="47" y="838"/>
                    </a:lnTo>
                    <a:lnTo>
                      <a:pt x="61" y="851"/>
                    </a:lnTo>
                    <a:lnTo>
                      <a:pt x="74" y="866"/>
                    </a:lnTo>
                    <a:lnTo>
                      <a:pt x="89" y="882"/>
                    </a:lnTo>
                    <a:lnTo>
                      <a:pt x="103" y="898"/>
                    </a:lnTo>
                    <a:lnTo>
                      <a:pt x="119" y="913"/>
                    </a:lnTo>
                    <a:lnTo>
                      <a:pt x="134" y="927"/>
                    </a:lnTo>
                    <a:lnTo>
                      <a:pt x="149" y="941"/>
                    </a:lnTo>
                    <a:lnTo>
                      <a:pt x="164" y="952"/>
                    </a:lnTo>
                    <a:lnTo>
                      <a:pt x="179" y="961"/>
                    </a:lnTo>
                    <a:lnTo>
                      <a:pt x="192" y="966"/>
                    </a:lnTo>
                    <a:lnTo>
                      <a:pt x="204" y="968"/>
                    </a:lnTo>
                    <a:lnTo>
                      <a:pt x="210" y="959"/>
                    </a:lnTo>
                    <a:lnTo>
                      <a:pt x="217" y="953"/>
                    </a:lnTo>
                    <a:lnTo>
                      <a:pt x="225" y="950"/>
                    </a:lnTo>
                    <a:lnTo>
                      <a:pt x="234" y="951"/>
                    </a:lnTo>
                    <a:lnTo>
                      <a:pt x="244" y="954"/>
                    </a:lnTo>
                    <a:lnTo>
                      <a:pt x="255" y="962"/>
                    </a:lnTo>
                    <a:lnTo>
                      <a:pt x="266" y="975"/>
                    </a:lnTo>
                    <a:lnTo>
                      <a:pt x="280" y="991"/>
                    </a:lnTo>
                    <a:lnTo>
                      <a:pt x="291" y="1009"/>
                    </a:lnTo>
                    <a:lnTo>
                      <a:pt x="299" y="1025"/>
                    </a:lnTo>
                    <a:lnTo>
                      <a:pt x="302" y="1040"/>
                    </a:lnTo>
                    <a:lnTo>
                      <a:pt x="303" y="1053"/>
                    </a:lnTo>
                    <a:lnTo>
                      <a:pt x="302" y="1065"/>
                    </a:lnTo>
                    <a:lnTo>
                      <a:pt x="300" y="1076"/>
                    </a:lnTo>
                    <a:lnTo>
                      <a:pt x="296" y="1088"/>
                    </a:lnTo>
                    <a:lnTo>
                      <a:pt x="292" y="1099"/>
                    </a:lnTo>
                    <a:lnTo>
                      <a:pt x="287" y="1111"/>
                    </a:lnTo>
                    <a:lnTo>
                      <a:pt x="284" y="1126"/>
                    </a:lnTo>
                    <a:lnTo>
                      <a:pt x="283" y="1141"/>
                    </a:lnTo>
                    <a:lnTo>
                      <a:pt x="285" y="1161"/>
                    </a:lnTo>
                    <a:lnTo>
                      <a:pt x="293" y="1182"/>
                    </a:lnTo>
                    <a:lnTo>
                      <a:pt x="309" y="1204"/>
                    </a:lnTo>
                    <a:lnTo>
                      <a:pt x="332" y="1230"/>
                    </a:lnTo>
                    <a:lnTo>
                      <a:pt x="366" y="1257"/>
                    </a:lnTo>
                    <a:lnTo>
                      <a:pt x="375" y="1232"/>
                    </a:lnTo>
                    <a:lnTo>
                      <a:pt x="386" y="1202"/>
                    </a:lnTo>
                    <a:lnTo>
                      <a:pt x="399" y="1169"/>
                    </a:lnTo>
                    <a:lnTo>
                      <a:pt x="411" y="1137"/>
                    </a:lnTo>
                    <a:lnTo>
                      <a:pt x="425" y="1106"/>
                    </a:lnTo>
                    <a:lnTo>
                      <a:pt x="442" y="1078"/>
                    </a:lnTo>
                    <a:lnTo>
                      <a:pt x="460" y="1055"/>
                    </a:lnTo>
                    <a:lnTo>
                      <a:pt x="479" y="1040"/>
                    </a:lnTo>
                    <a:lnTo>
                      <a:pt x="495" y="1024"/>
                    </a:lnTo>
                    <a:lnTo>
                      <a:pt x="504" y="999"/>
                    </a:lnTo>
                    <a:lnTo>
                      <a:pt x="506" y="971"/>
                    </a:lnTo>
                    <a:lnTo>
                      <a:pt x="504" y="941"/>
                    </a:lnTo>
                    <a:lnTo>
                      <a:pt x="500" y="913"/>
                    </a:lnTo>
                    <a:lnTo>
                      <a:pt x="495" y="888"/>
                    </a:lnTo>
                    <a:lnTo>
                      <a:pt x="491" y="873"/>
                    </a:lnTo>
                    <a:lnTo>
                      <a:pt x="488" y="866"/>
                    </a:lnTo>
                    <a:lnTo>
                      <a:pt x="486" y="867"/>
                    </a:lnTo>
                    <a:lnTo>
                      <a:pt x="478" y="869"/>
                    </a:lnTo>
                    <a:lnTo>
                      <a:pt x="467" y="873"/>
                    </a:lnTo>
                    <a:lnTo>
                      <a:pt x="452" y="876"/>
                    </a:lnTo>
                    <a:lnTo>
                      <a:pt x="437" y="880"/>
                    </a:lnTo>
                    <a:lnTo>
                      <a:pt x="420" y="884"/>
                    </a:lnTo>
                    <a:lnTo>
                      <a:pt x="404" y="886"/>
                    </a:lnTo>
                    <a:lnTo>
                      <a:pt x="390" y="887"/>
                    </a:lnTo>
                    <a:lnTo>
                      <a:pt x="376" y="885"/>
                    </a:lnTo>
                    <a:lnTo>
                      <a:pt x="363" y="877"/>
                    </a:lnTo>
                    <a:lnTo>
                      <a:pt x="350" y="866"/>
                    </a:lnTo>
                    <a:lnTo>
                      <a:pt x="339" y="852"/>
                    </a:lnTo>
                    <a:lnTo>
                      <a:pt x="328" y="836"/>
                    </a:lnTo>
                    <a:lnTo>
                      <a:pt x="318" y="818"/>
                    </a:lnTo>
                    <a:lnTo>
                      <a:pt x="310" y="800"/>
                    </a:lnTo>
                    <a:lnTo>
                      <a:pt x="303" y="782"/>
                    </a:lnTo>
                    <a:lnTo>
                      <a:pt x="369" y="688"/>
                    </a:lnTo>
                    <a:lnTo>
                      <a:pt x="269" y="688"/>
                    </a:lnTo>
                    <a:lnTo>
                      <a:pt x="262" y="674"/>
                    </a:lnTo>
                    <a:lnTo>
                      <a:pt x="253" y="659"/>
                    </a:lnTo>
                    <a:lnTo>
                      <a:pt x="246" y="645"/>
                    </a:lnTo>
                    <a:lnTo>
                      <a:pt x="243" y="639"/>
                    </a:lnTo>
                    <a:lnTo>
                      <a:pt x="201" y="599"/>
                    </a:lnTo>
                    <a:lnTo>
                      <a:pt x="222" y="566"/>
                    </a:lnTo>
                    <a:lnTo>
                      <a:pt x="244" y="530"/>
                    </a:lnTo>
                    <a:lnTo>
                      <a:pt x="241" y="524"/>
                    </a:lnTo>
                    <a:lnTo>
                      <a:pt x="236" y="511"/>
                    </a:lnTo>
                    <a:lnTo>
                      <a:pt x="229" y="490"/>
                    </a:lnTo>
                    <a:lnTo>
                      <a:pt x="221" y="465"/>
                    </a:lnTo>
                    <a:lnTo>
                      <a:pt x="213" y="436"/>
                    </a:lnTo>
                    <a:lnTo>
                      <a:pt x="209" y="406"/>
                    </a:lnTo>
                    <a:lnTo>
                      <a:pt x="208" y="378"/>
                    </a:lnTo>
                    <a:lnTo>
                      <a:pt x="211" y="354"/>
                    </a:lnTo>
                    <a:lnTo>
                      <a:pt x="219" y="332"/>
                    </a:lnTo>
                    <a:lnTo>
                      <a:pt x="227" y="311"/>
                    </a:lnTo>
                    <a:lnTo>
                      <a:pt x="235" y="289"/>
                    </a:lnTo>
                    <a:lnTo>
                      <a:pt x="240" y="263"/>
                    </a:lnTo>
                    <a:lnTo>
                      <a:pt x="243" y="233"/>
                    </a:lnTo>
                    <a:lnTo>
                      <a:pt x="239" y="196"/>
                    </a:lnTo>
                    <a:lnTo>
                      <a:pt x="230" y="151"/>
                    </a:lnTo>
                    <a:lnTo>
                      <a:pt x="213" y="95"/>
                    </a:lnTo>
                    <a:close/>
                  </a:path>
                </a:pathLst>
              </a:custGeom>
              <a:solidFill>
                <a:srgbClr val="FFFFFF"/>
              </a:solidFill>
              <a:ln w="9525">
                <a:noFill/>
                <a:round/>
                <a:headEnd/>
                <a:tailEnd/>
              </a:ln>
            </p:spPr>
            <p:txBody>
              <a:bodyPr/>
              <a:lstStyle/>
              <a:p>
                <a:endParaRPr lang="en-US" dirty="0"/>
              </a:p>
            </p:txBody>
          </p:sp>
          <p:sp>
            <p:nvSpPr>
              <p:cNvPr id="122380" name="Freeform 524"/>
              <p:cNvSpPr>
                <a:spLocks/>
              </p:cNvSpPr>
              <p:nvPr/>
            </p:nvSpPr>
            <p:spPr bwMode="auto">
              <a:xfrm>
                <a:off x="2617" y="1127"/>
                <a:ext cx="180" cy="299"/>
              </a:xfrm>
              <a:custGeom>
                <a:avLst/>
                <a:gdLst>
                  <a:gd name="T0" fmla="*/ 787 w 903"/>
                  <a:gd name="T1" fmla="*/ 1120 h 1491"/>
                  <a:gd name="T2" fmla="*/ 766 w 903"/>
                  <a:gd name="T3" fmla="*/ 1085 h 1491"/>
                  <a:gd name="T4" fmla="*/ 681 w 903"/>
                  <a:gd name="T5" fmla="*/ 1057 h 1491"/>
                  <a:gd name="T6" fmla="*/ 628 w 903"/>
                  <a:gd name="T7" fmla="*/ 1080 h 1491"/>
                  <a:gd name="T8" fmla="*/ 656 w 903"/>
                  <a:gd name="T9" fmla="*/ 1151 h 1491"/>
                  <a:gd name="T10" fmla="*/ 598 w 903"/>
                  <a:gd name="T11" fmla="*/ 1160 h 1491"/>
                  <a:gd name="T12" fmla="*/ 618 w 903"/>
                  <a:gd name="T13" fmla="*/ 987 h 1491"/>
                  <a:gd name="T14" fmla="*/ 647 w 903"/>
                  <a:gd name="T15" fmla="*/ 973 h 1491"/>
                  <a:gd name="T16" fmla="*/ 708 w 903"/>
                  <a:gd name="T17" fmla="*/ 924 h 1491"/>
                  <a:gd name="T18" fmla="*/ 821 w 903"/>
                  <a:gd name="T19" fmla="*/ 781 h 1491"/>
                  <a:gd name="T20" fmla="*/ 824 w 903"/>
                  <a:gd name="T21" fmla="*/ 677 h 1491"/>
                  <a:gd name="T22" fmla="*/ 793 w 903"/>
                  <a:gd name="T23" fmla="*/ 629 h 1491"/>
                  <a:gd name="T24" fmla="*/ 830 w 903"/>
                  <a:gd name="T25" fmla="*/ 574 h 1491"/>
                  <a:gd name="T26" fmla="*/ 823 w 903"/>
                  <a:gd name="T27" fmla="*/ 503 h 1491"/>
                  <a:gd name="T28" fmla="*/ 795 w 903"/>
                  <a:gd name="T29" fmla="*/ 500 h 1491"/>
                  <a:gd name="T30" fmla="*/ 783 w 903"/>
                  <a:gd name="T31" fmla="*/ 478 h 1491"/>
                  <a:gd name="T32" fmla="*/ 861 w 903"/>
                  <a:gd name="T33" fmla="*/ 414 h 1491"/>
                  <a:gd name="T34" fmla="*/ 891 w 903"/>
                  <a:gd name="T35" fmla="*/ 317 h 1491"/>
                  <a:gd name="T36" fmla="*/ 832 w 903"/>
                  <a:gd name="T37" fmla="*/ 255 h 1491"/>
                  <a:gd name="T38" fmla="*/ 854 w 903"/>
                  <a:gd name="T39" fmla="*/ 159 h 1491"/>
                  <a:gd name="T40" fmla="*/ 793 w 903"/>
                  <a:gd name="T41" fmla="*/ 161 h 1491"/>
                  <a:gd name="T42" fmla="*/ 760 w 903"/>
                  <a:gd name="T43" fmla="*/ 84 h 1491"/>
                  <a:gd name="T44" fmla="*/ 704 w 903"/>
                  <a:gd name="T45" fmla="*/ 4 h 1491"/>
                  <a:gd name="T46" fmla="*/ 643 w 903"/>
                  <a:gd name="T47" fmla="*/ 22 h 1491"/>
                  <a:gd name="T48" fmla="*/ 565 w 903"/>
                  <a:gd name="T49" fmla="*/ 84 h 1491"/>
                  <a:gd name="T50" fmla="*/ 510 w 903"/>
                  <a:gd name="T51" fmla="*/ 137 h 1491"/>
                  <a:gd name="T52" fmla="*/ 492 w 903"/>
                  <a:gd name="T53" fmla="*/ 141 h 1491"/>
                  <a:gd name="T54" fmla="*/ 408 w 903"/>
                  <a:gd name="T55" fmla="*/ 126 h 1491"/>
                  <a:gd name="T56" fmla="*/ 346 w 903"/>
                  <a:gd name="T57" fmla="*/ 171 h 1491"/>
                  <a:gd name="T58" fmla="*/ 365 w 903"/>
                  <a:gd name="T59" fmla="*/ 293 h 1491"/>
                  <a:gd name="T60" fmla="*/ 296 w 903"/>
                  <a:gd name="T61" fmla="*/ 431 h 1491"/>
                  <a:gd name="T62" fmla="*/ 232 w 903"/>
                  <a:gd name="T63" fmla="*/ 660 h 1491"/>
                  <a:gd name="T64" fmla="*/ 204 w 903"/>
                  <a:gd name="T65" fmla="*/ 995 h 1491"/>
                  <a:gd name="T66" fmla="*/ 188 w 903"/>
                  <a:gd name="T67" fmla="*/ 1101 h 1491"/>
                  <a:gd name="T68" fmla="*/ 116 w 903"/>
                  <a:gd name="T69" fmla="*/ 1103 h 1491"/>
                  <a:gd name="T70" fmla="*/ 31 w 903"/>
                  <a:gd name="T71" fmla="*/ 1116 h 1491"/>
                  <a:gd name="T72" fmla="*/ 0 w 903"/>
                  <a:gd name="T73" fmla="*/ 1154 h 1491"/>
                  <a:gd name="T74" fmla="*/ 28 w 903"/>
                  <a:gd name="T75" fmla="*/ 1289 h 1491"/>
                  <a:gd name="T76" fmla="*/ 101 w 903"/>
                  <a:gd name="T77" fmla="*/ 1440 h 1491"/>
                  <a:gd name="T78" fmla="*/ 221 w 903"/>
                  <a:gd name="T79" fmla="*/ 1461 h 1491"/>
                  <a:gd name="T80" fmla="*/ 548 w 903"/>
                  <a:gd name="T81" fmla="*/ 1261 h 1491"/>
                  <a:gd name="T82" fmla="*/ 569 w 903"/>
                  <a:gd name="T83" fmla="*/ 1287 h 1491"/>
                  <a:gd name="T84" fmla="*/ 607 w 903"/>
                  <a:gd name="T85" fmla="*/ 1308 h 1491"/>
                  <a:gd name="T86" fmla="*/ 665 w 903"/>
                  <a:gd name="T87" fmla="*/ 1291 h 1491"/>
                  <a:gd name="T88" fmla="*/ 666 w 903"/>
                  <a:gd name="T89" fmla="*/ 1235 h 1491"/>
                  <a:gd name="T90" fmla="*/ 705 w 903"/>
                  <a:gd name="T91" fmla="*/ 1228 h 1491"/>
                  <a:gd name="T92" fmla="*/ 745 w 903"/>
                  <a:gd name="T93" fmla="*/ 1233 h 1491"/>
                  <a:gd name="T94" fmla="*/ 755 w 903"/>
                  <a:gd name="T95" fmla="*/ 1192 h 1491"/>
                  <a:gd name="T96" fmla="*/ 728 w 903"/>
                  <a:gd name="T97" fmla="*/ 1184 h 1491"/>
                  <a:gd name="T98" fmla="*/ 741 w 903"/>
                  <a:gd name="T99" fmla="*/ 1130 h 1491"/>
                  <a:gd name="T100" fmla="*/ 825 w 903"/>
                  <a:gd name="T101" fmla="*/ 1120 h 14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03"/>
                  <a:gd name="T154" fmla="*/ 0 h 1491"/>
                  <a:gd name="T155" fmla="*/ 903 w 903"/>
                  <a:gd name="T156" fmla="*/ 1491 h 14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03" h="1491">
                    <a:moveTo>
                      <a:pt x="839" y="1121"/>
                    </a:moveTo>
                    <a:lnTo>
                      <a:pt x="825" y="1123"/>
                    </a:lnTo>
                    <a:lnTo>
                      <a:pt x="812" y="1124"/>
                    </a:lnTo>
                    <a:lnTo>
                      <a:pt x="799" y="1123"/>
                    </a:lnTo>
                    <a:lnTo>
                      <a:pt x="787" y="1120"/>
                    </a:lnTo>
                    <a:lnTo>
                      <a:pt x="777" y="1115"/>
                    </a:lnTo>
                    <a:lnTo>
                      <a:pt x="770" y="1110"/>
                    </a:lnTo>
                    <a:lnTo>
                      <a:pt x="767" y="1103"/>
                    </a:lnTo>
                    <a:lnTo>
                      <a:pt x="767" y="1094"/>
                    </a:lnTo>
                    <a:lnTo>
                      <a:pt x="766" y="1085"/>
                    </a:lnTo>
                    <a:lnTo>
                      <a:pt x="757" y="1077"/>
                    </a:lnTo>
                    <a:lnTo>
                      <a:pt x="742" y="1069"/>
                    </a:lnTo>
                    <a:lnTo>
                      <a:pt x="723" y="1064"/>
                    </a:lnTo>
                    <a:lnTo>
                      <a:pt x="702" y="1059"/>
                    </a:lnTo>
                    <a:lnTo>
                      <a:pt x="681" y="1057"/>
                    </a:lnTo>
                    <a:lnTo>
                      <a:pt x="659" y="1056"/>
                    </a:lnTo>
                    <a:lnTo>
                      <a:pt x="640" y="1058"/>
                    </a:lnTo>
                    <a:lnTo>
                      <a:pt x="628" y="1063"/>
                    </a:lnTo>
                    <a:lnTo>
                      <a:pt x="625" y="1070"/>
                    </a:lnTo>
                    <a:lnTo>
                      <a:pt x="628" y="1080"/>
                    </a:lnTo>
                    <a:lnTo>
                      <a:pt x="636" y="1092"/>
                    </a:lnTo>
                    <a:lnTo>
                      <a:pt x="645" y="1105"/>
                    </a:lnTo>
                    <a:lnTo>
                      <a:pt x="653" y="1120"/>
                    </a:lnTo>
                    <a:lnTo>
                      <a:pt x="657" y="1135"/>
                    </a:lnTo>
                    <a:lnTo>
                      <a:pt x="656" y="1151"/>
                    </a:lnTo>
                    <a:lnTo>
                      <a:pt x="649" y="1162"/>
                    </a:lnTo>
                    <a:lnTo>
                      <a:pt x="639" y="1168"/>
                    </a:lnTo>
                    <a:lnTo>
                      <a:pt x="626" y="1168"/>
                    </a:lnTo>
                    <a:lnTo>
                      <a:pt x="611" y="1164"/>
                    </a:lnTo>
                    <a:lnTo>
                      <a:pt x="598" y="1160"/>
                    </a:lnTo>
                    <a:lnTo>
                      <a:pt x="586" y="1154"/>
                    </a:lnTo>
                    <a:lnTo>
                      <a:pt x="579" y="1150"/>
                    </a:lnTo>
                    <a:lnTo>
                      <a:pt x="575" y="1148"/>
                    </a:lnTo>
                    <a:lnTo>
                      <a:pt x="617" y="989"/>
                    </a:lnTo>
                    <a:lnTo>
                      <a:pt x="618" y="987"/>
                    </a:lnTo>
                    <a:lnTo>
                      <a:pt x="621" y="986"/>
                    </a:lnTo>
                    <a:lnTo>
                      <a:pt x="627" y="984"/>
                    </a:lnTo>
                    <a:lnTo>
                      <a:pt x="632" y="981"/>
                    </a:lnTo>
                    <a:lnTo>
                      <a:pt x="639" y="977"/>
                    </a:lnTo>
                    <a:lnTo>
                      <a:pt x="647" y="973"/>
                    </a:lnTo>
                    <a:lnTo>
                      <a:pt x="654" y="970"/>
                    </a:lnTo>
                    <a:lnTo>
                      <a:pt x="659" y="966"/>
                    </a:lnTo>
                    <a:lnTo>
                      <a:pt x="669" y="958"/>
                    </a:lnTo>
                    <a:lnTo>
                      <a:pt x="685" y="944"/>
                    </a:lnTo>
                    <a:lnTo>
                      <a:pt x="708" y="924"/>
                    </a:lnTo>
                    <a:lnTo>
                      <a:pt x="732" y="899"/>
                    </a:lnTo>
                    <a:lnTo>
                      <a:pt x="757" y="871"/>
                    </a:lnTo>
                    <a:lnTo>
                      <a:pt x="782" y="841"/>
                    </a:lnTo>
                    <a:lnTo>
                      <a:pt x="804" y="810"/>
                    </a:lnTo>
                    <a:lnTo>
                      <a:pt x="821" y="781"/>
                    </a:lnTo>
                    <a:lnTo>
                      <a:pt x="832" y="754"/>
                    </a:lnTo>
                    <a:lnTo>
                      <a:pt x="837" y="730"/>
                    </a:lnTo>
                    <a:lnTo>
                      <a:pt x="838" y="710"/>
                    </a:lnTo>
                    <a:lnTo>
                      <a:pt x="833" y="692"/>
                    </a:lnTo>
                    <a:lnTo>
                      <a:pt x="824" y="677"/>
                    </a:lnTo>
                    <a:lnTo>
                      <a:pt x="812" y="665"/>
                    </a:lnTo>
                    <a:lnTo>
                      <a:pt x="797" y="657"/>
                    </a:lnTo>
                    <a:lnTo>
                      <a:pt x="779" y="651"/>
                    </a:lnTo>
                    <a:lnTo>
                      <a:pt x="785" y="640"/>
                    </a:lnTo>
                    <a:lnTo>
                      <a:pt x="793" y="629"/>
                    </a:lnTo>
                    <a:lnTo>
                      <a:pt x="801" y="617"/>
                    </a:lnTo>
                    <a:lnTo>
                      <a:pt x="810" y="605"/>
                    </a:lnTo>
                    <a:lnTo>
                      <a:pt x="818" y="594"/>
                    </a:lnTo>
                    <a:lnTo>
                      <a:pt x="824" y="584"/>
                    </a:lnTo>
                    <a:lnTo>
                      <a:pt x="830" y="574"/>
                    </a:lnTo>
                    <a:lnTo>
                      <a:pt x="832" y="564"/>
                    </a:lnTo>
                    <a:lnTo>
                      <a:pt x="836" y="544"/>
                    </a:lnTo>
                    <a:lnTo>
                      <a:pt x="836" y="527"/>
                    </a:lnTo>
                    <a:lnTo>
                      <a:pt x="831" y="513"/>
                    </a:lnTo>
                    <a:lnTo>
                      <a:pt x="823" y="503"/>
                    </a:lnTo>
                    <a:lnTo>
                      <a:pt x="818" y="500"/>
                    </a:lnTo>
                    <a:lnTo>
                      <a:pt x="812" y="499"/>
                    </a:lnTo>
                    <a:lnTo>
                      <a:pt x="805" y="498"/>
                    </a:lnTo>
                    <a:lnTo>
                      <a:pt x="800" y="499"/>
                    </a:lnTo>
                    <a:lnTo>
                      <a:pt x="795" y="500"/>
                    </a:lnTo>
                    <a:lnTo>
                      <a:pt x="791" y="501"/>
                    </a:lnTo>
                    <a:lnTo>
                      <a:pt x="788" y="502"/>
                    </a:lnTo>
                    <a:lnTo>
                      <a:pt x="787" y="502"/>
                    </a:lnTo>
                    <a:lnTo>
                      <a:pt x="779" y="488"/>
                    </a:lnTo>
                    <a:lnTo>
                      <a:pt x="783" y="478"/>
                    </a:lnTo>
                    <a:lnTo>
                      <a:pt x="793" y="466"/>
                    </a:lnTo>
                    <a:lnTo>
                      <a:pt x="806" y="454"/>
                    </a:lnTo>
                    <a:lnTo>
                      <a:pt x="824" y="442"/>
                    </a:lnTo>
                    <a:lnTo>
                      <a:pt x="842" y="428"/>
                    </a:lnTo>
                    <a:lnTo>
                      <a:pt x="861" y="414"/>
                    </a:lnTo>
                    <a:lnTo>
                      <a:pt x="879" y="397"/>
                    </a:lnTo>
                    <a:lnTo>
                      <a:pt x="895" y="379"/>
                    </a:lnTo>
                    <a:lnTo>
                      <a:pt x="903" y="359"/>
                    </a:lnTo>
                    <a:lnTo>
                      <a:pt x="901" y="339"/>
                    </a:lnTo>
                    <a:lnTo>
                      <a:pt x="891" y="317"/>
                    </a:lnTo>
                    <a:lnTo>
                      <a:pt x="877" y="298"/>
                    </a:lnTo>
                    <a:lnTo>
                      <a:pt x="861" y="280"/>
                    </a:lnTo>
                    <a:lnTo>
                      <a:pt x="847" y="267"/>
                    </a:lnTo>
                    <a:lnTo>
                      <a:pt x="837" y="258"/>
                    </a:lnTo>
                    <a:lnTo>
                      <a:pt x="832" y="255"/>
                    </a:lnTo>
                    <a:lnTo>
                      <a:pt x="836" y="249"/>
                    </a:lnTo>
                    <a:lnTo>
                      <a:pt x="845" y="233"/>
                    </a:lnTo>
                    <a:lnTo>
                      <a:pt x="854" y="208"/>
                    </a:lnTo>
                    <a:lnTo>
                      <a:pt x="857" y="174"/>
                    </a:lnTo>
                    <a:lnTo>
                      <a:pt x="854" y="159"/>
                    </a:lnTo>
                    <a:lnTo>
                      <a:pt x="846" y="152"/>
                    </a:lnTo>
                    <a:lnTo>
                      <a:pt x="833" y="149"/>
                    </a:lnTo>
                    <a:lnTo>
                      <a:pt x="820" y="152"/>
                    </a:lnTo>
                    <a:lnTo>
                      <a:pt x="805" y="156"/>
                    </a:lnTo>
                    <a:lnTo>
                      <a:pt x="793" y="161"/>
                    </a:lnTo>
                    <a:lnTo>
                      <a:pt x="785" y="165"/>
                    </a:lnTo>
                    <a:lnTo>
                      <a:pt x="782" y="167"/>
                    </a:lnTo>
                    <a:lnTo>
                      <a:pt x="760" y="138"/>
                    </a:lnTo>
                    <a:lnTo>
                      <a:pt x="763" y="110"/>
                    </a:lnTo>
                    <a:lnTo>
                      <a:pt x="760" y="84"/>
                    </a:lnTo>
                    <a:lnTo>
                      <a:pt x="755" y="62"/>
                    </a:lnTo>
                    <a:lnTo>
                      <a:pt x="745" y="42"/>
                    </a:lnTo>
                    <a:lnTo>
                      <a:pt x="733" y="25"/>
                    </a:lnTo>
                    <a:lnTo>
                      <a:pt x="720" y="13"/>
                    </a:lnTo>
                    <a:lnTo>
                      <a:pt x="704" y="4"/>
                    </a:lnTo>
                    <a:lnTo>
                      <a:pt x="689" y="0"/>
                    </a:lnTo>
                    <a:lnTo>
                      <a:pt x="680" y="1"/>
                    </a:lnTo>
                    <a:lnTo>
                      <a:pt x="668" y="6"/>
                    </a:lnTo>
                    <a:lnTo>
                      <a:pt x="656" y="13"/>
                    </a:lnTo>
                    <a:lnTo>
                      <a:pt x="643" y="22"/>
                    </a:lnTo>
                    <a:lnTo>
                      <a:pt x="627" y="33"/>
                    </a:lnTo>
                    <a:lnTo>
                      <a:pt x="612" y="45"/>
                    </a:lnTo>
                    <a:lnTo>
                      <a:pt x="597" y="57"/>
                    </a:lnTo>
                    <a:lnTo>
                      <a:pt x="581" y="71"/>
                    </a:lnTo>
                    <a:lnTo>
                      <a:pt x="565" y="84"/>
                    </a:lnTo>
                    <a:lnTo>
                      <a:pt x="551" y="98"/>
                    </a:lnTo>
                    <a:lnTo>
                      <a:pt x="538" y="110"/>
                    </a:lnTo>
                    <a:lnTo>
                      <a:pt x="527" y="121"/>
                    </a:lnTo>
                    <a:lnTo>
                      <a:pt x="517" y="130"/>
                    </a:lnTo>
                    <a:lnTo>
                      <a:pt x="510" y="137"/>
                    </a:lnTo>
                    <a:lnTo>
                      <a:pt x="505" y="143"/>
                    </a:lnTo>
                    <a:lnTo>
                      <a:pt x="503" y="144"/>
                    </a:lnTo>
                    <a:lnTo>
                      <a:pt x="502" y="144"/>
                    </a:lnTo>
                    <a:lnTo>
                      <a:pt x="499" y="143"/>
                    </a:lnTo>
                    <a:lnTo>
                      <a:pt x="492" y="141"/>
                    </a:lnTo>
                    <a:lnTo>
                      <a:pt x="483" y="139"/>
                    </a:lnTo>
                    <a:lnTo>
                      <a:pt x="470" y="137"/>
                    </a:lnTo>
                    <a:lnTo>
                      <a:pt x="453" y="134"/>
                    </a:lnTo>
                    <a:lnTo>
                      <a:pt x="433" y="130"/>
                    </a:lnTo>
                    <a:lnTo>
                      <a:pt x="408" y="126"/>
                    </a:lnTo>
                    <a:lnTo>
                      <a:pt x="384" y="125"/>
                    </a:lnTo>
                    <a:lnTo>
                      <a:pt x="368" y="130"/>
                    </a:lnTo>
                    <a:lnTo>
                      <a:pt x="356" y="140"/>
                    </a:lnTo>
                    <a:lnTo>
                      <a:pt x="350" y="154"/>
                    </a:lnTo>
                    <a:lnTo>
                      <a:pt x="346" y="171"/>
                    </a:lnTo>
                    <a:lnTo>
                      <a:pt x="345" y="187"/>
                    </a:lnTo>
                    <a:lnTo>
                      <a:pt x="345" y="204"/>
                    </a:lnTo>
                    <a:lnTo>
                      <a:pt x="345" y="219"/>
                    </a:lnTo>
                    <a:lnTo>
                      <a:pt x="355" y="256"/>
                    </a:lnTo>
                    <a:lnTo>
                      <a:pt x="365" y="293"/>
                    </a:lnTo>
                    <a:lnTo>
                      <a:pt x="372" y="323"/>
                    </a:lnTo>
                    <a:lnTo>
                      <a:pt x="376" y="334"/>
                    </a:lnTo>
                    <a:lnTo>
                      <a:pt x="345" y="361"/>
                    </a:lnTo>
                    <a:lnTo>
                      <a:pt x="319" y="394"/>
                    </a:lnTo>
                    <a:lnTo>
                      <a:pt x="296" y="431"/>
                    </a:lnTo>
                    <a:lnTo>
                      <a:pt x="277" y="472"/>
                    </a:lnTo>
                    <a:lnTo>
                      <a:pt x="261" y="516"/>
                    </a:lnTo>
                    <a:lnTo>
                      <a:pt x="248" y="563"/>
                    </a:lnTo>
                    <a:lnTo>
                      <a:pt x="239" y="611"/>
                    </a:lnTo>
                    <a:lnTo>
                      <a:pt x="232" y="660"/>
                    </a:lnTo>
                    <a:lnTo>
                      <a:pt x="227" y="716"/>
                    </a:lnTo>
                    <a:lnTo>
                      <a:pt x="222" y="784"/>
                    </a:lnTo>
                    <a:lnTo>
                      <a:pt x="215" y="856"/>
                    </a:lnTo>
                    <a:lnTo>
                      <a:pt x="209" y="929"/>
                    </a:lnTo>
                    <a:lnTo>
                      <a:pt x="204" y="995"/>
                    </a:lnTo>
                    <a:lnTo>
                      <a:pt x="200" y="1050"/>
                    </a:lnTo>
                    <a:lnTo>
                      <a:pt x="197" y="1087"/>
                    </a:lnTo>
                    <a:lnTo>
                      <a:pt x="196" y="1101"/>
                    </a:lnTo>
                    <a:lnTo>
                      <a:pt x="194" y="1101"/>
                    </a:lnTo>
                    <a:lnTo>
                      <a:pt x="188" y="1101"/>
                    </a:lnTo>
                    <a:lnTo>
                      <a:pt x="178" y="1101"/>
                    </a:lnTo>
                    <a:lnTo>
                      <a:pt x="166" y="1101"/>
                    </a:lnTo>
                    <a:lnTo>
                      <a:pt x="151" y="1102"/>
                    </a:lnTo>
                    <a:lnTo>
                      <a:pt x="134" y="1102"/>
                    </a:lnTo>
                    <a:lnTo>
                      <a:pt x="116" y="1103"/>
                    </a:lnTo>
                    <a:lnTo>
                      <a:pt x="98" y="1104"/>
                    </a:lnTo>
                    <a:lnTo>
                      <a:pt x="80" y="1106"/>
                    </a:lnTo>
                    <a:lnTo>
                      <a:pt x="62" y="1110"/>
                    </a:lnTo>
                    <a:lnTo>
                      <a:pt x="46" y="1113"/>
                    </a:lnTo>
                    <a:lnTo>
                      <a:pt x="31" y="1116"/>
                    </a:lnTo>
                    <a:lnTo>
                      <a:pt x="19" y="1122"/>
                    </a:lnTo>
                    <a:lnTo>
                      <a:pt x="9" y="1128"/>
                    </a:lnTo>
                    <a:lnTo>
                      <a:pt x="2" y="1134"/>
                    </a:lnTo>
                    <a:lnTo>
                      <a:pt x="0" y="1142"/>
                    </a:lnTo>
                    <a:lnTo>
                      <a:pt x="0" y="1154"/>
                    </a:lnTo>
                    <a:lnTo>
                      <a:pt x="2" y="1172"/>
                    </a:lnTo>
                    <a:lnTo>
                      <a:pt x="5" y="1197"/>
                    </a:lnTo>
                    <a:lnTo>
                      <a:pt x="11" y="1225"/>
                    </a:lnTo>
                    <a:lnTo>
                      <a:pt x="19" y="1256"/>
                    </a:lnTo>
                    <a:lnTo>
                      <a:pt x="28" y="1289"/>
                    </a:lnTo>
                    <a:lnTo>
                      <a:pt x="39" y="1322"/>
                    </a:lnTo>
                    <a:lnTo>
                      <a:pt x="51" y="1355"/>
                    </a:lnTo>
                    <a:lnTo>
                      <a:pt x="66" y="1387"/>
                    </a:lnTo>
                    <a:lnTo>
                      <a:pt x="83" y="1415"/>
                    </a:lnTo>
                    <a:lnTo>
                      <a:pt x="101" y="1440"/>
                    </a:lnTo>
                    <a:lnTo>
                      <a:pt x="121" y="1459"/>
                    </a:lnTo>
                    <a:lnTo>
                      <a:pt x="143" y="1473"/>
                    </a:lnTo>
                    <a:lnTo>
                      <a:pt x="167" y="1478"/>
                    </a:lnTo>
                    <a:lnTo>
                      <a:pt x="193" y="1475"/>
                    </a:lnTo>
                    <a:lnTo>
                      <a:pt x="221" y="1461"/>
                    </a:lnTo>
                    <a:lnTo>
                      <a:pt x="354" y="1359"/>
                    </a:lnTo>
                    <a:lnTo>
                      <a:pt x="471" y="1491"/>
                    </a:lnTo>
                    <a:lnTo>
                      <a:pt x="539" y="1339"/>
                    </a:lnTo>
                    <a:lnTo>
                      <a:pt x="525" y="1297"/>
                    </a:lnTo>
                    <a:lnTo>
                      <a:pt x="548" y="1261"/>
                    </a:lnTo>
                    <a:lnTo>
                      <a:pt x="549" y="1262"/>
                    </a:lnTo>
                    <a:lnTo>
                      <a:pt x="553" y="1266"/>
                    </a:lnTo>
                    <a:lnTo>
                      <a:pt x="557" y="1272"/>
                    </a:lnTo>
                    <a:lnTo>
                      <a:pt x="563" y="1280"/>
                    </a:lnTo>
                    <a:lnTo>
                      <a:pt x="569" y="1287"/>
                    </a:lnTo>
                    <a:lnTo>
                      <a:pt x="575" y="1294"/>
                    </a:lnTo>
                    <a:lnTo>
                      <a:pt x="582" y="1300"/>
                    </a:lnTo>
                    <a:lnTo>
                      <a:pt x="588" y="1303"/>
                    </a:lnTo>
                    <a:lnTo>
                      <a:pt x="595" y="1306"/>
                    </a:lnTo>
                    <a:lnTo>
                      <a:pt x="607" y="1308"/>
                    </a:lnTo>
                    <a:lnTo>
                      <a:pt x="619" y="1308"/>
                    </a:lnTo>
                    <a:lnTo>
                      <a:pt x="634" y="1308"/>
                    </a:lnTo>
                    <a:lnTo>
                      <a:pt x="647" y="1306"/>
                    </a:lnTo>
                    <a:lnTo>
                      <a:pt x="658" y="1300"/>
                    </a:lnTo>
                    <a:lnTo>
                      <a:pt x="665" y="1291"/>
                    </a:lnTo>
                    <a:lnTo>
                      <a:pt x="668" y="1279"/>
                    </a:lnTo>
                    <a:lnTo>
                      <a:pt x="668" y="1265"/>
                    </a:lnTo>
                    <a:lnTo>
                      <a:pt x="667" y="1253"/>
                    </a:lnTo>
                    <a:lnTo>
                      <a:pt x="666" y="1244"/>
                    </a:lnTo>
                    <a:lnTo>
                      <a:pt x="666" y="1235"/>
                    </a:lnTo>
                    <a:lnTo>
                      <a:pt x="667" y="1229"/>
                    </a:lnTo>
                    <a:lnTo>
                      <a:pt x="672" y="1226"/>
                    </a:lnTo>
                    <a:lnTo>
                      <a:pt x="680" y="1224"/>
                    </a:lnTo>
                    <a:lnTo>
                      <a:pt x="692" y="1225"/>
                    </a:lnTo>
                    <a:lnTo>
                      <a:pt x="705" y="1228"/>
                    </a:lnTo>
                    <a:lnTo>
                      <a:pt x="717" y="1231"/>
                    </a:lnTo>
                    <a:lnTo>
                      <a:pt x="726" y="1234"/>
                    </a:lnTo>
                    <a:lnTo>
                      <a:pt x="732" y="1235"/>
                    </a:lnTo>
                    <a:lnTo>
                      <a:pt x="739" y="1235"/>
                    </a:lnTo>
                    <a:lnTo>
                      <a:pt x="745" y="1233"/>
                    </a:lnTo>
                    <a:lnTo>
                      <a:pt x="749" y="1226"/>
                    </a:lnTo>
                    <a:lnTo>
                      <a:pt x="755" y="1216"/>
                    </a:lnTo>
                    <a:lnTo>
                      <a:pt x="758" y="1206"/>
                    </a:lnTo>
                    <a:lnTo>
                      <a:pt x="758" y="1198"/>
                    </a:lnTo>
                    <a:lnTo>
                      <a:pt x="755" y="1192"/>
                    </a:lnTo>
                    <a:lnTo>
                      <a:pt x="750" y="1189"/>
                    </a:lnTo>
                    <a:lnTo>
                      <a:pt x="745" y="1188"/>
                    </a:lnTo>
                    <a:lnTo>
                      <a:pt x="738" y="1187"/>
                    </a:lnTo>
                    <a:lnTo>
                      <a:pt x="732" y="1185"/>
                    </a:lnTo>
                    <a:lnTo>
                      <a:pt x="728" y="1184"/>
                    </a:lnTo>
                    <a:lnTo>
                      <a:pt x="720" y="1178"/>
                    </a:lnTo>
                    <a:lnTo>
                      <a:pt x="713" y="1169"/>
                    </a:lnTo>
                    <a:lnTo>
                      <a:pt x="713" y="1157"/>
                    </a:lnTo>
                    <a:lnTo>
                      <a:pt x="728" y="1139"/>
                    </a:lnTo>
                    <a:lnTo>
                      <a:pt x="741" y="1130"/>
                    </a:lnTo>
                    <a:lnTo>
                      <a:pt x="758" y="1124"/>
                    </a:lnTo>
                    <a:lnTo>
                      <a:pt x="776" y="1121"/>
                    </a:lnTo>
                    <a:lnTo>
                      <a:pt x="795" y="1120"/>
                    </a:lnTo>
                    <a:lnTo>
                      <a:pt x="812" y="1120"/>
                    </a:lnTo>
                    <a:lnTo>
                      <a:pt x="825" y="1120"/>
                    </a:lnTo>
                    <a:lnTo>
                      <a:pt x="836" y="1121"/>
                    </a:lnTo>
                    <a:lnTo>
                      <a:pt x="839" y="1121"/>
                    </a:lnTo>
                    <a:close/>
                  </a:path>
                </a:pathLst>
              </a:custGeom>
              <a:solidFill>
                <a:srgbClr val="FFFFFF"/>
              </a:solidFill>
              <a:ln w="9525">
                <a:noFill/>
                <a:round/>
                <a:headEnd/>
                <a:tailEnd/>
              </a:ln>
            </p:spPr>
            <p:txBody>
              <a:bodyPr/>
              <a:lstStyle/>
              <a:p>
                <a:endParaRPr lang="en-US" dirty="0"/>
              </a:p>
            </p:txBody>
          </p:sp>
          <p:sp>
            <p:nvSpPr>
              <p:cNvPr id="122381" name="Freeform 525"/>
              <p:cNvSpPr>
                <a:spLocks/>
              </p:cNvSpPr>
              <p:nvPr/>
            </p:nvSpPr>
            <p:spPr bwMode="auto">
              <a:xfrm>
                <a:off x="2748" y="1125"/>
                <a:ext cx="25" cy="34"/>
              </a:xfrm>
              <a:custGeom>
                <a:avLst/>
                <a:gdLst>
                  <a:gd name="T0" fmla="*/ 75 w 121"/>
                  <a:gd name="T1" fmla="*/ 29 h 168"/>
                  <a:gd name="T2" fmla="*/ 86 w 121"/>
                  <a:gd name="T3" fmla="*/ 38 h 168"/>
                  <a:gd name="T4" fmla="*/ 96 w 121"/>
                  <a:gd name="T5" fmla="*/ 49 h 168"/>
                  <a:gd name="T6" fmla="*/ 104 w 121"/>
                  <a:gd name="T7" fmla="*/ 61 h 168"/>
                  <a:gd name="T8" fmla="*/ 110 w 121"/>
                  <a:gd name="T9" fmla="*/ 75 h 168"/>
                  <a:gd name="T10" fmla="*/ 116 w 121"/>
                  <a:gd name="T11" fmla="*/ 90 h 168"/>
                  <a:gd name="T12" fmla="*/ 119 w 121"/>
                  <a:gd name="T13" fmla="*/ 106 h 168"/>
                  <a:gd name="T14" fmla="*/ 121 w 121"/>
                  <a:gd name="T15" fmla="*/ 121 h 168"/>
                  <a:gd name="T16" fmla="*/ 120 w 121"/>
                  <a:gd name="T17" fmla="*/ 138 h 168"/>
                  <a:gd name="T18" fmla="*/ 116 w 121"/>
                  <a:gd name="T19" fmla="*/ 141 h 168"/>
                  <a:gd name="T20" fmla="*/ 112 w 121"/>
                  <a:gd name="T21" fmla="*/ 147 h 168"/>
                  <a:gd name="T22" fmla="*/ 109 w 121"/>
                  <a:gd name="T23" fmla="*/ 153 h 168"/>
                  <a:gd name="T24" fmla="*/ 107 w 121"/>
                  <a:gd name="T25" fmla="*/ 158 h 168"/>
                  <a:gd name="T26" fmla="*/ 102 w 121"/>
                  <a:gd name="T27" fmla="*/ 163 h 168"/>
                  <a:gd name="T28" fmla="*/ 97 w 121"/>
                  <a:gd name="T29" fmla="*/ 166 h 168"/>
                  <a:gd name="T30" fmla="*/ 91 w 121"/>
                  <a:gd name="T31" fmla="*/ 168 h 168"/>
                  <a:gd name="T32" fmla="*/ 82 w 121"/>
                  <a:gd name="T33" fmla="*/ 168 h 168"/>
                  <a:gd name="T34" fmla="*/ 68 w 121"/>
                  <a:gd name="T35" fmla="*/ 159 h 168"/>
                  <a:gd name="T36" fmla="*/ 54 w 121"/>
                  <a:gd name="T37" fmla="*/ 148 h 168"/>
                  <a:gd name="T38" fmla="*/ 42 w 121"/>
                  <a:gd name="T39" fmla="*/ 137 h 168"/>
                  <a:gd name="T40" fmla="*/ 29 w 121"/>
                  <a:gd name="T41" fmla="*/ 123 h 168"/>
                  <a:gd name="T42" fmla="*/ 19 w 121"/>
                  <a:gd name="T43" fmla="*/ 110 h 168"/>
                  <a:gd name="T44" fmla="*/ 11 w 121"/>
                  <a:gd name="T45" fmla="*/ 94 h 168"/>
                  <a:gd name="T46" fmla="*/ 5 w 121"/>
                  <a:gd name="T47" fmla="*/ 79 h 168"/>
                  <a:gd name="T48" fmla="*/ 0 w 121"/>
                  <a:gd name="T49" fmla="*/ 63 h 168"/>
                  <a:gd name="T50" fmla="*/ 6 w 121"/>
                  <a:gd name="T51" fmla="*/ 57 h 168"/>
                  <a:gd name="T52" fmla="*/ 13 w 121"/>
                  <a:gd name="T53" fmla="*/ 67 h 168"/>
                  <a:gd name="T54" fmla="*/ 20 w 121"/>
                  <a:gd name="T55" fmla="*/ 79 h 168"/>
                  <a:gd name="T56" fmla="*/ 28 w 121"/>
                  <a:gd name="T57" fmla="*/ 90 h 168"/>
                  <a:gd name="T58" fmla="*/ 36 w 121"/>
                  <a:gd name="T59" fmla="*/ 101 h 168"/>
                  <a:gd name="T60" fmla="*/ 45 w 121"/>
                  <a:gd name="T61" fmla="*/ 111 h 168"/>
                  <a:gd name="T62" fmla="*/ 55 w 121"/>
                  <a:gd name="T63" fmla="*/ 119 h 168"/>
                  <a:gd name="T64" fmla="*/ 65 w 121"/>
                  <a:gd name="T65" fmla="*/ 126 h 168"/>
                  <a:gd name="T66" fmla="*/ 77 w 121"/>
                  <a:gd name="T67" fmla="*/ 129 h 168"/>
                  <a:gd name="T68" fmla="*/ 82 w 121"/>
                  <a:gd name="T69" fmla="*/ 111 h 168"/>
                  <a:gd name="T70" fmla="*/ 84 w 121"/>
                  <a:gd name="T71" fmla="*/ 94 h 168"/>
                  <a:gd name="T72" fmla="*/ 82 w 121"/>
                  <a:gd name="T73" fmla="*/ 79 h 168"/>
                  <a:gd name="T74" fmla="*/ 75 w 121"/>
                  <a:gd name="T75" fmla="*/ 62 h 168"/>
                  <a:gd name="T76" fmla="*/ 71 w 121"/>
                  <a:gd name="T77" fmla="*/ 54 h 168"/>
                  <a:gd name="T78" fmla="*/ 65 w 121"/>
                  <a:gd name="T79" fmla="*/ 46 h 168"/>
                  <a:gd name="T80" fmla="*/ 60 w 121"/>
                  <a:gd name="T81" fmla="*/ 41 h 168"/>
                  <a:gd name="T82" fmla="*/ 54 w 121"/>
                  <a:gd name="T83" fmla="*/ 35 h 168"/>
                  <a:gd name="T84" fmla="*/ 47 w 121"/>
                  <a:gd name="T85" fmla="*/ 29 h 168"/>
                  <a:gd name="T86" fmla="*/ 41 w 121"/>
                  <a:gd name="T87" fmla="*/ 26 h 168"/>
                  <a:gd name="T88" fmla="*/ 33 w 121"/>
                  <a:gd name="T89" fmla="*/ 21 h 168"/>
                  <a:gd name="T90" fmla="*/ 25 w 121"/>
                  <a:gd name="T91" fmla="*/ 18 h 168"/>
                  <a:gd name="T92" fmla="*/ 25 w 121"/>
                  <a:gd name="T93" fmla="*/ 0 h 168"/>
                  <a:gd name="T94" fmla="*/ 32 w 121"/>
                  <a:gd name="T95" fmla="*/ 2 h 168"/>
                  <a:gd name="T96" fmla="*/ 40 w 121"/>
                  <a:gd name="T97" fmla="*/ 5 h 168"/>
                  <a:gd name="T98" fmla="*/ 46 w 121"/>
                  <a:gd name="T99" fmla="*/ 7 h 168"/>
                  <a:gd name="T100" fmla="*/ 54 w 121"/>
                  <a:gd name="T101" fmla="*/ 10 h 168"/>
                  <a:gd name="T102" fmla="*/ 60 w 121"/>
                  <a:gd name="T103" fmla="*/ 14 h 168"/>
                  <a:gd name="T104" fmla="*/ 66 w 121"/>
                  <a:gd name="T105" fmla="*/ 18 h 168"/>
                  <a:gd name="T106" fmla="*/ 71 w 121"/>
                  <a:gd name="T107" fmla="*/ 24 h 168"/>
                  <a:gd name="T108" fmla="*/ 75 w 121"/>
                  <a:gd name="T109" fmla="*/ 29 h 1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1"/>
                  <a:gd name="T166" fmla="*/ 0 h 168"/>
                  <a:gd name="T167" fmla="*/ 121 w 121"/>
                  <a:gd name="T168" fmla="*/ 168 h 16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1" h="168">
                    <a:moveTo>
                      <a:pt x="75" y="29"/>
                    </a:moveTo>
                    <a:lnTo>
                      <a:pt x="86" y="38"/>
                    </a:lnTo>
                    <a:lnTo>
                      <a:pt x="96" y="49"/>
                    </a:lnTo>
                    <a:lnTo>
                      <a:pt x="104" y="61"/>
                    </a:lnTo>
                    <a:lnTo>
                      <a:pt x="110" y="75"/>
                    </a:lnTo>
                    <a:lnTo>
                      <a:pt x="116" y="90"/>
                    </a:lnTo>
                    <a:lnTo>
                      <a:pt x="119" y="106"/>
                    </a:lnTo>
                    <a:lnTo>
                      <a:pt x="121" y="121"/>
                    </a:lnTo>
                    <a:lnTo>
                      <a:pt x="120" y="138"/>
                    </a:lnTo>
                    <a:lnTo>
                      <a:pt x="116" y="141"/>
                    </a:lnTo>
                    <a:lnTo>
                      <a:pt x="112" y="147"/>
                    </a:lnTo>
                    <a:lnTo>
                      <a:pt x="109" y="153"/>
                    </a:lnTo>
                    <a:lnTo>
                      <a:pt x="107" y="158"/>
                    </a:lnTo>
                    <a:lnTo>
                      <a:pt x="102" y="163"/>
                    </a:lnTo>
                    <a:lnTo>
                      <a:pt x="97" y="166"/>
                    </a:lnTo>
                    <a:lnTo>
                      <a:pt x="91" y="168"/>
                    </a:lnTo>
                    <a:lnTo>
                      <a:pt x="82" y="168"/>
                    </a:lnTo>
                    <a:lnTo>
                      <a:pt x="68" y="159"/>
                    </a:lnTo>
                    <a:lnTo>
                      <a:pt x="54" y="148"/>
                    </a:lnTo>
                    <a:lnTo>
                      <a:pt x="42" y="137"/>
                    </a:lnTo>
                    <a:lnTo>
                      <a:pt x="29" y="123"/>
                    </a:lnTo>
                    <a:lnTo>
                      <a:pt x="19" y="110"/>
                    </a:lnTo>
                    <a:lnTo>
                      <a:pt x="11" y="94"/>
                    </a:lnTo>
                    <a:lnTo>
                      <a:pt x="5" y="79"/>
                    </a:lnTo>
                    <a:lnTo>
                      <a:pt x="0" y="63"/>
                    </a:lnTo>
                    <a:lnTo>
                      <a:pt x="6" y="57"/>
                    </a:lnTo>
                    <a:lnTo>
                      <a:pt x="13" y="67"/>
                    </a:lnTo>
                    <a:lnTo>
                      <a:pt x="20" y="79"/>
                    </a:lnTo>
                    <a:lnTo>
                      <a:pt x="28" y="90"/>
                    </a:lnTo>
                    <a:lnTo>
                      <a:pt x="36" y="101"/>
                    </a:lnTo>
                    <a:lnTo>
                      <a:pt x="45" y="111"/>
                    </a:lnTo>
                    <a:lnTo>
                      <a:pt x="55" y="119"/>
                    </a:lnTo>
                    <a:lnTo>
                      <a:pt x="65" y="126"/>
                    </a:lnTo>
                    <a:lnTo>
                      <a:pt x="77" y="129"/>
                    </a:lnTo>
                    <a:lnTo>
                      <a:pt x="82" y="111"/>
                    </a:lnTo>
                    <a:lnTo>
                      <a:pt x="84" y="94"/>
                    </a:lnTo>
                    <a:lnTo>
                      <a:pt x="82" y="79"/>
                    </a:lnTo>
                    <a:lnTo>
                      <a:pt x="75" y="62"/>
                    </a:lnTo>
                    <a:lnTo>
                      <a:pt x="71" y="54"/>
                    </a:lnTo>
                    <a:lnTo>
                      <a:pt x="65" y="46"/>
                    </a:lnTo>
                    <a:lnTo>
                      <a:pt x="60" y="41"/>
                    </a:lnTo>
                    <a:lnTo>
                      <a:pt x="54" y="35"/>
                    </a:lnTo>
                    <a:lnTo>
                      <a:pt x="47" y="29"/>
                    </a:lnTo>
                    <a:lnTo>
                      <a:pt x="41" y="26"/>
                    </a:lnTo>
                    <a:lnTo>
                      <a:pt x="33" y="21"/>
                    </a:lnTo>
                    <a:lnTo>
                      <a:pt x="25" y="18"/>
                    </a:lnTo>
                    <a:lnTo>
                      <a:pt x="25" y="0"/>
                    </a:lnTo>
                    <a:lnTo>
                      <a:pt x="32" y="2"/>
                    </a:lnTo>
                    <a:lnTo>
                      <a:pt x="40" y="5"/>
                    </a:lnTo>
                    <a:lnTo>
                      <a:pt x="46" y="7"/>
                    </a:lnTo>
                    <a:lnTo>
                      <a:pt x="54" y="10"/>
                    </a:lnTo>
                    <a:lnTo>
                      <a:pt x="60" y="14"/>
                    </a:lnTo>
                    <a:lnTo>
                      <a:pt x="66" y="18"/>
                    </a:lnTo>
                    <a:lnTo>
                      <a:pt x="71" y="24"/>
                    </a:lnTo>
                    <a:lnTo>
                      <a:pt x="75" y="29"/>
                    </a:lnTo>
                    <a:close/>
                  </a:path>
                </a:pathLst>
              </a:custGeom>
              <a:solidFill>
                <a:srgbClr val="000000"/>
              </a:solidFill>
              <a:ln w="9525">
                <a:noFill/>
                <a:round/>
                <a:headEnd/>
                <a:tailEnd/>
              </a:ln>
            </p:spPr>
            <p:txBody>
              <a:bodyPr/>
              <a:lstStyle/>
              <a:p>
                <a:endParaRPr lang="en-US" dirty="0"/>
              </a:p>
            </p:txBody>
          </p:sp>
          <p:sp>
            <p:nvSpPr>
              <p:cNvPr id="122382" name="Freeform 526"/>
              <p:cNvSpPr>
                <a:spLocks/>
              </p:cNvSpPr>
              <p:nvPr/>
            </p:nvSpPr>
            <p:spPr bwMode="auto">
              <a:xfrm>
                <a:off x="2614" y="1126"/>
                <a:ext cx="194" cy="304"/>
              </a:xfrm>
              <a:custGeom>
                <a:avLst/>
                <a:gdLst>
                  <a:gd name="T0" fmla="*/ 535 w 969"/>
                  <a:gd name="T1" fmla="*/ 225 h 1521"/>
                  <a:gd name="T2" fmla="*/ 748 w 969"/>
                  <a:gd name="T3" fmla="*/ 324 h 1521"/>
                  <a:gd name="T4" fmla="*/ 493 w 969"/>
                  <a:gd name="T5" fmla="*/ 207 h 1521"/>
                  <a:gd name="T6" fmla="*/ 402 w 969"/>
                  <a:gd name="T7" fmla="*/ 301 h 1521"/>
                  <a:gd name="T8" fmla="*/ 642 w 969"/>
                  <a:gd name="T9" fmla="*/ 506 h 1521"/>
                  <a:gd name="T10" fmla="*/ 892 w 969"/>
                  <a:gd name="T11" fmla="*/ 403 h 1521"/>
                  <a:gd name="T12" fmla="*/ 841 w 969"/>
                  <a:gd name="T13" fmla="*/ 236 h 1521"/>
                  <a:gd name="T14" fmla="*/ 790 w 969"/>
                  <a:gd name="T15" fmla="*/ 183 h 1521"/>
                  <a:gd name="T16" fmla="*/ 877 w 969"/>
                  <a:gd name="T17" fmla="*/ 202 h 1521"/>
                  <a:gd name="T18" fmla="*/ 886 w 969"/>
                  <a:gd name="T19" fmla="*/ 434 h 1521"/>
                  <a:gd name="T20" fmla="*/ 633 w 969"/>
                  <a:gd name="T21" fmla="*/ 524 h 1521"/>
                  <a:gd name="T22" fmla="*/ 491 w 969"/>
                  <a:gd name="T23" fmla="*/ 464 h 1521"/>
                  <a:gd name="T24" fmla="*/ 434 w 969"/>
                  <a:gd name="T25" fmla="*/ 517 h 1521"/>
                  <a:gd name="T26" fmla="*/ 428 w 969"/>
                  <a:gd name="T27" fmla="*/ 579 h 1521"/>
                  <a:gd name="T28" fmla="*/ 367 w 969"/>
                  <a:gd name="T29" fmla="*/ 376 h 1521"/>
                  <a:gd name="T30" fmla="*/ 267 w 969"/>
                  <a:gd name="T31" fmla="*/ 626 h 1521"/>
                  <a:gd name="T32" fmla="*/ 321 w 969"/>
                  <a:gd name="T33" fmla="*/ 594 h 1521"/>
                  <a:gd name="T34" fmla="*/ 393 w 969"/>
                  <a:gd name="T35" fmla="*/ 723 h 1521"/>
                  <a:gd name="T36" fmla="*/ 389 w 969"/>
                  <a:gd name="T37" fmla="*/ 821 h 1521"/>
                  <a:gd name="T38" fmla="*/ 402 w 969"/>
                  <a:gd name="T39" fmla="*/ 877 h 1521"/>
                  <a:gd name="T40" fmla="*/ 459 w 969"/>
                  <a:gd name="T41" fmla="*/ 1268 h 1521"/>
                  <a:gd name="T42" fmla="*/ 417 w 969"/>
                  <a:gd name="T43" fmla="*/ 1301 h 1521"/>
                  <a:gd name="T44" fmla="*/ 451 w 969"/>
                  <a:gd name="T45" fmla="*/ 1419 h 1521"/>
                  <a:gd name="T46" fmla="*/ 538 w 969"/>
                  <a:gd name="T47" fmla="*/ 1293 h 1521"/>
                  <a:gd name="T48" fmla="*/ 521 w 969"/>
                  <a:gd name="T49" fmla="*/ 1054 h 1521"/>
                  <a:gd name="T50" fmla="*/ 597 w 969"/>
                  <a:gd name="T51" fmla="*/ 1105 h 1521"/>
                  <a:gd name="T52" fmla="*/ 524 w 969"/>
                  <a:gd name="T53" fmla="*/ 1007 h 1521"/>
                  <a:gd name="T54" fmla="*/ 567 w 969"/>
                  <a:gd name="T55" fmla="*/ 955 h 1521"/>
                  <a:gd name="T56" fmla="*/ 831 w 969"/>
                  <a:gd name="T57" fmla="*/ 728 h 1521"/>
                  <a:gd name="T58" fmla="*/ 817 w 969"/>
                  <a:gd name="T59" fmla="*/ 831 h 1521"/>
                  <a:gd name="T60" fmla="*/ 631 w 969"/>
                  <a:gd name="T61" fmla="*/ 1049 h 1521"/>
                  <a:gd name="T62" fmla="*/ 662 w 969"/>
                  <a:gd name="T63" fmla="*/ 1151 h 1521"/>
                  <a:gd name="T64" fmla="*/ 796 w 969"/>
                  <a:gd name="T65" fmla="*/ 1110 h 1521"/>
                  <a:gd name="T66" fmla="*/ 966 w 969"/>
                  <a:gd name="T67" fmla="*/ 1058 h 1521"/>
                  <a:gd name="T68" fmla="*/ 903 w 969"/>
                  <a:gd name="T69" fmla="*/ 1158 h 1521"/>
                  <a:gd name="T70" fmla="*/ 914 w 969"/>
                  <a:gd name="T71" fmla="*/ 1241 h 1521"/>
                  <a:gd name="T72" fmla="*/ 741 w 969"/>
                  <a:gd name="T73" fmla="*/ 1158 h 1521"/>
                  <a:gd name="T74" fmla="*/ 733 w 969"/>
                  <a:gd name="T75" fmla="*/ 1261 h 1521"/>
                  <a:gd name="T76" fmla="*/ 658 w 969"/>
                  <a:gd name="T77" fmla="*/ 1317 h 1521"/>
                  <a:gd name="T78" fmla="*/ 622 w 969"/>
                  <a:gd name="T79" fmla="*/ 1306 h 1521"/>
                  <a:gd name="T80" fmla="*/ 678 w 969"/>
                  <a:gd name="T81" fmla="*/ 1213 h 1521"/>
                  <a:gd name="T82" fmla="*/ 738 w 969"/>
                  <a:gd name="T83" fmla="*/ 1200 h 1521"/>
                  <a:gd name="T84" fmla="*/ 702 w 969"/>
                  <a:gd name="T85" fmla="*/ 1079 h 1521"/>
                  <a:gd name="T86" fmla="*/ 660 w 969"/>
                  <a:gd name="T87" fmla="*/ 1186 h 1521"/>
                  <a:gd name="T88" fmla="*/ 575 w 969"/>
                  <a:gd name="T89" fmla="*/ 1278 h 1521"/>
                  <a:gd name="T90" fmla="*/ 500 w 969"/>
                  <a:gd name="T91" fmla="*/ 1521 h 1521"/>
                  <a:gd name="T92" fmla="*/ 226 w 969"/>
                  <a:gd name="T93" fmla="*/ 1473 h 1521"/>
                  <a:gd name="T94" fmla="*/ 376 w 969"/>
                  <a:gd name="T95" fmla="*/ 1324 h 1521"/>
                  <a:gd name="T96" fmla="*/ 365 w 969"/>
                  <a:gd name="T97" fmla="*/ 1104 h 1521"/>
                  <a:gd name="T98" fmla="*/ 302 w 969"/>
                  <a:gd name="T99" fmla="*/ 1304 h 1521"/>
                  <a:gd name="T100" fmla="*/ 225 w 969"/>
                  <a:gd name="T101" fmla="*/ 1157 h 1521"/>
                  <a:gd name="T102" fmla="*/ 23 w 969"/>
                  <a:gd name="T103" fmla="*/ 1151 h 1521"/>
                  <a:gd name="T104" fmla="*/ 208 w 969"/>
                  <a:gd name="T105" fmla="*/ 1315 h 1521"/>
                  <a:gd name="T106" fmla="*/ 119 w 969"/>
                  <a:gd name="T107" fmla="*/ 1299 h 1521"/>
                  <a:gd name="T108" fmla="*/ 96 w 969"/>
                  <a:gd name="T109" fmla="*/ 1440 h 1521"/>
                  <a:gd name="T110" fmla="*/ 86 w 969"/>
                  <a:gd name="T111" fmla="*/ 1110 h 1521"/>
                  <a:gd name="T112" fmla="*/ 67 w 969"/>
                  <a:gd name="T113" fmla="*/ 1056 h 1521"/>
                  <a:gd name="T114" fmla="*/ 85 w 969"/>
                  <a:gd name="T115" fmla="*/ 880 h 1521"/>
                  <a:gd name="T116" fmla="*/ 233 w 969"/>
                  <a:gd name="T117" fmla="*/ 598 h 1521"/>
                  <a:gd name="T118" fmla="*/ 248 w 969"/>
                  <a:gd name="T119" fmla="*/ 458 h 1521"/>
                  <a:gd name="T120" fmla="*/ 154 w 969"/>
                  <a:gd name="T121" fmla="*/ 495 h 1521"/>
                  <a:gd name="T122" fmla="*/ 392 w 969"/>
                  <a:gd name="T123" fmla="*/ 124 h 1521"/>
                  <a:gd name="T124" fmla="*/ 677 w 969"/>
                  <a:gd name="T125" fmla="*/ 4 h 15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69"/>
                  <a:gd name="T190" fmla="*/ 0 h 1521"/>
                  <a:gd name="T191" fmla="*/ 969 w 969"/>
                  <a:gd name="T192" fmla="*/ 1521 h 15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69" h="1521">
                    <a:moveTo>
                      <a:pt x="680" y="18"/>
                    </a:moveTo>
                    <a:lnTo>
                      <a:pt x="666" y="31"/>
                    </a:lnTo>
                    <a:lnTo>
                      <a:pt x="651" y="44"/>
                    </a:lnTo>
                    <a:lnTo>
                      <a:pt x="637" y="58"/>
                    </a:lnTo>
                    <a:lnTo>
                      <a:pt x="622" y="70"/>
                    </a:lnTo>
                    <a:lnTo>
                      <a:pt x="607" y="83"/>
                    </a:lnTo>
                    <a:lnTo>
                      <a:pt x="594" y="95"/>
                    </a:lnTo>
                    <a:lnTo>
                      <a:pt x="579" y="107"/>
                    </a:lnTo>
                    <a:lnTo>
                      <a:pt x="566" y="117"/>
                    </a:lnTo>
                    <a:lnTo>
                      <a:pt x="558" y="126"/>
                    </a:lnTo>
                    <a:lnTo>
                      <a:pt x="549" y="134"/>
                    </a:lnTo>
                    <a:lnTo>
                      <a:pt x="541" y="144"/>
                    </a:lnTo>
                    <a:lnTo>
                      <a:pt x="533" y="154"/>
                    </a:lnTo>
                    <a:lnTo>
                      <a:pt x="528" y="165"/>
                    </a:lnTo>
                    <a:lnTo>
                      <a:pt x="524" y="177"/>
                    </a:lnTo>
                    <a:lnTo>
                      <a:pt x="524" y="191"/>
                    </a:lnTo>
                    <a:lnTo>
                      <a:pt x="529" y="207"/>
                    </a:lnTo>
                    <a:lnTo>
                      <a:pt x="535" y="225"/>
                    </a:lnTo>
                    <a:lnTo>
                      <a:pt x="541" y="241"/>
                    </a:lnTo>
                    <a:lnTo>
                      <a:pt x="550" y="257"/>
                    </a:lnTo>
                    <a:lnTo>
                      <a:pt x="560" y="272"/>
                    </a:lnTo>
                    <a:lnTo>
                      <a:pt x="574" y="285"/>
                    </a:lnTo>
                    <a:lnTo>
                      <a:pt x="588" y="296"/>
                    </a:lnTo>
                    <a:lnTo>
                      <a:pt x="605" y="305"/>
                    </a:lnTo>
                    <a:lnTo>
                      <a:pt x="625" y="312"/>
                    </a:lnTo>
                    <a:lnTo>
                      <a:pt x="641" y="313"/>
                    </a:lnTo>
                    <a:lnTo>
                      <a:pt x="657" y="314"/>
                    </a:lnTo>
                    <a:lnTo>
                      <a:pt x="674" y="314"/>
                    </a:lnTo>
                    <a:lnTo>
                      <a:pt x="689" y="314"/>
                    </a:lnTo>
                    <a:lnTo>
                      <a:pt x="705" y="311"/>
                    </a:lnTo>
                    <a:lnTo>
                      <a:pt x="719" y="306"/>
                    </a:lnTo>
                    <a:lnTo>
                      <a:pt x="731" y="298"/>
                    </a:lnTo>
                    <a:lnTo>
                      <a:pt x="740" y="286"/>
                    </a:lnTo>
                    <a:lnTo>
                      <a:pt x="751" y="286"/>
                    </a:lnTo>
                    <a:lnTo>
                      <a:pt x="751" y="306"/>
                    </a:lnTo>
                    <a:lnTo>
                      <a:pt x="748" y="324"/>
                    </a:lnTo>
                    <a:lnTo>
                      <a:pt x="739" y="341"/>
                    </a:lnTo>
                    <a:lnTo>
                      <a:pt x="725" y="353"/>
                    </a:lnTo>
                    <a:lnTo>
                      <a:pt x="714" y="359"/>
                    </a:lnTo>
                    <a:lnTo>
                      <a:pt x="703" y="362"/>
                    </a:lnTo>
                    <a:lnTo>
                      <a:pt x="690" y="365"/>
                    </a:lnTo>
                    <a:lnTo>
                      <a:pt x="678" y="365"/>
                    </a:lnTo>
                    <a:lnTo>
                      <a:pt x="666" y="365"/>
                    </a:lnTo>
                    <a:lnTo>
                      <a:pt x="653" y="365"/>
                    </a:lnTo>
                    <a:lnTo>
                      <a:pt x="642" y="365"/>
                    </a:lnTo>
                    <a:lnTo>
                      <a:pt x="631" y="366"/>
                    </a:lnTo>
                    <a:lnTo>
                      <a:pt x="604" y="355"/>
                    </a:lnTo>
                    <a:lnTo>
                      <a:pt x="581" y="340"/>
                    </a:lnTo>
                    <a:lnTo>
                      <a:pt x="559" y="323"/>
                    </a:lnTo>
                    <a:lnTo>
                      <a:pt x="541" y="304"/>
                    </a:lnTo>
                    <a:lnTo>
                      <a:pt x="526" y="283"/>
                    </a:lnTo>
                    <a:lnTo>
                      <a:pt x="512" y="259"/>
                    </a:lnTo>
                    <a:lnTo>
                      <a:pt x="501" y="233"/>
                    </a:lnTo>
                    <a:lnTo>
                      <a:pt x="493" y="207"/>
                    </a:lnTo>
                    <a:lnTo>
                      <a:pt x="500" y="160"/>
                    </a:lnTo>
                    <a:lnTo>
                      <a:pt x="487" y="156"/>
                    </a:lnTo>
                    <a:lnTo>
                      <a:pt x="474" y="153"/>
                    </a:lnTo>
                    <a:lnTo>
                      <a:pt x="462" y="149"/>
                    </a:lnTo>
                    <a:lnTo>
                      <a:pt x="448" y="147"/>
                    </a:lnTo>
                    <a:lnTo>
                      <a:pt x="435" y="145"/>
                    </a:lnTo>
                    <a:lnTo>
                      <a:pt x="421" y="144"/>
                    </a:lnTo>
                    <a:lnTo>
                      <a:pt x="408" y="145"/>
                    </a:lnTo>
                    <a:lnTo>
                      <a:pt x="394" y="148"/>
                    </a:lnTo>
                    <a:lnTo>
                      <a:pt x="381" y="163"/>
                    </a:lnTo>
                    <a:lnTo>
                      <a:pt x="373" y="179"/>
                    </a:lnTo>
                    <a:lnTo>
                      <a:pt x="371" y="195"/>
                    </a:lnTo>
                    <a:lnTo>
                      <a:pt x="372" y="213"/>
                    </a:lnTo>
                    <a:lnTo>
                      <a:pt x="375" y="231"/>
                    </a:lnTo>
                    <a:lnTo>
                      <a:pt x="381" y="249"/>
                    </a:lnTo>
                    <a:lnTo>
                      <a:pt x="386" y="268"/>
                    </a:lnTo>
                    <a:lnTo>
                      <a:pt x="392" y="285"/>
                    </a:lnTo>
                    <a:lnTo>
                      <a:pt x="402" y="301"/>
                    </a:lnTo>
                    <a:lnTo>
                      <a:pt x="413" y="318"/>
                    </a:lnTo>
                    <a:lnTo>
                      <a:pt x="423" y="333"/>
                    </a:lnTo>
                    <a:lnTo>
                      <a:pt x="434" y="349"/>
                    </a:lnTo>
                    <a:lnTo>
                      <a:pt x="445" y="365"/>
                    </a:lnTo>
                    <a:lnTo>
                      <a:pt x="456" y="380"/>
                    </a:lnTo>
                    <a:lnTo>
                      <a:pt x="467" y="395"/>
                    </a:lnTo>
                    <a:lnTo>
                      <a:pt x="480" y="409"/>
                    </a:lnTo>
                    <a:lnTo>
                      <a:pt x="491" y="424"/>
                    </a:lnTo>
                    <a:lnTo>
                      <a:pt x="504" y="437"/>
                    </a:lnTo>
                    <a:lnTo>
                      <a:pt x="518" y="451"/>
                    </a:lnTo>
                    <a:lnTo>
                      <a:pt x="531" y="463"/>
                    </a:lnTo>
                    <a:lnTo>
                      <a:pt x="547" y="474"/>
                    </a:lnTo>
                    <a:lnTo>
                      <a:pt x="563" y="486"/>
                    </a:lnTo>
                    <a:lnTo>
                      <a:pt x="578" y="496"/>
                    </a:lnTo>
                    <a:lnTo>
                      <a:pt x="596" y="505"/>
                    </a:lnTo>
                    <a:lnTo>
                      <a:pt x="612" y="506"/>
                    </a:lnTo>
                    <a:lnTo>
                      <a:pt x="627" y="506"/>
                    </a:lnTo>
                    <a:lnTo>
                      <a:pt x="642" y="506"/>
                    </a:lnTo>
                    <a:lnTo>
                      <a:pt x="657" y="504"/>
                    </a:lnTo>
                    <a:lnTo>
                      <a:pt x="670" y="502"/>
                    </a:lnTo>
                    <a:lnTo>
                      <a:pt x="685" y="500"/>
                    </a:lnTo>
                    <a:lnTo>
                      <a:pt x="698" y="497"/>
                    </a:lnTo>
                    <a:lnTo>
                      <a:pt x="712" y="493"/>
                    </a:lnTo>
                    <a:lnTo>
                      <a:pt x="725" y="489"/>
                    </a:lnTo>
                    <a:lnTo>
                      <a:pt x="739" y="486"/>
                    </a:lnTo>
                    <a:lnTo>
                      <a:pt x="752" y="481"/>
                    </a:lnTo>
                    <a:lnTo>
                      <a:pt x="766" y="476"/>
                    </a:lnTo>
                    <a:lnTo>
                      <a:pt x="779" y="471"/>
                    </a:lnTo>
                    <a:lnTo>
                      <a:pt x="794" y="467"/>
                    </a:lnTo>
                    <a:lnTo>
                      <a:pt x="807" y="461"/>
                    </a:lnTo>
                    <a:lnTo>
                      <a:pt x="821" y="456"/>
                    </a:lnTo>
                    <a:lnTo>
                      <a:pt x="834" y="446"/>
                    </a:lnTo>
                    <a:lnTo>
                      <a:pt x="850" y="436"/>
                    </a:lnTo>
                    <a:lnTo>
                      <a:pt x="866" y="426"/>
                    </a:lnTo>
                    <a:lnTo>
                      <a:pt x="880" y="415"/>
                    </a:lnTo>
                    <a:lnTo>
                      <a:pt x="892" y="403"/>
                    </a:lnTo>
                    <a:lnTo>
                      <a:pt x="903" y="389"/>
                    </a:lnTo>
                    <a:lnTo>
                      <a:pt x="907" y="372"/>
                    </a:lnTo>
                    <a:lnTo>
                      <a:pt x="907" y="353"/>
                    </a:lnTo>
                    <a:lnTo>
                      <a:pt x="897" y="334"/>
                    </a:lnTo>
                    <a:lnTo>
                      <a:pt x="882" y="319"/>
                    </a:lnTo>
                    <a:lnTo>
                      <a:pt x="868" y="304"/>
                    </a:lnTo>
                    <a:lnTo>
                      <a:pt x="851" y="290"/>
                    </a:lnTo>
                    <a:lnTo>
                      <a:pt x="834" y="275"/>
                    </a:lnTo>
                    <a:lnTo>
                      <a:pt x="817" y="260"/>
                    </a:lnTo>
                    <a:lnTo>
                      <a:pt x="803" y="246"/>
                    </a:lnTo>
                    <a:lnTo>
                      <a:pt x="791" y="228"/>
                    </a:lnTo>
                    <a:lnTo>
                      <a:pt x="791" y="211"/>
                    </a:lnTo>
                    <a:lnTo>
                      <a:pt x="809" y="211"/>
                    </a:lnTo>
                    <a:lnTo>
                      <a:pt x="809" y="223"/>
                    </a:lnTo>
                    <a:lnTo>
                      <a:pt x="816" y="232"/>
                    </a:lnTo>
                    <a:lnTo>
                      <a:pt x="824" y="239"/>
                    </a:lnTo>
                    <a:lnTo>
                      <a:pt x="832" y="247"/>
                    </a:lnTo>
                    <a:lnTo>
                      <a:pt x="841" y="236"/>
                    </a:lnTo>
                    <a:lnTo>
                      <a:pt x="850" y="221"/>
                    </a:lnTo>
                    <a:lnTo>
                      <a:pt x="855" y="207"/>
                    </a:lnTo>
                    <a:lnTo>
                      <a:pt x="858" y="192"/>
                    </a:lnTo>
                    <a:lnTo>
                      <a:pt x="859" y="186"/>
                    </a:lnTo>
                    <a:lnTo>
                      <a:pt x="859" y="182"/>
                    </a:lnTo>
                    <a:lnTo>
                      <a:pt x="855" y="177"/>
                    </a:lnTo>
                    <a:lnTo>
                      <a:pt x="851" y="174"/>
                    </a:lnTo>
                    <a:lnTo>
                      <a:pt x="844" y="171"/>
                    </a:lnTo>
                    <a:lnTo>
                      <a:pt x="837" y="170"/>
                    </a:lnTo>
                    <a:lnTo>
                      <a:pt x="831" y="170"/>
                    </a:lnTo>
                    <a:lnTo>
                      <a:pt x="824" y="171"/>
                    </a:lnTo>
                    <a:lnTo>
                      <a:pt x="818" y="171"/>
                    </a:lnTo>
                    <a:lnTo>
                      <a:pt x="814" y="173"/>
                    </a:lnTo>
                    <a:lnTo>
                      <a:pt x="809" y="175"/>
                    </a:lnTo>
                    <a:lnTo>
                      <a:pt x="805" y="179"/>
                    </a:lnTo>
                    <a:lnTo>
                      <a:pt x="800" y="181"/>
                    </a:lnTo>
                    <a:lnTo>
                      <a:pt x="796" y="183"/>
                    </a:lnTo>
                    <a:lnTo>
                      <a:pt x="790" y="183"/>
                    </a:lnTo>
                    <a:lnTo>
                      <a:pt x="785" y="181"/>
                    </a:lnTo>
                    <a:lnTo>
                      <a:pt x="787" y="172"/>
                    </a:lnTo>
                    <a:lnTo>
                      <a:pt x="793" y="165"/>
                    </a:lnTo>
                    <a:lnTo>
                      <a:pt x="799" y="161"/>
                    </a:lnTo>
                    <a:lnTo>
                      <a:pt x="808" y="156"/>
                    </a:lnTo>
                    <a:lnTo>
                      <a:pt x="817" y="154"/>
                    </a:lnTo>
                    <a:lnTo>
                      <a:pt x="827" y="152"/>
                    </a:lnTo>
                    <a:lnTo>
                      <a:pt x="836" y="149"/>
                    </a:lnTo>
                    <a:lnTo>
                      <a:pt x="845" y="147"/>
                    </a:lnTo>
                    <a:lnTo>
                      <a:pt x="852" y="148"/>
                    </a:lnTo>
                    <a:lnTo>
                      <a:pt x="858" y="151"/>
                    </a:lnTo>
                    <a:lnTo>
                      <a:pt x="863" y="153"/>
                    </a:lnTo>
                    <a:lnTo>
                      <a:pt x="868" y="157"/>
                    </a:lnTo>
                    <a:lnTo>
                      <a:pt x="872" y="162"/>
                    </a:lnTo>
                    <a:lnTo>
                      <a:pt x="876" y="167"/>
                    </a:lnTo>
                    <a:lnTo>
                      <a:pt x="878" y="173"/>
                    </a:lnTo>
                    <a:lnTo>
                      <a:pt x="880" y="180"/>
                    </a:lnTo>
                    <a:lnTo>
                      <a:pt x="877" y="202"/>
                    </a:lnTo>
                    <a:lnTo>
                      <a:pt x="871" y="225"/>
                    </a:lnTo>
                    <a:lnTo>
                      <a:pt x="864" y="246"/>
                    </a:lnTo>
                    <a:lnTo>
                      <a:pt x="857" y="265"/>
                    </a:lnTo>
                    <a:lnTo>
                      <a:pt x="870" y="277"/>
                    </a:lnTo>
                    <a:lnTo>
                      <a:pt x="882" y="288"/>
                    </a:lnTo>
                    <a:lnTo>
                      <a:pt x="892" y="300"/>
                    </a:lnTo>
                    <a:lnTo>
                      <a:pt x="903" y="312"/>
                    </a:lnTo>
                    <a:lnTo>
                      <a:pt x="909" y="325"/>
                    </a:lnTo>
                    <a:lnTo>
                      <a:pt x="915" y="340"/>
                    </a:lnTo>
                    <a:lnTo>
                      <a:pt x="918" y="356"/>
                    </a:lnTo>
                    <a:lnTo>
                      <a:pt x="919" y="375"/>
                    </a:lnTo>
                    <a:lnTo>
                      <a:pt x="925" y="381"/>
                    </a:lnTo>
                    <a:lnTo>
                      <a:pt x="924" y="388"/>
                    </a:lnTo>
                    <a:lnTo>
                      <a:pt x="920" y="395"/>
                    </a:lnTo>
                    <a:lnTo>
                      <a:pt x="919" y="405"/>
                    </a:lnTo>
                    <a:lnTo>
                      <a:pt x="908" y="415"/>
                    </a:lnTo>
                    <a:lnTo>
                      <a:pt x="897" y="425"/>
                    </a:lnTo>
                    <a:lnTo>
                      <a:pt x="886" y="434"/>
                    </a:lnTo>
                    <a:lnTo>
                      <a:pt x="874" y="443"/>
                    </a:lnTo>
                    <a:lnTo>
                      <a:pt x="862" y="452"/>
                    </a:lnTo>
                    <a:lnTo>
                      <a:pt x="849" y="459"/>
                    </a:lnTo>
                    <a:lnTo>
                      <a:pt x="836" y="467"/>
                    </a:lnTo>
                    <a:lnTo>
                      <a:pt x="823" y="473"/>
                    </a:lnTo>
                    <a:lnTo>
                      <a:pt x="811" y="479"/>
                    </a:lnTo>
                    <a:lnTo>
                      <a:pt x="796" y="486"/>
                    </a:lnTo>
                    <a:lnTo>
                      <a:pt x="782" y="490"/>
                    </a:lnTo>
                    <a:lnTo>
                      <a:pt x="769" y="496"/>
                    </a:lnTo>
                    <a:lnTo>
                      <a:pt x="756" y="499"/>
                    </a:lnTo>
                    <a:lnTo>
                      <a:pt x="741" y="504"/>
                    </a:lnTo>
                    <a:lnTo>
                      <a:pt x="727" y="507"/>
                    </a:lnTo>
                    <a:lnTo>
                      <a:pt x="713" y="510"/>
                    </a:lnTo>
                    <a:lnTo>
                      <a:pt x="707" y="516"/>
                    </a:lnTo>
                    <a:lnTo>
                      <a:pt x="688" y="519"/>
                    </a:lnTo>
                    <a:lnTo>
                      <a:pt x="670" y="521"/>
                    </a:lnTo>
                    <a:lnTo>
                      <a:pt x="651" y="523"/>
                    </a:lnTo>
                    <a:lnTo>
                      <a:pt x="633" y="524"/>
                    </a:lnTo>
                    <a:lnTo>
                      <a:pt x="615" y="523"/>
                    </a:lnTo>
                    <a:lnTo>
                      <a:pt x="597" y="521"/>
                    </a:lnTo>
                    <a:lnTo>
                      <a:pt x="579" y="518"/>
                    </a:lnTo>
                    <a:lnTo>
                      <a:pt x="563" y="514"/>
                    </a:lnTo>
                    <a:lnTo>
                      <a:pt x="514" y="537"/>
                    </a:lnTo>
                    <a:lnTo>
                      <a:pt x="514" y="530"/>
                    </a:lnTo>
                    <a:lnTo>
                      <a:pt x="518" y="525"/>
                    </a:lnTo>
                    <a:lnTo>
                      <a:pt x="524" y="521"/>
                    </a:lnTo>
                    <a:lnTo>
                      <a:pt x="531" y="518"/>
                    </a:lnTo>
                    <a:lnTo>
                      <a:pt x="538" y="515"/>
                    </a:lnTo>
                    <a:lnTo>
                      <a:pt x="542" y="511"/>
                    </a:lnTo>
                    <a:lnTo>
                      <a:pt x="543" y="507"/>
                    </a:lnTo>
                    <a:lnTo>
                      <a:pt x="541" y="500"/>
                    </a:lnTo>
                    <a:lnTo>
                      <a:pt x="530" y="493"/>
                    </a:lnTo>
                    <a:lnTo>
                      <a:pt x="520" y="487"/>
                    </a:lnTo>
                    <a:lnTo>
                      <a:pt x="510" y="480"/>
                    </a:lnTo>
                    <a:lnTo>
                      <a:pt x="501" y="472"/>
                    </a:lnTo>
                    <a:lnTo>
                      <a:pt x="491" y="464"/>
                    </a:lnTo>
                    <a:lnTo>
                      <a:pt x="483" y="455"/>
                    </a:lnTo>
                    <a:lnTo>
                      <a:pt x="474" y="448"/>
                    </a:lnTo>
                    <a:lnTo>
                      <a:pt x="466" y="439"/>
                    </a:lnTo>
                    <a:lnTo>
                      <a:pt x="464" y="451"/>
                    </a:lnTo>
                    <a:lnTo>
                      <a:pt x="466" y="462"/>
                    </a:lnTo>
                    <a:lnTo>
                      <a:pt x="472" y="474"/>
                    </a:lnTo>
                    <a:lnTo>
                      <a:pt x="475" y="489"/>
                    </a:lnTo>
                    <a:lnTo>
                      <a:pt x="458" y="486"/>
                    </a:lnTo>
                    <a:lnTo>
                      <a:pt x="458" y="491"/>
                    </a:lnTo>
                    <a:lnTo>
                      <a:pt x="460" y="496"/>
                    </a:lnTo>
                    <a:lnTo>
                      <a:pt x="462" y="500"/>
                    </a:lnTo>
                    <a:lnTo>
                      <a:pt x="460" y="505"/>
                    </a:lnTo>
                    <a:lnTo>
                      <a:pt x="451" y="506"/>
                    </a:lnTo>
                    <a:lnTo>
                      <a:pt x="446" y="501"/>
                    </a:lnTo>
                    <a:lnTo>
                      <a:pt x="440" y="496"/>
                    </a:lnTo>
                    <a:lnTo>
                      <a:pt x="431" y="491"/>
                    </a:lnTo>
                    <a:lnTo>
                      <a:pt x="430" y="504"/>
                    </a:lnTo>
                    <a:lnTo>
                      <a:pt x="434" y="517"/>
                    </a:lnTo>
                    <a:lnTo>
                      <a:pt x="437" y="530"/>
                    </a:lnTo>
                    <a:lnTo>
                      <a:pt x="442" y="544"/>
                    </a:lnTo>
                    <a:lnTo>
                      <a:pt x="431" y="541"/>
                    </a:lnTo>
                    <a:lnTo>
                      <a:pt x="421" y="535"/>
                    </a:lnTo>
                    <a:lnTo>
                      <a:pt x="412" y="527"/>
                    </a:lnTo>
                    <a:lnTo>
                      <a:pt x="404" y="518"/>
                    </a:lnTo>
                    <a:lnTo>
                      <a:pt x="399" y="509"/>
                    </a:lnTo>
                    <a:lnTo>
                      <a:pt x="393" y="498"/>
                    </a:lnTo>
                    <a:lnTo>
                      <a:pt x="388" y="488"/>
                    </a:lnTo>
                    <a:lnTo>
                      <a:pt x="383" y="478"/>
                    </a:lnTo>
                    <a:lnTo>
                      <a:pt x="381" y="492"/>
                    </a:lnTo>
                    <a:lnTo>
                      <a:pt x="383" y="506"/>
                    </a:lnTo>
                    <a:lnTo>
                      <a:pt x="388" y="519"/>
                    </a:lnTo>
                    <a:lnTo>
                      <a:pt x="394" y="532"/>
                    </a:lnTo>
                    <a:lnTo>
                      <a:pt x="403" y="544"/>
                    </a:lnTo>
                    <a:lnTo>
                      <a:pt x="411" y="556"/>
                    </a:lnTo>
                    <a:lnTo>
                      <a:pt x="420" y="567"/>
                    </a:lnTo>
                    <a:lnTo>
                      <a:pt x="428" y="579"/>
                    </a:lnTo>
                    <a:lnTo>
                      <a:pt x="423" y="584"/>
                    </a:lnTo>
                    <a:lnTo>
                      <a:pt x="416" y="584"/>
                    </a:lnTo>
                    <a:lnTo>
                      <a:pt x="408" y="582"/>
                    </a:lnTo>
                    <a:lnTo>
                      <a:pt x="400" y="580"/>
                    </a:lnTo>
                    <a:lnTo>
                      <a:pt x="384" y="567"/>
                    </a:lnTo>
                    <a:lnTo>
                      <a:pt x="371" y="553"/>
                    </a:lnTo>
                    <a:lnTo>
                      <a:pt x="359" y="536"/>
                    </a:lnTo>
                    <a:lnTo>
                      <a:pt x="350" y="519"/>
                    </a:lnTo>
                    <a:lnTo>
                      <a:pt x="343" y="501"/>
                    </a:lnTo>
                    <a:lnTo>
                      <a:pt x="338" y="483"/>
                    </a:lnTo>
                    <a:lnTo>
                      <a:pt x="336" y="464"/>
                    </a:lnTo>
                    <a:lnTo>
                      <a:pt x="337" y="448"/>
                    </a:lnTo>
                    <a:lnTo>
                      <a:pt x="339" y="435"/>
                    </a:lnTo>
                    <a:lnTo>
                      <a:pt x="343" y="422"/>
                    </a:lnTo>
                    <a:lnTo>
                      <a:pt x="346" y="408"/>
                    </a:lnTo>
                    <a:lnTo>
                      <a:pt x="352" y="396"/>
                    </a:lnTo>
                    <a:lnTo>
                      <a:pt x="358" y="385"/>
                    </a:lnTo>
                    <a:lnTo>
                      <a:pt x="367" y="376"/>
                    </a:lnTo>
                    <a:lnTo>
                      <a:pt x="379" y="368"/>
                    </a:lnTo>
                    <a:lnTo>
                      <a:pt x="392" y="363"/>
                    </a:lnTo>
                    <a:lnTo>
                      <a:pt x="392" y="351"/>
                    </a:lnTo>
                    <a:lnTo>
                      <a:pt x="379" y="357"/>
                    </a:lnTo>
                    <a:lnTo>
                      <a:pt x="366" y="365"/>
                    </a:lnTo>
                    <a:lnTo>
                      <a:pt x="355" y="376"/>
                    </a:lnTo>
                    <a:lnTo>
                      <a:pt x="345" y="389"/>
                    </a:lnTo>
                    <a:lnTo>
                      <a:pt x="336" y="404"/>
                    </a:lnTo>
                    <a:lnTo>
                      <a:pt x="328" y="418"/>
                    </a:lnTo>
                    <a:lnTo>
                      <a:pt x="320" y="433"/>
                    </a:lnTo>
                    <a:lnTo>
                      <a:pt x="313" y="448"/>
                    </a:lnTo>
                    <a:lnTo>
                      <a:pt x="306" y="471"/>
                    </a:lnTo>
                    <a:lnTo>
                      <a:pt x="297" y="496"/>
                    </a:lnTo>
                    <a:lnTo>
                      <a:pt x="289" y="520"/>
                    </a:lnTo>
                    <a:lnTo>
                      <a:pt x="282" y="545"/>
                    </a:lnTo>
                    <a:lnTo>
                      <a:pt x="275" y="571"/>
                    </a:lnTo>
                    <a:lnTo>
                      <a:pt x="270" y="598"/>
                    </a:lnTo>
                    <a:lnTo>
                      <a:pt x="267" y="626"/>
                    </a:lnTo>
                    <a:lnTo>
                      <a:pt x="266" y="654"/>
                    </a:lnTo>
                    <a:lnTo>
                      <a:pt x="274" y="654"/>
                    </a:lnTo>
                    <a:lnTo>
                      <a:pt x="279" y="635"/>
                    </a:lnTo>
                    <a:lnTo>
                      <a:pt x="284" y="614"/>
                    </a:lnTo>
                    <a:lnTo>
                      <a:pt x="292" y="595"/>
                    </a:lnTo>
                    <a:lnTo>
                      <a:pt x="302" y="579"/>
                    </a:lnTo>
                    <a:lnTo>
                      <a:pt x="307" y="582"/>
                    </a:lnTo>
                    <a:lnTo>
                      <a:pt x="304" y="585"/>
                    </a:lnTo>
                    <a:lnTo>
                      <a:pt x="300" y="589"/>
                    </a:lnTo>
                    <a:lnTo>
                      <a:pt x="299" y="593"/>
                    </a:lnTo>
                    <a:lnTo>
                      <a:pt x="301" y="604"/>
                    </a:lnTo>
                    <a:lnTo>
                      <a:pt x="298" y="614"/>
                    </a:lnTo>
                    <a:lnTo>
                      <a:pt x="296" y="623"/>
                    </a:lnTo>
                    <a:lnTo>
                      <a:pt x="298" y="634"/>
                    </a:lnTo>
                    <a:lnTo>
                      <a:pt x="306" y="626"/>
                    </a:lnTo>
                    <a:lnTo>
                      <a:pt x="311" y="616"/>
                    </a:lnTo>
                    <a:lnTo>
                      <a:pt x="317" y="606"/>
                    </a:lnTo>
                    <a:lnTo>
                      <a:pt x="321" y="594"/>
                    </a:lnTo>
                    <a:lnTo>
                      <a:pt x="326" y="584"/>
                    </a:lnTo>
                    <a:lnTo>
                      <a:pt x="331" y="574"/>
                    </a:lnTo>
                    <a:lnTo>
                      <a:pt x="338" y="566"/>
                    </a:lnTo>
                    <a:lnTo>
                      <a:pt x="346" y="561"/>
                    </a:lnTo>
                    <a:lnTo>
                      <a:pt x="346" y="573"/>
                    </a:lnTo>
                    <a:lnTo>
                      <a:pt x="343" y="583"/>
                    </a:lnTo>
                    <a:lnTo>
                      <a:pt x="337" y="591"/>
                    </a:lnTo>
                    <a:lnTo>
                      <a:pt x="331" y="600"/>
                    </a:lnTo>
                    <a:lnTo>
                      <a:pt x="329" y="628"/>
                    </a:lnTo>
                    <a:lnTo>
                      <a:pt x="330" y="653"/>
                    </a:lnTo>
                    <a:lnTo>
                      <a:pt x="337" y="676"/>
                    </a:lnTo>
                    <a:lnTo>
                      <a:pt x="350" y="700"/>
                    </a:lnTo>
                    <a:lnTo>
                      <a:pt x="357" y="705"/>
                    </a:lnTo>
                    <a:lnTo>
                      <a:pt x="364" y="710"/>
                    </a:lnTo>
                    <a:lnTo>
                      <a:pt x="371" y="714"/>
                    </a:lnTo>
                    <a:lnTo>
                      <a:pt x="377" y="719"/>
                    </a:lnTo>
                    <a:lnTo>
                      <a:pt x="385" y="721"/>
                    </a:lnTo>
                    <a:lnTo>
                      <a:pt x="393" y="723"/>
                    </a:lnTo>
                    <a:lnTo>
                      <a:pt x="401" y="723"/>
                    </a:lnTo>
                    <a:lnTo>
                      <a:pt x="410" y="722"/>
                    </a:lnTo>
                    <a:lnTo>
                      <a:pt x="428" y="705"/>
                    </a:lnTo>
                    <a:lnTo>
                      <a:pt x="435" y="713"/>
                    </a:lnTo>
                    <a:lnTo>
                      <a:pt x="432" y="720"/>
                    </a:lnTo>
                    <a:lnTo>
                      <a:pt x="426" y="727"/>
                    </a:lnTo>
                    <a:lnTo>
                      <a:pt x="421" y="732"/>
                    </a:lnTo>
                    <a:lnTo>
                      <a:pt x="414" y="738"/>
                    </a:lnTo>
                    <a:lnTo>
                      <a:pt x="408" y="740"/>
                    </a:lnTo>
                    <a:lnTo>
                      <a:pt x="401" y="741"/>
                    </a:lnTo>
                    <a:lnTo>
                      <a:pt x="394" y="741"/>
                    </a:lnTo>
                    <a:lnTo>
                      <a:pt x="388" y="741"/>
                    </a:lnTo>
                    <a:lnTo>
                      <a:pt x="382" y="742"/>
                    </a:lnTo>
                    <a:lnTo>
                      <a:pt x="375" y="744"/>
                    </a:lnTo>
                    <a:lnTo>
                      <a:pt x="371" y="750"/>
                    </a:lnTo>
                    <a:lnTo>
                      <a:pt x="375" y="775"/>
                    </a:lnTo>
                    <a:lnTo>
                      <a:pt x="381" y="799"/>
                    </a:lnTo>
                    <a:lnTo>
                      <a:pt x="389" y="821"/>
                    </a:lnTo>
                    <a:lnTo>
                      <a:pt x="401" y="839"/>
                    </a:lnTo>
                    <a:lnTo>
                      <a:pt x="411" y="834"/>
                    </a:lnTo>
                    <a:lnTo>
                      <a:pt x="420" y="827"/>
                    </a:lnTo>
                    <a:lnTo>
                      <a:pt x="426" y="817"/>
                    </a:lnTo>
                    <a:lnTo>
                      <a:pt x="431" y="807"/>
                    </a:lnTo>
                    <a:lnTo>
                      <a:pt x="436" y="796"/>
                    </a:lnTo>
                    <a:lnTo>
                      <a:pt x="441" y="785"/>
                    </a:lnTo>
                    <a:lnTo>
                      <a:pt x="448" y="776"/>
                    </a:lnTo>
                    <a:lnTo>
                      <a:pt x="457" y="768"/>
                    </a:lnTo>
                    <a:lnTo>
                      <a:pt x="459" y="780"/>
                    </a:lnTo>
                    <a:lnTo>
                      <a:pt x="457" y="793"/>
                    </a:lnTo>
                    <a:lnTo>
                      <a:pt x="453" y="804"/>
                    </a:lnTo>
                    <a:lnTo>
                      <a:pt x="446" y="815"/>
                    </a:lnTo>
                    <a:lnTo>
                      <a:pt x="437" y="825"/>
                    </a:lnTo>
                    <a:lnTo>
                      <a:pt x="429" y="836"/>
                    </a:lnTo>
                    <a:lnTo>
                      <a:pt x="421" y="848"/>
                    </a:lnTo>
                    <a:lnTo>
                      <a:pt x="416" y="859"/>
                    </a:lnTo>
                    <a:lnTo>
                      <a:pt x="402" y="877"/>
                    </a:lnTo>
                    <a:lnTo>
                      <a:pt x="391" y="896"/>
                    </a:lnTo>
                    <a:lnTo>
                      <a:pt x="382" y="915"/>
                    </a:lnTo>
                    <a:lnTo>
                      <a:pt x="374" y="936"/>
                    </a:lnTo>
                    <a:lnTo>
                      <a:pt x="368" y="957"/>
                    </a:lnTo>
                    <a:lnTo>
                      <a:pt x="363" y="980"/>
                    </a:lnTo>
                    <a:lnTo>
                      <a:pt x="357" y="1003"/>
                    </a:lnTo>
                    <a:lnTo>
                      <a:pt x="350" y="1027"/>
                    </a:lnTo>
                    <a:lnTo>
                      <a:pt x="364" y="1054"/>
                    </a:lnTo>
                    <a:lnTo>
                      <a:pt x="376" y="1081"/>
                    </a:lnTo>
                    <a:lnTo>
                      <a:pt x="390" y="1109"/>
                    </a:lnTo>
                    <a:lnTo>
                      <a:pt x="404" y="1136"/>
                    </a:lnTo>
                    <a:lnTo>
                      <a:pt x="418" y="1162"/>
                    </a:lnTo>
                    <a:lnTo>
                      <a:pt x="431" y="1188"/>
                    </a:lnTo>
                    <a:lnTo>
                      <a:pt x="446" y="1213"/>
                    </a:lnTo>
                    <a:lnTo>
                      <a:pt x="460" y="1237"/>
                    </a:lnTo>
                    <a:lnTo>
                      <a:pt x="460" y="1248"/>
                    </a:lnTo>
                    <a:lnTo>
                      <a:pt x="462" y="1260"/>
                    </a:lnTo>
                    <a:lnTo>
                      <a:pt x="459" y="1268"/>
                    </a:lnTo>
                    <a:lnTo>
                      <a:pt x="448" y="1268"/>
                    </a:lnTo>
                    <a:lnTo>
                      <a:pt x="446" y="1268"/>
                    </a:lnTo>
                    <a:lnTo>
                      <a:pt x="444" y="1269"/>
                    </a:lnTo>
                    <a:lnTo>
                      <a:pt x="442" y="1271"/>
                    </a:lnTo>
                    <a:lnTo>
                      <a:pt x="442" y="1273"/>
                    </a:lnTo>
                    <a:lnTo>
                      <a:pt x="450" y="1287"/>
                    </a:lnTo>
                    <a:lnTo>
                      <a:pt x="460" y="1297"/>
                    </a:lnTo>
                    <a:lnTo>
                      <a:pt x="469" y="1309"/>
                    </a:lnTo>
                    <a:lnTo>
                      <a:pt x="475" y="1324"/>
                    </a:lnTo>
                    <a:lnTo>
                      <a:pt x="467" y="1326"/>
                    </a:lnTo>
                    <a:lnTo>
                      <a:pt x="459" y="1325"/>
                    </a:lnTo>
                    <a:lnTo>
                      <a:pt x="453" y="1323"/>
                    </a:lnTo>
                    <a:lnTo>
                      <a:pt x="446" y="1319"/>
                    </a:lnTo>
                    <a:lnTo>
                      <a:pt x="440" y="1314"/>
                    </a:lnTo>
                    <a:lnTo>
                      <a:pt x="435" y="1308"/>
                    </a:lnTo>
                    <a:lnTo>
                      <a:pt x="429" y="1302"/>
                    </a:lnTo>
                    <a:lnTo>
                      <a:pt x="425" y="1297"/>
                    </a:lnTo>
                    <a:lnTo>
                      <a:pt x="417" y="1301"/>
                    </a:lnTo>
                    <a:lnTo>
                      <a:pt x="409" y="1307"/>
                    </a:lnTo>
                    <a:lnTo>
                      <a:pt x="403" y="1314"/>
                    </a:lnTo>
                    <a:lnTo>
                      <a:pt x="398" y="1320"/>
                    </a:lnTo>
                    <a:lnTo>
                      <a:pt x="392" y="1328"/>
                    </a:lnTo>
                    <a:lnTo>
                      <a:pt x="388" y="1336"/>
                    </a:lnTo>
                    <a:lnTo>
                      <a:pt x="382" y="1343"/>
                    </a:lnTo>
                    <a:lnTo>
                      <a:pt x="377" y="1348"/>
                    </a:lnTo>
                    <a:lnTo>
                      <a:pt x="379" y="1356"/>
                    </a:lnTo>
                    <a:lnTo>
                      <a:pt x="382" y="1363"/>
                    </a:lnTo>
                    <a:lnTo>
                      <a:pt x="386" y="1369"/>
                    </a:lnTo>
                    <a:lnTo>
                      <a:pt x="393" y="1373"/>
                    </a:lnTo>
                    <a:lnTo>
                      <a:pt x="400" y="1378"/>
                    </a:lnTo>
                    <a:lnTo>
                      <a:pt x="408" y="1381"/>
                    </a:lnTo>
                    <a:lnTo>
                      <a:pt x="416" y="1383"/>
                    </a:lnTo>
                    <a:lnTo>
                      <a:pt x="422" y="1386"/>
                    </a:lnTo>
                    <a:lnTo>
                      <a:pt x="431" y="1398"/>
                    </a:lnTo>
                    <a:lnTo>
                      <a:pt x="441" y="1409"/>
                    </a:lnTo>
                    <a:lnTo>
                      <a:pt x="451" y="1419"/>
                    </a:lnTo>
                    <a:lnTo>
                      <a:pt x="462" y="1430"/>
                    </a:lnTo>
                    <a:lnTo>
                      <a:pt x="473" y="1440"/>
                    </a:lnTo>
                    <a:lnTo>
                      <a:pt x="484" y="1449"/>
                    </a:lnTo>
                    <a:lnTo>
                      <a:pt x="495" y="1458"/>
                    </a:lnTo>
                    <a:lnTo>
                      <a:pt x="506" y="1467"/>
                    </a:lnTo>
                    <a:lnTo>
                      <a:pt x="509" y="1448"/>
                    </a:lnTo>
                    <a:lnTo>
                      <a:pt x="512" y="1430"/>
                    </a:lnTo>
                    <a:lnTo>
                      <a:pt x="515" y="1412"/>
                    </a:lnTo>
                    <a:lnTo>
                      <a:pt x="520" y="1395"/>
                    </a:lnTo>
                    <a:lnTo>
                      <a:pt x="526" y="1379"/>
                    </a:lnTo>
                    <a:lnTo>
                      <a:pt x="531" y="1363"/>
                    </a:lnTo>
                    <a:lnTo>
                      <a:pt x="538" y="1347"/>
                    </a:lnTo>
                    <a:lnTo>
                      <a:pt x="545" y="1333"/>
                    </a:lnTo>
                    <a:lnTo>
                      <a:pt x="511" y="1291"/>
                    </a:lnTo>
                    <a:lnTo>
                      <a:pt x="520" y="1285"/>
                    </a:lnTo>
                    <a:lnTo>
                      <a:pt x="524" y="1289"/>
                    </a:lnTo>
                    <a:lnTo>
                      <a:pt x="531" y="1292"/>
                    </a:lnTo>
                    <a:lnTo>
                      <a:pt x="538" y="1293"/>
                    </a:lnTo>
                    <a:lnTo>
                      <a:pt x="542" y="1288"/>
                    </a:lnTo>
                    <a:lnTo>
                      <a:pt x="549" y="1276"/>
                    </a:lnTo>
                    <a:lnTo>
                      <a:pt x="556" y="1264"/>
                    </a:lnTo>
                    <a:lnTo>
                      <a:pt x="561" y="1253"/>
                    </a:lnTo>
                    <a:lnTo>
                      <a:pt x="566" y="1241"/>
                    </a:lnTo>
                    <a:lnTo>
                      <a:pt x="560" y="1223"/>
                    </a:lnTo>
                    <a:lnTo>
                      <a:pt x="556" y="1204"/>
                    </a:lnTo>
                    <a:lnTo>
                      <a:pt x="551" y="1186"/>
                    </a:lnTo>
                    <a:lnTo>
                      <a:pt x="547" y="1168"/>
                    </a:lnTo>
                    <a:lnTo>
                      <a:pt x="541" y="1151"/>
                    </a:lnTo>
                    <a:lnTo>
                      <a:pt x="537" y="1133"/>
                    </a:lnTo>
                    <a:lnTo>
                      <a:pt x="531" y="1115"/>
                    </a:lnTo>
                    <a:lnTo>
                      <a:pt x="524" y="1099"/>
                    </a:lnTo>
                    <a:lnTo>
                      <a:pt x="509" y="1094"/>
                    </a:lnTo>
                    <a:lnTo>
                      <a:pt x="509" y="1082"/>
                    </a:lnTo>
                    <a:lnTo>
                      <a:pt x="510" y="1071"/>
                    </a:lnTo>
                    <a:lnTo>
                      <a:pt x="514" y="1062"/>
                    </a:lnTo>
                    <a:lnTo>
                      <a:pt x="521" y="1054"/>
                    </a:lnTo>
                    <a:lnTo>
                      <a:pt x="520" y="1063"/>
                    </a:lnTo>
                    <a:lnTo>
                      <a:pt x="523" y="1071"/>
                    </a:lnTo>
                    <a:lnTo>
                      <a:pt x="529" y="1076"/>
                    </a:lnTo>
                    <a:lnTo>
                      <a:pt x="536" y="1082"/>
                    </a:lnTo>
                    <a:lnTo>
                      <a:pt x="541" y="1086"/>
                    </a:lnTo>
                    <a:lnTo>
                      <a:pt x="545" y="1092"/>
                    </a:lnTo>
                    <a:lnTo>
                      <a:pt x="545" y="1099"/>
                    </a:lnTo>
                    <a:lnTo>
                      <a:pt x="539" y="1105"/>
                    </a:lnTo>
                    <a:lnTo>
                      <a:pt x="542" y="1113"/>
                    </a:lnTo>
                    <a:lnTo>
                      <a:pt x="547" y="1119"/>
                    </a:lnTo>
                    <a:lnTo>
                      <a:pt x="551" y="1124"/>
                    </a:lnTo>
                    <a:lnTo>
                      <a:pt x="556" y="1128"/>
                    </a:lnTo>
                    <a:lnTo>
                      <a:pt x="561" y="1131"/>
                    </a:lnTo>
                    <a:lnTo>
                      <a:pt x="568" y="1133"/>
                    </a:lnTo>
                    <a:lnTo>
                      <a:pt x="576" y="1136"/>
                    </a:lnTo>
                    <a:lnTo>
                      <a:pt x="584" y="1139"/>
                    </a:lnTo>
                    <a:lnTo>
                      <a:pt x="591" y="1122"/>
                    </a:lnTo>
                    <a:lnTo>
                      <a:pt x="597" y="1105"/>
                    </a:lnTo>
                    <a:lnTo>
                      <a:pt x="604" y="1087"/>
                    </a:lnTo>
                    <a:lnTo>
                      <a:pt x="610" y="1069"/>
                    </a:lnTo>
                    <a:lnTo>
                      <a:pt x="614" y="1051"/>
                    </a:lnTo>
                    <a:lnTo>
                      <a:pt x="620" y="1034"/>
                    </a:lnTo>
                    <a:lnTo>
                      <a:pt x="624" y="1014"/>
                    </a:lnTo>
                    <a:lnTo>
                      <a:pt x="629" y="997"/>
                    </a:lnTo>
                    <a:lnTo>
                      <a:pt x="620" y="990"/>
                    </a:lnTo>
                    <a:lnTo>
                      <a:pt x="609" y="985"/>
                    </a:lnTo>
                    <a:lnTo>
                      <a:pt x="597" y="983"/>
                    </a:lnTo>
                    <a:lnTo>
                      <a:pt x="586" y="980"/>
                    </a:lnTo>
                    <a:lnTo>
                      <a:pt x="575" y="978"/>
                    </a:lnTo>
                    <a:lnTo>
                      <a:pt x="565" y="973"/>
                    </a:lnTo>
                    <a:lnTo>
                      <a:pt x="555" y="967"/>
                    </a:lnTo>
                    <a:lnTo>
                      <a:pt x="547" y="958"/>
                    </a:lnTo>
                    <a:lnTo>
                      <a:pt x="537" y="967"/>
                    </a:lnTo>
                    <a:lnTo>
                      <a:pt x="532" y="981"/>
                    </a:lnTo>
                    <a:lnTo>
                      <a:pt x="530" y="994"/>
                    </a:lnTo>
                    <a:lnTo>
                      <a:pt x="524" y="1007"/>
                    </a:lnTo>
                    <a:lnTo>
                      <a:pt x="519" y="1019"/>
                    </a:lnTo>
                    <a:lnTo>
                      <a:pt x="513" y="1035"/>
                    </a:lnTo>
                    <a:lnTo>
                      <a:pt x="506" y="1046"/>
                    </a:lnTo>
                    <a:lnTo>
                      <a:pt x="496" y="1049"/>
                    </a:lnTo>
                    <a:lnTo>
                      <a:pt x="501" y="1032"/>
                    </a:lnTo>
                    <a:lnTo>
                      <a:pt x="505" y="1014"/>
                    </a:lnTo>
                    <a:lnTo>
                      <a:pt x="511" y="998"/>
                    </a:lnTo>
                    <a:lnTo>
                      <a:pt x="518" y="981"/>
                    </a:lnTo>
                    <a:lnTo>
                      <a:pt x="526" y="965"/>
                    </a:lnTo>
                    <a:lnTo>
                      <a:pt x="533" y="949"/>
                    </a:lnTo>
                    <a:lnTo>
                      <a:pt x="542" y="934"/>
                    </a:lnTo>
                    <a:lnTo>
                      <a:pt x="551" y="920"/>
                    </a:lnTo>
                    <a:lnTo>
                      <a:pt x="547" y="928"/>
                    </a:lnTo>
                    <a:lnTo>
                      <a:pt x="546" y="936"/>
                    </a:lnTo>
                    <a:lnTo>
                      <a:pt x="548" y="942"/>
                    </a:lnTo>
                    <a:lnTo>
                      <a:pt x="554" y="947"/>
                    </a:lnTo>
                    <a:lnTo>
                      <a:pt x="560" y="952"/>
                    </a:lnTo>
                    <a:lnTo>
                      <a:pt x="567" y="955"/>
                    </a:lnTo>
                    <a:lnTo>
                      <a:pt x="576" y="957"/>
                    </a:lnTo>
                    <a:lnTo>
                      <a:pt x="583" y="958"/>
                    </a:lnTo>
                    <a:lnTo>
                      <a:pt x="595" y="963"/>
                    </a:lnTo>
                    <a:lnTo>
                      <a:pt x="609" y="966"/>
                    </a:lnTo>
                    <a:lnTo>
                      <a:pt x="621" y="969"/>
                    </a:lnTo>
                    <a:lnTo>
                      <a:pt x="634" y="970"/>
                    </a:lnTo>
                    <a:lnTo>
                      <a:pt x="648" y="970"/>
                    </a:lnTo>
                    <a:lnTo>
                      <a:pt x="660" y="969"/>
                    </a:lnTo>
                    <a:lnTo>
                      <a:pt x="674" y="966"/>
                    </a:lnTo>
                    <a:lnTo>
                      <a:pt x="686" y="962"/>
                    </a:lnTo>
                    <a:lnTo>
                      <a:pt x="708" y="932"/>
                    </a:lnTo>
                    <a:lnTo>
                      <a:pt x="732" y="905"/>
                    </a:lnTo>
                    <a:lnTo>
                      <a:pt x="756" y="879"/>
                    </a:lnTo>
                    <a:lnTo>
                      <a:pt x="778" y="854"/>
                    </a:lnTo>
                    <a:lnTo>
                      <a:pt x="798" y="827"/>
                    </a:lnTo>
                    <a:lnTo>
                      <a:pt x="814" y="798"/>
                    </a:lnTo>
                    <a:lnTo>
                      <a:pt x="825" y="766"/>
                    </a:lnTo>
                    <a:lnTo>
                      <a:pt x="831" y="728"/>
                    </a:lnTo>
                    <a:lnTo>
                      <a:pt x="828" y="712"/>
                    </a:lnTo>
                    <a:lnTo>
                      <a:pt x="825" y="700"/>
                    </a:lnTo>
                    <a:lnTo>
                      <a:pt x="822" y="690"/>
                    </a:lnTo>
                    <a:lnTo>
                      <a:pt x="818" y="682"/>
                    </a:lnTo>
                    <a:lnTo>
                      <a:pt x="813" y="675"/>
                    </a:lnTo>
                    <a:lnTo>
                      <a:pt x="805" y="670"/>
                    </a:lnTo>
                    <a:lnTo>
                      <a:pt x="796" y="666"/>
                    </a:lnTo>
                    <a:lnTo>
                      <a:pt x="785" y="663"/>
                    </a:lnTo>
                    <a:lnTo>
                      <a:pt x="789" y="654"/>
                    </a:lnTo>
                    <a:lnTo>
                      <a:pt x="805" y="657"/>
                    </a:lnTo>
                    <a:lnTo>
                      <a:pt x="821" y="663"/>
                    </a:lnTo>
                    <a:lnTo>
                      <a:pt x="836" y="674"/>
                    </a:lnTo>
                    <a:lnTo>
                      <a:pt x="850" y="688"/>
                    </a:lnTo>
                    <a:lnTo>
                      <a:pt x="858" y="709"/>
                    </a:lnTo>
                    <a:lnTo>
                      <a:pt x="859" y="733"/>
                    </a:lnTo>
                    <a:lnTo>
                      <a:pt x="852" y="765"/>
                    </a:lnTo>
                    <a:lnTo>
                      <a:pt x="835" y="803"/>
                    </a:lnTo>
                    <a:lnTo>
                      <a:pt x="817" y="831"/>
                    </a:lnTo>
                    <a:lnTo>
                      <a:pt x="799" y="855"/>
                    </a:lnTo>
                    <a:lnTo>
                      <a:pt x="781" y="879"/>
                    </a:lnTo>
                    <a:lnTo>
                      <a:pt x="762" y="900"/>
                    </a:lnTo>
                    <a:lnTo>
                      <a:pt x="743" y="921"/>
                    </a:lnTo>
                    <a:lnTo>
                      <a:pt x="723" y="942"/>
                    </a:lnTo>
                    <a:lnTo>
                      <a:pt x="702" y="962"/>
                    </a:lnTo>
                    <a:lnTo>
                      <a:pt x="680" y="983"/>
                    </a:lnTo>
                    <a:lnTo>
                      <a:pt x="676" y="985"/>
                    </a:lnTo>
                    <a:lnTo>
                      <a:pt x="670" y="986"/>
                    </a:lnTo>
                    <a:lnTo>
                      <a:pt x="664" y="988"/>
                    </a:lnTo>
                    <a:lnTo>
                      <a:pt x="658" y="990"/>
                    </a:lnTo>
                    <a:lnTo>
                      <a:pt x="652" y="992"/>
                    </a:lnTo>
                    <a:lnTo>
                      <a:pt x="648" y="995"/>
                    </a:lnTo>
                    <a:lnTo>
                      <a:pt x="643" y="1000"/>
                    </a:lnTo>
                    <a:lnTo>
                      <a:pt x="641" y="1006"/>
                    </a:lnTo>
                    <a:lnTo>
                      <a:pt x="639" y="1019"/>
                    </a:lnTo>
                    <a:lnTo>
                      <a:pt x="634" y="1034"/>
                    </a:lnTo>
                    <a:lnTo>
                      <a:pt x="631" y="1049"/>
                    </a:lnTo>
                    <a:lnTo>
                      <a:pt x="627" y="1064"/>
                    </a:lnTo>
                    <a:lnTo>
                      <a:pt x="621" y="1079"/>
                    </a:lnTo>
                    <a:lnTo>
                      <a:pt x="616" y="1095"/>
                    </a:lnTo>
                    <a:lnTo>
                      <a:pt x="612" y="1111"/>
                    </a:lnTo>
                    <a:lnTo>
                      <a:pt x="607" y="1125"/>
                    </a:lnTo>
                    <a:lnTo>
                      <a:pt x="604" y="1131"/>
                    </a:lnTo>
                    <a:lnTo>
                      <a:pt x="603" y="1139"/>
                    </a:lnTo>
                    <a:lnTo>
                      <a:pt x="603" y="1147"/>
                    </a:lnTo>
                    <a:lnTo>
                      <a:pt x="604" y="1156"/>
                    </a:lnTo>
                    <a:lnTo>
                      <a:pt x="611" y="1159"/>
                    </a:lnTo>
                    <a:lnTo>
                      <a:pt x="618" y="1161"/>
                    </a:lnTo>
                    <a:lnTo>
                      <a:pt x="624" y="1165"/>
                    </a:lnTo>
                    <a:lnTo>
                      <a:pt x="632" y="1166"/>
                    </a:lnTo>
                    <a:lnTo>
                      <a:pt x="640" y="1167"/>
                    </a:lnTo>
                    <a:lnTo>
                      <a:pt x="647" y="1168"/>
                    </a:lnTo>
                    <a:lnTo>
                      <a:pt x="655" y="1167"/>
                    </a:lnTo>
                    <a:lnTo>
                      <a:pt x="661" y="1166"/>
                    </a:lnTo>
                    <a:lnTo>
                      <a:pt x="662" y="1151"/>
                    </a:lnTo>
                    <a:lnTo>
                      <a:pt x="657" y="1137"/>
                    </a:lnTo>
                    <a:lnTo>
                      <a:pt x="647" y="1123"/>
                    </a:lnTo>
                    <a:lnTo>
                      <a:pt x="637" y="1110"/>
                    </a:lnTo>
                    <a:lnTo>
                      <a:pt x="629" y="1097"/>
                    </a:lnTo>
                    <a:lnTo>
                      <a:pt x="627" y="1086"/>
                    </a:lnTo>
                    <a:lnTo>
                      <a:pt x="633" y="1075"/>
                    </a:lnTo>
                    <a:lnTo>
                      <a:pt x="652" y="1066"/>
                    </a:lnTo>
                    <a:lnTo>
                      <a:pt x="670" y="1065"/>
                    </a:lnTo>
                    <a:lnTo>
                      <a:pt x="688" y="1064"/>
                    </a:lnTo>
                    <a:lnTo>
                      <a:pt x="706" y="1065"/>
                    </a:lnTo>
                    <a:lnTo>
                      <a:pt x="724" y="1066"/>
                    </a:lnTo>
                    <a:lnTo>
                      <a:pt x="742" y="1069"/>
                    </a:lnTo>
                    <a:lnTo>
                      <a:pt x="759" y="1073"/>
                    </a:lnTo>
                    <a:lnTo>
                      <a:pt x="778" y="1078"/>
                    </a:lnTo>
                    <a:lnTo>
                      <a:pt x="796" y="1084"/>
                    </a:lnTo>
                    <a:lnTo>
                      <a:pt x="798" y="1094"/>
                    </a:lnTo>
                    <a:lnTo>
                      <a:pt x="797" y="1102"/>
                    </a:lnTo>
                    <a:lnTo>
                      <a:pt x="796" y="1110"/>
                    </a:lnTo>
                    <a:lnTo>
                      <a:pt x="799" y="1120"/>
                    </a:lnTo>
                    <a:lnTo>
                      <a:pt x="811" y="1124"/>
                    </a:lnTo>
                    <a:lnTo>
                      <a:pt x="822" y="1127"/>
                    </a:lnTo>
                    <a:lnTo>
                      <a:pt x="833" y="1125"/>
                    </a:lnTo>
                    <a:lnTo>
                      <a:pt x="845" y="1123"/>
                    </a:lnTo>
                    <a:lnTo>
                      <a:pt x="855" y="1119"/>
                    </a:lnTo>
                    <a:lnTo>
                      <a:pt x="866" y="1113"/>
                    </a:lnTo>
                    <a:lnTo>
                      <a:pt x="874" y="1105"/>
                    </a:lnTo>
                    <a:lnTo>
                      <a:pt x="881" y="1096"/>
                    </a:lnTo>
                    <a:lnTo>
                      <a:pt x="881" y="1091"/>
                    </a:lnTo>
                    <a:lnTo>
                      <a:pt x="892" y="1086"/>
                    </a:lnTo>
                    <a:lnTo>
                      <a:pt x="903" y="1079"/>
                    </a:lnTo>
                    <a:lnTo>
                      <a:pt x="913" y="1073"/>
                    </a:lnTo>
                    <a:lnTo>
                      <a:pt x="923" y="1065"/>
                    </a:lnTo>
                    <a:lnTo>
                      <a:pt x="932" y="1059"/>
                    </a:lnTo>
                    <a:lnTo>
                      <a:pt x="942" y="1055"/>
                    </a:lnTo>
                    <a:lnTo>
                      <a:pt x="953" y="1055"/>
                    </a:lnTo>
                    <a:lnTo>
                      <a:pt x="966" y="1058"/>
                    </a:lnTo>
                    <a:lnTo>
                      <a:pt x="969" y="1065"/>
                    </a:lnTo>
                    <a:lnTo>
                      <a:pt x="969" y="1071"/>
                    </a:lnTo>
                    <a:lnTo>
                      <a:pt x="965" y="1075"/>
                    </a:lnTo>
                    <a:lnTo>
                      <a:pt x="961" y="1079"/>
                    </a:lnTo>
                    <a:lnTo>
                      <a:pt x="955" y="1084"/>
                    </a:lnTo>
                    <a:lnTo>
                      <a:pt x="950" y="1088"/>
                    </a:lnTo>
                    <a:lnTo>
                      <a:pt x="945" y="1093"/>
                    </a:lnTo>
                    <a:lnTo>
                      <a:pt x="943" y="1099"/>
                    </a:lnTo>
                    <a:lnTo>
                      <a:pt x="935" y="1102"/>
                    </a:lnTo>
                    <a:lnTo>
                      <a:pt x="928" y="1106"/>
                    </a:lnTo>
                    <a:lnTo>
                      <a:pt x="923" y="1111"/>
                    </a:lnTo>
                    <a:lnTo>
                      <a:pt x="916" y="1116"/>
                    </a:lnTo>
                    <a:lnTo>
                      <a:pt x="910" y="1122"/>
                    </a:lnTo>
                    <a:lnTo>
                      <a:pt x="904" y="1129"/>
                    </a:lnTo>
                    <a:lnTo>
                      <a:pt x="898" y="1134"/>
                    </a:lnTo>
                    <a:lnTo>
                      <a:pt x="892" y="1139"/>
                    </a:lnTo>
                    <a:lnTo>
                      <a:pt x="897" y="1149"/>
                    </a:lnTo>
                    <a:lnTo>
                      <a:pt x="903" y="1158"/>
                    </a:lnTo>
                    <a:lnTo>
                      <a:pt x="907" y="1168"/>
                    </a:lnTo>
                    <a:lnTo>
                      <a:pt x="913" y="1177"/>
                    </a:lnTo>
                    <a:lnTo>
                      <a:pt x="917" y="1187"/>
                    </a:lnTo>
                    <a:lnTo>
                      <a:pt x="923" y="1196"/>
                    </a:lnTo>
                    <a:lnTo>
                      <a:pt x="927" y="1205"/>
                    </a:lnTo>
                    <a:lnTo>
                      <a:pt x="932" y="1213"/>
                    </a:lnTo>
                    <a:lnTo>
                      <a:pt x="937" y="1240"/>
                    </a:lnTo>
                    <a:lnTo>
                      <a:pt x="947" y="1264"/>
                    </a:lnTo>
                    <a:lnTo>
                      <a:pt x="955" y="1289"/>
                    </a:lnTo>
                    <a:lnTo>
                      <a:pt x="956" y="1316"/>
                    </a:lnTo>
                    <a:lnTo>
                      <a:pt x="952" y="1322"/>
                    </a:lnTo>
                    <a:lnTo>
                      <a:pt x="943" y="1315"/>
                    </a:lnTo>
                    <a:lnTo>
                      <a:pt x="937" y="1309"/>
                    </a:lnTo>
                    <a:lnTo>
                      <a:pt x="933" y="1301"/>
                    </a:lnTo>
                    <a:lnTo>
                      <a:pt x="932" y="1289"/>
                    </a:lnTo>
                    <a:lnTo>
                      <a:pt x="925" y="1273"/>
                    </a:lnTo>
                    <a:lnTo>
                      <a:pt x="919" y="1258"/>
                    </a:lnTo>
                    <a:lnTo>
                      <a:pt x="914" y="1241"/>
                    </a:lnTo>
                    <a:lnTo>
                      <a:pt x="909" y="1224"/>
                    </a:lnTo>
                    <a:lnTo>
                      <a:pt x="904" y="1207"/>
                    </a:lnTo>
                    <a:lnTo>
                      <a:pt x="898" y="1190"/>
                    </a:lnTo>
                    <a:lnTo>
                      <a:pt x="890" y="1175"/>
                    </a:lnTo>
                    <a:lnTo>
                      <a:pt x="880" y="1160"/>
                    </a:lnTo>
                    <a:lnTo>
                      <a:pt x="871" y="1152"/>
                    </a:lnTo>
                    <a:lnTo>
                      <a:pt x="860" y="1147"/>
                    </a:lnTo>
                    <a:lnTo>
                      <a:pt x="848" y="1143"/>
                    </a:lnTo>
                    <a:lnTo>
                      <a:pt x="835" y="1141"/>
                    </a:lnTo>
                    <a:lnTo>
                      <a:pt x="822" y="1140"/>
                    </a:lnTo>
                    <a:lnTo>
                      <a:pt x="809" y="1140"/>
                    </a:lnTo>
                    <a:lnTo>
                      <a:pt x="797" y="1138"/>
                    </a:lnTo>
                    <a:lnTo>
                      <a:pt x="785" y="1136"/>
                    </a:lnTo>
                    <a:lnTo>
                      <a:pt x="776" y="1138"/>
                    </a:lnTo>
                    <a:lnTo>
                      <a:pt x="766" y="1140"/>
                    </a:lnTo>
                    <a:lnTo>
                      <a:pt x="757" y="1146"/>
                    </a:lnTo>
                    <a:lnTo>
                      <a:pt x="749" y="1151"/>
                    </a:lnTo>
                    <a:lnTo>
                      <a:pt x="741" y="1158"/>
                    </a:lnTo>
                    <a:lnTo>
                      <a:pt x="734" y="1166"/>
                    </a:lnTo>
                    <a:lnTo>
                      <a:pt x="729" y="1175"/>
                    </a:lnTo>
                    <a:lnTo>
                      <a:pt x="725" y="1184"/>
                    </a:lnTo>
                    <a:lnTo>
                      <a:pt x="732" y="1186"/>
                    </a:lnTo>
                    <a:lnTo>
                      <a:pt x="740" y="1188"/>
                    </a:lnTo>
                    <a:lnTo>
                      <a:pt x="748" y="1189"/>
                    </a:lnTo>
                    <a:lnTo>
                      <a:pt x="756" y="1192"/>
                    </a:lnTo>
                    <a:lnTo>
                      <a:pt x="762" y="1194"/>
                    </a:lnTo>
                    <a:lnTo>
                      <a:pt x="769" y="1197"/>
                    </a:lnTo>
                    <a:lnTo>
                      <a:pt x="774" y="1203"/>
                    </a:lnTo>
                    <a:lnTo>
                      <a:pt x="778" y="1209"/>
                    </a:lnTo>
                    <a:lnTo>
                      <a:pt x="778" y="1222"/>
                    </a:lnTo>
                    <a:lnTo>
                      <a:pt x="775" y="1232"/>
                    </a:lnTo>
                    <a:lnTo>
                      <a:pt x="769" y="1240"/>
                    </a:lnTo>
                    <a:lnTo>
                      <a:pt x="761" y="1246"/>
                    </a:lnTo>
                    <a:lnTo>
                      <a:pt x="752" y="1252"/>
                    </a:lnTo>
                    <a:lnTo>
                      <a:pt x="742" y="1257"/>
                    </a:lnTo>
                    <a:lnTo>
                      <a:pt x="733" y="1261"/>
                    </a:lnTo>
                    <a:lnTo>
                      <a:pt x="724" y="1267"/>
                    </a:lnTo>
                    <a:lnTo>
                      <a:pt x="717" y="1268"/>
                    </a:lnTo>
                    <a:lnTo>
                      <a:pt x="712" y="1265"/>
                    </a:lnTo>
                    <a:lnTo>
                      <a:pt x="708" y="1263"/>
                    </a:lnTo>
                    <a:lnTo>
                      <a:pt x="704" y="1260"/>
                    </a:lnTo>
                    <a:lnTo>
                      <a:pt x="701" y="1257"/>
                    </a:lnTo>
                    <a:lnTo>
                      <a:pt x="697" y="1254"/>
                    </a:lnTo>
                    <a:lnTo>
                      <a:pt x="692" y="1252"/>
                    </a:lnTo>
                    <a:lnTo>
                      <a:pt x="686" y="1252"/>
                    </a:lnTo>
                    <a:lnTo>
                      <a:pt x="686" y="1259"/>
                    </a:lnTo>
                    <a:lnTo>
                      <a:pt x="688" y="1268"/>
                    </a:lnTo>
                    <a:lnTo>
                      <a:pt x="690" y="1277"/>
                    </a:lnTo>
                    <a:lnTo>
                      <a:pt x="694" y="1280"/>
                    </a:lnTo>
                    <a:lnTo>
                      <a:pt x="692" y="1291"/>
                    </a:lnTo>
                    <a:lnTo>
                      <a:pt x="686" y="1300"/>
                    </a:lnTo>
                    <a:lnTo>
                      <a:pt x="678" y="1307"/>
                    </a:lnTo>
                    <a:lnTo>
                      <a:pt x="668" y="1313"/>
                    </a:lnTo>
                    <a:lnTo>
                      <a:pt x="658" y="1317"/>
                    </a:lnTo>
                    <a:lnTo>
                      <a:pt x="648" y="1322"/>
                    </a:lnTo>
                    <a:lnTo>
                      <a:pt x="639" y="1325"/>
                    </a:lnTo>
                    <a:lnTo>
                      <a:pt x="631" y="1329"/>
                    </a:lnTo>
                    <a:lnTo>
                      <a:pt x="623" y="1325"/>
                    </a:lnTo>
                    <a:lnTo>
                      <a:pt x="615" y="1322"/>
                    </a:lnTo>
                    <a:lnTo>
                      <a:pt x="606" y="1317"/>
                    </a:lnTo>
                    <a:lnTo>
                      <a:pt x="598" y="1313"/>
                    </a:lnTo>
                    <a:lnTo>
                      <a:pt x="592" y="1307"/>
                    </a:lnTo>
                    <a:lnTo>
                      <a:pt x="586" y="1301"/>
                    </a:lnTo>
                    <a:lnTo>
                      <a:pt x="581" y="1293"/>
                    </a:lnTo>
                    <a:lnTo>
                      <a:pt x="578" y="1286"/>
                    </a:lnTo>
                    <a:lnTo>
                      <a:pt x="585" y="1285"/>
                    </a:lnTo>
                    <a:lnTo>
                      <a:pt x="591" y="1286"/>
                    </a:lnTo>
                    <a:lnTo>
                      <a:pt x="597" y="1288"/>
                    </a:lnTo>
                    <a:lnTo>
                      <a:pt x="603" y="1292"/>
                    </a:lnTo>
                    <a:lnTo>
                      <a:pt x="609" y="1298"/>
                    </a:lnTo>
                    <a:lnTo>
                      <a:pt x="615" y="1302"/>
                    </a:lnTo>
                    <a:lnTo>
                      <a:pt x="622" y="1306"/>
                    </a:lnTo>
                    <a:lnTo>
                      <a:pt x="629" y="1307"/>
                    </a:lnTo>
                    <a:lnTo>
                      <a:pt x="635" y="1307"/>
                    </a:lnTo>
                    <a:lnTo>
                      <a:pt x="642" y="1307"/>
                    </a:lnTo>
                    <a:lnTo>
                      <a:pt x="649" y="1307"/>
                    </a:lnTo>
                    <a:lnTo>
                      <a:pt x="657" y="1305"/>
                    </a:lnTo>
                    <a:lnTo>
                      <a:pt x="664" y="1301"/>
                    </a:lnTo>
                    <a:lnTo>
                      <a:pt x="669" y="1298"/>
                    </a:lnTo>
                    <a:lnTo>
                      <a:pt x="674" y="1292"/>
                    </a:lnTo>
                    <a:lnTo>
                      <a:pt x="676" y="1286"/>
                    </a:lnTo>
                    <a:lnTo>
                      <a:pt x="671" y="1272"/>
                    </a:lnTo>
                    <a:lnTo>
                      <a:pt x="662" y="1262"/>
                    </a:lnTo>
                    <a:lnTo>
                      <a:pt x="653" y="1251"/>
                    </a:lnTo>
                    <a:lnTo>
                      <a:pt x="650" y="1236"/>
                    </a:lnTo>
                    <a:lnTo>
                      <a:pt x="656" y="1232"/>
                    </a:lnTo>
                    <a:lnTo>
                      <a:pt x="661" y="1227"/>
                    </a:lnTo>
                    <a:lnTo>
                      <a:pt x="667" y="1222"/>
                    </a:lnTo>
                    <a:lnTo>
                      <a:pt x="673" y="1216"/>
                    </a:lnTo>
                    <a:lnTo>
                      <a:pt x="678" y="1213"/>
                    </a:lnTo>
                    <a:lnTo>
                      <a:pt x="685" y="1212"/>
                    </a:lnTo>
                    <a:lnTo>
                      <a:pt x="692" y="1214"/>
                    </a:lnTo>
                    <a:lnTo>
                      <a:pt x="698" y="1220"/>
                    </a:lnTo>
                    <a:lnTo>
                      <a:pt x="704" y="1223"/>
                    </a:lnTo>
                    <a:lnTo>
                      <a:pt x="708" y="1227"/>
                    </a:lnTo>
                    <a:lnTo>
                      <a:pt x="715" y="1232"/>
                    </a:lnTo>
                    <a:lnTo>
                      <a:pt x="721" y="1235"/>
                    </a:lnTo>
                    <a:lnTo>
                      <a:pt x="727" y="1239"/>
                    </a:lnTo>
                    <a:lnTo>
                      <a:pt x="734" y="1240"/>
                    </a:lnTo>
                    <a:lnTo>
                      <a:pt x="741" y="1239"/>
                    </a:lnTo>
                    <a:lnTo>
                      <a:pt x="749" y="1234"/>
                    </a:lnTo>
                    <a:lnTo>
                      <a:pt x="757" y="1230"/>
                    </a:lnTo>
                    <a:lnTo>
                      <a:pt x="762" y="1223"/>
                    </a:lnTo>
                    <a:lnTo>
                      <a:pt x="763" y="1214"/>
                    </a:lnTo>
                    <a:lnTo>
                      <a:pt x="760" y="1205"/>
                    </a:lnTo>
                    <a:lnTo>
                      <a:pt x="753" y="1203"/>
                    </a:lnTo>
                    <a:lnTo>
                      <a:pt x="745" y="1202"/>
                    </a:lnTo>
                    <a:lnTo>
                      <a:pt x="738" y="1200"/>
                    </a:lnTo>
                    <a:lnTo>
                      <a:pt x="729" y="1199"/>
                    </a:lnTo>
                    <a:lnTo>
                      <a:pt x="722" y="1198"/>
                    </a:lnTo>
                    <a:lnTo>
                      <a:pt x="715" y="1195"/>
                    </a:lnTo>
                    <a:lnTo>
                      <a:pt x="711" y="1190"/>
                    </a:lnTo>
                    <a:lnTo>
                      <a:pt x="707" y="1184"/>
                    </a:lnTo>
                    <a:lnTo>
                      <a:pt x="710" y="1168"/>
                    </a:lnTo>
                    <a:lnTo>
                      <a:pt x="715" y="1155"/>
                    </a:lnTo>
                    <a:lnTo>
                      <a:pt x="723" y="1144"/>
                    </a:lnTo>
                    <a:lnTo>
                      <a:pt x="734" y="1136"/>
                    </a:lnTo>
                    <a:lnTo>
                      <a:pt x="745" y="1129"/>
                    </a:lnTo>
                    <a:lnTo>
                      <a:pt x="758" y="1121"/>
                    </a:lnTo>
                    <a:lnTo>
                      <a:pt x="769" y="1112"/>
                    </a:lnTo>
                    <a:lnTo>
                      <a:pt x="779" y="1102"/>
                    </a:lnTo>
                    <a:lnTo>
                      <a:pt x="766" y="1095"/>
                    </a:lnTo>
                    <a:lnTo>
                      <a:pt x="751" y="1088"/>
                    </a:lnTo>
                    <a:lnTo>
                      <a:pt x="735" y="1084"/>
                    </a:lnTo>
                    <a:lnTo>
                      <a:pt x="719" y="1081"/>
                    </a:lnTo>
                    <a:lnTo>
                      <a:pt x="702" y="1079"/>
                    </a:lnTo>
                    <a:lnTo>
                      <a:pt x="685" y="1079"/>
                    </a:lnTo>
                    <a:lnTo>
                      <a:pt x="669" y="1081"/>
                    </a:lnTo>
                    <a:lnTo>
                      <a:pt x="653" y="1085"/>
                    </a:lnTo>
                    <a:lnTo>
                      <a:pt x="660" y="1093"/>
                    </a:lnTo>
                    <a:lnTo>
                      <a:pt x="666" y="1101"/>
                    </a:lnTo>
                    <a:lnTo>
                      <a:pt x="671" y="1109"/>
                    </a:lnTo>
                    <a:lnTo>
                      <a:pt x="676" y="1116"/>
                    </a:lnTo>
                    <a:lnTo>
                      <a:pt x="680" y="1124"/>
                    </a:lnTo>
                    <a:lnTo>
                      <a:pt x="684" y="1133"/>
                    </a:lnTo>
                    <a:lnTo>
                      <a:pt x="687" y="1142"/>
                    </a:lnTo>
                    <a:lnTo>
                      <a:pt x="688" y="1151"/>
                    </a:lnTo>
                    <a:lnTo>
                      <a:pt x="686" y="1158"/>
                    </a:lnTo>
                    <a:lnTo>
                      <a:pt x="684" y="1164"/>
                    </a:lnTo>
                    <a:lnTo>
                      <a:pt x="680" y="1169"/>
                    </a:lnTo>
                    <a:lnTo>
                      <a:pt x="676" y="1175"/>
                    </a:lnTo>
                    <a:lnTo>
                      <a:pt x="671" y="1179"/>
                    </a:lnTo>
                    <a:lnTo>
                      <a:pt x="667" y="1183"/>
                    </a:lnTo>
                    <a:lnTo>
                      <a:pt x="660" y="1186"/>
                    </a:lnTo>
                    <a:lnTo>
                      <a:pt x="653" y="1189"/>
                    </a:lnTo>
                    <a:lnTo>
                      <a:pt x="640" y="1189"/>
                    </a:lnTo>
                    <a:lnTo>
                      <a:pt x="628" y="1187"/>
                    </a:lnTo>
                    <a:lnTo>
                      <a:pt x="616" y="1183"/>
                    </a:lnTo>
                    <a:lnTo>
                      <a:pt x="605" y="1178"/>
                    </a:lnTo>
                    <a:lnTo>
                      <a:pt x="594" y="1171"/>
                    </a:lnTo>
                    <a:lnTo>
                      <a:pt x="583" y="1165"/>
                    </a:lnTo>
                    <a:lnTo>
                      <a:pt x="573" y="1157"/>
                    </a:lnTo>
                    <a:lnTo>
                      <a:pt x="563" y="1150"/>
                    </a:lnTo>
                    <a:lnTo>
                      <a:pt x="557" y="1156"/>
                    </a:lnTo>
                    <a:lnTo>
                      <a:pt x="584" y="1220"/>
                    </a:lnTo>
                    <a:lnTo>
                      <a:pt x="581" y="1226"/>
                    </a:lnTo>
                    <a:lnTo>
                      <a:pt x="582" y="1230"/>
                    </a:lnTo>
                    <a:lnTo>
                      <a:pt x="584" y="1234"/>
                    </a:lnTo>
                    <a:lnTo>
                      <a:pt x="584" y="1243"/>
                    </a:lnTo>
                    <a:lnTo>
                      <a:pt x="585" y="1257"/>
                    </a:lnTo>
                    <a:lnTo>
                      <a:pt x="582" y="1269"/>
                    </a:lnTo>
                    <a:lnTo>
                      <a:pt x="575" y="1278"/>
                    </a:lnTo>
                    <a:lnTo>
                      <a:pt x="568" y="1287"/>
                    </a:lnTo>
                    <a:lnTo>
                      <a:pt x="560" y="1296"/>
                    </a:lnTo>
                    <a:lnTo>
                      <a:pt x="554" y="1305"/>
                    </a:lnTo>
                    <a:lnTo>
                      <a:pt x="550" y="1317"/>
                    </a:lnTo>
                    <a:lnTo>
                      <a:pt x="551" y="1330"/>
                    </a:lnTo>
                    <a:lnTo>
                      <a:pt x="547" y="1330"/>
                    </a:lnTo>
                    <a:lnTo>
                      <a:pt x="555" y="1341"/>
                    </a:lnTo>
                    <a:lnTo>
                      <a:pt x="557" y="1356"/>
                    </a:lnTo>
                    <a:lnTo>
                      <a:pt x="555" y="1373"/>
                    </a:lnTo>
                    <a:lnTo>
                      <a:pt x="550" y="1392"/>
                    </a:lnTo>
                    <a:lnTo>
                      <a:pt x="542" y="1409"/>
                    </a:lnTo>
                    <a:lnTo>
                      <a:pt x="536" y="1425"/>
                    </a:lnTo>
                    <a:lnTo>
                      <a:pt x="531" y="1435"/>
                    </a:lnTo>
                    <a:lnTo>
                      <a:pt x="529" y="1438"/>
                    </a:lnTo>
                    <a:lnTo>
                      <a:pt x="528" y="1464"/>
                    </a:lnTo>
                    <a:lnTo>
                      <a:pt x="522" y="1486"/>
                    </a:lnTo>
                    <a:lnTo>
                      <a:pt x="513" y="1505"/>
                    </a:lnTo>
                    <a:lnTo>
                      <a:pt x="500" y="1521"/>
                    </a:lnTo>
                    <a:lnTo>
                      <a:pt x="482" y="1510"/>
                    </a:lnTo>
                    <a:lnTo>
                      <a:pt x="466" y="1494"/>
                    </a:lnTo>
                    <a:lnTo>
                      <a:pt x="453" y="1477"/>
                    </a:lnTo>
                    <a:lnTo>
                      <a:pt x="440" y="1458"/>
                    </a:lnTo>
                    <a:lnTo>
                      <a:pt x="427" y="1440"/>
                    </a:lnTo>
                    <a:lnTo>
                      <a:pt x="413" y="1422"/>
                    </a:lnTo>
                    <a:lnTo>
                      <a:pt x="398" y="1407"/>
                    </a:lnTo>
                    <a:lnTo>
                      <a:pt x="380" y="1393"/>
                    </a:lnTo>
                    <a:lnTo>
                      <a:pt x="367" y="1384"/>
                    </a:lnTo>
                    <a:lnTo>
                      <a:pt x="353" y="1400"/>
                    </a:lnTo>
                    <a:lnTo>
                      <a:pt x="336" y="1413"/>
                    </a:lnTo>
                    <a:lnTo>
                      <a:pt x="319" y="1428"/>
                    </a:lnTo>
                    <a:lnTo>
                      <a:pt x="302" y="1440"/>
                    </a:lnTo>
                    <a:lnTo>
                      <a:pt x="283" y="1453"/>
                    </a:lnTo>
                    <a:lnTo>
                      <a:pt x="264" y="1464"/>
                    </a:lnTo>
                    <a:lnTo>
                      <a:pt x="244" y="1475"/>
                    </a:lnTo>
                    <a:lnTo>
                      <a:pt x="224" y="1485"/>
                    </a:lnTo>
                    <a:lnTo>
                      <a:pt x="226" y="1473"/>
                    </a:lnTo>
                    <a:lnTo>
                      <a:pt x="230" y="1464"/>
                    </a:lnTo>
                    <a:lnTo>
                      <a:pt x="238" y="1457"/>
                    </a:lnTo>
                    <a:lnTo>
                      <a:pt x="247" y="1451"/>
                    </a:lnTo>
                    <a:lnTo>
                      <a:pt x="256" y="1447"/>
                    </a:lnTo>
                    <a:lnTo>
                      <a:pt x="266" y="1441"/>
                    </a:lnTo>
                    <a:lnTo>
                      <a:pt x="276" y="1436"/>
                    </a:lnTo>
                    <a:lnTo>
                      <a:pt x="284" y="1429"/>
                    </a:lnTo>
                    <a:lnTo>
                      <a:pt x="293" y="1420"/>
                    </a:lnTo>
                    <a:lnTo>
                      <a:pt x="302" y="1412"/>
                    </a:lnTo>
                    <a:lnTo>
                      <a:pt x="312" y="1406"/>
                    </a:lnTo>
                    <a:lnTo>
                      <a:pt x="322" y="1397"/>
                    </a:lnTo>
                    <a:lnTo>
                      <a:pt x="331" y="1389"/>
                    </a:lnTo>
                    <a:lnTo>
                      <a:pt x="337" y="1379"/>
                    </a:lnTo>
                    <a:lnTo>
                      <a:pt x="340" y="1367"/>
                    </a:lnTo>
                    <a:lnTo>
                      <a:pt x="340" y="1354"/>
                    </a:lnTo>
                    <a:lnTo>
                      <a:pt x="353" y="1344"/>
                    </a:lnTo>
                    <a:lnTo>
                      <a:pt x="365" y="1334"/>
                    </a:lnTo>
                    <a:lnTo>
                      <a:pt x="376" y="1324"/>
                    </a:lnTo>
                    <a:lnTo>
                      <a:pt x="386" y="1314"/>
                    </a:lnTo>
                    <a:lnTo>
                      <a:pt x="395" y="1302"/>
                    </a:lnTo>
                    <a:lnTo>
                      <a:pt x="403" y="1290"/>
                    </a:lnTo>
                    <a:lnTo>
                      <a:pt x="410" y="1278"/>
                    </a:lnTo>
                    <a:lnTo>
                      <a:pt x="413" y="1263"/>
                    </a:lnTo>
                    <a:lnTo>
                      <a:pt x="425" y="1255"/>
                    </a:lnTo>
                    <a:lnTo>
                      <a:pt x="430" y="1248"/>
                    </a:lnTo>
                    <a:lnTo>
                      <a:pt x="430" y="1239"/>
                    </a:lnTo>
                    <a:lnTo>
                      <a:pt x="427" y="1229"/>
                    </a:lnTo>
                    <a:lnTo>
                      <a:pt x="421" y="1218"/>
                    </a:lnTo>
                    <a:lnTo>
                      <a:pt x="416" y="1208"/>
                    </a:lnTo>
                    <a:lnTo>
                      <a:pt x="411" y="1198"/>
                    </a:lnTo>
                    <a:lnTo>
                      <a:pt x="410" y="1189"/>
                    </a:lnTo>
                    <a:lnTo>
                      <a:pt x="401" y="1172"/>
                    </a:lnTo>
                    <a:lnTo>
                      <a:pt x="391" y="1156"/>
                    </a:lnTo>
                    <a:lnTo>
                      <a:pt x="382" y="1139"/>
                    </a:lnTo>
                    <a:lnTo>
                      <a:pt x="373" y="1121"/>
                    </a:lnTo>
                    <a:lnTo>
                      <a:pt x="365" y="1104"/>
                    </a:lnTo>
                    <a:lnTo>
                      <a:pt x="356" y="1085"/>
                    </a:lnTo>
                    <a:lnTo>
                      <a:pt x="348" y="1067"/>
                    </a:lnTo>
                    <a:lnTo>
                      <a:pt x="342" y="1048"/>
                    </a:lnTo>
                    <a:lnTo>
                      <a:pt x="326" y="1049"/>
                    </a:lnTo>
                    <a:lnTo>
                      <a:pt x="312" y="1058"/>
                    </a:lnTo>
                    <a:lnTo>
                      <a:pt x="299" y="1066"/>
                    </a:lnTo>
                    <a:lnTo>
                      <a:pt x="285" y="1074"/>
                    </a:lnTo>
                    <a:lnTo>
                      <a:pt x="272" y="1082"/>
                    </a:lnTo>
                    <a:lnTo>
                      <a:pt x="258" y="1090"/>
                    </a:lnTo>
                    <a:lnTo>
                      <a:pt x="245" y="1099"/>
                    </a:lnTo>
                    <a:lnTo>
                      <a:pt x="233" y="1109"/>
                    </a:lnTo>
                    <a:lnTo>
                      <a:pt x="221" y="1120"/>
                    </a:lnTo>
                    <a:lnTo>
                      <a:pt x="237" y="1148"/>
                    </a:lnTo>
                    <a:lnTo>
                      <a:pt x="253" y="1177"/>
                    </a:lnTo>
                    <a:lnTo>
                      <a:pt x="267" y="1207"/>
                    </a:lnTo>
                    <a:lnTo>
                      <a:pt x="281" y="1239"/>
                    </a:lnTo>
                    <a:lnTo>
                      <a:pt x="292" y="1270"/>
                    </a:lnTo>
                    <a:lnTo>
                      <a:pt x="302" y="1304"/>
                    </a:lnTo>
                    <a:lnTo>
                      <a:pt x="309" y="1338"/>
                    </a:lnTo>
                    <a:lnTo>
                      <a:pt x="313" y="1374"/>
                    </a:lnTo>
                    <a:lnTo>
                      <a:pt x="302" y="1378"/>
                    </a:lnTo>
                    <a:lnTo>
                      <a:pt x="294" y="1360"/>
                    </a:lnTo>
                    <a:lnTo>
                      <a:pt x="289" y="1342"/>
                    </a:lnTo>
                    <a:lnTo>
                      <a:pt x="284" y="1323"/>
                    </a:lnTo>
                    <a:lnTo>
                      <a:pt x="281" y="1304"/>
                    </a:lnTo>
                    <a:lnTo>
                      <a:pt x="278" y="1285"/>
                    </a:lnTo>
                    <a:lnTo>
                      <a:pt x="274" y="1267"/>
                    </a:lnTo>
                    <a:lnTo>
                      <a:pt x="269" y="1249"/>
                    </a:lnTo>
                    <a:lnTo>
                      <a:pt x="262" y="1231"/>
                    </a:lnTo>
                    <a:lnTo>
                      <a:pt x="257" y="1220"/>
                    </a:lnTo>
                    <a:lnTo>
                      <a:pt x="253" y="1208"/>
                    </a:lnTo>
                    <a:lnTo>
                      <a:pt x="247" y="1198"/>
                    </a:lnTo>
                    <a:lnTo>
                      <a:pt x="243" y="1187"/>
                    </a:lnTo>
                    <a:lnTo>
                      <a:pt x="237" y="1177"/>
                    </a:lnTo>
                    <a:lnTo>
                      <a:pt x="230" y="1167"/>
                    </a:lnTo>
                    <a:lnTo>
                      <a:pt x="225" y="1157"/>
                    </a:lnTo>
                    <a:lnTo>
                      <a:pt x="218" y="1148"/>
                    </a:lnTo>
                    <a:lnTo>
                      <a:pt x="220" y="1139"/>
                    </a:lnTo>
                    <a:lnTo>
                      <a:pt x="220" y="1133"/>
                    </a:lnTo>
                    <a:lnTo>
                      <a:pt x="216" y="1130"/>
                    </a:lnTo>
                    <a:lnTo>
                      <a:pt x="211" y="1128"/>
                    </a:lnTo>
                    <a:lnTo>
                      <a:pt x="205" y="1127"/>
                    </a:lnTo>
                    <a:lnTo>
                      <a:pt x="198" y="1127"/>
                    </a:lnTo>
                    <a:lnTo>
                      <a:pt x="192" y="1127"/>
                    </a:lnTo>
                    <a:lnTo>
                      <a:pt x="188" y="1125"/>
                    </a:lnTo>
                    <a:lnTo>
                      <a:pt x="170" y="1125"/>
                    </a:lnTo>
                    <a:lnTo>
                      <a:pt x="151" y="1125"/>
                    </a:lnTo>
                    <a:lnTo>
                      <a:pt x="131" y="1124"/>
                    </a:lnTo>
                    <a:lnTo>
                      <a:pt x="110" y="1124"/>
                    </a:lnTo>
                    <a:lnTo>
                      <a:pt x="89" y="1127"/>
                    </a:lnTo>
                    <a:lnTo>
                      <a:pt x="68" y="1129"/>
                    </a:lnTo>
                    <a:lnTo>
                      <a:pt x="46" y="1133"/>
                    </a:lnTo>
                    <a:lnTo>
                      <a:pt x="26" y="1141"/>
                    </a:lnTo>
                    <a:lnTo>
                      <a:pt x="23" y="1151"/>
                    </a:lnTo>
                    <a:lnTo>
                      <a:pt x="22" y="1161"/>
                    </a:lnTo>
                    <a:lnTo>
                      <a:pt x="23" y="1172"/>
                    </a:lnTo>
                    <a:lnTo>
                      <a:pt x="23" y="1184"/>
                    </a:lnTo>
                    <a:lnTo>
                      <a:pt x="35" y="1193"/>
                    </a:lnTo>
                    <a:lnTo>
                      <a:pt x="48" y="1202"/>
                    </a:lnTo>
                    <a:lnTo>
                      <a:pt x="60" y="1211"/>
                    </a:lnTo>
                    <a:lnTo>
                      <a:pt x="72" y="1220"/>
                    </a:lnTo>
                    <a:lnTo>
                      <a:pt x="85" y="1227"/>
                    </a:lnTo>
                    <a:lnTo>
                      <a:pt x="96" y="1236"/>
                    </a:lnTo>
                    <a:lnTo>
                      <a:pt x="108" y="1245"/>
                    </a:lnTo>
                    <a:lnTo>
                      <a:pt x="120" y="1253"/>
                    </a:lnTo>
                    <a:lnTo>
                      <a:pt x="133" y="1262"/>
                    </a:lnTo>
                    <a:lnTo>
                      <a:pt x="145" y="1271"/>
                    </a:lnTo>
                    <a:lnTo>
                      <a:pt x="157" y="1280"/>
                    </a:lnTo>
                    <a:lnTo>
                      <a:pt x="170" y="1288"/>
                    </a:lnTo>
                    <a:lnTo>
                      <a:pt x="182" y="1297"/>
                    </a:lnTo>
                    <a:lnTo>
                      <a:pt x="196" y="1306"/>
                    </a:lnTo>
                    <a:lnTo>
                      <a:pt x="208" y="1315"/>
                    </a:lnTo>
                    <a:lnTo>
                      <a:pt x="221" y="1324"/>
                    </a:lnTo>
                    <a:lnTo>
                      <a:pt x="229" y="1335"/>
                    </a:lnTo>
                    <a:lnTo>
                      <a:pt x="233" y="1345"/>
                    </a:lnTo>
                    <a:lnTo>
                      <a:pt x="232" y="1357"/>
                    </a:lnTo>
                    <a:lnTo>
                      <a:pt x="227" y="1370"/>
                    </a:lnTo>
                    <a:lnTo>
                      <a:pt x="221" y="1372"/>
                    </a:lnTo>
                    <a:lnTo>
                      <a:pt x="216" y="1371"/>
                    </a:lnTo>
                    <a:lnTo>
                      <a:pt x="211" y="1369"/>
                    </a:lnTo>
                    <a:lnTo>
                      <a:pt x="206" y="1365"/>
                    </a:lnTo>
                    <a:lnTo>
                      <a:pt x="201" y="1362"/>
                    </a:lnTo>
                    <a:lnTo>
                      <a:pt x="197" y="1358"/>
                    </a:lnTo>
                    <a:lnTo>
                      <a:pt x="191" y="1354"/>
                    </a:lnTo>
                    <a:lnTo>
                      <a:pt x="187" y="1352"/>
                    </a:lnTo>
                    <a:lnTo>
                      <a:pt x="172" y="1343"/>
                    </a:lnTo>
                    <a:lnTo>
                      <a:pt x="159" y="1333"/>
                    </a:lnTo>
                    <a:lnTo>
                      <a:pt x="145" y="1323"/>
                    </a:lnTo>
                    <a:lnTo>
                      <a:pt x="132" y="1310"/>
                    </a:lnTo>
                    <a:lnTo>
                      <a:pt x="119" y="1299"/>
                    </a:lnTo>
                    <a:lnTo>
                      <a:pt x="106" y="1289"/>
                    </a:lnTo>
                    <a:lnTo>
                      <a:pt x="91" y="1279"/>
                    </a:lnTo>
                    <a:lnTo>
                      <a:pt x="77" y="1270"/>
                    </a:lnTo>
                    <a:lnTo>
                      <a:pt x="79" y="1286"/>
                    </a:lnTo>
                    <a:lnTo>
                      <a:pt x="85" y="1302"/>
                    </a:lnTo>
                    <a:lnTo>
                      <a:pt x="92" y="1317"/>
                    </a:lnTo>
                    <a:lnTo>
                      <a:pt x="100" y="1330"/>
                    </a:lnTo>
                    <a:lnTo>
                      <a:pt x="105" y="1342"/>
                    </a:lnTo>
                    <a:lnTo>
                      <a:pt x="108" y="1353"/>
                    </a:lnTo>
                    <a:lnTo>
                      <a:pt x="113" y="1365"/>
                    </a:lnTo>
                    <a:lnTo>
                      <a:pt x="117" y="1376"/>
                    </a:lnTo>
                    <a:lnTo>
                      <a:pt x="123" y="1389"/>
                    </a:lnTo>
                    <a:lnTo>
                      <a:pt x="127" y="1401"/>
                    </a:lnTo>
                    <a:lnTo>
                      <a:pt x="133" y="1413"/>
                    </a:lnTo>
                    <a:lnTo>
                      <a:pt x="137" y="1426"/>
                    </a:lnTo>
                    <a:lnTo>
                      <a:pt x="122" y="1458"/>
                    </a:lnTo>
                    <a:lnTo>
                      <a:pt x="107" y="1450"/>
                    </a:lnTo>
                    <a:lnTo>
                      <a:pt x="96" y="1440"/>
                    </a:lnTo>
                    <a:lnTo>
                      <a:pt x="88" y="1429"/>
                    </a:lnTo>
                    <a:lnTo>
                      <a:pt x="81" y="1416"/>
                    </a:lnTo>
                    <a:lnTo>
                      <a:pt x="77" y="1402"/>
                    </a:lnTo>
                    <a:lnTo>
                      <a:pt x="71" y="1388"/>
                    </a:lnTo>
                    <a:lnTo>
                      <a:pt x="65" y="1373"/>
                    </a:lnTo>
                    <a:lnTo>
                      <a:pt x="59" y="1360"/>
                    </a:lnTo>
                    <a:lnTo>
                      <a:pt x="50" y="1333"/>
                    </a:lnTo>
                    <a:lnTo>
                      <a:pt x="39" y="1307"/>
                    </a:lnTo>
                    <a:lnTo>
                      <a:pt x="27" y="1282"/>
                    </a:lnTo>
                    <a:lnTo>
                      <a:pt x="16" y="1257"/>
                    </a:lnTo>
                    <a:lnTo>
                      <a:pt x="7" y="1231"/>
                    </a:lnTo>
                    <a:lnTo>
                      <a:pt x="2" y="1204"/>
                    </a:lnTo>
                    <a:lnTo>
                      <a:pt x="0" y="1176"/>
                    </a:lnTo>
                    <a:lnTo>
                      <a:pt x="4" y="1147"/>
                    </a:lnTo>
                    <a:lnTo>
                      <a:pt x="21" y="1130"/>
                    </a:lnTo>
                    <a:lnTo>
                      <a:pt x="40" y="1119"/>
                    </a:lnTo>
                    <a:lnTo>
                      <a:pt x="62" y="1113"/>
                    </a:lnTo>
                    <a:lnTo>
                      <a:pt x="86" y="1110"/>
                    </a:lnTo>
                    <a:lnTo>
                      <a:pt x="110" y="1110"/>
                    </a:lnTo>
                    <a:lnTo>
                      <a:pt x="135" y="1111"/>
                    </a:lnTo>
                    <a:lnTo>
                      <a:pt x="159" y="1112"/>
                    </a:lnTo>
                    <a:lnTo>
                      <a:pt x="181" y="1112"/>
                    </a:lnTo>
                    <a:lnTo>
                      <a:pt x="190" y="1102"/>
                    </a:lnTo>
                    <a:lnTo>
                      <a:pt x="179" y="1101"/>
                    </a:lnTo>
                    <a:lnTo>
                      <a:pt x="168" y="1101"/>
                    </a:lnTo>
                    <a:lnTo>
                      <a:pt x="155" y="1100"/>
                    </a:lnTo>
                    <a:lnTo>
                      <a:pt x="144" y="1097"/>
                    </a:lnTo>
                    <a:lnTo>
                      <a:pt x="134" y="1094"/>
                    </a:lnTo>
                    <a:lnTo>
                      <a:pt x="124" y="1090"/>
                    </a:lnTo>
                    <a:lnTo>
                      <a:pt x="116" y="1082"/>
                    </a:lnTo>
                    <a:lnTo>
                      <a:pt x="109" y="1073"/>
                    </a:lnTo>
                    <a:lnTo>
                      <a:pt x="101" y="1067"/>
                    </a:lnTo>
                    <a:lnTo>
                      <a:pt x="94" y="1064"/>
                    </a:lnTo>
                    <a:lnTo>
                      <a:pt x="85" y="1060"/>
                    </a:lnTo>
                    <a:lnTo>
                      <a:pt x="76" y="1058"/>
                    </a:lnTo>
                    <a:lnTo>
                      <a:pt x="67" y="1056"/>
                    </a:lnTo>
                    <a:lnTo>
                      <a:pt x="58" y="1053"/>
                    </a:lnTo>
                    <a:lnTo>
                      <a:pt x="51" y="1048"/>
                    </a:lnTo>
                    <a:lnTo>
                      <a:pt x="44" y="1040"/>
                    </a:lnTo>
                    <a:lnTo>
                      <a:pt x="37" y="1031"/>
                    </a:lnTo>
                    <a:lnTo>
                      <a:pt x="30" y="1023"/>
                    </a:lnTo>
                    <a:lnTo>
                      <a:pt x="21" y="1016"/>
                    </a:lnTo>
                    <a:lnTo>
                      <a:pt x="13" y="1008"/>
                    </a:lnTo>
                    <a:lnTo>
                      <a:pt x="6" y="999"/>
                    </a:lnTo>
                    <a:lnTo>
                      <a:pt x="3" y="990"/>
                    </a:lnTo>
                    <a:lnTo>
                      <a:pt x="3" y="979"/>
                    </a:lnTo>
                    <a:lnTo>
                      <a:pt x="8" y="965"/>
                    </a:lnTo>
                    <a:lnTo>
                      <a:pt x="15" y="947"/>
                    </a:lnTo>
                    <a:lnTo>
                      <a:pt x="23" y="932"/>
                    </a:lnTo>
                    <a:lnTo>
                      <a:pt x="33" y="919"/>
                    </a:lnTo>
                    <a:lnTo>
                      <a:pt x="44" y="907"/>
                    </a:lnTo>
                    <a:lnTo>
                      <a:pt x="56" y="898"/>
                    </a:lnTo>
                    <a:lnTo>
                      <a:pt x="71" y="889"/>
                    </a:lnTo>
                    <a:lnTo>
                      <a:pt x="85" y="880"/>
                    </a:lnTo>
                    <a:lnTo>
                      <a:pt x="99" y="872"/>
                    </a:lnTo>
                    <a:lnTo>
                      <a:pt x="114" y="864"/>
                    </a:lnTo>
                    <a:lnTo>
                      <a:pt x="128" y="856"/>
                    </a:lnTo>
                    <a:lnTo>
                      <a:pt x="142" y="848"/>
                    </a:lnTo>
                    <a:lnTo>
                      <a:pt x="154" y="837"/>
                    </a:lnTo>
                    <a:lnTo>
                      <a:pt x="166" y="826"/>
                    </a:lnTo>
                    <a:lnTo>
                      <a:pt x="177" y="813"/>
                    </a:lnTo>
                    <a:lnTo>
                      <a:pt x="184" y="798"/>
                    </a:lnTo>
                    <a:lnTo>
                      <a:pt x="191" y="780"/>
                    </a:lnTo>
                    <a:lnTo>
                      <a:pt x="198" y="765"/>
                    </a:lnTo>
                    <a:lnTo>
                      <a:pt x="203" y="748"/>
                    </a:lnTo>
                    <a:lnTo>
                      <a:pt x="208" y="730"/>
                    </a:lnTo>
                    <a:lnTo>
                      <a:pt x="211" y="712"/>
                    </a:lnTo>
                    <a:lnTo>
                      <a:pt x="215" y="694"/>
                    </a:lnTo>
                    <a:lnTo>
                      <a:pt x="218" y="675"/>
                    </a:lnTo>
                    <a:lnTo>
                      <a:pt x="223" y="657"/>
                    </a:lnTo>
                    <a:lnTo>
                      <a:pt x="227" y="639"/>
                    </a:lnTo>
                    <a:lnTo>
                      <a:pt x="233" y="598"/>
                    </a:lnTo>
                    <a:lnTo>
                      <a:pt x="242" y="556"/>
                    </a:lnTo>
                    <a:lnTo>
                      <a:pt x="256" y="515"/>
                    </a:lnTo>
                    <a:lnTo>
                      <a:pt x="273" y="473"/>
                    </a:lnTo>
                    <a:lnTo>
                      <a:pt x="294" y="434"/>
                    </a:lnTo>
                    <a:lnTo>
                      <a:pt x="318" y="397"/>
                    </a:lnTo>
                    <a:lnTo>
                      <a:pt x="345" y="363"/>
                    </a:lnTo>
                    <a:lnTo>
                      <a:pt x="374" y="333"/>
                    </a:lnTo>
                    <a:lnTo>
                      <a:pt x="374" y="320"/>
                    </a:lnTo>
                    <a:lnTo>
                      <a:pt x="370" y="307"/>
                    </a:lnTo>
                    <a:lnTo>
                      <a:pt x="363" y="296"/>
                    </a:lnTo>
                    <a:lnTo>
                      <a:pt x="353" y="286"/>
                    </a:lnTo>
                    <a:lnTo>
                      <a:pt x="342" y="301"/>
                    </a:lnTo>
                    <a:lnTo>
                      <a:pt x="327" y="329"/>
                    </a:lnTo>
                    <a:lnTo>
                      <a:pt x="311" y="355"/>
                    </a:lnTo>
                    <a:lnTo>
                      <a:pt x="294" y="380"/>
                    </a:lnTo>
                    <a:lnTo>
                      <a:pt x="279" y="406"/>
                    </a:lnTo>
                    <a:lnTo>
                      <a:pt x="263" y="432"/>
                    </a:lnTo>
                    <a:lnTo>
                      <a:pt x="248" y="458"/>
                    </a:lnTo>
                    <a:lnTo>
                      <a:pt x="236" y="486"/>
                    </a:lnTo>
                    <a:lnTo>
                      <a:pt x="227" y="516"/>
                    </a:lnTo>
                    <a:lnTo>
                      <a:pt x="218" y="516"/>
                    </a:lnTo>
                    <a:lnTo>
                      <a:pt x="220" y="500"/>
                    </a:lnTo>
                    <a:lnTo>
                      <a:pt x="226" y="484"/>
                    </a:lnTo>
                    <a:lnTo>
                      <a:pt x="229" y="468"/>
                    </a:lnTo>
                    <a:lnTo>
                      <a:pt x="227" y="451"/>
                    </a:lnTo>
                    <a:lnTo>
                      <a:pt x="217" y="456"/>
                    </a:lnTo>
                    <a:lnTo>
                      <a:pt x="208" y="464"/>
                    </a:lnTo>
                    <a:lnTo>
                      <a:pt x="201" y="472"/>
                    </a:lnTo>
                    <a:lnTo>
                      <a:pt x="195" y="481"/>
                    </a:lnTo>
                    <a:lnTo>
                      <a:pt x="189" y="491"/>
                    </a:lnTo>
                    <a:lnTo>
                      <a:pt x="183" y="501"/>
                    </a:lnTo>
                    <a:lnTo>
                      <a:pt x="177" y="511"/>
                    </a:lnTo>
                    <a:lnTo>
                      <a:pt x="170" y="521"/>
                    </a:lnTo>
                    <a:lnTo>
                      <a:pt x="157" y="517"/>
                    </a:lnTo>
                    <a:lnTo>
                      <a:pt x="154" y="508"/>
                    </a:lnTo>
                    <a:lnTo>
                      <a:pt x="154" y="495"/>
                    </a:lnTo>
                    <a:lnTo>
                      <a:pt x="154" y="482"/>
                    </a:lnTo>
                    <a:lnTo>
                      <a:pt x="159" y="477"/>
                    </a:lnTo>
                    <a:lnTo>
                      <a:pt x="165" y="465"/>
                    </a:lnTo>
                    <a:lnTo>
                      <a:pt x="174" y="452"/>
                    </a:lnTo>
                    <a:lnTo>
                      <a:pt x="183" y="436"/>
                    </a:lnTo>
                    <a:lnTo>
                      <a:pt x="191" y="421"/>
                    </a:lnTo>
                    <a:lnTo>
                      <a:pt x="200" y="405"/>
                    </a:lnTo>
                    <a:lnTo>
                      <a:pt x="207" y="393"/>
                    </a:lnTo>
                    <a:lnTo>
                      <a:pt x="211" y="384"/>
                    </a:lnTo>
                    <a:lnTo>
                      <a:pt x="340" y="190"/>
                    </a:lnTo>
                    <a:lnTo>
                      <a:pt x="340" y="179"/>
                    </a:lnTo>
                    <a:lnTo>
                      <a:pt x="344" y="167"/>
                    </a:lnTo>
                    <a:lnTo>
                      <a:pt x="348" y="158"/>
                    </a:lnTo>
                    <a:lnTo>
                      <a:pt x="355" y="149"/>
                    </a:lnTo>
                    <a:lnTo>
                      <a:pt x="363" y="143"/>
                    </a:lnTo>
                    <a:lnTo>
                      <a:pt x="372" y="136"/>
                    </a:lnTo>
                    <a:lnTo>
                      <a:pt x="382" y="129"/>
                    </a:lnTo>
                    <a:lnTo>
                      <a:pt x="392" y="124"/>
                    </a:lnTo>
                    <a:lnTo>
                      <a:pt x="410" y="123"/>
                    </a:lnTo>
                    <a:lnTo>
                      <a:pt x="428" y="124"/>
                    </a:lnTo>
                    <a:lnTo>
                      <a:pt x="445" y="127"/>
                    </a:lnTo>
                    <a:lnTo>
                      <a:pt x="460" y="129"/>
                    </a:lnTo>
                    <a:lnTo>
                      <a:pt x="476" y="133"/>
                    </a:lnTo>
                    <a:lnTo>
                      <a:pt x="492" y="136"/>
                    </a:lnTo>
                    <a:lnTo>
                      <a:pt x="508" y="137"/>
                    </a:lnTo>
                    <a:lnTo>
                      <a:pt x="523" y="136"/>
                    </a:lnTo>
                    <a:lnTo>
                      <a:pt x="542" y="118"/>
                    </a:lnTo>
                    <a:lnTo>
                      <a:pt x="560" y="100"/>
                    </a:lnTo>
                    <a:lnTo>
                      <a:pt x="577" y="83"/>
                    </a:lnTo>
                    <a:lnTo>
                      <a:pt x="594" y="67"/>
                    </a:lnTo>
                    <a:lnTo>
                      <a:pt x="611" y="50"/>
                    </a:lnTo>
                    <a:lnTo>
                      <a:pt x="628" y="33"/>
                    </a:lnTo>
                    <a:lnTo>
                      <a:pt x="644" y="16"/>
                    </a:lnTo>
                    <a:lnTo>
                      <a:pt x="662" y="0"/>
                    </a:lnTo>
                    <a:lnTo>
                      <a:pt x="669" y="2"/>
                    </a:lnTo>
                    <a:lnTo>
                      <a:pt x="677" y="4"/>
                    </a:lnTo>
                    <a:lnTo>
                      <a:pt x="681" y="9"/>
                    </a:lnTo>
                    <a:lnTo>
                      <a:pt x="680" y="18"/>
                    </a:lnTo>
                    <a:close/>
                  </a:path>
                </a:pathLst>
              </a:custGeom>
              <a:solidFill>
                <a:srgbClr val="000000"/>
              </a:solidFill>
              <a:ln w="9525">
                <a:noFill/>
                <a:round/>
                <a:headEnd/>
                <a:tailEnd/>
              </a:ln>
            </p:spPr>
            <p:txBody>
              <a:bodyPr/>
              <a:lstStyle/>
              <a:p>
                <a:endParaRPr lang="en-US" dirty="0"/>
              </a:p>
            </p:txBody>
          </p:sp>
          <p:sp>
            <p:nvSpPr>
              <p:cNvPr id="122383" name="Freeform 527"/>
              <p:cNvSpPr>
                <a:spLocks/>
              </p:cNvSpPr>
              <p:nvPr/>
            </p:nvSpPr>
            <p:spPr bwMode="auto">
              <a:xfrm>
                <a:off x="2838" y="1140"/>
                <a:ext cx="178" cy="158"/>
              </a:xfrm>
              <a:custGeom>
                <a:avLst/>
                <a:gdLst>
                  <a:gd name="T0" fmla="*/ 441 w 888"/>
                  <a:gd name="T1" fmla="*/ 37 h 792"/>
                  <a:gd name="T2" fmla="*/ 576 w 888"/>
                  <a:gd name="T3" fmla="*/ 44 h 792"/>
                  <a:gd name="T4" fmla="*/ 694 w 888"/>
                  <a:gd name="T5" fmla="*/ 77 h 792"/>
                  <a:gd name="T6" fmla="*/ 725 w 888"/>
                  <a:gd name="T7" fmla="*/ 193 h 792"/>
                  <a:gd name="T8" fmla="*/ 706 w 888"/>
                  <a:gd name="T9" fmla="*/ 396 h 792"/>
                  <a:gd name="T10" fmla="*/ 774 w 888"/>
                  <a:gd name="T11" fmla="*/ 427 h 792"/>
                  <a:gd name="T12" fmla="*/ 886 w 888"/>
                  <a:gd name="T13" fmla="*/ 446 h 792"/>
                  <a:gd name="T14" fmla="*/ 820 w 888"/>
                  <a:gd name="T15" fmla="*/ 482 h 792"/>
                  <a:gd name="T16" fmla="*/ 734 w 888"/>
                  <a:gd name="T17" fmla="*/ 653 h 792"/>
                  <a:gd name="T18" fmla="*/ 677 w 888"/>
                  <a:gd name="T19" fmla="*/ 768 h 792"/>
                  <a:gd name="T20" fmla="*/ 661 w 888"/>
                  <a:gd name="T21" fmla="*/ 464 h 792"/>
                  <a:gd name="T22" fmla="*/ 544 w 888"/>
                  <a:gd name="T23" fmla="*/ 327 h 792"/>
                  <a:gd name="T24" fmla="*/ 329 w 888"/>
                  <a:gd name="T25" fmla="*/ 169 h 792"/>
                  <a:gd name="T26" fmla="*/ 180 w 888"/>
                  <a:gd name="T27" fmla="*/ 91 h 792"/>
                  <a:gd name="T28" fmla="*/ 80 w 888"/>
                  <a:gd name="T29" fmla="*/ 49 h 792"/>
                  <a:gd name="T30" fmla="*/ 75 w 888"/>
                  <a:gd name="T31" fmla="*/ 91 h 792"/>
                  <a:gd name="T32" fmla="*/ 236 w 888"/>
                  <a:gd name="T33" fmla="*/ 159 h 792"/>
                  <a:gd name="T34" fmla="*/ 434 w 888"/>
                  <a:gd name="T35" fmla="*/ 273 h 792"/>
                  <a:gd name="T36" fmla="*/ 503 w 888"/>
                  <a:gd name="T37" fmla="*/ 324 h 792"/>
                  <a:gd name="T38" fmla="*/ 491 w 888"/>
                  <a:gd name="T39" fmla="*/ 351 h 792"/>
                  <a:gd name="T40" fmla="*/ 483 w 888"/>
                  <a:gd name="T41" fmla="*/ 486 h 792"/>
                  <a:gd name="T42" fmla="*/ 522 w 888"/>
                  <a:gd name="T43" fmla="*/ 547 h 792"/>
                  <a:gd name="T44" fmla="*/ 471 w 888"/>
                  <a:gd name="T45" fmla="*/ 671 h 792"/>
                  <a:gd name="T46" fmla="*/ 419 w 888"/>
                  <a:gd name="T47" fmla="*/ 680 h 792"/>
                  <a:gd name="T48" fmla="*/ 412 w 888"/>
                  <a:gd name="T49" fmla="*/ 653 h 792"/>
                  <a:gd name="T50" fmla="*/ 476 w 888"/>
                  <a:gd name="T51" fmla="*/ 644 h 792"/>
                  <a:gd name="T52" fmla="*/ 496 w 888"/>
                  <a:gd name="T53" fmla="*/ 532 h 792"/>
                  <a:gd name="T54" fmla="*/ 454 w 888"/>
                  <a:gd name="T55" fmla="*/ 523 h 792"/>
                  <a:gd name="T56" fmla="*/ 492 w 888"/>
                  <a:gd name="T57" fmla="*/ 536 h 792"/>
                  <a:gd name="T58" fmla="*/ 475 w 888"/>
                  <a:gd name="T59" fmla="*/ 538 h 792"/>
                  <a:gd name="T60" fmla="*/ 458 w 888"/>
                  <a:gd name="T61" fmla="*/ 569 h 792"/>
                  <a:gd name="T62" fmla="*/ 441 w 888"/>
                  <a:gd name="T63" fmla="*/ 621 h 792"/>
                  <a:gd name="T64" fmla="*/ 429 w 888"/>
                  <a:gd name="T65" fmla="*/ 584 h 792"/>
                  <a:gd name="T66" fmla="*/ 439 w 888"/>
                  <a:gd name="T67" fmla="*/ 539 h 792"/>
                  <a:gd name="T68" fmla="*/ 412 w 888"/>
                  <a:gd name="T69" fmla="*/ 541 h 792"/>
                  <a:gd name="T70" fmla="*/ 441 w 888"/>
                  <a:gd name="T71" fmla="*/ 498 h 792"/>
                  <a:gd name="T72" fmla="*/ 440 w 888"/>
                  <a:gd name="T73" fmla="*/ 320 h 792"/>
                  <a:gd name="T74" fmla="*/ 341 w 888"/>
                  <a:gd name="T75" fmla="*/ 318 h 792"/>
                  <a:gd name="T76" fmla="*/ 409 w 888"/>
                  <a:gd name="T77" fmla="*/ 284 h 792"/>
                  <a:gd name="T78" fmla="*/ 283 w 888"/>
                  <a:gd name="T79" fmla="*/ 205 h 792"/>
                  <a:gd name="T80" fmla="*/ 147 w 888"/>
                  <a:gd name="T81" fmla="*/ 133 h 792"/>
                  <a:gd name="T82" fmla="*/ 130 w 888"/>
                  <a:gd name="T83" fmla="*/ 208 h 792"/>
                  <a:gd name="T84" fmla="*/ 169 w 888"/>
                  <a:gd name="T85" fmla="*/ 268 h 792"/>
                  <a:gd name="T86" fmla="*/ 218 w 888"/>
                  <a:gd name="T87" fmla="*/ 242 h 792"/>
                  <a:gd name="T88" fmla="*/ 143 w 888"/>
                  <a:gd name="T89" fmla="*/ 278 h 792"/>
                  <a:gd name="T90" fmla="*/ 94 w 888"/>
                  <a:gd name="T91" fmla="*/ 359 h 792"/>
                  <a:gd name="T92" fmla="*/ 115 w 888"/>
                  <a:gd name="T93" fmla="*/ 510 h 792"/>
                  <a:gd name="T94" fmla="*/ 89 w 888"/>
                  <a:gd name="T95" fmla="*/ 640 h 792"/>
                  <a:gd name="T96" fmla="*/ 87 w 888"/>
                  <a:gd name="T97" fmla="*/ 661 h 792"/>
                  <a:gd name="T98" fmla="*/ 60 w 888"/>
                  <a:gd name="T99" fmla="*/ 612 h 792"/>
                  <a:gd name="T100" fmla="*/ 99 w 888"/>
                  <a:gd name="T101" fmla="*/ 575 h 792"/>
                  <a:gd name="T102" fmla="*/ 83 w 888"/>
                  <a:gd name="T103" fmla="*/ 325 h 792"/>
                  <a:gd name="T104" fmla="*/ 46 w 888"/>
                  <a:gd name="T105" fmla="*/ 226 h 792"/>
                  <a:gd name="T106" fmla="*/ 69 w 888"/>
                  <a:gd name="T107" fmla="*/ 136 h 792"/>
                  <a:gd name="T108" fmla="*/ 7 w 888"/>
                  <a:gd name="T109" fmla="*/ 21 h 792"/>
                  <a:gd name="T110" fmla="*/ 32 w 888"/>
                  <a:gd name="T111" fmla="*/ 12 h 792"/>
                  <a:gd name="T112" fmla="*/ 151 w 888"/>
                  <a:gd name="T113" fmla="*/ 53 h 792"/>
                  <a:gd name="T114" fmla="*/ 276 w 888"/>
                  <a:gd name="T115" fmla="*/ 113 h 79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88"/>
                  <a:gd name="T175" fmla="*/ 0 h 792"/>
                  <a:gd name="T176" fmla="*/ 888 w 888"/>
                  <a:gd name="T177" fmla="*/ 792 h 79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88" h="792">
                    <a:moveTo>
                      <a:pt x="291" y="122"/>
                    </a:moveTo>
                    <a:lnTo>
                      <a:pt x="312" y="112"/>
                    </a:lnTo>
                    <a:lnTo>
                      <a:pt x="333" y="99"/>
                    </a:lnTo>
                    <a:lnTo>
                      <a:pt x="354" y="84"/>
                    </a:lnTo>
                    <a:lnTo>
                      <a:pt x="375" y="69"/>
                    </a:lnTo>
                    <a:lnTo>
                      <a:pt x="396" y="56"/>
                    </a:lnTo>
                    <a:lnTo>
                      <a:pt x="418" y="45"/>
                    </a:lnTo>
                    <a:lnTo>
                      <a:pt x="441" y="37"/>
                    </a:lnTo>
                    <a:lnTo>
                      <a:pt x="467" y="34"/>
                    </a:lnTo>
                    <a:lnTo>
                      <a:pt x="483" y="34"/>
                    </a:lnTo>
                    <a:lnTo>
                      <a:pt x="498" y="34"/>
                    </a:lnTo>
                    <a:lnTo>
                      <a:pt x="513" y="35"/>
                    </a:lnTo>
                    <a:lnTo>
                      <a:pt x="529" y="36"/>
                    </a:lnTo>
                    <a:lnTo>
                      <a:pt x="544" y="38"/>
                    </a:lnTo>
                    <a:lnTo>
                      <a:pt x="560" y="41"/>
                    </a:lnTo>
                    <a:lnTo>
                      <a:pt x="576" y="44"/>
                    </a:lnTo>
                    <a:lnTo>
                      <a:pt x="590" y="47"/>
                    </a:lnTo>
                    <a:lnTo>
                      <a:pt x="606" y="52"/>
                    </a:lnTo>
                    <a:lnTo>
                      <a:pt x="621" y="56"/>
                    </a:lnTo>
                    <a:lnTo>
                      <a:pt x="636" y="59"/>
                    </a:lnTo>
                    <a:lnTo>
                      <a:pt x="651" y="64"/>
                    </a:lnTo>
                    <a:lnTo>
                      <a:pt x="666" y="68"/>
                    </a:lnTo>
                    <a:lnTo>
                      <a:pt x="679" y="73"/>
                    </a:lnTo>
                    <a:lnTo>
                      <a:pt x="694" y="77"/>
                    </a:lnTo>
                    <a:lnTo>
                      <a:pt x="707" y="82"/>
                    </a:lnTo>
                    <a:lnTo>
                      <a:pt x="718" y="93"/>
                    </a:lnTo>
                    <a:lnTo>
                      <a:pt x="724" y="108"/>
                    </a:lnTo>
                    <a:lnTo>
                      <a:pt x="727" y="123"/>
                    </a:lnTo>
                    <a:lnTo>
                      <a:pt x="728" y="140"/>
                    </a:lnTo>
                    <a:lnTo>
                      <a:pt x="727" y="157"/>
                    </a:lnTo>
                    <a:lnTo>
                      <a:pt x="726" y="175"/>
                    </a:lnTo>
                    <a:lnTo>
                      <a:pt x="725" y="193"/>
                    </a:lnTo>
                    <a:lnTo>
                      <a:pt x="726" y="208"/>
                    </a:lnTo>
                    <a:lnTo>
                      <a:pt x="725" y="208"/>
                    </a:lnTo>
                    <a:lnTo>
                      <a:pt x="723" y="252"/>
                    </a:lnTo>
                    <a:lnTo>
                      <a:pt x="716" y="295"/>
                    </a:lnTo>
                    <a:lnTo>
                      <a:pt x="707" y="337"/>
                    </a:lnTo>
                    <a:lnTo>
                      <a:pt x="699" y="382"/>
                    </a:lnTo>
                    <a:lnTo>
                      <a:pt x="703" y="389"/>
                    </a:lnTo>
                    <a:lnTo>
                      <a:pt x="706" y="396"/>
                    </a:lnTo>
                    <a:lnTo>
                      <a:pt x="710" y="401"/>
                    </a:lnTo>
                    <a:lnTo>
                      <a:pt x="715" y="407"/>
                    </a:lnTo>
                    <a:lnTo>
                      <a:pt x="719" y="412"/>
                    </a:lnTo>
                    <a:lnTo>
                      <a:pt x="725" y="417"/>
                    </a:lnTo>
                    <a:lnTo>
                      <a:pt x="731" y="421"/>
                    </a:lnTo>
                    <a:lnTo>
                      <a:pt x="737" y="425"/>
                    </a:lnTo>
                    <a:lnTo>
                      <a:pt x="755" y="426"/>
                    </a:lnTo>
                    <a:lnTo>
                      <a:pt x="774" y="427"/>
                    </a:lnTo>
                    <a:lnTo>
                      <a:pt x="795" y="428"/>
                    </a:lnTo>
                    <a:lnTo>
                      <a:pt x="815" y="429"/>
                    </a:lnTo>
                    <a:lnTo>
                      <a:pt x="835" y="430"/>
                    </a:lnTo>
                    <a:lnTo>
                      <a:pt x="854" y="431"/>
                    </a:lnTo>
                    <a:lnTo>
                      <a:pt x="872" y="433"/>
                    </a:lnTo>
                    <a:lnTo>
                      <a:pt x="888" y="434"/>
                    </a:lnTo>
                    <a:lnTo>
                      <a:pt x="888" y="440"/>
                    </a:lnTo>
                    <a:lnTo>
                      <a:pt x="886" y="446"/>
                    </a:lnTo>
                    <a:lnTo>
                      <a:pt x="882" y="450"/>
                    </a:lnTo>
                    <a:lnTo>
                      <a:pt x="878" y="454"/>
                    </a:lnTo>
                    <a:lnTo>
                      <a:pt x="872" y="457"/>
                    </a:lnTo>
                    <a:lnTo>
                      <a:pt x="866" y="461"/>
                    </a:lnTo>
                    <a:lnTo>
                      <a:pt x="861" y="463"/>
                    </a:lnTo>
                    <a:lnTo>
                      <a:pt x="855" y="466"/>
                    </a:lnTo>
                    <a:lnTo>
                      <a:pt x="838" y="474"/>
                    </a:lnTo>
                    <a:lnTo>
                      <a:pt x="820" y="482"/>
                    </a:lnTo>
                    <a:lnTo>
                      <a:pt x="802" y="487"/>
                    </a:lnTo>
                    <a:lnTo>
                      <a:pt x="783" y="493"/>
                    </a:lnTo>
                    <a:lnTo>
                      <a:pt x="764" y="498"/>
                    </a:lnTo>
                    <a:lnTo>
                      <a:pt x="746" y="503"/>
                    </a:lnTo>
                    <a:lnTo>
                      <a:pt x="730" y="510"/>
                    </a:lnTo>
                    <a:lnTo>
                      <a:pt x="714" y="517"/>
                    </a:lnTo>
                    <a:lnTo>
                      <a:pt x="728" y="573"/>
                    </a:lnTo>
                    <a:lnTo>
                      <a:pt x="734" y="653"/>
                    </a:lnTo>
                    <a:lnTo>
                      <a:pt x="731" y="733"/>
                    </a:lnTo>
                    <a:lnTo>
                      <a:pt x="721" y="788"/>
                    </a:lnTo>
                    <a:lnTo>
                      <a:pt x="713" y="792"/>
                    </a:lnTo>
                    <a:lnTo>
                      <a:pt x="705" y="790"/>
                    </a:lnTo>
                    <a:lnTo>
                      <a:pt x="697" y="787"/>
                    </a:lnTo>
                    <a:lnTo>
                      <a:pt x="690" y="788"/>
                    </a:lnTo>
                    <a:lnTo>
                      <a:pt x="681" y="779"/>
                    </a:lnTo>
                    <a:lnTo>
                      <a:pt x="677" y="768"/>
                    </a:lnTo>
                    <a:lnTo>
                      <a:pt x="672" y="755"/>
                    </a:lnTo>
                    <a:lnTo>
                      <a:pt x="663" y="746"/>
                    </a:lnTo>
                    <a:lnTo>
                      <a:pt x="668" y="684"/>
                    </a:lnTo>
                    <a:lnTo>
                      <a:pt x="670" y="617"/>
                    </a:lnTo>
                    <a:lnTo>
                      <a:pt x="671" y="551"/>
                    </a:lnTo>
                    <a:lnTo>
                      <a:pt x="669" y="486"/>
                    </a:lnTo>
                    <a:lnTo>
                      <a:pt x="667" y="475"/>
                    </a:lnTo>
                    <a:lnTo>
                      <a:pt x="661" y="464"/>
                    </a:lnTo>
                    <a:lnTo>
                      <a:pt x="657" y="454"/>
                    </a:lnTo>
                    <a:lnTo>
                      <a:pt x="658" y="442"/>
                    </a:lnTo>
                    <a:lnTo>
                      <a:pt x="671" y="436"/>
                    </a:lnTo>
                    <a:lnTo>
                      <a:pt x="645" y="413"/>
                    </a:lnTo>
                    <a:lnTo>
                      <a:pt x="621" y="392"/>
                    </a:lnTo>
                    <a:lnTo>
                      <a:pt x="595" y="370"/>
                    </a:lnTo>
                    <a:lnTo>
                      <a:pt x="570" y="348"/>
                    </a:lnTo>
                    <a:lnTo>
                      <a:pt x="544" y="327"/>
                    </a:lnTo>
                    <a:lnTo>
                      <a:pt x="519" y="306"/>
                    </a:lnTo>
                    <a:lnTo>
                      <a:pt x="492" y="285"/>
                    </a:lnTo>
                    <a:lnTo>
                      <a:pt x="466" y="264"/>
                    </a:lnTo>
                    <a:lnTo>
                      <a:pt x="439" y="244"/>
                    </a:lnTo>
                    <a:lnTo>
                      <a:pt x="412" y="224"/>
                    </a:lnTo>
                    <a:lnTo>
                      <a:pt x="385" y="205"/>
                    </a:lnTo>
                    <a:lnTo>
                      <a:pt x="357" y="187"/>
                    </a:lnTo>
                    <a:lnTo>
                      <a:pt x="329" y="169"/>
                    </a:lnTo>
                    <a:lnTo>
                      <a:pt x="300" y="152"/>
                    </a:lnTo>
                    <a:lnTo>
                      <a:pt x="271" y="137"/>
                    </a:lnTo>
                    <a:lnTo>
                      <a:pt x="240" y="121"/>
                    </a:lnTo>
                    <a:lnTo>
                      <a:pt x="228" y="115"/>
                    </a:lnTo>
                    <a:lnTo>
                      <a:pt x="216" y="109"/>
                    </a:lnTo>
                    <a:lnTo>
                      <a:pt x="203" y="103"/>
                    </a:lnTo>
                    <a:lnTo>
                      <a:pt x="191" y="96"/>
                    </a:lnTo>
                    <a:lnTo>
                      <a:pt x="180" y="91"/>
                    </a:lnTo>
                    <a:lnTo>
                      <a:pt x="167" y="85"/>
                    </a:lnTo>
                    <a:lnTo>
                      <a:pt x="155" y="80"/>
                    </a:lnTo>
                    <a:lnTo>
                      <a:pt x="143" y="74"/>
                    </a:lnTo>
                    <a:lnTo>
                      <a:pt x="130" y="68"/>
                    </a:lnTo>
                    <a:lnTo>
                      <a:pt x="118" y="64"/>
                    </a:lnTo>
                    <a:lnTo>
                      <a:pt x="106" y="58"/>
                    </a:lnTo>
                    <a:lnTo>
                      <a:pt x="93" y="54"/>
                    </a:lnTo>
                    <a:lnTo>
                      <a:pt x="80" y="49"/>
                    </a:lnTo>
                    <a:lnTo>
                      <a:pt x="66" y="46"/>
                    </a:lnTo>
                    <a:lnTo>
                      <a:pt x="53" y="41"/>
                    </a:lnTo>
                    <a:lnTo>
                      <a:pt x="39" y="38"/>
                    </a:lnTo>
                    <a:lnTo>
                      <a:pt x="38" y="43"/>
                    </a:lnTo>
                    <a:lnTo>
                      <a:pt x="47" y="50"/>
                    </a:lnTo>
                    <a:lnTo>
                      <a:pt x="56" y="63"/>
                    </a:lnTo>
                    <a:lnTo>
                      <a:pt x="65" y="76"/>
                    </a:lnTo>
                    <a:lnTo>
                      <a:pt x="75" y="91"/>
                    </a:lnTo>
                    <a:lnTo>
                      <a:pt x="87" y="103"/>
                    </a:lnTo>
                    <a:lnTo>
                      <a:pt x="99" y="111"/>
                    </a:lnTo>
                    <a:lnTo>
                      <a:pt x="114" y="113"/>
                    </a:lnTo>
                    <a:lnTo>
                      <a:pt x="132" y="106"/>
                    </a:lnTo>
                    <a:lnTo>
                      <a:pt x="157" y="120"/>
                    </a:lnTo>
                    <a:lnTo>
                      <a:pt x="184" y="132"/>
                    </a:lnTo>
                    <a:lnTo>
                      <a:pt x="210" y="146"/>
                    </a:lnTo>
                    <a:lnTo>
                      <a:pt x="236" y="159"/>
                    </a:lnTo>
                    <a:lnTo>
                      <a:pt x="261" y="174"/>
                    </a:lnTo>
                    <a:lnTo>
                      <a:pt x="286" y="187"/>
                    </a:lnTo>
                    <a:lnTo>
                      <a:pt x="311" y="201"/>
                    </a:lnTo>
                    <a:lnTo>
                      <a:pt x="336" y="215"/>
                    </a:lnTo>
                    <a:lnTo>
                      <a:pt x="360" y="230"/>
                    </a:lnTo>
                    <a:lnTo>
                      <a:pt x="385" y="244"/>
                    </a:lnTo>
                    <a:lnTo>
                      <a:pt x="410" y="259"/>
                    </a:lnTo>
                    <a:lnTo>
                      <a:pt x="434" y="273"/>
                    </a:lnTo>
                    <a:lnTo>
                      <a:pt x="458" y="289"/>
                    </a:lnTo>
                    <a:lnTo>
                      <a:pt x="483" y="304"/>
                    </a:lnTo>
                    <a:lnTo>
                      <a:pt x="506" y="319"/>
                    </a:lnTo>
                    <a:lnTo>
                      <a:pt x="531" y="335"/>
                    </a:lnTo>
                    <a:lnTo>
                      <a:pt x="528" y="340"/>
                    </a:lnTo>
                    <a:lnTo>
                      <a:pt x="520" y="334"/>
                    </a:lnTo>
                    <a:lnTo>
                      <a:pt x="512" y="328"/>
                    </a:lnTo>
                    <a:lnTo>
                      <a:pt x="503" y="324"/>
                    </a:lnTo>
                    <a:lnTo>
                      <a:pt x="494" y="320"/>
                    </a:lnTo>
                    <a:lnTo>
                      <a:pt x="486" y="317"/>
                    </a:lnTo>
                    <a:lnTo>
                      <a:pt x="477" y="315"/>
                    </a:lnTo>
                    <a:lnTo>
                      <a:pt x="469" y="314"/>
                    </a:lnTo>
                    <a:lnTo>
                      <a:pt x="463" y="313"/>
                    </a:lnTo>
                    <a:lnTo>
                      <a:pt x="474" y="323"/>
                    </a:lnTo>
                    <a:lnTo>
                      <a:pt x="483" y="336"/>
                    </a:lnTo>
                    <a:lnTo>
                      <a:pt x="491" y="351"/>
                    </a:lnTo>
                    <a:lnTo>
                      <a:pt x="496" y="366"/>
                    </a:lnTo>
                    <a:lnTo>
                      <a:pt x="501" y="383"/>
                    </a:lnTo>
                    <a:lnTo>
                      <a:pt x="502" y="401"/>
                    </a:lnTo>
                    <a:lnTo>
                      <a:pt x="502" y="420"/>
                    </a:lnTo>
                    <a:lnTo>
                      <a:pt x="501" y="439"/>
                    </a:lnTo>
                    <a:lnTo>
                      <a:pt x="496" y="456"/>
                    </a:lnTo>
                    <a:lnTo>
                      <a:pt x="489" y="471"/>
                    </a:lnTo>
                    <a:lnTo>
                      <a:pt x="483" y="486"/>
                    </a:lnTo>
                    <a:lnTo>
                      <a:pt x="476" y="504"/>
                    </a:lnTo>
                    <a:lnTo>
                      <a:pt x="485" y="508"/>
                    </a:lnTo>
                    <a:lnTo>
                      <a:pt x="493" y="512"/>
                    </a:lnTo>
                    <a:lnTo>
                      <a:pt x="501" y="518"/>
                    </a:lnTo>
                    <a:lnTo>
                      <a:pt x="507" y="524"/>
                    </a:lnTo>
                    <a:lnTo>
                      <a:pt x="513" y="532"/>
                    </a:lnTo>
                    <a:lnTo>
                      <a:pt x="517" y="539"/>
                    </a:lnTo>
                    <a:lnTo>
                      <a:pt x="522" y="547"/>
                    </a:lnTo>
                    <a:lnTo>
                      <a:pt x="524" y="554"/>
                    </a:lnTo>
                    <a:lnTo>
                      <a:pt x="526" y="574"/>
                    </a:lnTo>
                    <a:lnTo>
                      <a:pt x="524" y="594"/>
                    </a:lnTo>
                    <a:lnTo>
                      <a:pt x="519" y="612"/>
                    </a:lnTo>
                    <a:lnTo>
                      <a:pt x="510" y="629"/>
                    </a:lnTo>
                    <a:lnTo>
                      <a:pt x="498" y="644"/>
                    </a:lnTo>
                    <a:lnTo>
                      <a:pt x="486" y="659"/>
                    </a:lnTo>
                    <a:lnTo>
                      <a:pt x="471" y="671"/>
                    </a:lnTo>
                    <a:lnTo>
                      <a:pt x="456" y="682"/>
                    </a:lnTo>
                    <a:lnTo>
                      <a:pt x="450" y="686"/>
                    </a:lnTo>
                    <a:lnTo>
                      <a:pt x="445" y="687"/>
                    </a:lnTo>
                    <a:lnTo>
                      <a:pt x="439" y="687"/>
                    </a:lnTo>
                    <a:lnTo>
                      <a:pt x="434" y="686"/>
                    </a:lnTo>
                    <a:lnTo>
                      <a:pt x="429" y="685"/>
                    </a:lnTo>
                    <a:lnTo>
                      <a:pt x="423" y="682"/>
                    </a:lnTo>
                    <a:lnTo>
                      <a:pt x="419" y="680"/>
                    </a:lnTo>
                    <a:lnTo>
                      <a:pt x="413" y="679"/>
                    </a:lnTo>
                    <a:lnTo>
                      <a:pt x="408" y="670"/>
                    </a:lnTo>
                    <a:lnTo>
                      <a:pt x="403" y="663"/>
                    </a:lnTo>
                    <a:lnTo>
                      <a:pt x="399" y="656"/>
                    </a:lnTo>
                    <a:lnTo>
                      <a:pt x="400" y="645"/>
                    </a:lnTo>
                    <a:lnTo>
                      <a:pt x="406" y="643"/>
                    </a:lnTo>
                    <a:lnTo>
                      <a:pt x="410" y="648"/>
                    </a:lnTo>
                    <a:lnTo>
                      <a:pt x="412" y="653"/>
                    </a:lnTo>
                    <a:lnTo>
                      <a:pt x="417" y="658"/>
                    </a:lnTo>
                    <a:lnTo>
                      <a:pt x="427" y="663"/>
                    </a:lnTo>
                    <a:lnTo>
                      <a:pt x="436" y="666"/>
                    </a:lnTo>
                    <a:lnTo>
                      <a:pt x="443" y="664"/>
                    </a:lnTo>
                    <a:lnTo>
                      <a:pt x="452" y="661"/>
                    </a:lnTo>
                    <a:lnTo>
                      <a:pt x="460" y="657"/>
                    </a:lnTo>
                    <a:lnTo>
                      <a:pt x="468" y="651"/>
                    </a:lnTo>
                    <a:lnTo>
                      <a:pt x="476" y="644"/>
                    </a:lnTo>
                    <a:lnTo>
                      <a:pt x="485" y="638"/>
                    </a:lnTo>
                    <a:lnTo>
                      <a:pt x="498" y="620"/>
                    </a:lnTo>
                    <a:lnTo>
                      <a:pt x="506" y="598"/>
                    </a:lnTo>
                    <a:lnTo>
                      <a:pt x="510" y="574"/>
                    </a:lnTo>
                    <a:lnTo>
                      <a:pt x="507" y="549"/>
                    </a:lnTo>
                    <a:lnTo>
                      <a:pt x="504" y="542"/>
                    </a:lnTo>
                    <a:lnTo>
                      <a:pt x="500" y="537"/>
                    </a:lnTo>
                    <a:lnTo>
                      <a:pt x="496" y="532"/>
                    </a:lnTo>
                    <a:lnTo>
                      <a:pt x="492" y="528"/>
                    </a:lnTo>
                    <a:lnTo>
                      <a:pt x="486" y="523"/>
                    </a:lnTo>
                    <a:lnTo>
                      <a:pt x="480" y="521"/>
                    </a:lnTo>
                    <a:lnTo>
                      <a:pt x="475" y="518"/>
                    </a:lnTo>
                    <a:lnTo>
                      <a:pt x="467" y="517"/>
                    </a:lnTo>
                    <a:lnTo>
                      <a:pt x="461" y="518"/>
                    </a:lnTo>
                    <a:lnTo>
                      <a:pt x="458" y="520"/>
                    </a:lnTo>
                    <a:lnTo>
                      <a:pt x="454" y="523"/>
                    </a:lnTo>
                    <a:lnTo>
                      <a:pt x="449" y="527"/>
                    </a:lnTo>
                    <a:lnTo>
                      <a:pt x="456" y="527"/>
                    </a:lnTo>
                    <a:lnTo>
                      <a:pt x="461" y="527"/>
                    </a:lnTo>
                    <a:lnTo>
                      <a:pt x="469" y="527"/>
                    </a:lnTo>
                    <a:lnTo>
                      <a:pt x="476" y="528"/>
                    </a:lnTo>
                    <a:lnTo>
                      <a:pt x="482" y="530"/>
                    </a:lnTo>
                    <a:lnTo>
                      <a:pt x="487" y="532"/>
                    </a:lnTo>
                    <a:lnTo>
                      <a:pt x="492" y="536"/>
                    </a:lnTo>
                    <a:lnTo>
                      <a:pt x="495" y="541"/>
                    </a:lnTo>
                    <a:lnTo>
                      <a:pt x="491" y="545"/>
                    </a:lnTo>
                    <a:lnTo>
                      <a:pt x="489" y="548"/>
                    </a:lnTo>
                    <a:lnTo>
                      <a:pt x="488" y="550"/>
                    </a:lnTo>
                    <a:lnTo>
                      <a:pt x="485" y="549"/>
                    </a:lnTo>
                    <a:lnTo>
                      <a:pt x="485" y="542"/>
                    </a:lnTo>
                    <a:lnTo>
                      <a:pt x="480" y="539"/>
                    </a:lnTo>
                    <a:lnTo>
                      <a:pt x="475" y="538"/>
                    </a:lnTo>
                    <a:lnTo>
                      <a:pt x="470" y="536"/>
                    </a:lnTo>
                    <a:lnTo>
                      <a:pt x="460" y="539"/>
                    </a:lnTo>
                    <a:lnTo>
                      <a:pt x="451" y="545"/>
                    </a:lnTo>
                    <a:lnTo>
                      <a:pt x="443" y="552"/>
                    </a:lnTo>
                    <a:lnTo>
                      <a:pt x="438" y="561"/>
                    </a:lnTo>
                    <a:lnTo>
                      <a:pt x="445" y="564"/>
                    </a:lnTo>
                    <a:lnTo>
                      <a:pt x="452" y="566"/>
                    </a:lnTo>
                    <a:lnTo>
                      <a:pt x="458" y="569"/>
                    </a:lnTo>
                    <a:lnTo>
                      <a:pt x="463" y="575"/>
                    </a:lnTo>
                    <a:lnTo>
                      <a:pt x="465" y="585"/>
                    </a:lnTo>
                    <a:lnTo>
                      <a:pt x="464" y="593"/>
                    </a:lnTo>
                    <a:lnTo>
                      <a:pt x="461" y="601"/>
                    </a:lnTo>
                    <a:lnTo>
                      <a:pt x="458" y="606"/>
                    </a:lnTo>
                    <a:lnTo>
                      <a:pt x="452" y="612"/>
                    </a:lnTo>
                    <a:lnTo>
                      <a:pt x="447" y="616"/>
                    </a:lnTo>
                    <a:lnTo>
                      <a:pt x="441" y="621"/>
                    </a:lnTo>
                    <a:lnTo>
                      <a:pt x="436" y="625"/>
                    </a:lnTo>
                    <a:lnTo>
                      <a:pt x="420" y="616"/>
                    </a:lnTo>
                    <a:lnTo>
                      <a:pt x="424" y="608"/>
                    </a:lnTo>
                    <a:lnTo>
                      <a:pt x="433" y="607"/>
                    </a:lnTo>
                    <a:lnTo>
                      <a:pt x="441" y="605"/>
                    </a:lnTo>
                    <a:lnTo>
                      <a:pt x="443" y="595"/>
                    </a:lnTo>
                    <a:lnTo>
                      <a:pt x="437" y="589"/>
                    </a:lnTo>
                    <a:lnTo>
                      <a:pt x="429" y="584"/>
                    </a:lnTo>
                    <a:lnTo>
                      <a:pt x="421" y="580"/>
                    </a:lnTo>
                    <a:lnTo>
                      <a:pt x="413" y="583"/>
                    </a:lnTo>
                    <a:lnTo>
                      <a:pt x="414" y="574"/>
                    </a:lnTo>
                    <a:lnTo>
                      <a:pt x="417" y="566"/>
                    </a:lnTo>
                    <a:lnTo>
                      <a:pt x="421" y="558"/>
                    </a:lnTo>
                    <a:lnTo>
                      <a:pt x="427" y="550"/>
                    </a:lnTo>
                    <a:lnTo>
                      <a:pt x="432" y="545"/>
                    </a:lnTo>
                    <a:lnTo>
                      <a:pt x="439" y="539"/>
                    </a:lnTo>
                    <a:lnTo>
                      <a:pt x="446" y="533"/>
                    </a:lnTo>
                    <a:lnTo>
                      <a:pt x="452" y="529"/>
                    </a:lnTo>
                    <a:lnTo>
                      <a:pt x="446" y="529"/>
                    </a:lnTo>
                    <a:lnTo>
                      <a:pt x="439" y="530"/>
                    </a:lnTo>
                    <a:lnTo>
                      <a:pt x="432" y="532"/>
                    </a:lnTo>
                    <a:lnTo>
                      <a:pt x="424" y="536"/>
                    </a:lnTo>
                    <a:lnTo>
                      <a:pt x="418" y="539"/>
                    </a:lnTo>
                    <a:lnTo>
                      <a:pt x="412" y="541"/>
                    </a:lnTo>
                    <a:lnTo>
                      <a:pt x="405" y="542"/>
                    </a:lnTo>
                    <a:lnTo>
                      <a:pt x="400" y="541"/>
                    </a:lnTo>
                    <a:lnTo>
                      <a:pt x="404" y="531"/>
                    </a:lnTo>
                    <a:lnTo>
                      <a:pt x="410" y="523"/>
                    </a:lnTo>
                    <a:lnTo>
                      <a:pt x="417" y="517"/>
                    </a:lnTo>
                    <a:lnTo>
                      <a:pt x="424" y="510"/>
                    </a:lnTo>
                    <a:lnTo>
                      <a:pt x="432" y="503"/>
                    </a:lnTo>
                    <a:lnTo>
                      <a:pt x="441" y="498"/>
                    </a:lnTo>
                    <a:lnTo>
                      <a:pt x="450" y="490"/>
                    </a:lnTo>
                    <a:lnTo>
                      <a:pt x="458" y="482"/>
                    </a:lnTo>
                    <a:lnTo>
                      <a:pt x="473" y="447"/>
                    </a:lnTo>
                    <a:lnTo>
                      <a:pt x="475" y="408"/>
                    </a:lnTo>
                    <a:lnTo>
                      <a:pt x="468" y="369"/>
                    </a:lnTo>
                    <a:lnTo>
                      <a:pt x="456" y="334"/>
                    </a:lnTo>
                    <a:lnTo>
                      <a:pt x="449" y="327"/>
                    </a:lnTo>
                    <a:lnTo>
                      <a:pt x="440" y="320"/>
                    </a:lnTo>
                    <a:lnTo>
                      <a:pt x="431" y="316"/>
                    </a:lnTo>
                    <a:lnTo>
                      <a:pt x="420" y="313"/>
                    </a:lnTo>
                    <a:lnTo>
                      <a:pt x="410" y="310"/>
                    </a:lnTo>
                    <a:lnTo>
                      <a:pt x="400" y="309"/>
                    </a:lnTo>
                    <a:lnTo>
                      <a:pt x="390" y="309"/>
                    </a:lnTo>
                    <a:lnTo>
                      <a:pt x="381" y="310"/>
                    </a:lnTo>
                    <a:lnTo>
                      <a:pt x="341" y="326"/>
                    </a:lnTo>
                    <a:lnTo>
                      <a:pt x="341" y="318"/>
                    </a:lnTo>
                    <a:lnTo>
                      <a:pt x="344" y="313"/>
                    </a:lnTo>
                    <a:lnTo>
                      <a:pt x="347" y="307"/>
                    </a:lnTo>
                    <a:lnTo>
                      <a:pt x="351" y="303"/>
                    </a:lnTo>
                    <a:lnTo>
                      <a:pt x="356" y="298"/>
                    </a:lnTo>
                    <a:lnTo>
                      <a:pt x="362" y="295"/>
                    </a:lnTo>
                    <a:lnTo>
                      <a:pt x="367" y="290"/>
                    </a:lnTo>
                    <a:lnTo>
                      <a:pt x="373" y="286"/>
                    </a:lnTo>
                    <a:lnTo>
                      <a:pt x="409" y="284"/>
                    </a:lnTo>
                    <a:lnTo>
                      <a:pt x="395" y="273"/>
                    </a:lnTo>
                    <a:lnTo>
                      <a:pt x="381" y="263"/>
                    </a:lnTo>
                    <a:lnTo>
                      <a:pt x="365" y="253"/>
                    </a:lnTo>
                    <a:lnTo>
                      <a:pt x="349" y="243"/>
                    </a:lnTo>
                    <a:lnTo>
                      <a:pt x="333" y="233"/>
                    </a:lnTo>
                    <a:lnTo>
                      <a:pt x="317" y="224"/>
                    </a:lnTo>
                    <a:lnTo>
                      <a:pt x="300" y="214"/>
                    </a:lnTo>
                    <a:lnTo>
                      <a:pt x="283" y="205"/>
                    </a:lnTo>
                    <a:lnTo>
                      <a:pt x="265" y="196"/>
                    </a:lnTo>
                    <a:lnTo>
                      <a:pt x="248" y="186"/>
                    </a:lnTo>
                    <a:lnTo>
                      <a:pt x="230" y="177"/>
                    </a:lnTo>
                    <a:lnTo>
                      <a:pt x="213" y="168"/>
                    </a:lnTo>
                    <a:lnTo>
                      <a:pt x="197" y="159"/>
                    </a:lnTo>
                    <a:lnTo>
                      <a:pt x="180" y="151"/>
                    </a:lnTo>
                    <a:lnTo>
                      <a:pt x="163" y="142"/>
                    </a:lnTo>
                    <a:lnTo>
                      <a:pt x="147" y="133"/>
                    </a:lnTo>
                    <a:lnTo>
                      <a:pt x="140" y="141"/>
                    </a:lnTo>
                    <a:lnTo>
                      <a:pt x="134" y="151"/>
                    </a:lnTo>
                    <a:lnTo>
                      <a:pt x="127" y="161"/>
                    </a:lnTo>
                    <a:lnTo>
                      <a:pt x="120" y="173"/>
                    </a:lnTo>
                    <a:lnTo>
                      <a:pt x="129" y="178"/>
                    </a:lnTo>
                    <a:lnTo>
                      <a:pt x="133" y="187"/>
                    </a:lnTo>
                    <a:lnTo>
                      <a:pt x="133" y="197"/>
                    </a:lnTo>
                    <a:lnTo>
                      <a:pt x="130" y="208"/>
                    </a:lnTo>
                    <a:lnTo>
                      <a:pt x="127" y="221"/>
                    </a:lnTo>
                    <a:lnTo>
                      <a:pt x="126" y="231"/>
                    </a:lnTo>
                    <a:lnTo>
                      <a:pt x="129" y="241"/>
                    </a:lnTo>
                    <a:lnTo>
                      <a:pt x="137" y="248"/>
                    </a:lnTo>
                    <a:lnTo>
                      <a:pt x="142" y="255"/>
                    </a:lnTo>
                    <a:lnTo>
                      <a:pt x="149" y="262"/>
                    </a:lnTo>
                    <a:lnTo>
                      <a:pt x="158" y="267"/>
                    </a:lnTo>
                    <a:lnTo>
                      <a:pt x="169" y="268"/>
                    </a:lnTo>
                    <a:lnTo>
                      <a:pt x="176" y="266"/>
                    </a:lnTo>
                    <a:lnTo>
                      <a:pt x="183" y="262"/>
                    </a:lnTo>
                    <a:lnTo>
                      <a:pt x="188" y="258"/>
                    </a:lnTo>
                    <a:lnTo>
                      <a:pt x="193" y="252"/>
                    </a:lnTo>
                    <a:lnTo>
                      <a:pt x="199" y="248"/>
                    </a:lnTo>
                    <a:lnTo>
                      <a:pt x="204" y="244"/>
                    </a:lnTo>
                    <a:lnTo>
                      <a:pt x="210" y="242"/>
                    </a:lnTo>
                    <a:lnTo>
                      <a:pt x="218" y="242"/>
                    </a:lnTo>
                    <a:lnTo>
                      <a:pt x="213" y="254"/>
                    </a:lnTo>
                    <a:lnTo>
                      <a:pt x="207" y="266"/>
                    </a:lnTo>
                    <a:lnTo>
                      <a:pt x="198" y="276"/>
                    </a:lnTo>
                    <a:lnTo>
                      <a:pt x="185" y="282"/>
                    </a:lnTo>
                    <a:lnTo>
                      <a:pt x="175" y="288"/>
                    </a:lnTo>
                    <a:lnTo>
                      <a:pt x="164" y="287"/>
                    </a:lnTo>
                    <a:lnTo>
                      <a:pt x="153" y="284"/>
                    </a:lnTo>
                    <a:lnTo>
                      <a:pt x="143" y="278"/>
                    </a:lnTo>
                    <a:lnTo>
                      <a:pt x="134" y="273"/>
                    </a:lnTo>
                    <a:lnTo>
                      <a:pt x="126" y="275"/>
                    </a:lnTo>
                    <a:lnTo>
                      <a:pt x="121" y="280"/>
                    </a:lnTo>
                    <a:lnTo>
                      <a:pt x="120" y="296"/>
                    </a:lnTo>
                    <a:lnTo>
                      <a:pt x="111" y="309"/>
                    </a:lnTo>
                    <a:lnTo>
                      <a:pt x="105" y="325"/>
                    </a:lnTo>
                    <a:lnTo>
                      <a:pt x="99" y="342"/>
                    </a:lnTo>
                    <a:lnTo>
                      <a:pt x="94" y="359"/>
                    </a:lnTo>
                    <a:lnTo>
                      <a:pt x="92" y="374"/>
                    </a:lnTo>
                    <a:lnTo>
                      <a:pt x="91" y="390"/>
                    </a:lnTo>
                    <a:lnTo>
                      <a:pt x="91" y="403"/>
                    </a:lnTo>
                    <a:lnTo>
                      <a:pt x="92" y="415"/>
                    </a:lnTo>
                    <a:lnTo>
                      <a:pt x="92" y="438"/>
                    </a:lnTo>
                    <a:lnTo>
                      <a:pt x="97" y="463"/>
                    </a:lnTo>
                    <a:lnTo>
                      <a:pt x="106" y="486"/>
                    </a:lnTo>
                    <a:lnTo>
                      <a:pt x="115" y="510"/>
                    </a:lnTo>
                    <a:lnTo>
                      <a:pt x="121" y="533"/>
                    </a:lnTo>
                    <a:lnTo>
                      <a:pt x="125" y="557"/>
                    </a:lnTo>
                    <a:lnTo>
                      <a:pt x="119" y="579"/>
                    </a:lnTo>
                    <a:lnTo>
                      <a:pt x="105" y="602"/>
                    </a:lnTo>
                    <a:lnTo>
                      <a:pt x="72" y="624"/>
                    </a:lnTo>
                    <a:lnTo>
                      <a:pt x="74" y="631"/>
                    </a:lnTo>
                    <a:lnTo>
                      <a:pt x="81" y="636"/>
                    </a:lnTo>
                    <a:lnTo>
                      <a:pt x="89" y="640"/>
                    </a:lnTo>
                    <a:lnTo>
                      <a:pt x="97" y="642"/>
                    </a:lnTo>
                    <a:lnTo>
                      <a:pt x="105" y="645"/>
                    </a:lnTo>
                    <a:lnTo>
                      <a:pt x="111" y="650"/>
                    </a:lnTo>
                    <a:lnTo>
                      <a:pt x="115" y="656"/>
                    </a:lnTo>
                    <a:lnTo>
                      <a:pt x="114" y="664"/>
                    </a:lnTo>
                    <a:lnTo>
                      <a:pt x="106" y="667"/>
                    </a:lnTo>
                    <a:lnTo>
                      <a:pt x="97" y="666"/>
                    </a:lnTo>
                    <a:lnTo>
                      <a:pt x="87" y="661"/>
                    </a:lnTo>
                    <a:lnTo>
                      <a:pt x="78" y="654"/>
                    </a:lnTo>
                    <a:lnTo>
                      <a:pt x="70" y="648"/>
                    </a:lnTo>
                    <a:lnTo>
                      <a:pt x="62" y="641"/>
                    </a:lnTo>
                    <a:lnTo>
                      <a:pt x="57" y="635"/>
                    </a:lnTo>
                    <a:lnTo>
                      <a:pt x="55" y="632"/>
                    </a:lnTo>
                    <a:lnTo>
                      <a:pt x="55" y="626"/>
                    </a:lnTo>
                    <a:lnTo>
                      <a:pt x="56" y="619"/>
                    </a:lnTo>
                    <a:lnTo>
                      <a:pt x="60" y="612"/>
                    </a:lnTo>
                    <a:lnTo>
                      <a:pt x="65" y="606"/>
                    </a:lnTo>
                    <a:lnTo>
                      <a:pt x="71" y="602"/>
                    </a:lnTo>
                    <a:lnTo>
                      <a:pt x="77" y="597"/>
                    </a:lnTo>
                    <a:lnTo>
                      <a:pt x="82" y="594"/>
                    </a:lnTo>
                    <a:lnTo>
                      <a:pt x="87" y="591"/>
                    </a:lnTo>
                    <a:lnTo>
                      <a:pt x="91" y="586"/>
                    </a:lnTo>
                    <a:lnTo>
                      <a:pt x="96" y="582"/>
                    </a:lnTo>
                    <a:lnTo>
                      <a:pt x="99" y="575"/>
                    </a:lnTo>
                    <a:lnTo>
                      <a:pt x="101" y="568"/>
                    </a:lnTo>
                    <a:lnTo>
                      <a:pt x="90" y="535"/>
                    </a:lnTo>
                    <a:lnTo>
                      <a:pt x="81" y="500"/>
                    </a:lnTo>
                    <a:lnTo>
                      <a:pt x="73" y="464"/>
                    </a:lnTo>
                    <a:lnTo>
                      <a:pt x="69" y="428"/>
                    </a:lnTo>
                    <a:lnTo>
                      <a:pt x="68" y="393"/>
                    </a:lnTo>
                    <a:lnTo>
                      <a:pt x="72" y="359"/>
                    </a:lnTo>
                    <a:lnTo>
                      <a:pt x="83" y="325"/>
                    </a:lnTo>
                    <a:lnTo>
                      <a:pt x="102" y="292"/>
                    </a:lnTo>
                    <a:lnTo>
                      <a:pt x="92" y="286"/>
                    </a:lnTo>
                    <a:lnTo>
                      <a:pt x="82" y="278"/>
                    </a:lnTo>
                    <a:lnTo>
                      <a:pt x="73" y="269"/>
                    </a:lnTo>
                    <a:lnTo>
                      <a:pt x="64" y="260"/>
                    </a:lnTo>
                    <a:lnTo>
                      <a:pt x="57" y="249"/>
                    </a:lnTo>
                    <a:lnTo>
                      <a:pt x="51" y="238"/>
                    </a:lnTo>
                    <a:lnTo>
                      <a:pt x="46" y="226"/>
                    </a:lnTo>
                    <a:lnTo>
                      <a:pt x="44" y="214"/>
                    </a:lnTo>
                    <a:lnTo>
                      <a:pt x="43" y="201"/>
                    </a:lnTo>
                    <a:lnTo>
                      <a:pt x="44" y="188"/>
                    </a:lnTo>
                    <a:lnTo>
                      <a:pt x="46" y="176"/>
                    </a:lnTo>
                    <a:lnTo>
                      <a:pt x="51" y="165"/>
                    </a:lnTo>
                    <a:lnTo>
                      <a:pt x="56" y="155"/>
                    </a:lnTo>
                    <a:lnTo>
                      <a:pt x="62" y="145"/>
                    </a:lnTo>
                    <a:lnTo>
                      <a:pt x="69" y="136"/>
                    </a:lnTo>
                    <a:lnTo>
                      <a:pt x="75" y="128"/>
                    </a:lnTo>
                    <a:lnTo>
                      <a:pt x="65" y="112"/>
                    </a:lnTo>
                    <a:lnTo>
                      <a:pt x="55" y="98"/>
                    </a:lnTo>
                    <a:lnTo>
                      <a:pt x="45" y="82"/>
                    </a:lnTo>
                    <a:lnTo>
                      <a:pt x="34" y="67"/>
                    </a:lnTo>
                    <a:lnTo>
                      <a:pt x="24" y="53"/>
                    </a:lnTo>
                    <a:lnTo>
                      <a:pt x="15" y="37"/>
                    </a:lnTo>
                    <a:lnTo>
                      <a:pt x="7" y="21"/>
                    </a:lnTo>
                    <a:lnTo>
                      <a:pt x="0" y="5"/>
                    </a:lnTo>
                    <a:lnTo>
                      <a:pt x="6" y="1"/>
                    </a:lnTo>
                    <a:lnTo>
                      <a:pt x="10" y="0"/>
                    </a:lnTo>
                    <a:lnTo>
                      <a:pt x="14" y="1"/>
                    </a:lnTo>
                    <a:lnTo>
                      <a:pt x="18" y="3"/>
                    </a:lnTo>
                    <a:lnTo>
                      <a:pt x="23" y="7"/>
                    </a:lnTo>
                    <a:lnTo>
                      <a:pt x="27" y="10"/>
                    </a:lnTo>
                    <a:lnTo>
                      <a:pt x="32" y="12"/>
                    </a:lnTo>
                    <a:lnTo>
                      <a:pt x="38" y="13"/>
                    </a:lnTo>
                    <a:lnTo>
                      <a:pt x="54" y="19"/>
                    </a:lnTo>
                    <a:lnTo>
                      <a:pt x="70" y="24"/>
                    </a:lnTo>
                    <a:lnTo>
                      <a:pt x="85" y="29"/>
                    </a:lnTo>
                    <a:lnTo>
                      <a:pt x="102" y="35"/>
                    </a:lnTo>
                    <a:lnTo>
                      <a:pt x="118" y="40"/>
                    </a:lnTo>
                    <a:lnTo>
                      <a:pt x="135" y="47"/>
                    </a:lnTo>
                    <a:lnTo>
                      <a:pt x="151" y="53"/>
                    </a:lnTo>
                    <a:lnTo>
                      <a:pt x="167" y="59"/>
                    </a:lnTo>
                    <a:lnTo>
                      <a:pt x="183" y="66"/>
                    </a:lnTo>
                    <a:lnTo>
                      <a:pt x="200" y="73"/>
                    </a:lnTo>
                    <a:lnTo>
                      <a:pt x="216" y="81"/>
                    </a:lnTo>
                    <a:lnTo>
                      <a:pt x="231" y="89"/>
                    </a:lnTo>
                    <a:lnTo>
                      <a:pt x="247" y="96"/>
                    </a:lnTo>
                    <a:lnTo>
                      <a:pt x="262" y="104"/>
                    </a:lnTo>
                    <a:lnTo>
                      <a:pt x="276" y="113"/>
                    </a:lnTo>
                    <a:lnTo>
                      <a:pt x="291" y="122"/>
                    </a:lnTo>
                    <a:close/>
                  </a:path>
                </a:pathLst>
              </a:custGeom>
              <a:solidFill>
                <a:srgbClr val="000000"/>
              </a:solidFill>
              <a:ln w="9525">
                <a:noFill/>
                <a:round/>
                <a:headEnd/>
                <a:tailEnd/>
              </a:ln>
            </p:spPr>
            <p:txBody>
              <a:bodyPr/>
              <a:lstStyle/>
              <a:p>
                <a:endParaRPr lang="en-US" dirty="0"/>
              </a:p>
            </p:txBody>
          </p:sp>
          <p:sp>
            <p:nvSpPr>
              <p:cNvPr id="122384" name="Freeform 528"/>
              <p:cNvSpPr>
                <a:spLocks/>
              </p:cNvSpPr>
              <p:nvPr/>
            </p:nvSpPr>
            <p:spPr bwMode="auto">
              <a:xfrm>
                <a:off x="2907" y="1152"/>
                <a:ext cx="70" cy="53"/>
              </a:xfrm>
              <a:custGeom>
                <a:avLst/>
                <a:gdLst>
                  <a:gd name="T0" fmla="*/ 344 w 353"/>
                  <a:gd name="T1" fmla="*/ 42 h 267"/>
                  <a:gd name="T2" fmla="*/ 353 w 353"/>
                  <a:gd name="T3" fmla="*/ 98 h 267"/>
                  <a:gd name="T4" fmla="*/ 352 w 353"/>
                  <a:gd name="T5" fmla="*/ 153 h 267"/>
                  <a:gd name="T6" fmla="*/ 344 w 353"/>
                  <a:gd name="T7" fmla="*/ 209 h 267"/>
                  <a:gd name="T8" fmla="*/ 334 w 353"/>
                  <a:gd name="T9" fmla="*/ 265 h 267"/>
                  <a:gd name="T10" fmla="*/ 322 w 353"/>
                  <a:gd name="T11" fmla="*/ 267 h 267"/>
                  <a:gd name="T12" fmla="*/ 307 w 353"/>
                  <a:gd name="T13" fmla="*/ 249 h 267"/>
                  <a:gd name="T14" fmla="*/ 290 w 353"/>
                  <a:gd name="T15" fmla="*/ 233 h 267"/>
                  <a:gd name="T16" fmla="*/ 273 w 353"/>
                  <a:gd name="T17" fmla="*/ 218 h 267"/>
                  <a:gd name="T18" fmla="*/ 255 w 353"/>
                  <a:gd name="T19" fmla="*/ 202 h 267"/>
                  <a:gd name="T20" fmla="*/ 236 w 353"/>
                  <a:gd name="T21" fmla="*/ 189 h 267"/>
                  <a:gd name="T22" fmla="*/ 216 w 353"/>
                  <a:gd name="T23" fmla="*/ 175 h 267"/>
                  <a:gd name="T24" fmla="*/ 196 w 353"/>
                  <a:gd name="T25" fmla="*/ 163 h 267"/>
                  <a:gd name="T26" fmla="*/ 175 w 353"/>
                  <a:gd name="T27" fmla="*/ 150 h 267"/>
                  <a:gd name="T28" fmla="*/ 154 w 353"/>
                  <a:gd name="T29" fmla="*/ 139 h 267"/>
                  <a:gd name="T30" fmla="*/ 133 w 353"/>
                  <a:gd name="T31" fmla="*/ 128 h 267"/>
                  <a:gd name="T32" fmla="*/ 111 w 353"/>
                  <a:gd name="T33" fmla="*/ 117 h 267"/>
                  <a:gd name="T34" fmla="*/ 89 w 353"/>
                  <a:gd name="T35" fmla="*/ 107 h 267"/>
                  <a:gd name="T36" fmla="*/ 67 w 353"/>
                  <a:gd name="T37" fmla="*/ 97 h 267"/>
                  <a:gd name="T38" fmla="*/ 45 w 353"/>
                  <a:gd name="T39" fmla="*/ 87 h 267"/>
                  <a:gd name="T40" fmla="*/ 23 w 353"/>
                  <a:gd name="T41" fmla="*/ 76 h 267"/>
                  <a:gd name="T42" fmla="*/ 0 w 353"/>
                  <a:gd name="T43" fmla="*/ 66 h 267"/>
                  <a:gd name="T44" fmla="*/ 4 w 353"/>
                  <a:gd name="T45" fmla="*/ 61 h 267"/>
                  <a:gd name="T46" fmla="*/ 8 w 353"/>
                  <a:gd name="T47" fmla="*/ 56 h 267"/>
                  <a:gd name="T48" fmla="*/ 13 w 353"/>
                  <a:gd name="T49" fmla="*/ 53 h 267"/>
                  <a:gd name="T50" fmla="*/ 19 w 353"/>
                  <a:gd name="T51" fmla="*/ 48 h 267"/>
                  <a:gd name="T52" fmla="*/ 25 w 353"/>
                  <a:gd name="T53" fmla="*/ 45 h 267"/>
                  <a:gd name="T54" fmla="*/ 32 w 353"/>
                  <a:gd name="T55" fmla="*/ 41 h 267"/>
                  <a:gd name="T56" fmla="*/ 37 w 353"/>
                  <a:gd name="T57" fmla="*/ 37 h 267"/>
                  <a:gd name="T58" fmla="*/ 43 w 353"/>
                  <a:gd name="T59" fmla="*/ 33 h 267"/>
                  <a:gd name="T60" fmla="*/ 60 w 353"/>
                  <a:gd name="T61" fmla="*/ 16 h 267"/>
                  <a:gd name="T62" fmla="*/ 80 w 353"/>
                  <a:gd name="T63" fmla="*/ 6 h 267"/>
                  <a:gd name="T64" fmla="*/ 101 w 353"/>
                  <a:gd name="T65" fmla="*/ 1 h 267"/>
                  <a:gd name="T66" fmla="*/ 124 w 353"/>
                  <a:gd name="T67" fmla="*/ 0 h 267"/>
                  <a:gd name="T68" fmla="*/ 147 w 353"/>
                  <a:gd name="T69" fmla="*/ 1 h 267"/>
                  <a:gd name="T70" fmla="*/ 170 w 353"/>
                  <a:gd name="T71" fmla="*/ 5 h 267"/>
                  <a:gd name="T72" fmla="*/ 191 w 353"/>
                  <a:gd name="T73" fmla="*/ 8 h 267"/>
                  <a:gd name="T74" fmla="*/ 211 w 353"/>
                  <a:gd name="T75" fmla="*/ 10 h 267"/>
                  <a:gd name="T76" fmla="*/ 229 w 353"/>
                  <a:gd name="T77" fmla="*/ 14 h 267"/>
                  <a:gd name="T78" fmla="*/ 246 w 353"/>
                  <a:gd name="T79" fmla="*/ 17 h 267"/>
                  <a:gd name="T80" fmla="*/ 263 w 353"/>
                  <a:gd name="T81" fmla="*/ 19 h 267"/>
                  <a:gd name="T82" fmla="*/ 280 w 353"/>
                  <a:gd name="T83" fmla="*/ 23 h 267"/>
                  <a:gd name="T84" fmla="*/ 295 w 353"/>
                  <a:gd name="T85" fmla="*/ 27 h 267"/>
                  <a:gd name="T86" fmla="*/ 311 w 353"/>
                  <a:gd name="T87" fmla="*/ 31 h 267"/>
                  <a:gd name="T88" fmla="*/ 328 w 353"/>
                  <a:gd name="T89" fmla="*/ 36 h 267"/>
                  <a:gd name="T90" fmla="*/ 344 w 353"/>
                  <a:gd name="T91" fmla="*/ 42 h 26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53"/>
                  <a:gd name="T139" fmla="*/ 0 h 267"/>
                  <a:gd name="T140" fmla="*/ 353 w 353"/>
                  <a:gd name="T141" fmla="*/ 267 h 26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53" h="267">
                    <a:moveTo>
                      <a:pt x="344" y="42"/>
                    </a:moveTo>
                    <a:lnTo>
                      <a:pt x="353" y="98"/>
                    </a:lnTo>
                    <a:lnTo>
                      <a:pt x="352" y="153"/>
                    </a:lnTo>
                    <a:lnTo>
                      <a:pt x="344" y="209"/>
                    </a:lnTo>
                    <a:lnTo>
                      <a:pt x="334" y="265"/>
                    </a:lnTo>
                    <a:lnTo>
                      <a:pt x="322" y="267"/>
                    </a:lnTo>
                    <a:lnTo>
                      <a:pt x="307" y="249"/>
                    </a:lnTo>
                    <a:lnTo>
                      <a:pt x="290" y="233"/>
                    </a:lnTo>
                    <a:lnTo>
                      <a:pt x="273" y="218"/>
                    </a:lnTo>
                    <a:lnTo>
                      <a:pt x="255" y="202"/>
                    </a:lnTo>
                    <a:lnTo>
                      <a:pt x="236" y="189"/>
                    </a:lnTo>
                    <a:lnTo>
                      <a:pt x="216" y="175"/>
                    </a:lnTo>
                    <a:lnTo>
                      <a:pt x="196" y="163"/>
                    </a:lnTo>
                    <a:lnTo>
                      <a:pt x="175" y="150"/>
                    </a:lnTo>
                    <a:lnTo>
                      <a:pt x="154" y="139"/>
                    </a:lnTo>
                    <a:lnTo>
                      <a:pt x="133" y="128"/>
                    </a:lnTo>
                    <a:lnTo>
                      <a:pt x="111" y="117"/>
                    </a:lnTo>
                    <a:lnTo>
                      <a:pt x="89" y="107"/>
                    </a:lnTo>
                    <a:lnTo>
                      <a:pt x="67" y="97"/>
                    </a:lnTo>
                    <a:lnTo>
                      <a:pt x="45" y="87"/>
                    </a:lnTo>
                    <a:lnTo>
                      <a:pt x="23" y="76"/>
                    </a:lnTo>
                    <a:lnTo>
                      <a:pt x="0" y="66"/>
                    </a:lnTo>
                    <a:lnTo>
                      <a:pt x="4" y="61"/>
                    </a:lnTo>
                    <a:lnTo>
                      <a:pt x="8" y="56"/>
                    </a:lnTo>
                    <a:lnTo>
                      <a:pt x="13" y="53"/>
                    </a:lnTo>
                    <a:lnTo>
                      <a:pt x="19" y="48"/>
                    </a:lnTo>
                    <a:lnTo>
                      <a:pt x="25" y="45"/>
                    </a:lnTo>
                    <a:lnTo>
                      <a:pt x="32" y="41"/>
                    </a:lnTo>
                    <a:lnTo>
                      <a:pt x="37" y="37"/>
                    </a:lnTo>
                    <a:lnTo>
                      <a:pt x="43" y="33"/>
                    </a:lnTo>
                    <a:lnTo>
                      <a:pt x="60" y="16"/>
                    </a:lnTo>
                    <a:lnTo>
                      <a:pt x="80" y="6"/>
                    </a:lnTo>
                    <a:lnTo>
                      <a:pt x="101" y="1"/>
                    </a:lnTo>
                    <a:lnTo>
                      <a:pt x="124" y="0"/>
                    </a:lnTo>
                    <a:lnTo>
                      <a:pt x="147" y="1"/>
                    </a:lnTo>
                    <a:lnTo>
                      <a:pt x="170" y="5"/>
                    </a:lnTo>
                    <a:lnTo>
                      <a:pt x="191" y="8"/>
                    </a:lnTo>
                    <a:lnTo>
                      <a:pt x="211" y="10"/>
                    </a:lnTo>
                    <a:lnTo>
                      <a:pt x="229" y="14"/>
                    </a:lnTo>
                    <a:lnTo>
                      <a:pt x="246" y="17"/>
                    </a:lnTo>
                    <a:lnTo>
                      <a:pt x="263" y="19"/>
                    </a:lnTo>
                    <a:lnTo>
                      <a:pt x="280" y="23"/>
                    </a:lnTo>
                    <a:lnTo>
                      <a:pt x="295" y="27"/>
                    </a:lnTo>
                    <a:lnTo>
                      <a:pt x="311" y="31"/>
                    </a:lnTo>
                    <a:lnTo>
                      <a:pt x="328" y="36"/>
                    </a:lnTo>
                    <a:lnTo>
                      <a:pt x="344" y="42"/>
                    </a:lnTo>
                    <a:close/>
                  </a:path>
                </a:pathLst>
              </a:custGeom>
              <a:solidFill>
                <a:srgbClr val="FFFFFF"/>
              </a:solidFill>
              <a:ln w="9525">
                <a:noFill/>
                <a:round/>
                <a:headEnd/>
                <a:tailEnd/>
              </a:ln>
            </p:spPr>
            <p:txBody>
              <a:bodyPr/>
              <a:lstStyle/>
              <a:p>
                <a:endParaRPr lang="en-US" dirty="0"/>
              </a:p>
            </p:txBody>
          </p:sp>
          <p:sp>
            <p:nvSpPr>
              <p:cNvPr id="122385" name="Freeform 529"/>
              <p:cNvSpPr>
                <a:spLocks/>
              </p:cNvSpPr>
              <p:nvPr/>
            </p:nvSpPr>
            <p:spPr bwMode="auto">
              <a:xfrm>
                <a:off x="2624" y="1158"/>
                <a:ext cx="27" cy="28"/>
              </a:xfrm>
              <a:custGeom>
                <a:avLst/>
                <a:gdLst>
                  <a:gd name="T0" fmla="*/ 24 w 135"/>
                  <a:gd name="T1" fmla="*/ 10 h 138"/>
                  <a:gd name="T2" fmla="*/ 37 w 135"/>
                  <a:gd name="T3" fmla="*/ 24 h 138"/>
                  <a:gd name="T4" fmla="*/ 49 w 135"/>
                  <a:gd name="T5" fmla="*/ 39 h 138"/>
                  <a:gd name="T6" fmla="*/ 62 w 135"/>
                  <a:gd name="T7" fmla="*/ 52 h 138"/>
                  <a:gd name="T8" fmla="*/ 77 w 135"/>
                  <a:gd name="T9" fmla="*/ 66 h 138"/>
                  <a:gd name="T10" fmla="*/ 91 w 135"/>
                  <a:gd name="T11" fmla="*/ 78 h 138"/>
                  <a:gd name="T12" fmla="*/ 106 w 135"/>
                  <a:gd name="T13" fmla="*/ 91 h 138"/>
                  <a:gd name="T14" fmla="*/ 121 w 135"/>
                  <a:gd name="T15" fmla="*/ 103 h 138"/>
                  <a:gd name="T16" fmla="*/ 135 w 135"/>
                  <a:gd name="T17" fmla="*/ 115 h 138"/>
                  <a:gd name="T18" fmla="*/ 135 w 135"/>
                  <a:gd name="T19" fmla="*/ 138 h 138"/>
                  <a:gd name="T20" fmla="*/ 123 w 135"/>
                  <a:gd name="T21" fmla="*/ 134 h 138"/>
                  <a:gd name="T22" fmla="*/ 112 w 135"/>
                  <a:gd name="T23" fmla="*/ 128 h 138"/>
                  <a:gd name="T24" fmla="*/ 102 w 135"/>
                  <a:gd name="T25" fmla="*/ 120 h 138"/>
                  <a:gd name="T26" fmla="*/ 92 w 135"/>
                  <a:gd name="T27" fmla="*/ 110 h 138"/>
                  <a:gd name="T28" fmla="*/ 82 w 135"/>
                  <a:gd name="T29" fmla="*/ 100 h 138"/>
                  <a:gd name="T30" fmla="*/ 71 w 135"/>
                  <a:gd name="T31" fmla="*/ 89 h 138"/>
                  <a:gd name="T32" fmla="*/ 62 w 135"/>
                  <a:gd name="T33" fmla="*/ 79 h 138"/>
                  <a:gd name="T34" fmla="*/ 52 w 135"/>
                  <a:gd name="T35" fmla="*/ 71 h 138"/>
                  <a:gd name="T36" fmla="*/ 46 w 135"/>
                  <a:gd name="T37" fmla="*/ 63 h 138"/>
                  <a:gd name="T38" fmla="*/ 38 w 135"/>
                  <a:gd name="T39" fmla="*/ 55 h 138"/>
                  <a:gd name="T40" fmla="*/ 28 w 135"/>
                  <a:gd name="T41" fmla="*/ 47 h 138"/>
                  <a:gd name="T42" fmla="*/ 19 w 135"/>
                  <a:gd name="T43" fmla="*/ 40 h 138"/>
                  <a:gd name="T44" fmla="*/ 10 w 135"/>
                  <a:gd name="T45" fmla="*/ 32 h 138"/>
                  <a:gd name="T46" fmla="*/ 3 w 135"/>
                  <a:gd name="T47" fmla="*/ 23 h 138"/>
                  <a:gd name="T48" fmla="*/ 0 w 135"/>
                  <a:gd name="T49" fmla="*/ 13 h 138"/>
                  <a:gd name="T50" fmla="*/ 1 w 135"/>
                  <a:gd name="T51" fmla="*/ 0 h 138"/>
                  <a:gd name="T52" fmla="*/ 24 w 135"/>
                  <a:gd name="T53" fmla="*/ 10 h 1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5"/>
                  <a:gd name="T82" fmla="*/ 0 h 138"/>
                  <a:gd name="T83" fmla="*/ 135 w 135"/>
                  <a:gd name="T84" fmla="*/ 138 h 13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5" h="138">
                    <a:moveTo>
                      <a:pt x="24" y="10"/>
                    </a:moveTo>
                    <a:lnTo>
                      <a:pt x="37" y="24"/>
                    </a:lnTo>
                    <a:lnTo>
                      <a:pt x="49" y="39"/>
                    </a:lnTo>
                    <a:lnTo>
                      <a:pt x="62" y="52"/>
                    </a:lnTo>
                    <a:lnTo>
                      <a:pt x="77" y="66"/>
                    </a:lnTo>
                    <a:lnTo>
                      <a:pt x="91" y="78"/>
                    </a:lnTo>
                    <a:lnTo>
                      <a:pt x="106" y="91"/>
                    </a:lnTo>
                    <a:lnTo>
                      <a:pt x="121" y="103"/>
                    </a:lnTo>
                    <a:lnTo>
                      <a:pt x="135" y="115"/>
                    </a:lnTo>
                    <a:lnTo>
                      <a:pt x="135" y="138"/>
                    </a:lnTo>
                    <a:lnTo>
                      <a:pt x="123" y="134"/>
                    </a:lnTo>
                    <a:lnTo>
                      <a:pt x="112" y="128"/>
                    </a:lnTo>
                    <a:lnTo>
                      <a:pt x="102" y="120"/>
                    </a:lnTo>
                    <a:lnTo>
                      <a:pt x="92" y="110"/>
                    </a:lnTo>
                    <a:lnTo>
                      <a:pt x="82" y="100"/>
                    </a:lnTo>
                    <a:lnTo>
                      <a:pt x="71" y="89"/>
                    </a:lnTo>
                    <a:lnTo>
                      <a:pt x="62" y="79"/>
                    </a:lnTo>
                    <a:lnTo>
                      <a:pt x="52" y="71"/>
                    </a:lnTo>
                    <a:lnTo>
                      <a:pt x="46" y="63"/>
                    </a:lnTo>
                    <a:lnTo>
                      <a:pt x="38" y="55"/>
                    </a:lnTo>
                    <a:lnTo>
                      <a:pt x="28" y="47"/>
                    </a:lnTo>
                    <a:lnTo>
                      <a:pt x="19" y="40"/>
                    </a:lnTo>
                    <a:lnTo>
                      <a:pt x="10" y="32"/>
                    </a:lnTo>
                    <a:lnTo>
                      <a:pt x="3" y="23"/>
                    </a:lnTo>
                    <a:lnTo>
                      <a:pt x="0" y="13"/>
                    </a:lnTo>
                    <a:lnTo>
                      <a:pt x="1" y="0"/>
                    </a:lnTo>
                    <a:lnTo>
                      <a:pt x="24" y="10"/>
                    </a:lnTo>
                    <a:close/>
                  </a:path>
                </a:pathLst>
              </a:custGeom>
              <a:solidFill>
                <a:srgbClr val="000000"/>
              </a:solidFill>
              <a:ln w="9525">
                <a:noFill/>
                <a:round/>
                <a:headEnd/>
                <a:tailEnd/>
              </a:ln>
            </p:spPr>
            <p:txBody>
              <a:bodyPr/>
              <a:lstStyle/>
              <a:p>
                <a:endParaRPr lang="en-US" dirty="0"/>
              </a:p>
            </p:txBody>
          </p:sp>
          <p:sp>
            <p:nvSpPr>
              <p:cNvPr id="122386" name="Freeform 530"/>
              <p:cNvSpPr>
                <a:spLocks/>
              </p:cNvSpPr>
              <p:nvPr/>
            </p:nvSpPr>
            <p:spPr bwMode="auto">
              <a:xfrm>
                <a:off x="2597" y="1164"/>
                <a:ext cx="40" cy="31"/>
              </a:xfrm>
              <a:custGeom>
                <a:avLst/>
                <a:gdLst>
                  <a:gd name="T0" fmla="*/ 199 w 199"/>
                  <a:gd name="T1" fmla="*/ 148 h 152"/>
                  <a:gd name="T2" fmla="*/ 191 w 199"/>
                  <a:gd name="T3" fmla="*/ 152 h 152"/>
                  <a:gd name="T4" fmla="*/ 183 w 199"/>
                  <a:gd name="T5" fmla="*/ 149 h 152"/>
                  <a:gd name="T6" fmla="*/ 176 w 199"/>
                  <a:gd name="T7" fmla="*/ 143 h 152"/>
                  <a:gd name="T8" fmla="*/ 168 w 199"/>
                  <a:gd name="T9" fmla="*/ 139 h 152"/>
                  <a:gd name="T10" fmla="*/ 148 w 199"/>
                  <a:gd name="T11" fmla="*/ 126 h 152"/>
                  <a:gd name="T12" fmla="*/ 130 w 199"/>
                  <a:gd name="T13" fmla="*/ 112 h 152"/>
                  <a:gd name="T14" fmla="*/ 111 w 199"/>
                  <a:gd name="T15" fmla="*/ 98 h 152"/>
                  <a:gd name="T16" fmla="*/ 93 w 199"/>
                  <a:gd name="T17" fmla="*/ 83 h 152"/>
                  <a:gd name="T18" fmla="*/ 75 w 199"/>
                  <a:gd name="T19" fmla="*/ 70 h 152"/>
                  <a:gd name="T20" fmla="*/ 56 w 199"/>
                  <a:gd name="T21" fmla="*/ 55 h 152"/>
                  <a:gd name="T22" fmla="*/ 36 w 199"/>
                  <a:gd name="T23" fmla="*/ 43 h 152"/>
                  <a:gd name="T24" fmla="*/ 15 w 199"/>
                  <a:gd name="T25" fmla="*/ 30 h 152"/>
                  <a:gd name="T26" fmla="*/ 10 w 199"/>
                  <a:gd name="T27" fmla="*/ 22 h 152"/>
                  <a:gd name="T28" fmla="*/ 4 w 199"/>
                  <a:gd name="T29" fmla="*/ 17 h 152"/>
                  <a:gd name="T30" fmla="*/ 0 w 199"/>
                  <a:gd name="T31" fmla="*/ 10 h 152"/>
                  <a:gd name="T32" fmla="*/ 1 w 199"/>
                  <a:gd name="T33" fmla="*/ 0 h 152"/>
                  <a:gd name="T34" fmla="*/ 16 w 199"/>
                  <a:gd name="T35" fmla="*/ 3 h 152"/>
                  <a:gd name="T36" fmla="*/ 33 w 199"/>
                  <a:gd name="T37" fmla="*/ 10 h 152"/>
                  <a:gd name="T38" fmla="*/ 48 w 199"/>
                  <a:gd name="T39" fmla="*/ 18 h 152"/>
                  <a:gd name="T40" fmla="*/ 65 w 199"/>
                  <a:gd name="T41" fmla="*/ 27 h 152"/>
                  <a:gd name="T42" fmla="*/ 82 w 199"/>
                  <a:gd name="T43" fmla="*/ 38 h 152"/>
                  <a:gd name="T44" fmla="*/ 99 w 199"/>
                  <a:gd name="T45" fmla="*/ 49 h 152"/>
                  <a:gd name="T46" fmla="*/ 116 w 199"/>
                  <a:gd name="T47" fmla="*/ 62 h 152"/>
                  <a:gd name="T48" fmla="*/ 131 w 199"/>
                  <a:gd name="T49" fmla="*/ 74 h 152"/>
                  <a:gd name="T50" fmla="*/ 146 w 199"/>
                  <a:gd name="T51" fmla="*/ 86 h 152"/>
                  <a:gd name="T52" fmla="*/ 159 w 199"/>
                  <a:gd name="T53" fmla="*/ 99 h 152"/>
                  <a:gd name="T54" fmla="*/ 171 w 199"/>
                  <a:gd name="T55" fmla="*/ 110 h 152"/>
                  <a:gd name="T56" fmla="*/ 181 w 199"/>
                  <a:gd name="T57" fmla="*/ 120 h 152"/>
                  <a:gd name="T58" fmla="*/ 190 w 199"/>
                  <a:gd name="T59" fmla="*/ 130 h 152"/>
                  <a:gd name="T60" fmla="*/ 195 w 199"/>
                  <a:gd name="T61" fmla="*/ 138 h 152"/>
                  <a:gd name="T62" fmla="*/ 199 w 199"/>
                  <a:gd name="T63" fmla="*/ 143 h 152"/>
                  <a:gd name="T64" fmla="*/ 199 w 199"/>
                  <a:gd name="T65" fmla="*/ 148 h 1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9"/>
                  <a:gd name="T100" fmla="*/ 0 h 152"/>
                  <a:gd name="T101" fmla="*/ 199 w 199"/>
                  <a:gd name="T102" fmla="*/ 152 h 1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9" h="152">
                    <a:moveTo>
                      <a:pt x="199" y="148"/>
                    </a:moveTo>
                    <a:lnTo>
                      <a:pt x="191" y="152"/>
                    </a:lnTo>
                    <a:lnTo>
                      <a:pt x="183" y="149"/>
                    </a:lnTo>
                    <a:lnTo>
                      <a:pt x="176" y="143"/>
                    </a:lnTo>
                    <a:lnTo>
                      <a:pt x="168" y="139"/>
                    </a:lnTo>
                    <a:lnTo>
                      <a:pt x="148" y="126"/>
                    </a:lnTo>
                    <a:lnTo>
                      <a:pt x="130" y="112"/>
                    </a:lnTo>
                    <a:lnTo>
                      <a:pt x="111" y="98"/>
                    </a:lnTo>
                    <a:lnTo>
                      <a:pt x="93" y="83"/>
                    </a:lnTo>
                    <a:lnTo>
                      <a:pt x="75" y="70"/>
                    </a:lnTo>
                    <a:lnTo>
                      <a:pt x="56" y="55"/>
                    </a:lnTo>
                    <a:lnTo>
                      <a:pt x="36" y="43"/>
                    </a:lnTo>
                    <a:lnTo>
                      <a:pt x="15" y="30"/>
                    </a:lnTo>
                    <a:lnTo>
                      <a:pt x="10" y="22"/>
                    </a:lnTo>
                    <a:lnTo>
                      <a:pt x="4" y="17"/>
                    </a:lnTo>
                    <a:lnTo>
                      <a:pt x="0" y="10"/>
                    </a:lnTo>
                    <a:lnTo>
                      <a:pt x="1" y="0"/>
                    </a:lnTo>
                    <a:lnTo>
                      <a:pt x="16" y="3"/>
                    </a:lnTo>
                    <a:lnTo>
                      <a:pt x="33" y="10"/>
                    </a:lnTo>
                    <a:lnTo>
                      <a:pt x="48" y="18"/>
                    </a:lnTo>
                    <a:lnTo>
                      <a:pt x="65" y="27"/>
                    </a:lnTo>
                    <a:lnTo>
                      <a:pt x="82" y="38"/>
                    </a:lnTo>
                    <a:lnTo>
                      <a:pt x="99" y="49"/>
                    </a:lnTo>
                    <a:lnTo>
                      <a:pt x="116" y="62"/>
                    </a:lnTo>
                    <a:lnTo>
                      <a:pt x="131" y="74"/>
                    </a:lnTo>
                    <a:lnTo>
                      <a:pt x="146" y="86"/>
                    </a:lnTo>
                    <a:lnTo>
                      <a:pt x="159" y="99"/>
                    </a:lnTo>
                    <a:lnTo>
                      <a:pt x="171" y="110"/>
                    </a:lnTo>
                    <a:lnTo>
                      <a:pt x="181" y="120"/>
                    </a:lnTo>
                    <a:lnTo>
                      <a:pt x="190" y="130"/>
                    </a:lnTo>
                    <a:lnTo>
                      <a:pt x="195" y="138"/>
                    </a:lnTo>
                    <a:lnTo>
                      <a:pt x="199" y="143"/>
                    </a:lnTo>
                    <a:lnTo>
                      <a:pt x="199" y="148"/>
                    </a:lnTo>
                    <a:close/>
                  </a:path>
                </a:pathLst>
              </a:custGeom>
              <a:solidFill>
                <a:srgbClr val="000000"/>
              </a:solidFill>
              <a:ln w="9525">
                <a:noFill/>
                <a:round/>
                <a:headEnd/>
                <a:tailEnd/>
              </a:ln>
            </p:spPr>
            <p:txBody>
              <a:bodyPr/>
              <a:lstStyle/>
              <a:p>
                <a:endParaRPr lang="en-US" dirty="0"/>
              </a:p>
            </p:txBody>
          </p:sp>
          <p:sp>
            <p:nvSpPr>
              <p:cNvPr id="122387" name="Freeform 531"/>
              <p:cNvSpPr>
                <a:spLocks/>
              </p:cNvSpPr>
              <p:nvPr/>
            </p:nvSpPr>
            <p:spPr bwMode="auto">
              <a:xfrm>
                <a:off x="2659" y="1172"/>
                <a:ext cx="24" cy="37"/>
              </a:xfrm>
              <a:custGeom>
                <a:avLst/>
                <a:gdLst>
                  <a:gd name="T0" fmla="*/ 118 w 118"/>
                  <a:gd name="T1" fmla="*/ 27 h 182"/>
                  <a:gd name="T2" fmla="*/ 107 w 118"/>
                  <a:gd name="T3" fmla="*/ 45 h 182"/>
                  <a:gd name="T4" fmla="*/ 96 w 118"/>
                  <a:gd name="T5" fmla="*/ 62 h 182"/>
                  <a:gd name="T6" fmla="*/ 85 w 118"/>
                  <a:gd name="T7" fmla="*/ 80 h 182"/>
                  <a:gd name="T8" fmla="*/ 74 w 118"/>
                  <a:gd name="T9" fmla="*/ 98 h 182"/>
                  <a:gd name="T10" fmla="*/ 63 w 118"/>
                  <a:gd name="T11" fmla="*/ 116 h 182"/>
                  <a:gd name="T12" fmla="*/ 51 w 118"/>
                  <a:gd name="T13" fmla="*/ 133 h 182"/>
                  <a:gd name="T14" fmla="*/ 41 w 118"/>
                  <a:gd name="T15" fmla="*/ 148 h 182"/>
                  <a:gd name="T16" fmla="*/ 32 w 118"/>
                  <a:gd name="T17" fmla="*/ 163 h 182"/>
                  <a:gd name="T18" fmla="*/ 22 w 118"/>
                  <a:gd name="T19" fmla="*/ 165 h 182"/>
                  <a:gd name="T20" fmla="*/ 14 w 118"/>
                  <a:gd name="T21" fmla="*/ 169 h 182"/>
                  <a:gd name="T22" fmla="*/ 6 w 118"/>
                  <a:gd name="T23" fmla="*/ 175 h 182"/>
                  <a:gd name="T24" fmla="*/ 0 w 118"/>
                  <a:gd name="T25" fmla="*/ 182 h 182"/>
                  <a:gd name="T26" fmla="*/ 11 w 118"/>
                  <a:gd name="T27" fmla="*/ 156 h 182"/>
                  <a:gd name="T28" fmla="*/ 23 w 118"/>
                  <a:gd name="T29" fmla="*/ 133 h 182"/>
                  <a:gd name="T30" fmla="*/ 37 w 118"/>
                  <a:gd name="T31" fmla="*/ 110 h 182"/>
                  <a:gd name="T32" fmla="*/ 51 w 118"/>
                  <a:gd name="T33" fmla="*/ 89 h 182"/>
                  <a:gd name="T34" fmla="*/ 67 w 118"/>
                  <a:gd name="T35" fmla="*/ 68 h 182"/>
                  <a:gd name="T36" fmla="*/ 82 w 118"/>
                  <a:gd name="T37" fmla="*/ 45 h 182"/>
                  <a:gd name="T38" fmla="*/ 96 w 118"/>
                  <a:gd name="T39" fmla="*/ 24 h 182"/>
                  <a:gd name="T40" fmla="*/ 111 w 118"/>
                  <a:gd name="T41" fmla="*/ 0 h 182"/>
                  <a:gd name="T42" fmla="*/ 112 w 118"/>
                  <a:gd name="T43" fmla="*/ 6 h 182"/>
                  <a:gd name="T44" fmla="*/ 114 w 118"/>
                  <a:gd name="T45" fmla="*/ 12 h 182"/>
                  <a:gd name="T46" fmla="*/ 115 w 118"/>
                  <a:gd name="T47" fmla="*/ 20 h 182"/>
                  <a:gd name="T48" fmla="*/ 118 w 118"/>
                  <a:gd name="T49" fmla="*/ 27 h 1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8"/>
                  <a:gd name="T76" fmla="*/ 0 h 182"/>
                  <a:gd name="T77" fmla="*/ 118 w 118"/>
                  <a:gd name="T78" fmla="*/ 182 h 1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8" h="182">
                    <a:moveTo>
                      <a:pt x="118" y="27"/>
                    </a:moveTo>
                    <a:lnTo>
                      <a:pt x="107" y="45"/>
                    </a:lnTo>
                    <a:lnTo>
                      <a:pt x="96" y="62"/>
                    </a:lnTo>
                    <a:lnTo>
                      <a:pt x="85" y="80"/>
                    </a:lnTo>
                    <a:lnTo>
                      <a:pt x="74" y="98"/>
                    </a:lnTo>
                    <a:lnTo>
                      <a:pt x="63" y="116"/>
                    </a:lnTo>
                    <a:lnTo>
                      <a:pt x="51" y="133"/>
                    </a:lnTo>
                    <a:lnTo>
                      <a:pt x="41" y="148"/>
                    </a:lnTo>
                    <a:lnTo>
                      <a:pt x="32" y="163"/>
                    </a:lnTo>
                    <a:lnTo>
                      <a:pt x="22" y="165"/>
                    </a:lnTo>
                    <a:lnTo>
                      <a:pt x="14" y="169"/>
                    </a:lnTo>
                    <a:lnTo>
                      <a:pt x="6" y="175"/>
                    </a:lnTo>
                    <a:lnTo>
                      <a:pt x="0" y="182"/>
                    </a:lnTo>
                    <a:lnTo>
                      <a:pt x="11" y="156"/>
                    </a:lnTo>
                    <a:lnTo>
                      <a:pt x="23" y="133"/>
                    </a:lnTo>
                    <a:lnTo>
                      <a:pt x="37" y="110"/>
                    </a:lnTo>
                    <a:lnTo>
                      <a:pt x="51" y="89"/>
                    </a:lnTo>
                    <a:lnTo>
                      <a:pt x="67" y="68"/>
                    </a:lnTo>
                    <a:lnTo>
                      <a:pt x="82" y="45"/>
                    </a:lnTo>
                    <a:lnTo>
                      <a:pt x="96" y="24"/>
                    </a:lnTo>
                    <a:lnTo>
                      <a:pt x="111" y="0"/>
                    </a:lnTo>
                    <a:lnTo>
                      <a:pt x="112" y="6"/>
                    </a:lnTo>
                    <a:lnTo>
                      <a:pt x="114" y="12"/>
                    </a:lnTo>
                    <a:lnTo>
                      <a:pt x="115" y="20"/>
                    </a:lnTo>
                    <a:lnTo>
                      <a:pt x="118" y="27"/>
                    </a:lnTo>
                    <a:close/>
                  </a:path>
                </a:pathLst>
              </a:custGeom>
              <a:solidFill>
                <a:srgbClr val="FFFFFF"/>
              </a:solidFill>
              <a:ln w="9525">
                <a:noFill/>
                <a:round/>
                <a:headEnd/>
                <a:tailEnd/>
              </a:ln>
            </p:spPr>
            <p:txBody>
              <a:bodyPr/>
              <a:lstStyle/>
              <a:p>
                <a:endParaRPr lang="en-US" dirty="0"/>
              </a:p>
            </p:txBody>
          </p:sp>
          <p:sp>
            <p:nvSpPr>
              <p:cNvPr id="122388" name="Freeform 532"/>
              <p:cNvSpPr>
                <a:spLocks/>
              </p:cNvSpPr>
              <p:nvPr/>
            </p:nvSpPr>
            <p:spPr bwMode="auto">
              <a:xfrm>
                <a:off x="2857" y="1175"/>
                <a:ext cx="5" cy="20"/>
              </a:xfrm>
              <a:custGeom>
                <a:avLst/>
                <a:gdLst>
                  <a:gd name="T0" fmla="*/ 28 w 28"/>
                  <a:gd name="T1" fmla="*/ 0 h 99"/>
                  <a:gd name="T2" fmla="*/ 18 w 28"/>
                  <a:gd name="T3" fmla="*/ 12 h 99"/>
                  <a:gd name="T4" fmla="*/ 11 w 28"/>
                  <a:gd name="T5" fmla="*/ 27 h 99"/>
                  <a:gd name="T6" fmla="*/ 8 w 28"/>
                  <a:gd name="T7" fmla="*/ 44 h 99"/>
                  <a:gd name="T8" fmla="*/ 9 w 28"/>
                  <a:gd name="T9" fmla="*/ 62 h 99"/>
                  <a:gd name="T10" fmla="*/ 27 w 28"/>
                  <a:gd name="T11" fmla="*/ 93 h 99"/>
                  <a:gd name="T12" fmla="*/ 10 w 28"/>
                  <a:gd name="T13" fmla="*/ 99 h 99"/>
                  <a:gd name="T14" fmla="*/ 4 w 28"/>
                  <a:gd name="T15" fmla="*/ 82 h 99"/>
                  <a:gd name="T16" fmla="*/ 0 w 28"/>
                  <a:gd name="T17" fmla="*/ 64 h 99"/>
                  <a:gd name="T18" fmla="*/ 2 w 28"/>
                  <a:gd name="T19" fmla="*/ 45 h 99"/>
                  <a:gd name="T20" fmla="*/ 7 w 28"/>
                  <a:gd name="T21" fmla="*/ 27 h 99"/>
                  <a:gd name="T22" fmla="*/ 10 w 28"/>
                  <a:gd name="T23" fmla="*/ 18 h 99"/>
                  <a:gd name="T24" fmla="*/ 16 w 28"/>
                  <a:gd name="T25" fmla="*/ 11 h 99"/>
                  <a:gd name="T26" fmla="*/ 22 w 28"/>
                  <a:gd name="T27" fmla="*/ 4 h 99"/>
                  <a:gd name="T28" fmla="*/ 28 w 28"/>
                  <a:gd name="T29" fmla="*/ 0 h 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99"/>
                  <a:gd name="T47" fmla="*/ 28 w 28"/>
                  <a:gd name="T48" fmla="*/ 99 h 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99">
                    <a:moveTo>
                      <a:pt x="28" y="0"/>
                    </a:moveTo>
                    <a:lnTo>
                      <a:pt x="18" y="12"/>
                    </a:lnTo>
                    <a:lnTo>
                      <a:pt x="11" y="27"/>
                    </a:lnTo>
                    <a:lnTo>
                      <a:pt x="8" y="44"/>
                    </a:lnTo>
                    <a:lnTo>
                      <a:pt x="9" y="62"/>
                    </a:lnTo>
                    <a:lnTo>
                      <a:pt x="27" y="93"/>
                    </a:lnTo>
                    <a:lnTo>
                      <a:pt x="10" y="99"/>
                    </a:lnTo>
                    <a:lnTo>
                      <a:pt x="4" y="82"/>
                    </a:lnTo>
                    <a:lnTo>
                      <a:pt x="0" y="64"/>
                    </a:lnTo>
                    <a:lnTo>
                      <a:pt x="2" y="45"/>
                    </a:lnTo>
                    <a:lnTo>
                      <a:pt x="7" y="27"/>
                    </a:lnTo>
                    <a:lnTo>
                      <a:pt x="10" y="18"/>
                    </a:lnTo>
                    <a:lnTo>
                      <a:pt x="16" y="11"/>
                    </a:lnTo>
                    <a:lnTo>
                      <a:pt x="22" y="4"/>
                    </a:lnTo>
                    <a:lnTo>
                      <a:pt x="28" y="0"/>
                    </a:lnTo>
                    <a:close/>
                  </a:path>
                </a:pathLst>
              </a:custGeom>
              <a:solidFill>
                <a:srgbClr val="FFFFFF"/>
              </a:solidFill>
              <a:ln w="9525">
                <a:noFill/>
                <a:round/>
                <a:headEnd/>
                <a:tailEnd/>
              </a:ln>
            </p:spPr>
            <p:txBody>
              <a:bodyPr/>
              <a:lstStyle/>
              <a:p>
                <a:endParaRPr lang="en-US" dirty="0"/>
              </a:p>
            </p:txBody>
          </p:sp>
          <p:sp>
            <p:nvSpPr>
              <p:cNvPr id="122389" name="Freeform 533"/>
              <p:cNvSpPr>
                <a:spLocks/>
              </p:cNvSpPr>
              <p:nvPr/>
            </p:nvSpPr>
            <p:spPr bwMode="auto">
              <a:xfrm>
                <a:off x="2597" y="1194"/>
                <a:ext cx="37" cy="20"/>
              </a:xfrm>
              <a:custGeom>
                <a:avLst/>
                <a:gdLst>
                  <a:gd name="T0" fmla="*/ 186 w 186"/>
                  <a:gd name="T1" fmla="*/ 101 h 101"/>
                  <a:gd name="T2" fmla="*/ 165 w 186"/>
                  <a:gd name="T3" fmla="*/ 97 h 101"/>
                  <a:gd name="T4" fmla="*/ 144 w 186"/>
                  <a:gd name="T5" fmla="*/ 91 h 101"/>
                  <a:gd name="T6" fmla="*/ 123 w 186"/>
                  <a:gd name="T7" fmla="*/ 83 h 101"/>
                  <a:gd name="T8" fmla="*/ 103 w 186"/>
                  <a:gd name="T9" fmla="*/ 73 h 101"/>
                  <a:gd name="T10" fmla="*/ 82 w 186"/>
                  <a:gd name="T11" fmla="*/ 62 h 101"/>
                  <a:gd name="T12" fmla="*/ 62 w 186"/>
                  <a:gd name="T13" fmla="*/ 51 h 101"/>
                  <a:gd name="T14" fmla="*/ 40 w 186"/>
                  <a:gd name="T15" fmla="*/ 41 h 101"/>
                  <a:gd name="T16" fmla="*/ 19 w 186"/>
                  <a:gd name="T17" fmla="*/ 32 h 101"/>
                  <a:gd name="T18" fmla="*/ 15 w 186"/>
                  <a:gd name="T19" fmla="*/ 30 h 101"/>
                  <a:gd name="T20" fmla="*/ 7 w 186"/>
                  <a:gd name="T21" fmla="*/ 25 h 101"/>
                  <a:gd name="T22" fmla="*/ 0 w 186"/>
                  <a:gd name="T23" fmla="*/ 17 h 101"/>
                  <a:gd name="T24" fmla="*/ 1 w 186"/>
                  <a:gd name="T25" fmla="*/ 4 h 101"/>
                  <a:gd name="T26" fmla="*/ 3 w 186"/>
                  <a:gd name="T27" fmla="*/ 2 h 101"/>
                  <a:gd name="T28" fmla="*/ 8 w 186"/>
                  <a:gd name="T29" fmla="*/ 0 h 101"/>
                  <a:gd name="T30" fmla="*/ 11 w 186"/>
                  <a:gd name="T31" fmla="*/ 0 h 101"/>
                  <a:gd name="T32" fmla="*/ 17 w 186"/>
                  <a:gd name="T33" fmla="*/ 0 h 101"/>
                  <a:gd name="T34" fmla="*/ 21 w 186"/>
                  <a:gd name="T35" fmla="*/ 0 h 101"/>
                  <a:gd name="T36" fmla="*/ 27 w 186"/>
                  <a:gd name="T37" fmla="*/ 0 h 101"/>
                  <a:gd name="T38" fmla="*/ 31 w 186"/>
                  <a:gd name="T39" fmla="*/ 1 h 101"/>
                  <a:gd name="T40" fmla="*/ 36 w 186"/>
                  <a:gd name="T41" fmla="*/ 2 h 101"/>
                  <a:gd name="T42" fmla="*/ 47 w 186"/>
                  <a:gd name="T43" fmla="*/ 12 h 101"/>
                  <a:gd name="T44" fmla="*/ 67 w 186"/>
                  <a:gd name="T45" fmla="*/ 25 h 101"/>
                  <a:gd name="T46" fmla="*/ 92 w 186"/>
                  <a:gd name="T47" fmla="*/ 37 h 101"/>
                  <a:gd name="T48" fmla="*/ 118 w 186"/>
                  <a:gd name="T49" fmla="*/ 49 h 101"/>
                  <a:gd name="T50" fmla="*/ 144 w 186"/>
                  <a:gd name="T51" fmla="*/ 63 h 101"/>
                  <a:gd name="T52" fmla="*/ 166 w 186"/>
                  <a:gd name="T53" fmla="*/ 75 h 101"/>
                  <a:gd name="T54" fmla="*/ 181 w 186"/>
                  <a:gd name="T55" fmla="*/ 88 h 101"/>
                  <a:gd name="T56" fmla="*/ 186 w 186"/>
                  <a:gd name="T57" fmla="*/ 101 h 10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6"/>
                  <a:gd name="T88" fmla="*/ 0 h 101"/>
                  <a:gd name="T89" fmla="*/ 186 w 186"/>
                  <a:gd name="T90" fmla="*/ 101 h 10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6" h="101">
                    <a:moveTo>
                      <a:pt x="186" y="101"/>
                    </a:moveTo>
                    <a:lnTo>
                      <a:pt x="165" y="97"/>
                    </a:lnTo>
                    <a:lnTo>
                      <a:pt x="144" y="91"/>
                    </a:lnTo>
                    <a:lnTo>
                      <a:pt x="123" y="83"/>
                    </a:lnTo>
                    <a:lnTo>
                      <a:pt x="103" y="73"/>
                    </a:lnTo>
                    <a:lnTo>
                      <a:pt x="82" y="62"/>
                    </a:lnTo>
                    <a:lnTo>
                      <a:pt x="62" y="51"/>
                    </a:lnTo>
                    <a:lnTo>
                      <a:pt x="40" y="41"/>
                    </a:lnTo>
                    <a:lnTo>
                      <a:pt x="19" y="32"/>
                    </a:lnTo>
                    <a:lnTo>
                      <a:pt x="15" y="30"/>
                    </a:lnTo>
                    <a:lnTo>
                      <a:pt x="7" y="25"/>
                    </a:lnTo>
                    <a:lnTo>
                      <a:pt x="0" y="17"/>
                    </a:lnTo>
                    <a:lnTo>
                      <a:pt x="1" y="4"/>
                    </a:lnTo>
                    <a:lnTo>
                      <a:pt x="3" y="2"/>
                    </a:lnTo>
                    <a:lnTo>
                      <a:pt x="8" y="0"/>
                    </a:lnTo>
                    <a:lnTo>
                      <a:pt x="11" y="0"/>
                    </a:lnTo>
                    <a:lnTo>
                      <a:pt x="17" y="0"/>
                    </a:lnTo>
                    <a:lnTo>
                      <a:pt x="21" y="0"/>
                    </a:lnTo>
                    <a:lnTo>
                      <a:pt x="27" y="0"/>
                    </a:lnTo>
                    <a:lnTo>
                      <a:pt x="31" y="1"/>
                    </a:lnTo>
                    <a:lnTo>
                      <a:pt x="36" y="2"/>
                    </a:lnTo>
                    <a:lnTo>
                      <a:pt x="47" y="12"/>
                    </a:lnTo>
                    <a:lnTo>
                      <a:pt x="67" y="25"/>
                    </a:lnTo>
                    <a:lnTo>
                      <a:pt x="92" y="37"/>
                    </a:lnTo>
                    <a:lnTo>
                      <a:pt x="118" y="49"/>
                    </a:lnTo>
                    <a:lnTo>
                      <a:pt x="144" y="63"/>
                    </a:lnTo>
                    <a:lnTo>
                      <a:pt x="166" y="75"/>
                    </a:lnTo>
                    <a:lnTo>
                      <a:pt x="181" y="88"/>
                    </a:lnTo>
                    <a:lnTo>
                      <a:pt x="186" y="101"/>
                    </a:lnTo>
                    <a:close/>
                  </a:path>
                </a:pathLst>
              </a:custGeom>
              <a:solidFill>
                <a:srgbClr val="000000"/>
              </a:solidFill>
              <a:ln w="9525">
                <a:noFill/>
                <a:round/>
                <a:headEnd/>
                <a:tailEnd/>
              </a:ln>
            </p:spPr>
            <p:txBody>
              <a:bodyPr/>
              <a:lstStyle/>
              <a:p>
                <a:endParaRPr lang="en-US" dirty="0"/>
              </a:p>
            </p:txBody>
          </p:sp>
          <p:sp>
            <p:nvSpPr>
              <p:cNvPr id="122390" name="Freeform 534"/>
              <p:cNvSpPr>
                <a:spLocks/>
              </p:cNvSpPr>
              <p:nvPr/>
            </p:nvSpPr>
            <p:spPr bwMode="auto">
              <a:xfrm>
                <a:off x="2893" y="1195"/>
                <a:ext cx="13" cy="10"/>
              </a:xfrm>
              <a:custGeom>
                <a:avLst/>
                <a:gdLst>
                  <a:gd name="T0" fmla="*/ 68 w 68"/>
                  <a:gd name="T1" fmla="*/ 5 h 51"/>
                  <a:gd name="T2" fmla="*/ 62 w 68"/>
                  <a:gd name="T3" fmla="*/ 12 h 51"/>
                  <a:gd name="T4" fmla="*/ 56 w 68"/>
                  <a:gd name="T5" fmla="*/ 19 h 51"/>
                  <a:gd name="T6" fmla="*/ 48 w 68"/>
                  <a:gd name="T7" fmla="*/ 24 h 51"/>
                  <a:gd name="T8" fmla="*/ 41 w 68"/>
                  <a:gd name="T9" fmla="*/ 30 h 51"/>
                  <a:gd name="T10" fmla="*/ 33 w 68"/>
                  <a:gd name="T11" fmla="*/ 35 h 51"/>
                  <a:gd name="T12" fmla="*/ 27 w 68"/>
                  <a:gd name="T13" fmla="*/ 41 h 51"/>
                  <a:gd name="T14" fmla="*/ 19 w 68"/>
                  <a:gd name="T15" fmla="*/ 47 h 51"/>
                  <a:gd name="T16" fmla="*/ 11 w 68"/>
                  <a:gd name="T17" fmla="*/ 51 h 51"/>
                  <a:gd name="T18" fmla="*/ 0 w 68"/>
                  <a:gd name="T19" fmla="*/ 42 h 51"/>
                  <a:gd name="T20" fmla="*/ 62 w 68"/>
                  <a:gd name="T21" fmla="*/ 0 h 51"/>
                  <a:gd name="T22" fmla="*/ 68 w 68"/>
                  <a:gd name="T23" fmla="*/ 5 h 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
                  <a:gd name="T37" fmla="*/ 0 h 51"/>
                  <a:gd name="T38" fmla="*/ 68 w 68"/>
                  <a:gd name="T39" fmla="*/ 51 h 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 h="51">
                    <a:moveTo>
                      <a:pt x="68" y="5"/>
                    </a:moveTo>
                    <a:lnTo>
                      <a:pt x="62" y="12"/>
                    </a:lnTo>
                    <a:lnTo>
                      <a:pt x="56" y="19"/>
                    </a:lnTo>
                    <a:lnTo>
                      <a:pt x="48" y="24"/>
                    </a:lnTo>
                    <a:lnTo>
                      <a:pt x="41" y="30"/>
                    </a:lnTo>
                    <a:lnTo>
                      <a:pt x="33" y="35"/>
                    </a:lnTo>
                    <a:lnTo>
                      <a:pt x="27" y="41"/>
                    </a:lnTo>
                    <a:lnTo>
                      <a:pt x="19" y="47"/>
                    </a:lnTo>
                    <a:lnTo>
                      <a:pt x="11" y="51"/>
                    </a:lnTo>
                    <a:lnTo>
                      <a:pt x="0" y="42"/>
                    </a:lnTo>
                    <a:lnTo>
                      <a:pt x="62" y="0"/>
                    </a:lnTo>
                    <a:lnTo>
                      <a:pt x="68" y="5"/>
                    </a:lnTo>
                    <a:close/>
                  </a:path>
                </a:pathLst>
              </a:custGeom>
              <a:solidFill>
                <a:srgbClr val="000000"/>
              </a:solidFill>
              <a:ln w="9525">
                <a:noFill/>
                <a:round/>
                <a:headEnd/>
                <a:tailEnd/>
              </a:ln>
            </p:spPr>
            <p:txBody>
              <a:bodyPr/>
              <a:lstStyle/>
              <a:p>
                <a:endParaRPr lang="en-US" dirty="0"/>
              </a:p>
            </p:txBody>
          </p:sp>
          <p:sp>
            <p:nvSpPr>
              <p:cNvPr id="122391" name="Freeform 535"/>
              <p:cNvSpPr>
                <a:spLocks/>
              </p:cNvSpPr>
              <p:nvPr/>
            </p:nvSpPr>
            <p:spPr bwMode="auto">
              <a:xfrm>
                <a:off x="2690" y="1199"/>
                <a:ext cx="10" cy="10"/>
              </a:xfrm>
              <a:custGeom>
                <a:avLst/>
                <a:gdLst>
                  <a:gd name="T0" fmla="*/ 48 w 48"/>
                  <a:gd name="T1" fmla="*/ 37 h 49"/>
                  <a:gd name="T2" fmla="*/ 44 w 48"/>
                  <a:gd name="T3" fmla="*/ 38 h 49"/>
                  <a:gd name="T4" fmla="*/ 40 w 48"/>
                  <a:gd name="T5" fmla="*/ 40 h 49"/>
                  <a:gd name="T6" fmla="*/ 37 w 48"/>
                  <a:gd name="T7" fmla="*/ 43 h 49"/>
                  <a:gd name="T8" fmla="*/ 37 w 48"/>
                  <a:gd name="T9" fmla="*/ 49 h 49"/>
                  <a:gd name="T10" fmla="*/ 29 w 48"/>
                  <a:gd name="T11" fmla="*/ 49 h 49"/>
                  <a:gd name="T12" fmla="*/ 23 w 48"/>
                  <a:gd name="T13" fmla="*/ 42 h 49"/>
                  <a:gd name="T14" fmla="*/ 19 w 48"/>
                  <a:gd name="T15" fmla="*/ 38 h 49"/>
                  <a:gd name="T16" fmla="*/ 10 w 48"/>
                  <a:gd name="T17" fmla="*/ 40 h 49"/>
                  <a:gd name="T18" fmla="*/ 3 w 48"/>
                  <a:gd name="T19" fmla="*/ 49 h 49"/>
                  <a:gd name="T20" fmla="*/ 0 w 48"/>
                  <a:gd name="T21" fmla="*/ 34 h 49"/>
                  <a:gd name="T22" fmla="*/ 3 w 48"/>
                  <a:gd name="T23" fmla="*/ 21 h 49"/>
                  <a:gd name="T24" fmla="*/ 10 w 48"/>
                  <a:gd name="T25" fmla="*/ 9 h 49"/>
                  <a:gd name="T26" fmla="*/ 21 w 48"/>
                  <a:gd name="T27" fmla="*/ 0 h 49"/>
                  <a:gd name="T28" fmla="*/ 30 w 48"/>
                  <a:gd name="T29" fmla="*/ 8 h 49"/>
                  <a:gd name="T30" fmla="*/ 35 w 48"/>
                  <a:gd name="T31" fmla="*/ 18 h 49"/>
                  <a:gd name="T32" fmla="*/ 40 w 48"/>
                  <a:gd name="T33" fmla="*/ 29 h 49"/>
                  <a:gd name="T34" fmla="*/ 48 w 48"/>
                  <a:gd name="T35" fmla="*/ 37 h 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49"/>
                  <a:gd name="T56" fmla="*/ 48 w 48"/>
                  <a:gd name="T57" fmla="*/ 49 h 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49">
                    <a:moveTo>
                      <a:pt x="48" y="37"/>
                    </a:moveTo>
                    <a:lnTo>
                      <a:pt x="44" y="38"/>
                    </a:lnTo>
                    <a:lnTo>
                      <a:pt x="40" y="40"/>
                    </a:lnTo>
                    <a:lnTo>
                      <a:pt x="37" y="43"/>
                    </a:lnTo>
                    <a:lnTo>
                      <a:pt x="37" y="49"/>
                    </a:lnTo>
                    <a:lnTo>
                      <a:pt x="29" y="49"/>
                    </a:lnTo>
                    <a:lnTo>
                      <a:pt x="23" y="42"/>
                    </a:lnTo>
                    <a:lnTo>
                      <a:pt x="19" y="38"/>
                    </a:lnTo>
                    <a:lnTo>
                      <a:pt x="10" y="40"/>
                    </a:lnTo>
                    <a:lnTo>
                      <a:pt x="3" y="49"/>
                    </a:lnTo>
                    <a:lnTo>
                      <a:pt x="0" y="34"/>
                    </a:lnTo>
                    <a:lnTo>
                      <a:pt x="3" y="21"/>
                    </a:lnTo>
                    <a:lnTo>
                      <a:pt x="10" y="9"/>
                    </a:lnTo>
                    <a:lnTo>
                      <a:pt x="21" y="0"/>
                    </a:lnTo>
                    <a:lnTo>
                      <a:pt x="30" y="8"/>
                    </a:lnTo>
                    <a:lnTo>
                      <a:pt x="35" y="18"/>
                    </a:lnTo>
                    <a:lnTo>
                      <a:pt x="40" y="29"/>
                    </a:lnTo>
                    <a:lnTo>
                      <a:pt x="48" y="37"/>
                    </a:lnTo>
                    <a:close/>
                  </a:path>
                </a:pathLst>
              </a:custGeom>
              <a:solidFill>
                <a:srgbClr val="FFFFFF"/>
              </a:solidFill>
              <a:ln w="9525">
                <a:noFill/>
                <a:round/>
                <a:headEnd/>
                <a:tailEnd/>
              </a:ln>
            </p:spPr>
            <p:txBody>
              <a:bodyPr/>
              <a:lstStyle/>
              <a:p>
                <a:endParaRPr lang="en-US" dirty="0"/>
              </a:p>
            </p:txBody>
          </p:sp>
          <p:sp>
            <p:nvSpPr>
              <p:cNvPr id="122392" name="Freeform 536"/>
              <p:cNvSpPr>
                <a:spLocks/>
              </p:cNvSpPr>
              <p:nvPr/>
            </p:nvSpPr>
            <p:spPr bwMode="auto">
              <a:xfrm>
                <a:off x="2702" y="1209"/>
                <a:ext cx="3" cy="3"/>
              </a:xfrm>
              <a:custGeom>
                <a:avLst/>
                <a:gdLst>
                  <a:gd name="T0" fmla="*/ 0 w 17"/>
                  <a:gd name="T1" fmla="*/ 13 h 15"/>
                  <a:gd name="T2" fmla="*/ 0 w 17"/>
                  <a:gd name="T3" fmla="*/ 0 h 15"/>
                  <a:gd name="T4" fmla="*/ 17 w 17"/>
                  <a:gd name="T5" fmla="*/ 15 h 15"/>
                  <a:gd name="T6" fmla="*/ 0 w 17"/>
                  <a:gd name="T7" fmla="*/ 13 h 15"/>
                  <a:gd name="T8" fmla="*/ 0 60000 65536"/>
                  <a:gd name="T9" fmla="*/ 0 60000 65536"/>
                  <a:gd name="T10" fmla="*/ 0 60000 65536"/>
                  <a:gd name="T11" fmla="*/ 0 60000 65536"/>
                  <a:gd name="T12" fmla="*/ 0 w 17"/>
                  <a:gd name="T13" fmla="*/ 0 h 15"/>
                  <a:gd name="T14" fmla="*/ 17 w 17"/>
                  <a:gd name="T15" fmla="*/ 15 h 15"/>
                </a:gdLst>
                <a:ahLst/>
                <a:cxnLst>
                  <a:cxn ang="T8">
                    <a:pos x="T0" y="T1"/>
                  </a:cxn>
                  <a:cxn ang="T9">
                    <a:pos x="T2" y="T3"/>
                  </a:cxn>
                  <a:cxn ang="T10">
                    <a:pos x="T4" y="T5"/>
                  </a:cxn>
                  <a:cxn ang="T11">
                    <a:pos x="T6" y="T7"/>
                  </a:cxn>
                </a:cxnLst>
                <a:rect l="T12" t="T13" r="T14" b="T15"/>
                <a:pathLst>
                  <a:path w="17" h="15">
                    <a:moveTo>
                      <a:pt x="0" y="13"/>
                    </a:moveTo>
                    <a:lnTo>
                      <a:pt x="0" y="0"/>
                    </a:lnTo>
                    <a:lnTo>
                      <a:pt x="17" y="15"/>
                    </a:lnTo>
                    <a:lnTo>
                      <a:pt x="0" y="13"/>
                    </a:lnTo>
                    <a:close/>
                  </a:path>
                </a:pathLst>
              </a:custGeom>
              <a:solidFill>
                <a:srgbClr val="FFFFFF"/>
              </a:solidFill>
              <a:ln w="9525">
                <a:noFill/>
                <a:round/>
                <a:headEnd/>
                <a:tailEnd/>
              </a:ln>
            </p:spPr>
            <p:txBody>
              <a:bodyPr/>
              <a:lstStyle/>
              <a:p>
                <a:endParaRPr lang="en-US" dirty="0"/>
              </a:p>
            </p:txBody>
          </p:sp>
          <p:sp>
            <p:nvSpPr>
              <p:cNvPr id="122393" name="Freeform 537"/>
              <p:cNvSpPr>
                <a:spLocks/>
              </p:cNvSpPr>
              <p:nvPr/>
            </p:nvSpPr>
            <p:spPr bwMode="auto">
              <a:xfrm>
                <a:off x="2962" y="1211"/>
                <a:ext cx="37" cy="24"/>
              </a:xfrm>
              <a:custGeom>
                <a:avLst/>
                <a:gdLst>
                  <a:gd name="T0" fmla="*/ 161 w 187"/>
                  <a:gd name="T1" fmla="*/ 97 h 118"/>
                  <a:gd name="T2" fmla="*/ 187 w 187"/>
                  <a:gd name="T3" fmla="*/ 95 h 118"/>
                  <a:gd name="T4" fmla="*/ 187 w 187"/>
                  <a:gd name="T5" fmla="*/ 98 h 118"/>
                  <a:gd name="T6" fmla="*/ 174 w 187"/>
                  <a:gd name="T7" fmla="*/ 104 h 118"/>
                  <a:gd name="T8" fmla="*/ 161 w 187"/>
                  <a:gd name="T9" fmla="*/ 108 h 118"/>
                  <a:gd name="T10" fmla="*/ 147 w 187"/>
                  <a:gd name="T11" fmla="*/ 113 h 118"/>
                  <a:gd name="T12" fmla="*/ 134 w 187"/>
                  <a:gd name="T13" fmla="*/ 115 h 118"/>
                  <a:gd name="T14" fmla="*/ 120 w 187"/>
                  <a:gd name="T15" fmla="*/ 117 h 118"/>
                  <a:gd name="T16" fmla="*/ 106 w 187"/>
                  <a:gd name="T17" fmla="*/ 118 h 118"/>
                  <a:gd name="T18" fmla="*/ 92 w 187"/>
                  <a:gd name="T19" fmla="*/ 118 h 118"/>
                  <a:gd name="T20" fmla="*/ 79 w 187"/>
                  <a:gd name="T21" fmla="*/ 118 h 118"/>
                  <a:gd name="T22" fmla="*/ 61 w 187"/>
                  <a:gd name="T23" fmla="*/ 88 h 118"/>
                  <a:gd name="T24" fmla="*/ 65 w 187"/>
                  <a:gd name="T25" fmla="*/ 89 h 118"/>
                  <a:gd name="T26" fmla="*/ 71 w 187"/>
                  <a:gd name="T27" fmla="*/ 90 h 118"/>
                  <a:gd name="T28" fmla="*/ 76 w 187"/>
                  <a:gd name="T29" fmla="*/ 92 h 118"/>
                  <a:gd name="T30" fmla="*/ 81 w 187"/>
                  <a:gd name="T31" fmla="*/ 95 h 118"/>
                  <a:gd name="T32" fmla="*/ 87 w 187"/>
                  <a:gd name="T33" fmla="*/ 96 h 118"/>
                  <a:gd name="T34" fmla="*/ 91 w 187"/>
                  <a:gd name="T35" fmla="*/ 96 h 118"/>
                  <a:gd name="T36" fmla="*/ 96 w 187"/>
                  <a:gd name="T37" fmla="*/ 93 h 118"/>
                  <a:gd name="T38" fmla="*/ 99 w 187"/>
                  <a:gd name="T39" fmla="*/ 89 h 118"/>
                  <a:gd name="T40" fmla="*/ 86 w 187"/>
                  <a:gd name="T41" fmla="*/ 79 h 118"/>
                  <a:gd name="T42" fmla="*/ 72 w 187"/>
                  <a:gd name="T43" fmla="*/ 68 h 118"/>
                  <a:gd name="T44" fmla="*/ 61 w 187"/>
                  <a:gd name="T45" fmla="*/ 56 h 118"/>
                  <a:gd name="T46" fmla="*/ 49 w 187"/>
                  <a:gd name="T47" fmla="*/ 45 h 118"/>
                  <a:gd name="T48" fmla="*/ 37 w 187"/>
                  <a:gd name="T49" fmla="*/ 33 h 118"/>
                  <a:gd name="T50" fmla="*/ 25 w 187"/>
                  <a:gd name="T51" fmla="*/ 22 h 118"/>
                  <a:gd name="T52" fmla="*/ 14 w 187"/>
                  <a:gd name="T53" fmla="*/ 11 h 118"/>
                  <a:gd name="T54" fmla="*/ 0 w 187"/>
                  <a:gd name="T55" fmla="*/ 0 h 118"/>
                  <a:gd name="T56" fmla="*/ 26 w 187"/>
                  <a:gd name="T57" fmla="*/ 7 h 118"/>
                  <a:gd name="T58" fmla="*/ 46 w 187"/>
                  <a:gd name="T59" fmla="*/ 21 h 118"/>
                  <a:gd name="T60" fmla="*/ 63 w 187"/>
                  <a:gd name="T61" fmla="*/ 37 h 118"/>
                  <a:gd name="T62" fmla="*/ 78 w 187"/>
                  <a:gd name="T63" fmla="*/ 56 h 118"/>
                  <a:gd name="T64" fmla="*/ 93 w 187"/>
                  <a:gd name="T65" fmla="*/ 74 h 118"/>
                  <a:gd name="T66" fmla="*/ 110 w 187"/>
                  <a:gd name="T67" fmla="*/ 89 h 118"/>
                  <a:gd name="T68" fmla="*/ 133 w 187"/>
                  <a:gd name="T69" fmla="*/ 97 h 118"/>
                  <a:gd name="T70" fmla="*/ 161 w 187"/>
                  <a:gd name="T71" fmla="*/ 97 h 1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7"/>
                  <a:gd name="T109" fmla="*/ 0 h 118"/>
                  <a:gd name="T110" fmla="*/ 187 w 187"/>
                  <a:gd name="T111" fmla="*/ 118 h 1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7" h="118">
                    <a:moveTo>
                      <a:pt x="161" y="97"/>
                    </a:moveTo>
                    <a:lnTo>
                      <a:pt x="187" y="95"/>
                    </a:lnTo>
                    <a:lnTo>
                      <a:pt x="187" y="98"/>
                    </a:lnTo>
                    <a:lnTo>
                      <a:pt x="174" y="104"/>
                    </a:lnTo>
                    <a:lnTo>
                      <a:pt x="161" y="108"/>
                    </a:lnTo>
                    <a:lnTo>
                      <a:pt x="147" y="113"/>
                    </a:lnTo>
                    <a:lnTo>
                      <a:pt x="134" y="115"/>
                    </a:lnTo>
                    <a:lnTo>
                      <a:pt x="120" y="117"/>
                    </a:lnTo>
                    <a:lnTo>
                      <a:pt x="106" y="118"/>
                    </a:lnTo>
                    <a:lnTo>
                      <a:pt x="92" y="118"/>
                    </a:lnTo>
                    <a:lnTo>
                      <a:pt x="79" y="118"/>
                    </a:lnTo>
                    <a:lnTo>
                      <a:pt x="61" y="88"/>
                    </a:lnTo>
                    <a:lnTo>
                      <a:pt x="65" y="89"/>
                    </a:lnTo>
                    <a:lnTo>
                      <a:pt x="71" y="90"/>
                    </a:lnTo>
                    <a:lnTo>
                      <a:pt x="76" y="92"/>
                    </a:lnTo>
                    <a:lnTo>
                      <a:pt x="81" y="95"/>
                    </a:lnTo>
                    <a:lnTo>
                      <a:pt x="87" y="96"/>
                    </a:lnTo>
                    <a:lnTo>
                      <a:pt x="91" y="96"/>
                    </a:lnTo>
                    <a:lnTo>
                      <a:pt x="96" y="93"/>
                    </a:lnTo>
                    <a:lnTo>
                      <a:pt x="99" y="89"/>
                    </a:lnTo>
                    <a:lnTo>
                      <a:pt x="86" y="79"/>
                    </a:lnTo>
                    <a:lnTo>
                      <a:pt x="72" y="68"/>
                    </a:lnTo>
                    <a:lnTo>
                      <a:pt x="61" y="56"/>
                    </a:lnTo>
                    <a:lnTo>
                      <a:pt x="49" y="45"/>
                    </a:lnTo>
                    <a:lnTo>
                      <a:pt x="37" y="33"/>
                    </a:lnTo>
                    <a:lnTo>
                      <a:pt x="25" y="22"/>
                    </a:lnTo>
                    <a:lnTo>
                      <a:pt x="14" y="11"/>
                    </a:lnTo>
                    <a:lnTo>
                      <a:pt x="0" y="0"/>
                    </a:lnTo>
                    <a:lnTo>
                      <a:pt x="26" y="7"/>
                    </a:lnTo>
                    <a:lnTo>
                      <a:pt x="46" y="21"/>
                    </a:lnTo>
                    <a:lnTo>
                      <a:pt x="63" y="37"/>
                    </a:lnTo>
                    <a:lnTo>
                      <a:pt x="78" y="56"/>
                    </a:lnTo>
                    <a:lnTo>
                      <a:pt x="93" y="74"/>
                    </a:lnTo>
                    <a:lnTo>
                      <a:pt x="110" y="89"/>
                    </a:lnTo>
                    <a:lnTo>
                      <a:pt x="133" y="97"/>
                    </a:lnTo>
                    <a:lnTo>
                      <a:pt x="161" y="97"/>
                    </a:lnTo>
                    <a:close/>
                  </a:path>
                </a:pathLst>
              </a:custGeom>
              <a:solidFill>
                <a:srgbClr val="FFFFFF"/>
              </a:solidFill>
              <a:ln w="9525">
                <a:noFill/>
                <a:round/>
                <a:headEnd/>
                <a:tailEnd/>
              </a:ln>
            </p:spPr>
            <p:txBody>
              <a:bodyPr/>
              <a:lstStyle/>
              <a:p>
                <a:endParaRPr lang="en-US" dirty="0"/>
              </a:p>
            </p:txBody>
          </p:sp>
          <p:sp>
            <p:nvSpPr>
              <p:cNvPr id="122394" name="Freeform 538"/>
              <p:cNvSpPr>
                <a:spLocks/>
              </p:cNvSpPr>
              <p:nvPr/>
            </p:nvSpPr>
            <p:spPr bwMode="auto">
              <a:xfrm>
                <a:off x="2904" y="1215"/>
                <a:ext cx="24" cy="20"/>
              </a:xfrm>
              <a:custGeom>
                <a:avLst/>
                <a:gdLst>
                  <a:gd name="T0" fmla="*/ 120 w 120"/>
                  <a:gd name="T1" fmla="*/ 7 h 100"/>
                  <a:gd name="T2" fmla="*/ 107 w 120"/>
                  <a:gd name="T3" fmla="*/ 18 h 100"/>
                  <a:gd name="T4" fmla="*/ 92 w 120"/>
                  <a:gd name="T5" fmla="*/ 31 h 100"/>
                  <a:gd name="T6" fmla="*/ 76 w 120"/>
                  <a:gd name="T7" fmla="*/ 42 h 100"/>
                  <a:gd name="T8" fmla="*/ 61 w 120"/>
                  <a:gd name="T9" fmla="*/ 53 h 100"/>
                  <a:gd name="T10" fmla="*/ 45 w 120"/>
                  <a:gd name="T11" fmla="*/ 65 h 100"/>
                  <a:gd name="T12" fmla="*/ 29 w 120"/>
                  <a:gd name="T13" fmla="*/ 77 h 100"/>
                  <a:gd name="T14" fmla="*/ 15 w 120"/>
                  <a:gd name="T15" fmla="*/ 89 h 100"/>
                  <a:gd name="T16" fmla="*/ 0 w 120"/>
                  <a:gd name="T17" fmla="*/ 100 h 100"/>
                  <a:gd name="T18" fmla="*/ 0 w 120"/>
                  <a:gd name="T19" fmla="*/ 91 h 100"/>
                  <a:gd name="T20" fmla="*/ 107 w 120"/>
                  <a:gd name="T21" fmla="*/ 0 h 100"/>
                  <a:gd name="T22" fmla="*/ 120 w 120"/>
                  <a:gd name="T23" fmla="*/ 0 h 100"/>
                  <a:gd name="T24" fmla="*/ 120 w 120"/>
                  <a:gd name="T25" fmla="*/ 7 h 1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
                  <a:gd name="T40" fmla="*/ 0 h 100"/>
                  <a:gd name="T41" fmla="*/ 120 w 120"/>
                  <a:gd name="T42" fmla="*/ 100 h 1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 h="100">
                    <a:moveTo>
                      <a:pt x="120" y="7"/>
                    </a:moveTo>
                    <a:lnTo>
                      <a:pt x="107" y="18"/>
                    </a:lnTo>
                    <a:lnTo>
                      <a:pt x="92" y="31"/>
                    </a:lnTo>
                    <a:lnTo>
                      <a:pt x="76" y="42"/>
                    </a:lnTo>
                    <a:lnTo>
                      <a:pt x="61" y="53"/>
                    </a:lnTo>
                    <a:lnTo>
                      <a:pt x="45" y="65"/>
                    </a:lnTo>
                    <a:lnTo>
                      <a:pt x="29" y="77"/>
                    </a:lnTo>
                    <a:lnTo>
                      <a:pt x="15" y="89"/>
                    </a:lnTo>
                    <a:lnTo>
                      <a:pt x="0" y="100"/>
                    </a:lnTo>
                    <a:lnTo>
                      <a:pt x="0" y="91"/>
                    </a:lnTo>
                    <a:lnTo>
                      <a:pt x="107" y="0"/>
                    </a:lnTo>
                    <a:lnTo>
                      <a:pt x="120" y="0"/>
                    </a:lnTo>
                    <a:lnTo>
                      <a:pt x="120" y="7"/>
                    </a:lnTo>
                    <a:close/>
                  </a:path>
                </a:pathLst>
              </a:custGeom>
              <a:solidFill>
                <a:srgbClr val="000000"/>
              </a:solidFill>
              <a:ln w="9525">
                <a:noFill/>
                <a:round/>
                <a:headEnd/>
                <a:tailEnd/>
              </a:ln>
            </p:spPr>
            <p:txBody>
              <a:bodyPr/>
              <a:lstStyle/>
              <a:p>
                <a:endParaRPr lang="en-US" dirty="0"/>
              </a:p>
            </p:txBody>
          </p:sp>
          <p:sp>
            <p:nvSpPr>
              <p:cNvPr id="122395" name="Freeform 539"/>
              <p:cNvSpPr>
                <a:spLocks/>
              </p:cNvSpPr>
              <p:nvPr/>
            </p:nvSpPr>
            <p:spPr bwMode="auto">
              <a:xfrm>
                <a:off x="2900" y="1216"/>
                <a:ext cx="17" cy="15"/>
              </a:xfrm>
              <a:custGeom>
                <a:avLst/>
                <a:gdLst>
                  <a:gd name="T0" fmla="*/ 82 w 82"/>
                  <a:gd name="T1" fmla="*/ 7 h 73"/>
                  <a:gd name="T2" fmla="*/ 72 w 82"/>
                  <a:gd name="T3" fmla="*/ 15 h 73"/>
                  <a:gd name="T4" fmla="*/ 60 w 82"/>
                  <a:gd name="T5" fmla="*/ 23 h 73"/>
                  <a:gd name="T6" fmla="*/ 49 w 82"/>
                  <a:gd name="T7" fmla="*/ 31 h 73"/>
                  <a:gd name="T8" fmla="*/ 39 w 82"/>
                  <a:gd name="T9" fmla="*/ 40 h 73"/>
                  <a:gd name="T10" fmla="*/ 29 w 82"/>
                  <a:gd name="T11" fmla="*/ 49 h 73"/>
                  <a:gd name="T12" fmla="*/ 19 w 82"/>
                  <a:gd name="T13" fmla="*/ 58 h 73"/>
                  <a:gd name="T14" fmla="*/ 9 w 82"/>
                  <a:gd name="T15" fmla="*/ 66 h 73"/>
                  <a:gd name="T16" fmla="*/ 0 w 82"/>
                  <a:gd name="T17" fmla="*/ 73 h 73"/>
                  <a:gd name="T18" fmla="*/ 3 w 82"/>
                  <a:gd name="T19" fmla="*/ 63 h 73"/>
                  <a:gd name="T20" fmla="*/ 8 w 82"/>
                  <a:gd name="T21" fmla="*/ 54 h 73"/>
                  <a:gd name="T22" fmla="*/ 14 w 82"/>
                  <a:gd name="T23" fmla="*/ 46 h 73"/>
                  <a:gd name="T24" fmla="*/ 22 w 82"/>
                  <a:gd name="T25" fmla="*/ 38 h 73"/>
                  <a:gd name="T26" fmla="*/ 30 w 82"/>
                  <a:gd name="T27" fmla="*/ 30 h 73"/>
                  <a:gd name="T28" fmla="*/ 38 w 82"/>
                  <a:gd name="T29" fmla="*/ 24 h 73"/>
                  <a:gd name="T30" fmla="*/ 45 w 82"/>
                  <a:gd name="T31" fmla="*/ 17 h 73"/>
                  <a:gd name="T32" fmla="*/ 51 w 82"/>
                  <a:gd name="T33" fmla="*/ 9 h 73"/>
                  <a:gd name="T34" fmla="*/ 58 w 82"/>
                  <a:gd name="T35" fmla="*/ 5 h 73"/>
                  <a:gd name="T36" fmla="*/ 65 w 82"/>
                  <a:gd name="T37" fmla="*/ 2 h 73"/>
                  <a:gd name="T38" fmla="*/ 73 w 82"/>
                  <a:gd name="T39" fmla="*/ 0 h 73"/>
                  <a:gd name="T40" fmla="*/ 82 w 82"/>
                  <a:gd name="T41" fmla="*/ 0 h 73"/>
                  <a:gd name="T42" fmla="*/ 82 w 82"/>
                  <a:gd name="T43" fmla="*/ 7 h 7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2"/>
                  <a:gd name="T67" fmla="*/ 0 h 73"/>
                  <a:gd name="T68" fmla="*/ 82 w 82"/>
                  <a:gd name="T69" fmla="*/ 73 h 7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2" h="73">
                    <a:moveTo>
                      <a:pt x="82" y="7"/>
                    </a:moveTo>
                    <a:lnTo>
                      <a:pt x="72" y="15"/>
                    </a:lnTo>
                    <a:lnTo>
                      <a:pt x="60" y="23"/>
                    </a:lnTo>
                    <a:lnTo>
                      <a:pt x="49" y="31"/>
                    </a:lnTo>
                    <a:lnTo>
                      <a:pt x="39" y="40"/>
                    </a:lnTo>
                    <a:lnTo>
                      <a:pt x="29" y="49"/>
                    </a:lnTo>
                    <a:lnTo>
                      <a:pt x="19" y="58"/>
                    </a:lnTo>
                    <a:lnTo>
                      <a:pt x="9" y="66"/>
                    </a:lnTo>
                    <a:lnTo>
                      <a:pt x="0" y="73"/>
                    </a:lnTo>
                    <a:lnTo>
                      <a:pt x="3" y="63"/>
                    </a:lnTo>
                    <a:lnTo>
                      <a:pt x="8" y="54"/>
                    </a:lnTo>
                    <a:lnTo>
                      <a:pt x="14" y="46"/>
                    </a:lnTo>
                    <a:lnTo>
                      <a:pt x="22" y="38"/>
                    </a:lnTo>
                    <a:lnTo>
                      <a:pt x="30" y="30"/>
                    </a:lnTo>
                    <a:lnTo>
                      <a:pt x="38" y="24"/>
                    </a:lnTo>
                    <a:lnTo>
                      <a:pt x="45" y="17"/>
                    </a:lnTo>
                    <a:lnTo>
                      <a:pt x="51" y="9"/>
                    </a:lnTo>
                    <a:lnTo>
                      <a:pt x="58" y="5"/>
                    </a:lnTo>
                    <a:lnTo>
                      <a:pt x="65" y="2"/>
                    </a:lnTo>
                    <a:lnTo>
                      <a:pt x="73" y="0"/>
                    </a:lnTo>
                    <a:lnTo>
                      <a:pt x="82" y="0"/>
                    </a:lnTo>
                    <a:lnTo>
                      <a:pt x="82" y="7"/>
                    </a:lnTo>
                    <a:close/>
                  </a:path>
                </a:pathLst>
              </a:custGeom>
              <a:solidFill>
                <a:srgbClr val="000000"/>
              </a:solidFill>
              <a:ln w="9525">
                <a:noFill/>
                <a:round/>
                <a:headEnd/>
                <a:tailEnd/>
              </a:ln>
            </p:spPr>
            <p:txBody>
              <a:bodyPr/>
              <a:lstStyle/>
              <a:p>
                <a:endParaRPr lang="en-US" dirty="0"/>
              </a:p>
            </p:txBody>
          </p:sp>
          <p:sp>
            <p:nvSpPr>
              <p:cNvPr id="122396" name="Freeform 540"/>
              <p:cNvSpPr>
                <a:spLocks/>
              </p:cNvSpPr>
              <p:nvPr/>
            </p:nvSpPr>
            <p:spPr bwMode="auto">
              <a:xfrm>
                <a:off x="2860" y="1222"/>
                <a:ext cx="19" cy="13"/>
              </a:xfrm>
              <a:custGeom>
                <a:avLst/>
                <a:gdLst>
                  <a:gd name="T0" fmla="*/ 90 w 96"/>
                  <a:gd name="T1" fmla="*/ 44 h 69"/>
                  <a:gd name="T2" fmla="*/ 89 w 96"/>
                  <a:gd name="T3" fmla="*/ 51 h 69"/>
                  <a:gd name="T4" fmla="*/ 93 w 96"/>
                  <a:gd name="T5" fmla="*/ 57 h 69"/>
                  <a:gd name="T6" fmla="*/ 96 w 96"/>
                  <a:gd name="T7" fmla="*/ 63 h 69"/>
                  <a:gd name="T8" fmla="*/ 96 w 96"/>
                  <a:gd name="T9" fmla="*/ 69 h 69"/>
                  <a:gd name="T10" fmla="*/ 87 w 96"/>
                  <a:gd name="T11" fmla="*/ 66 h 69"/>
                  <a:gd name="T12" fmla="*/ 80 w 96"/>
                  <a:gd name="T13" fmla="*/ 60 h 69"/>
                  <a:gd name="T14" fmla="*/ 73 w 96"/>
                  <a:gd name="T15" fmla="*/ 54 h 69"/>
                  <a:gd name="T16" fmla="*/ 66 w 96"/>
                  <a:gd name="T17" fmla="*/ 46 h 69"/>
                  <a:gd name="T18" fmla="*/ 59 w 96"/>
                  <a:gd name="T19" fmla="*/ 40 h 69"/>
                  <a:gd name="T20" fmla="*/ 52 w 96"/>
                  <a:gd name="T21" fmla="*/ 36 h 69"/>
                  <a:gd name="T22" fmla="*/ 41 w 96"/>
                  <a:gd name="T23" fmla="*/ 35 h 69"/>
                  <a:gd name="T24" fmla="*/ 29 w 96"/>
                  <a:gd name="T25" fmla="*/ 38 h 69"/>
                  <a:gd name="T26" fmla="*/ 26 w 96"/>
                  <a:gd name="T27" fmla="*/ 44 h 69"/>
                  <a:gd name="T28" fmla="*/ 20 w 96"/>
                  <a:gd name="T29" fmla="*/ 48 h 69"/>
                  <a:gd name="T30" fmla="*/ 15 w 96"/>
                  <a:gd name="T31" fmla="*/ 53 h 69"/>
                  <a:gd name="T32" fmla="*/ 7 w 96"/>
                  <a:gd name="T33" fmla="*/ 53 h 69"/>
                  <a:gd name="T34" fmla="*/ 2 w 96"/>
                  <a:gd name="T35" fmla="*/ 44 h 69"/>
                  <a:gd name="T36" fmla="*/ 0 w 96"/>
                  <a:gd name="T37" fmla="*/ 32 h 69"/>
                  <a:gd name="T38" fmla="*/ 2 w 96"/>
                  <a:gd name="T39" fmla="*/ 22 h 69"/>
                  <a:gd name="T40" fmla="*/ 7 w 96"/>
                  <a:gd name="T41" fmla="*/ 13 h 69"/>
                  <a:gd name="T42" fmla="*/ 12 w 96"/>
                  <a:gd name="T43" fmla="*/ 9 h 69"/>
                  <a:gd name="T44" fmla="*/ 18 w 96"/>
                  <a:gd name="T45" fmla="*/ 4 h 69"/>
                  <a:gd name="T46" fmla="*/ 22 w 96"/>
                  <a:gd name="T47" fmla="*/ 2 h 69"/>
                  <a:gd name="T48" fmla="*/ 28 w 96"/>
                  <a:gd name="T49" fmla="*/ 0 h 69"/>
                  <a:gd name="T50" fmla="*/ 34 w 96"/>
                  <a:gd name="T51" fmla="*/ 0 h 69"/>
                  <a:gd name="T52" fmla="*/ 40 w 96"/>
                  <a:gd name="T53" fmla="*/ 1 h 69"/>
                  <a:gd name="T54" fmla="*/ 47 w 96"/>
                  <a:gd name="T55" fmla="*/ 3 h 69"/>
                  <a:gd name="T56" fmla="*/ 54 w 96"/>
                  <a:gd name="T57" fmla="*/ 7 h 69"/>
                  <a:gd name="T58" fmla="*/ 59 w 96"/>
                  <a:gd name="T59" fmla="*/ 10 h 69"/>
                  <a:gd name="T60" fmla="*/ 65 w 96"/>
                  <a:gd name="T61" fmla="*/ 13 h 69"/>
                  <a:gd name="T62" fmla="*/ 71 w 96"/>
                  <a:gd name="T63" fmla="*/ 17 h 69"/>
                  <a:gd name="T64" fmla="*/ 75 w 96"/>
                  <a:gd name="T65" fmla="*/ 21 h 69"/>
                  <a:gd name="T66" fmla="*/ 80 w 96"/>
                  <a:gd name="T67" fmla="*/ 27 h 69"/>
                  <a:gd name="T68" fmla="*/ 83 w 96"/>
                  <a:gd name="T69" fmla="*/ 32 h 69"/>
                  <a:gd name="T70" fmla="*/ 86 w 96"/>
                  <a:gd name="T71" fmla="*/ 38 h 69"/>
                  <a:gd name="T72" fmla="*/ 90 w 96"/>
                  <a:gd name="T73" fmla="*/ 44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6"/>
                  <a:gd name="T112" fmla="*/ 0 h 69"/>
                  <a:gd name="T113" fmla="*/ 96 w 96"/>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6" h="69">
                    <a:moveTo>
                      <a:pt x="90" y="44"/>
                    </a:moveTo>
                    <a:lnTo>
                      <a:pt x="89" y="51"/>
                    </a:lnTo>
                    <a:lnTo>
                      <a:pt x="93" y="57"/>
                    </a:lnTo>
                    <a:lnTo>
                      <a:pt x="96" y="63"/>
                    </a:lnTo>
                    <a:lnTo>
                      <a:pt x="96" y="69"/>
                    </a:lnTo>
                    <a:lnTo>
                      <a:pt x="87" y="66"/>
                    </a:lnTo>
                    <a:lnTo>
                      <a:pt x="80" y="60"/>
                    </a:lnTo>
                    <a:lnTo>
                      <a:pt x="73" y="54"/>
                    </a:lnTo>
                    <a:lnTo>
                      <a:pt x="66" y="46"/>
                    </a:lnTo>
                    <a:lnTo>
                      <a:pt x="59" y="40"/>
                    </a:lnTo>
                    <a:lnTo>
                      <a:pt x="52" y="36"/>
                    </a:lnTo>
                    <a:lnTo>
                      <a:pt x="41" y="35"/>
                    </a:lnTo>
                    <a:lnTo>
                      <a:pt x="29" y="38"/>
                    </a:lnTo>
                    <a:lnTo>
                      <a:pt x="26" y="44"/>
                    </a:lnTo>
                    <a:lnTo>
                      <a:pt x="20" y="48"/>
                    </a:lnTo>
                    <a:lnTo>
                      <a:pt x="15" y="53"/>
                    </a:lnTo>
                    <a:lnTo>
                      <a:pt x="7" y="53"/>
                    </a:lnTo>
                    <a:lnTo>
                      <a:pt x="2" y="44"/>
                    </a:lnTo>
                    <a:lnTo>
                      <a:pt x="0" y="32"/>
                    </a:lnTo>
                    <a:lnTo>
                      <a:pt x="2" y="22"/>
                    </a:lnTo>
                    <a:lnTo>
                      <a:pt x="7" y="13"/>
                    </a:lnTo>
                    <a:lnTo>
                      <a:pt x="12" y="9"/>
                    </a:lnTo>
                    <a:lnTo>
                      <a:pt x="18" y="4"/>
                    </a:lnTo>
                    <a:lnTo>
                      <a:pt x="22" y="2"/>
                    </a:lnTo>
                    <a:lnTo>
                      <a:pt x="28" y="0"/>
                    </a:lnTo>
                    <a:lnTo>
                      <a:pt x="34" y="0"/>
                    </a:lnTo>
                    <a:lnTo>
                      <a:pt x="40" y="1"/>
                    </a:lnTo>
                    <a:lnTo>
                      <a:pt x="47" y="3"/>
                    </a:lnTo>
                    <a:lnTo>
                      <a:pt x="54" y="7"/>
                    </a:lnTo>
                    <a:lnTo>
                      <a:pt x="59" y="10"/>
                    </a:lnTo>
                    <a:lnTo>
                      <a:pt x="65" y="13"/>
                    </a:lnTo>
                    <a:lnTo>
                      <a:pt x="71" y="17"/>
                    </a:lnTo>
                    <a:lnTo>
                      <a:pt x="75" y="21"/>
                    </a:lnTo>
                    <a:lnTo>
                      <a:pt x="80" y="27"/>
                    </a:lnTo>
                    <a:lnTo>
                      <a:pt x="83" y="32"/>
                    </a:lnTo>
                    <a:lnTo>
                      <a:pt x="86" y="38"/>
                    </a:lnTo>
                    <a:lnTo>
                      <a:pt x="90" y="44"/>
                    </a:lnTo>
                    <a:close/>
                  </a:path>
                </a:pathLst>
              </a:custGeom>
              <a:solidFill>
                <a:srgbClr val="000000"/>
              </a:solidFill>
              <a:ln w="9525">
                <a:noFill/>
                <a:round/>
                <a:headEnd/>
                <a:tailEnd/>
              </a:ln>
            </p:spPr>
            <p:txBody>
              <a:bodyPr/>
              <a:lstStyle/>
              <a:p>
                <a:endParaRPr lang="en-US" dirty="0"/>
              </a:p>
            </p:txBody>
          </p:sp>
          <p:sp>
            <p:nvSpPr>
              <p:cNvPr id="122397" name="Freeform 541"/>
              <p:cNvSpPr>
                <a:spLocks/>
              </p:cNvSpPr>
              <p:nvPr/>
            </p:nvSpPr>
            <p:spPr bwMode="auto">
              <a:xfrm>
                <a:off x="2910" y="1222"/>
                <a:ext cx="19" cy="16"/>
              </a:xfrm>
              <a:custGeom>
                <a:avLst/>
                <a:gdLst>
                  <a:gd name="T0" fmla="*/ 96 w 96"/>
                  <a:gd name="T1" fmla="*/ 0 h 78"/>
                  <a:gd name="T2" fmla="*/ 86 w 96"/>
                  <a:gd name="T3" fmla="*/ 13 h 78"/>
                  <a:gd name="T4" fmla="*/ 75 w 96"/>
                  <a:gd name="T5" fmla="*/ 24 h 78"/>
                  <a:gd name="T6" fmla="*/ 63 w 96"/>
                  <a:gd name="T7" fmla="*/ 34 h 78"/>
                  <a:gd name="T8" fmla="*/ 50 w 96"/>
                  <a:gd name="T9" fmla="*/ 43 h 78"/>
                  <a:gd name="T10" fmla="*/ 37 w 96"/>
                  <a:gd name="T11" fmla="*/ 51 h 78"/>
                  <a:gd name="T12" fmla="*/ 25 w 96"/>
                  <a:gd name="T13" fmla="*/ 60 h 78"/>
                  <a:gd name="T14" fmla="*/ 12 w 96"/>
                  <a:gd name="T15" fmla="*/ 69 h 78"/>
                  <a:gd name="T16" fmla="*/ 0 w 96"/>
                  <a:gd name="T17" fmla="*/ 78 h 78"/>
                  <a:gd name="T18" fmla="*/ 8 w 96"/>
                  <a:gd name="T19" fmla="*/ 64 h 78"/>
                  <a:gd name="T20" fmla="*/ 18 w 96"/>
                  <a:gd name="T21" fmla="*/ 52 h 78"/>
                  <a:gd name="T22" fmla="*/ 29 w 96"/>
                  <a:gd name="T23" fmla="*/ 42 h 78"/>
                  <a:gd name="T24" fmla="*/ 43 w 96"/>
                  <a:gd name="T25" fmla="*/ 33 h 78"/>
                  <a:gd name="T26" fmla="*/ 56 w 96"/>
                  <a:gd name="T27" fmla="*/ 25 h 78"/>
                  <a:gd name="T28" fmla="*/ 69 w 96"/>
                  <a:gd name="T29" fmla="*/ 17 h 78"/>
                  <a:gd name="T30" fmla="*/ 84 w 96"/>
                  <a:gd name="T31" fmla="*/ 9 h 78"/>
                  <a:gd name="T32" fmla="*/ 96 w 96"/>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
                  <a:gd name="T52" fmla="*/ 0 h 78"/>
                  <a:gd name="T53" fmla="*/ 96 w 96"/>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 h="78">
                    <a:moveTo>
                      <a:pt x="96" y="0"/>
                    </a:moveTo>
                    <a:lnTo>
                      <a:pt x="86" y="13"/>
                    </a:lnTo>
                    <a:lnTo>
                      <a:pt x="75" y="24"/>
                    </a:lnTo>
                    <a:lnTo>
                      <a:pt x="63" y="34"/>
                    </a:lnTo>
                    <a:lnTo>
                      <a:pt x="50" y="43"/>
                    </a:lnTo>
                    <a:lnTo>
                      <a:pt x="37" y="51"/>
                    </a:lnTo>
                    <a:lnTo>
                      <a:pt x="25" y="60"/>
                    </a:lnTo>
                    <a:lnTo>
                      <a:pt x="12" y="69"/>
                    </a:lnTo>
                    <a:lnTo>
                      <a:pt x="0" y="78"/>
                    </a:lnTo>
                    <a:lnTo>
                      <a:pt x="8" y="64"/>
                    </a:lnTo>
                    <a:lnTo>
                      <a:pt x="18" y="52"/>
                    </a:lnTo>
                    <a:lnTo>
                      <a:pt x="29" y="42"/>
                    </a:lnTo>
                    <a:lnTo>
                      <a:pt x="43" y="33"/>
                    </a:lnTo>
                    <a:lnTo>
                      <a:pt x="56" y="25"/>
                    </a:lnTo>
                    <a:lnTo>
                      <a:pt x="69" y="17"/>
                    </a:lnTo>
                    <a:lnTo>
                      <a:pt x="84" y="9"/>
                    </a:lnTo>
                    <a:lnTo>
                      <a:pt x="96" y="0"/>
                    </a:lnTo>
                    <a:close/>
                  </a:path>
                </a:pathLst>
              </a:custGeom>
              <a:solidFill>
                <a:srgbClr val="000000"/>
              </a:solidFill>
              <a:ln w="9525">
                <a:noFill/>
                <a:round/>
                <a:headEnd/>
                <a:tailEnd/>
              </a:ln>
            </p:spPr>
            <p:txBody>
              <a:bodyPr/>
              <a:lstStyle/>
              <a:p>
                <a:endParaRPr lang="en-US" dirty="0"/>
              </a:p>
            </p:txBody>
          </p:sp>
          <p:sp>
            <p:nvSpPr>
              <p:cNvPr id="122398" name="Freeform 542"/>
              <p:cNvSpPr>
                <a:spLocks/>
              </p:cNvSpPr>
              <p:nvPr/>
            </p:nvSpPr>
            <p:spPr bwMode="auto">
              <a:xfrm>
                <a:off x="2771" y="1225"/>
                <a:ext cx="14" cy="17"/>
              </a:xfrm>
              <a:custGeom>
                <a:avLst/>
                <a:gdLst>
                  <a:gd name="T0" fmla="*/ 66 w 67"/>
                  <a:gd name="T1" fmla="*/ 28 h 84"/>
                  <a:gd name="T2" fmla="*/ 67 w 67"/>
                  <a:gd name="T3" fmla="*/ 47 h 84"/>
                  <a:gd name="T4" fmla="*/ 64 w 67"/>
                  <a:gd name="T5" fmla="*/ 66 h 84"/>
                  <a:gd name="T6" fmla="*/ 59 w 67"/>
                  <a:gd name="T7" fmla="*/ 80 h 84"/>
                  <a:gd name="T8" fmla="*/ 51 w 67"/>
                  <a:gd name="T9" fmla="*/ 84 h 84"/>
                  <a:gd name="T10" fmla="*/ 46 w 67"/>
                  <a:gd name="T11" fmla="*/ 69 h 84"/>
                  <a:gd name="T12" fmla="*/ 50 w 67"/>
                  <a:gd name="T13" fmla="*/ 52 h 84"/>
                  <a:gd name="T14" fmla="*/ 51 w 67"/>
                  <a:gd name="T15" fmla="*/ 40 h 84"/>
                  <a:gd name="T16" fmla="*/ 49 w 67"/>
                  <a:gd name="T17" fmla="*/ 32 h 84"/>
                  <a:gd name="T18" fmla="*/ 46 w 67"/>
                  <a:gd name="T19" fmla="*/ 28 h 84"/>
                  <a:gd name="T20" fmla="*/ 41 w 67"/>
                  <a:gd name="T21" fmla="*/ 26 h 84"/>
                  <a:gd name="T22" fmla="*/ 37 w 67"/>
                  <a:gd name="T23" fmla="*/ 26 h 84"/>
                  <a:gd name="T24" fmla="*/ 31 w 67"/>
                  <a:gd name="T25" fmla="*/ 28 h 84"/>
                  <a:gd name="T26" fmla="*/ 26 w 67"/>
                  <a:gd name="T27" fmla="*/ 29 h 84"/>
                  <a:gd name="T28" fmla="*/ 20 w 67"/>
                  <a:gd name="T29" fmla="*/ 31 h 84"/>
                  <a:gd name="T30" fmla="*/ 14 w 67"/>
                  <a:gd name="T31" fmla="*/ 32 h 84"/>
                  <a:gd name="T32" fmla="*/ 10 w 67"/>
                  <a:gd name="T33" fmla="*/ 31 h 84"/>
                  <a:gd name="T34" fmla="*/ 6 w 67"/>
                  <a:gd name="T35" fmla="*/ 30 h 84"/>
                  <a:gd name="T36" fmla="*/ 2 w 67"/>
                  <a:gd name="T37" fmla="*/ 23 h 84"/>
                  <a:gd name="T38" fmla="*/ 0 w 67"/>
                  <a:gd name="T39" fmla="*/ 15 h 84"/>
                  <a:gd name="T40" fmla="*/ 1 w 67"/>
                  <a:gd name="T41" fmla="*/ 7 h 84"/>
                  <a:gd name="T42" fmla="*/ 6 w 67"/>
                  <a:gd name="T43" fmla="*/ 1 h 84"/>
                  <a:gd name="T44" fmla="*/ 17 w 67"/>
                  <a:gd name="T45" fmla="*/ 0 h 84"/>
                  <a:gd name="T46" fmla="*/ 27 w 67"/>
                  <a:gd name="T47" fmla="*/ 1 h 84"/>
                  <a:gd name="T48" fmla="*/ 37 w 67"/>
                  <a:gd name="T49" fmla="*/ 2 h 84"/>
                  <a:gd name="T50" fmla="*/ 45 w 67"/>
                  <a:gd name="T51" fmla="*/ 4 h 84"/>
                  <a:gd name="T52" fmla="*/ 51 w 67"/>
                  <a:gd name="T53" fmla="*/ 7 h 84"/>
                  <a:gd name="T54" fmla="*/ 58 w 67"/>
                  <a:gd name="T55" fmla="*/ 13 h 84"/>
                  <a:gd name="T56" fmla="*/ 63 w 67"/>
                  <a:gd name="T57" fmla="*/ 20 h 84"/>
                  <a:gd name="T58" fmla="*/ 66 w 67"/>
                  <a:gd name="T59" fmla="*/ 28 h 8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7"/>
                  <a:gd name="T91" fmla="*/ 0 h 84"/>
                  <a:gd name="T92" fmla="*/ 67 w 67"/>
                  <a:gd name="T93" fmla="*/ 84 h 8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7" h="84">
                    <a:moveTo>
                      <a:pt x="66" y="28"/>
                    </a:moveTo>
                    <a:lnTo>
                      <a:pt x="67" y="47"/>
                    </a:lnTo>
                    <a:lnTo>
                      <a:pt x="64" y="66"/>
                    </a:lnTo>
                    <a:lnTo>
                      <a:pt x="59" y="80"/>
                    </a:lnTo>
                    <a:lnTo>
                      <a:pt x="51" y="84"/>
                    </a:lnTo>
                    <a:lnTo>
                      <a:pt x="46" y="69"/>
                    </a:lnTo>
                    <a:lnTo>
                      <a:pt x="50" y="52"/>
                    </a:lnTo>
                    <a:lnTo>
                      <a:pt x="51" y="40"/>
                    </a:lnTo>
                    <a:lnTo>
                      <a:pt x="49" y="32"/>
                    </a:lnTo>
                    <a:lnTo>
                      <a:pt x="46" y="28"/>
                    </a:lnTo>
                    <a:lnTo>
                      <a:pt x="41" y="26"/>
                    </a:lnTo>
                    <a:lnTo>
                      <a:pt x="37" y="26"/>
                    </a:lnTo>
                    <a:lnTo>
                      <a:pt x="31" y="28"/>
                    </a:lnTo>
                    <a:lnTo>
                      <a:pt x="26" y="29"/>
                    </a:lnTo>
                    <a:lnTo>
                      <a:pt x="20" y="31"/>
                    </a:lnTo>
                    <a:lnTo>
                      <a:pt x="14" y="32"/>
                    </a:lnTo>
                    <a:lnTo>
                      <a:pt x="10" y="31"/>
                    </a:lnTo>
                    <a:lnTo>
                      <a:pt x="6" y="30"/>
                    </a:lnTo>
                    <a:lnTo>
                      <a:pt x="2" y="23"/>
                    </a:lnTo>
                    <a:lnTo>
                      <a:pt x="0" y="15"/>
                    </a:lnTo>
                    <a:lnTo>
                      <a:pt x="1" y="7"/>
                    </a:lnTo>
                    <a:lnTo>
                      <a:pt x="6" y="1"/>
                    </a:lnTo>
                    <a:lnTo>
                      <a:pt x="17" y="0"/>
                    </a:lnTo>
                    <a:lnTo>
                      <a:pt x="27" y="1"/>
                    </a:lnTo>
                    <a:lnTo>
                      <a:pt x="37" y="2"/>
                    </a:lnTo>
                    <a:lnTo>
                      <a:pt x="45" y="4"/>
                    </a:lnTo>
                    <a:lnTo>
                      <a:pt x="51" y="7"/>
                    </a:lnTo>
                    <a:lnTo>
                      <a:pt x="58" y="13"/>
                    </a:lnTo>
                    <a:lnTo>
                      <a:pt x="63" y="20"/>
                    </a:lnTo>
                    <a:lnTo>
                      <a:pt x="66" y="28"/>
                    </a:lnTo>
                    <a:close/>
                  </a:path>
                </a:pathLst>
              </a:custGeom>
              <a:solidFill>
                <a:srgbClr val="000000"/>
              </a:solidFill>
              <a:ln w="9525">
                <a:noFill/>
                <a:round/>
                <a:headEnd/>
                <a:tailEnd/>
              </a:ln>
            </p:spPr>
            <p:txBody>
              <a:bodyPr/>
              <a:lstStyle/>
              <a:p>
                <a:endParaRPr lang="en-US" dirty="0"/>
              </a:p>
            </p:txBody>
          </p:sp>
          <p:sp>
            <p:nvSpPr>
              <p:cNvPr id="122399" name="Freeform 543"/>
              <p:cNvSpPr>
                <a:spLocks/>
              </p:cNvSpPr>
              <p:nvPr/>
            </p:nvSpPr>
            <p:spPr bwMode="auto">
              <a:xfrm>
                <a:off x="2944" y="1225"/>
                <a:ext cx="10" cy="24"/>
              </a:xfrm>
              <a:custGeom>
                <a:avLst/>
                <a:gdLst>
                  <a:gd name="T0" fmla="*/ 45 w 47"/>
                  <a:gd name="T1" fmla="*/ 37 h 119"/>
                  <a:gd name="T2" fmla="*/ 45 w 47"/>
                  <a:gd name="T3" fmla="*/ 51 h 119"/>
                  <a:gd name="T4" fmla="*/ 45 w 47"/>
                  <a:gd name="T5" fmla="*/ 66 h 119"/>
                  <a:gd name="T6" fmla="*/ 45 w 47"/>
                  <a:gd name="T7" fmla="*/ 80 h 119"/>
                  <a:gd name="T8" fmla="*/ 47 w 47"/>
                  <a:gd name="T9" fmla="*/ 93 h 119"/>
                  <a:gd name="T10" fmla="*/ 38 w 47"/>
                  <a:gd name="T11" fmla="*/ 98 h 119"/>
                  <a:gd name="T12" fmla="*/ 29 w 47"/>
                  <a:gd name="T13" fmla="*/ 102 h 119"/>
                  <a:gd name="T14" fmla="*/ 21 w 47"/>
                  <a:gd name="T15" fmla="*/ 107 h 119"/>
                  <a:gd name="T16" fmla="*/ 17 w 47"/>
                  <a:gd name="T17" fmla="*/ 119 h 119"/>
                  <a:gd name="T18" fmla="*/ 8 w 47"/>
                  <a:gd name="T19" fmla="*/ 111 h 119"/>
                  <a:gd name="T20" fmla="*/ 5 w 47"/>
                  <a:gd name="T21" fmla="*/ 97 h 119"/>
                  <a:gd name="T22" fmla="*/ 3 w 47"/>
                  <a:gd name="T23" fmla="*/ 82 h 119"/>
                  <a:gd name="T24" fmla="*/ 0 w 47"/>
                  <a:gd name="T25" fmla="*/ 72 h 119"/>
                  <a:gd name="T26" fmla="*/ 2 w 47"/>
                  <a:gd name="T27" fmla="*/ 72 h 119"/>
                  <a:gd name="T28" fmla="*/ 1 w 47"/>
                  <a:gd name="T29" fmla="*/ 51 h 119"/>
                  <a:gd name="T30" fmla="*/ 0 w 47"/>
                  <a:gd name="T31" fmla="*/ 33 h 119"/>
                  <a:gd name="T32" fmla="*/ 2 w 47"/>
                  <a:gd name="T33" fmla="*/ 18 h 119"/>
                  <a:gd name="T34" fmla="*/ 13 w 47"/>
                  <a:gd name="T35" fmla="*/ 0 h 119"/>
                  <a:gd name="T36" fmla="*/ 15 w 47"/>
                  <a:gd name="T37" fmla="*/ 5 h 119"/>
                  <a:gd name="T38" fmla="*/ 20 w 47"/>
                  <a:gd name="T39" fmla="*/ 10 h 119"/>
                  <a:gd name="T40" fmla="*/ 26 w 47"/>
                  <a:gd name="T41" fmla="*/ 12 h 119"/>
                  <a:gd name="T42" fmla="*/ 32 w 47"/>
                  <a:gd name="T43" fmla="*/ 14 h 119"/>
                  <a:gd name="T44" fmla="*/ 39 w 47"/>
                  <a:gd name="T45" fmla="*/ 18 h 119"/>
                  <a:gd name="T46" fmla="*/ 43 w 47"/>
                  <a:gd name="T47" fmla="*/ 22 h 119"/>
                  <a:gd name="T48" fmla="*/ 46 w 47"/>
                  <a:gd name="T49" fmla="*/ 28 h 119"/>
                  <a:gd name="T50" fmla="*/ 45 w 47"/>
                  <a:gd name="T51" fmla="*/ 37 h 1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7"/>
                  <a:gd name="T79" fmla="*/ 0 h 119"/>
                  <a:gd name="T80" fmla="*/ 47 w 47"/>
                  <a:gd name="T81" fmla="*/ 119 h 11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7" h="119">
                    <a:moveTo>
                      <a:pt x="45" y="37"/>
                    </a:moveTo>
                    <a:lnTo>
                      <a:pt x="45" y="51"/>
                    </a:lnTo>
                    <a:lnTo>
                      <a:pt x="45" y="66"/>
                    </a:lnTo>
                    <a:lnTo>
                      <a:pt x="45" y="80"/>
                    </a:lnTo>
                    <a:lnTo>
                      <a:pt x="47" y="93"/>
                    </a:lnTo>
                    <a:lnTo>
                      <a:pt x="38" y="98"/>
                    </a:lnTo>
                    <a:lnTo>
                      <a:pt x="29" y="102"/>
                    </a:lnTo>
                    <a:lnTo>
                      <a:pt x="21" y="107"/>
                    </a:lnTo>
                    <a:lnTo>
                      <a:pt x="17" y="119"/>
                    </a:lnTo>
                    <a:lnTo>
                      <a:pt x="8" y="111"/>
                    </a:lnTo>
                    <a:lnTo>
                      <a:pt x="5" y="97"/>
                    </a:lnTo>
                    <a:lnTo>
                      <a:pt x="3" y="82"/>
                    </a:lnTo>
                    <a:lnTo>
                      <a:pt x="0" y="72"/>
                    </a:lnTo>
                    <a:lnTo>
                      <a:pt x="2" y="72"/>
                    </a:lnTo>
                    <a:lnTo>
                      <a:pt x="1" y="51"/>
                    </a:lnTo>
                    <a:lnTo>
                      <a:pt x="0" y="33"/>
                    </a:lnTo>
                    <a:lnTo>
                      <a:pt x="2" y="18"/>
                    </a:lnTo>
                    <a:lnTo>
                      <a:pt x="13" y="0"/>
                    </a:lnTo>
                    <a:lnTo>
                      <a:pt x="15" y="5"/>
                    </a:lnTo>
                    <a:lnTo>
                      <a:pt x="20" y="10"/>
                    </a:lnTo>
                    <a:lnTo>
                      <a:pt x="26" y="12"/>
                    </a:lnTo>
                    <a:lnTo>
                      <a:pt x="32" y="14"/>
                    </a:lnTo>
                    <a:lnTo>
                      <a:pt x="39" y="18"/>
                    </a:lnTo>
                    <a:lnTo>
                      <a:pt x="43" y="22"/>
                    </a:lnTo>
                    <a:lnTo>
                      <a:pt x="46" y="28"/>
                    </a:lnTo>
                    <a:lnTo>
                      <a:pt x="45" y="37"/>
                    </a:lnTo>
                    <a:close/>
                  </a:path>
                </a:pathLst>
              </a:custGeom>
              <a:solidFill>
                <a:srgbClr val="000000"/>
              </a:solidFill>
              <a:ln w="9525">
                <a:noFill/>
                <a:round/>
                <a:headEnd/>
                <a:tailEnd/>
              </a:ln>
            </p:spPr>
            <p:txBody>
              <a:bodyPr/>
              <a:lstStyle/>
              <a:p>
                <a:endParaRPr lang="en-US" dirty="0"/>
              </a:p>
            </p:txBody>
          </p:sp>
          <p:sp>
            <p:nvSpPr>
              <p:cNvPr id="122400" name="Freeform 544"/>
              <p:cNvSpPr>
                <a:spLocks/>
              </p:cNvSpPr>
              <p:nvPr/>
            </p:nvSpPr>
            <p:spPr bwMode="auto">
              <a:xfrm>
                <a:off x="2908" y="1227"/>
                <a:ext cx="23" cy="18"/>
              </a:xfrm>
              <a:custGeom>
                <a:avLst/>
                <a:gdLst>
                  <a:gd name="T0" fmla="*/ 115 w 115"/>
                  <a:gd name="T1" fmla="*/ 1 h 94"/>
                  <a:gd name="T2" fmla="*/ 110 w 115"/>
                  <a:gd name="T3" fmla="*/ 11 h 94"/>
                  <a:gd name="T4" fmla="*/ 104 w 115"/>
                  <a:gd name="T5" fmla="*/ 21 h 94"/>
                  <a:gd name="T6" fmla="*/ 100 w 115"/>
                  <a:gd name="T7" fmla="*/ 31 h 94"/>
                  <a:gd name="T8" fmla="*/ 101 w 115"/>
                  <a:gd name="T9" fmla="*/ 44 h 94"/>
                  <a:gd name="T10" fmla="*/ 89 w 115"/>
                  <a:gd name="T11" fmla="*/ 53 h 94"/>
                  <a:gd name="T12" fmla="*/ 77 w 115"/>
                  <a:gd name="T13" fmla="*/ 61 h 94"/>
                  <a:gd name="T14" fmla="*/ 66 w 115"/>
                  <a:gd name="T15" fmla="*/ 70 h 94"/>
                  <a:gd name="T16" fmla="*/ 54 w 115"/>
                  <a:gd name="T17" fmla="*/ 77 h 94"/>
                  <a:gd name="T18" fmla="*/ 43 w 115"/>
                  <a:gd name="T19" fmla="*/ 84 h 94"/>
                  <a:gd name="T20" fmla="*/ 29 w 115"/>
                  <a:gd name="T21" fmla="*/ 89 h 94"/>
                  <a:gd name="T22" fmla="*/ 16 w 115"/>
                  <a:gd name="T23" fmla="*/ 93 h 94"/>
                  <a:gd name="T24" fmla="*/ 0 w 115"/>
                  <a:gd name="T25" fmla="*/ 94 h 94"/>
                  <a:gd name="T26" fmla="*/ 2 w 115"/>
                  <a:gd name="T27" fmla="*/ 87 h 94"/>
                  <a:gd name="T28" fmla="*/ 8 w 115"/>
                  <a:gd name="T29" fmla="*/ 80 h 94"/>
                  <a:gd name="T30" fmla="*/ 15 w 115"/>
                  <a:gd name="T31" fmla="*/ 76 h 94"/>
                  <a:gd name="T32" fmla="*/ 24 w 115"/>
                  <a:gd name="T33" fmla="*/ 71 h 94"/>
                  <a:gd name="T34" fmla="*/ 33 w 115"/>
                  <a:gd name="T35" fmla="*/ 68 h 94"/>
                  <a:gd name="T36" fmla="*/ 40 w 115"/>
                  <a:gd name="T37" fmla="*/ 63 h 94"/>
                  <a:gd name="T38" fmla="*/ 48 w 115"/>
                  <a:gd name="T39" fmla="*/ 59 h 94"/>
                  <a:gd name="T40" fmla="*/ 54 w 115"/>
                  <a:gd name="T41" fmla="*/ 53 h 94"/>
                  <a:gd name="T42" fmla="*/ 62 w 115"/>
                  <a:gd name="T43" fmla="*/ 48 h 94"/>
                  <a:gd name="T44" fmla="*/ 69 w 115"/>
                  <a:gd name="T45" fmla="*/ 42 h 94"/>
                  <a:gd name="T46" fmla="*/ 75 w 115"/>
                  <a:gd name="T47" fmla="*/ 35 h 94"/>
                  <a:gd name="T48" fmla="*/ 83 w 115"/>
                  <a:gd name="T49" fmla="*/ 30 h 94"/>
                  <a:gd name="T50" fmla="*/ 89 w 115"/>
                  <a:gd name="T51" fmla="*/ 23 h 94"/>
                  <a:gd name="T52" fmla="*/ 95 w 115"/>
                  <a:gd name="T53" fmla="*/ 15 h 94"/>
                  <a:gd name="T54" fmla="*/ 102 w 115"/>
                  <a:gd name="T55" fmla="*/ 7 h 94"/>
                  <a:gd name="T56" fmla="*/ 108 w 115"/>
                  <a:gd name="T57" fmla="*/ 0 h 94"/>
                  <a:gd name="T58" fmla="*/ 115 w 115"/>
                  <a:gd name="T59" fmla="*/ 1 h 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5"/>
                  <a:gd name="T91" fmla="*/ 0 h 94"/>
                  <a:gd name="T92" fmla="*/ 115 w 115"/>
                  <a:gd name="T93" fmla="*/ 94 h 9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5" h="94">
                    <a:moveTo>
                      <a:pt x="115" y="1"/>
                    </a:moveTo>
                    <a:lnTo>
                      <a:pt x="110" y="11"/>
                    </a:lnTo>
                    <a:lnTo>
                      <a:pt x="104" y="21"/>
                    </a:lnTo>
                    <a:lnTo>
                      <a:pt x="100" y="31"/>
                    </a:lnTo>
                    <a:lnTo>
                      <a:pt x="101" y="44"/>
                    </a:lnTo>
                    <a:lnTo>
                      <a:pt x="89" y="53"/>
                    </a:lnTo>
                    <a:lnTo>
                      <a:pt x="77" y="61"/>
                    </a:lnTo>
                    <a:lnTo>
                      <a:pt x="66" y="70"/>
                    </a:lnTo>
                    <a:lnTo>
                      <a:pt x="54" y="77"/>
                    </a:lnTo>
                    <a:lnTo>
                      <a:pt x="43" y="84"/>
                    </a:lnTo>
                    <a:lnTo>
                      <a:pt x="29" y="89"/>
                    </a:lnTo>
                    <a:lnTo>
                      <a:pt x="16" y="93"/>
                    </a:lnTo>
                    <a:lnTo>
                      <a:pt x="0" y="94"/>
                    </a:lnTo>
                    <a:lnTo>
                      <a:pt x="2" y="87"/>
                    </a:lnTo>
                    <a:lnTo>
                      <a:pt x="8" y="80"/>
                    </a:lnTo>
                    <a:lnTo>
                      <a:pt x="15" y="76"/>
                    </a:lnTo>
                    <a:lnTo>
                      <a:pt x="24" y="71"/>
                    </a:lnTo>
                    <a:lnTo>
                      <a:pt x="33" y="68"/>
                    </a:lnTo>
                    <a:lnTo>
                      <a:pt x="40" y="63"/>
                    </a:lnTo>
                    <a:lnTo>
                      <a:pt x="48" y="59"/>
                    </a:lnTo>
                    <a:lnTo>
                      <a:pt x="54" y="53"/>
                    </a:lnTo>
                    <a:lnTo>
                      <a:pt x="62" y="48"/>
                    </a:lnTo>
                    <a:lnTo>
                      <a:pt x="69" y="42"/>
                    </a:lnTo>
                    <a:lnTo>
                      <a:pt x="75" y="35"/>
                    </a:lnTo>
                    <a:lnTo>
                      <a:pt x="83" y="30"/>
                    </a:lnTo>
                    <a:lnTo>
                      <a:pt x="89" y="23"/>
                    </a:lnTo>
                    <a:lnTo>
                      <a:pt x="95" y="15"/>
                    </a:lnTo>
                    <a:lnTo>
                      <a:pt x="102" y="7"/>
                    </a:lnTo>
                    <a:lnTo>
                      <a:pt x="108" y="0"/>
                    </a:lnTo>
                    <a:lnTo>
                      <a:pt x="115" y="1"/>
                    </a:lnTo>
                    <a:close/>
                  </a:path>
                </a:pathLst>
              </a:custGeom>
              <a:solidFill>
                <a:srgbClr val="000000"/>
              </a:solidFill>
              <a:ln w="9525">
                <a:noFill/>
                <a:round/>
                <a:headEnd/>
                <a:tailEnd/>
              </a:ln>
            </p:spPr>
            <p:txBody>
              <a:bodyPr/>
              <a:lstStyle/>
              <a:p>
                <a:endParaRPr lang="en-US" dirty="0"/>
              </a:p>
            </p:txBody>
          </p:sp>
          <p:sp>
            <p:nvSpPr>
              <p:cNvPr id="122401" name="Freeform 545"/>
              <p:cNvSpPr>
                <a:spLocks/>
              </p:cNvSpPr>
              <p:nvPr/>
            </p:nvSpPr>
            <p:spPr bwMode="auto">
              <a:xfrm>
                <a:off x="2955" y="1233"/>
                <a:ext cx="3" cy="17"/>
              </a:xfrm>
              <a:custGeom>
                <a:avLst/>
                <a:gdLst>
                  <a:gd name="T0" fmla="*/ 16 w 17"/>
                  <a:gd name="T1" fmla="*/ 86 h 86"/>
                  <a:gd name="T2" fmla="*/ 6 w 17"/>
                  <a:gd name="T3" fmla="*/ 86 h 86"/>
                  <a:gd name="T4" fmla="*/ 0 w 17"/>
                  <a:gd name="T5" fmla="*/ 65 h 86"/>
                  <a:gd name="T6" fmla="*/ 2 w 17"/>
                  <a:gd name="T7" fmla="*/ 42 h 86"/>
                  <a:gd name="T8" fmla="*/ 5 w 17"/>
                  <a:gd name="T9" fmla="*/ 21 h 86"/>
                  <a:gd name="T10" fmla="*/ 6 w 17"/>
                  <a:gd name="T11" fmla="*/ 0 h 86"/>
                  <a:gd name="T12" fmla="*/ 15 w 17"/>
                  <a:gd name="T13" fmla="*/ 14 h 86"/>
                  <a:gd name="T14" fmla="*/ 17 w 17"/>
                  <a:gd name="T15" fmla="*/ 37 h 86"/>
                  <a:gd name="T16" fmla="*/ 16 w 17"/>
                  <a:gd name="T17" fmla="*/ 63 h 86"/>
                  <a:gd name="T18" fmla="*/ 16 w 17"/>
                  <a:gd name="T19" fmla="*/ 86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86"/>
                  <a:gd name="T32" fmla="*/ 17 w 17"/>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86">
                    <a:moveTo>
                      <a:pt x="16" y="86"/>
                    </a:moveTo>
                    <a:lnTo>
                      <a:pt x="6" y="86"/>
                    </a:lnTo>
                    <a:lnTo>
                      <a:pt x="0" y="65"/>
                    </a:lnTo>
                    <a:lnTo>
                      <a:pt x="2" y="42"/>
                    </a:lnTo>
                    <a:lnTo>
                      <a:pt x="5" y="21"/>
                    </a:lnTo>
                    <a:lnTo>
                      <a:pt x="6" y="0"/>
                    </a:lnTo>
                    <a:lnTo>
                      <a:pt x="15" y="14"/>
                    </a:lnTo>
                    <a:lnTo>
                      <a:pt x="17" y="37"/>
                    </a:lnTo>
                    <a:lnTo>
                      <a:pt x="16" y="63"/>
                    </a:lnTo>
                    <a:lnTo>
                      <a:pt x="16" y="86"/>
                    </a:lnTo>
                    <a:close/>
                  </a:path>
                </a:pathLst>
              </a:custGeom>
              <a:solidFill>
                <a:srgbClr val="000000"/>
              </a:solidFill>
              <a:ln w="9525">
                <a:noFill/>
                <a:round/>
                <a:headEnd/>
                <a:tailEnd/>
              </a:ln>
            </p:spPr>
            <p:txBody>
              <a:bodyPr/>
              <a:lstStyle/>
              <a:p>
                <a:endParaRPr lang="en-US" dirty="0"/>
              </a:p>
            </p:txBody>
          </p:sp>
          <p:sp>
            <p:nvSpPr>
              <p:cNvPr id="122402" name="Freeform 546"/>
              <p:cNvSpPr>
                <a:spLocks/>
              </p:cNvSpPr>
              <p:nvPr/>
            </p:nvSpPr>
            <p:spPr bwMode="auto">
              <a:xfrm>
                <a:off x="2867" y="1240"/>
                <a:ext cx="8" cy="12"/>
              </a:xfrm>
              <a:custGeom>
                <a:avLst/>
                <a:gdLst>
                  <a:gd name="T0" fmla="*/ 41 w 41"/>
                  <a:gd name="T1" fmla="*/ 41 h 59"/>
                  <a:gd name="T2" fmla="*/ 39 w 41"/>
                  <a:gd name="T3" fmla="*/ 46 h 59"/>
                  <a:gd name="T4" fmla="*/ 38 w 41"/>
                  <a:gd name="T5" fmla="*/ 51 h 59"/>
                  <a:gd name="T6" fmla="*/ 37 w 41"/>
                  <a:gd name="T7" fmla="*/ 57 h 59"/>
                  <a:gd name="T8" fmla="*/ 31 w 41"/>
                  <a:gd name="T9" fmla="*/ 59 h 59"/>
                  <a:gd name="T10" fmla="*/ 21 w 41"/>
                  <a:gd name="T11" fmla="*/ 52 h 59"/>
                  <a:gd name="T12" fmla="*/ 12 w 41"/>
                  <a:gd name="T13" fmla="*/ 46 h 59"/>
                  <a:gd name="T14" fmla="*/ 5 w 41"/>
                  <a:gd name="T15" fmla="*/ 37 h 59"/>
                  <a:gd name="T16" fmla="*/ 0 w 41"/>
                  <a:gd name="T17" fmla="*/ 27 h 59"/>
                  <a:gd name="T18" fmla="*/ 0 w 41"/>
                  <a:gd name="T19" fmla="*/ 19 h 59"/>
                  <a:gd name="T20" fmla="*/ 1 w 41"/>
                  <a:gd name="T21" fmla="*/ 12 h 59"/>
                  <a:gd name="T22" fmla="*/ 3 w 41"/>
                  <a:gd name="T23" fmla="*/ 6 h 59"/>
                  <a:gd name="T24" fmla="*/ 5 w 41"/>
                  <a:gd name="T25" fmla="*/ 0 h 59"/>
                  <a:gd name="T26" fmla="*/ 13 w 41"/>
                  <a:gd name="T27" fmla="*/ 1 h 59"/>
                  <a:gd name="T28" fmla="*/ 20 w 41"/>
                  <a:gd name="T29" fmla="*/ 4 h 59"/>
                  <a:gd name="T30" fmla="*/ 24 w 41"/>
                  <a:gd name="T31" fmla="*/ 10 h 59"/>
                  <a:gd name="T32" fmla="*/ 28 w 41"/>
                  <a:gd name="T33" fmla="*/ 15 h 59"/>
                  <a:gd name="T34" fmla="*/ 30 w 41"/>
                  <a:gd name="T35" fmla="*/ 22 h 59"/>
                  <a:gd name="T36" fmla="*/ 33 w 41"/>
                  <a:gd name="T37" fmla="*/ 29 h 59"/>
                  <a:gd name="T38" fmla="*/ 37 w 41"/>
                  <a:gd name="T39" fmla="*/ 36 h 59"/>
                  <a:gd name="T40" fmla="*/ 41 w 41"/>
                  <a:gd name="T41" fmla="*/ 41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
                  <a:gd name="T64" fmla="*/ 0 h 59"/>
                  <a:gd name="T65" fmla="*/ 41 w 41"/>
                  <a:gd name="T66" fmla="*/ 59 h 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 h="59">
                    <a:moveTo>
                      <a:pt x="41" y="41"/>
                    </a:moveTo>
                    <a:lnTo>
                      <a:pt x="39" y="46"/>
                    </a:lnTo>
                    <a:lnTo>
                      <a:pt x="38" y="51"/>
                    </a:lnTo>
                    <a:lnTo>
                      <a:pt x="37" y="57"/>
                    </a:lnTo>
                    <a:lnTo>
                      <a:pt x="31" y="59"/>
                    </a:lnTo>
                    <a:lnTo>
                      <a:pt x="21" y="52"/>
                    </a:lnTo>
                    <a:lnTo>
                      <a:pt x="12" y="46"/>
                    </a:lnTo>
                    <a:lnTo>
                      <a:pt x="5" y="37"/>
                    </a:lnTo>
                    <a:lnTo>
                      <a:pt x="0" y="27"/>
                    </a:lnTo>
                    <a:lnTo>
                      <a:pt x="0" y="19"/>
                    </a:lnTo>
                    <a:lnTo>
                      <a:pt x="1" y="12"/>
                    </a:lnTo>
                    <a:lnTo>
                      <a:pt x="3" y="6"/>
                    </a:lnTo>
                    <a:lnTo>
                      <a:pt x="5" y="0"/>
                    </a:lnTo>
                    <a:lnTo>
                      <a:pt x="13" y="1"/>
                    </a:lnTo>
                    <a:lnTo>
                      <a:pt x="20" y="4"/>
                    </a:lnTo>
                    <a:lnTo>
                      <a:pt x="24" y="10"/>
                    </a:lnTo>
                    <a:lnTo>
                      <a:pt x="28" y="15"/>
                    </a:lnTo>
                    <a:lnTo>
                      <a:pt x="30" y="22"/>
                    </a:lnTo>
                    <a:lnTo>
                      <a:pt x="33" y="29"/>
                    </a:lnTo>
                    <a:lnTo>
                      <a:pt x="37" y="36"/>
                    </a:lnTo>
                    <a:lnTo>
                      <a:pt x="41" y="41"/>
                    </a:lnTo>
                    <a:close/>
                  </a:path>
                </a:pathLst>
              </a:custGeom>
              <a:solidFill>
                <a:srgbClr val="000000"/>
              </a:solidFill>
              <a:ln w="9525">
                <a:noFill/>
                <a:round/>
                <a:headEnd/>
                <a:tailEnd/>
              </a:ln>
            </p:spPr>
            <p:txBody>
              <a:bodyPr/>
              <a:lstStyle/>
              <a:p>
                <a:endParaRPr lang="en-US" dirty="0"/>
              </a:p>
            </p:txBody>
          </p:sp>
          <p:sp>
            <p:nvSpPr>
              <p:cNvPr id="122403" name="Freeform 547"/>
              <p:cNvSpPr>
                <a:spLocks/>
              </p:cNvSpPr>
              <p:nvPr/>
            </p:nvSpPr>
            <p:spPr bwMode="auto">
              <a:xfrm>
                <a:off x="2686" y="1243"/>
                <a:ext cx="10" cy="18"/>
              </a:xfrm>
              <a:custGeom>
                <a:avLst/>
                <a:gdLst>
                  <a:gd name="T0" fmla="*/ 51 w 51"/>
                  <a:gd name="T1" fmla="*/ 48 h 90"/>
                  <a:gd name="T2" fmla="*/ 51 w 51"/>
                  <a:gd name="T3" fmla="*/ 63 h 90"/>
                  <a:gd name="T4" fmla="*/ 46 w 51"/>
                  <a:gd name="T5" fmla="*/ 74 h 90"/>
                  <a:gd name="T6" fmla="*/ 40 w 51"/>
                  <a:gd name="T7" fmla="*/ 81 h 90"/>
                  <a:gd name="T8" fmla="*/ 33 w 51"/>
                  <a:gd name="T9" fmla="*/ 90 h 90"/>
                  <a:gd name="T10" fmla="*/ 26 w 51"/>
                  <a:gd name="T11" fmla="*/ 84 h 90"/>
                  <a:gd name="T12" fmla="*/ 29 w 51"/>
                  <a:gd name="T13" fmla="*/ 77 h 90"/>
                  <a:gd name="T14" fmla="*/ 33 w 51"/>
                  <a:gd name="T15" fmla="*/ 69 h 90"/>
                  <a:gd name="T16" fmla="*/ 33 w 51"/>
                  <a:gd name="T17" fmla="*/ 58 h 90"/>
                  <a:gd name="T18" fmla="*/ 33 w 51"/>
                  <a:gd name="T19" fmla="*/ 49 h 90"/>
                  <a:gd name="T20" fmla="*/ 30 w 51"/>
                  <a:gd name="T21" fmla="*/ 41 h 90"/>
                  <a:gd name="T22" fmla="*/ 24 w 51"/>
                  <a:gd name="T23" fmla="*/ 33 h 90"/>
                  <a:gd name="T24" fmla="*/ 18 w 51"/>
                  <a:gd name="T25" fmla="*/ 26 h 90"/>
                  <a:gd name="T26" fmla="*/ 12 w 51"/>
                  <a:gd name="T27" fmla="*/ 20 h 90"/>
                  <a:gd name="T28" fmla="*/ 6 w 51"/>
                  <a:gd name="T29" fmla="*/ 13 h 90"/>
                  <a:gd name="T30" fmla="*/ 2 w 51"/>
                  <a:gd name="T31" fmla="*/ 6 h 90"/>
                  <a:gd name="T32" fmla="*/ 0 w 51"/>
                  <a:gd name="T33" fmla="*/ 0 h 90"/>
                  <a:gd name="T34" fmla="*/ 11 w 51"/>
                  <a:gd name="T35" fmla="*/ 1 h 90"/>
                  <a:gd name="T36" fmla="*/ 20 w 51"/>
                  <a:gd name="T37" fmla="*/ 4 h 90"/>
                  <a:gd name="T38" fmla="*/ 26 w 51"/>
                  <a:gd name="T39" fmla="*/ 10 h 90"/>
                  <a:gd name="T40" fmla="*/ 33 w 51"/>
                  <a:gd name="T41" fmla="*/ 16 h 90"/>
                  <a:gd name="T42" fmla="*/ 39 w 51"/>
                  <a:gd name="T43" fmla="*/ 24 h 90"/>
                  <a:gd name="T44" fmla="*/ 43 w 51"/>
                  <a:gd name="T45" fmla="*/ 33 h 90"/>
                  <a:gd name="T46" fmla="*/ 48 w 51"/>
                  <a:gd name="T47" fmla="*/ 41 h 90"/>
                  <a:gd name="T48" fmla="*/ 51 w 51"/>
                  <a:gd name="T49" fmla="*/ 4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1"/>
                  <a:gd name="T76" fmla="*/ 0 h 90"/>
                  <a:gd name="T77" fmla="*/ 51 w 51"/>
                  <a:gd name="T78" fmla="*/ 90 h 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1" h="90">
                    <a:moveTo>
                      <a:pt x="51" y="48"/>
                    </a:moveTo>
                    <a:lnTo>
                      <a:pt x="51" y="63"/>
                    </a:lnTo>
                    <a:lnTo>
                      <a:pt x="46" y="74"/>
                    </a:lnTo>
                    <a:lnTo>
                      <a:pt x="40" y="81"/>
                    </a:lnTo>
                    <a:lnTo>
                      <a:pt x="33" y="90"/>
                    </a:lnTo>
                    <a:lnTo>
                      <a:pt x="26" y="84"/>
                    </a:lnTo>
                    <a:lnTo>
                      <a:pt x="29" y="77"/>
                    </a:lnTo>
                    <a:lnTo>
                      <a:pt x="33" y="69"/>
                    </a:lnTo>
                    <a:lnTo>
                      <a:pt x="33" y="58"/>
                    </a:lnTo>
                    <a:lnTo>
                      <a:pt x="33" y="49"/>
                    </a:lnTo>
                    <a:lnTo>
                      <a:pt x="30" y="41"/>
                    </a:lnTo>
                    <a:lnTo>
                      <a:pt x="24" y="33"/>
                    </a:lnTo>
                    <a:lnTo>
                      <a:pt x="18" y="26"/>
                    </a:lnTo>
                    <a:lnTo>
                      <a:pt x="12" y="20"/>
                    </a:lnTo>
                    <a:lnTo>
                      <a:pt x="6" y="13"/>
                    </a:lnTo>
                    <a:lnTo>
                      <a:pt x="2" y="6"/>
                    </a:lnTo>
                    <a:lnTo>
                      <a:pt x="0" y="0"/>
                    </a:lnTo>
                    <a:lnTo>
                      <a:pt x="11" y="1"/>
                    </a:lnTo>
                    <a:lnTo>
                      <a:pt x="20" y="4"/>
                    </a:lnTo>
                    <a:lnTo>
                      <a:pt x="26" y="10"/>
                    </a:lnTo>
                    <a:lnTo>
                      <a:pt x="33" y="16"/>
                    </a:lnTo>
                    <a:lnTo>
                      <a:pt x="39" y="24"/>
                    </a:lnTo>
                    <a:lnTo>
                      <a:pt x="43" y="33"/>
                    </a:lnTo>
                    <a:lnTo>
                      <a:pt x="48" y="41"/>
                    </a:lnTo>
                    <a:lnTo>
                      <a:pt x="51" y="48"/>
                    </a:lnTo>
                    <a:close/>
                  </a:path>
                </a:pathLst>
              </a:custGeom>
              <a:solidFill>
                <a:srgbClr val="000000"/>
              </a:solidFill>
              <a:ln w="9525">
                <a:noFill/>
                <a:round/>
                <a:headEnd/>
                <a:tailEnd/>
              </a:ln>
            </p:spPr>
            <p:txBody>
              <a:bodyPr/>
              <a:lstStyle/>
              <a:p>
                <a:endParaRPr lang="en-US" dirty="0"/>
              </a:p>
            </p:txBody>
          </p:sp>
          <p:sp>
            <p:nvSpPr>
              <p:cNvPr id="122404" name="Freeform 548"/>
              <p:cNvSpPr>
                <a:spLocks/>
              </p:cNvSpPr>
              <p:nvPr/>
            </p:nvSpPr>
            <p:spPr bwMode="auto">
              <a:xfrm>
                <a:off x="2729" y="1244"/>
                <a:ext cx="10" cy="9"/>
              </a:xfrm>
              <a:custGeom>
                <a:avLst/>
                <a:gdLst>
                  <a:gd name="T0" fmla="*/ 48 w 49"/>
                  <a:gd name="T1" fmla="*/ 13 h 46"/>
                  <a:gd name="T2" fmla="*/ 49 w 49"/>
                  <a:gd name="T3" fmla="*/ 23 h 46"/>
                  <a:gd name="T4" fmla="*/ 45 w 49"/>
                  <a:gd name="T5" fmla="*/ 30 h 46"/>
                  <a:gd name="T6" fmla="*/ 40 w 49"/>
                  <a:gd name="T7" fmla="*/ 37 h 46"/>
                  <a:gd name="T8" fmla="*/ 35 w 49"/>
                  <a:gd name="T9" fmla="*/ 43 h 46"/>
                  <a:gd name="T10" fmla="*/ 28 w 49"/>
                  <a:gd name="T11" fmla="*/ 46 h 46"/>
                  <a:gd name="T12" fmla="*/ 22 w 49"/>
                  <a:gd name="T13" fmla="*/ 46 h 46"/>
                  <a:gd name="T14" fmla="*/ 18 w 49"/>
                  <a:gd name="T15" fmla="*/ 45 h 46"/>
                  <a:gd name="T16" fmla="*/ 13 w 49"/>
                  <a:gd name="T17" fmla="*/ 41 h 46"/>
                  <a:gd name="T18" fmla="*/ 9 w 49"/>
                  <a:gd name="T19" fmla="*/ 38 h 46"/>
                  <a:gd name="T20" fmla="*/ 5 w 49"/>
                  <a:gd name="T21" fmla="*/ 33 h 46"/>
                  <a:gd name="T22" fmla="*/ 2 w 49"/>
                  <a:gd name="T23" fmla="*/ 29 h 46"/>
                  <a:gd name="T24" fmla="*/ 0 w 49"/>
                  <a:gd name="T25" fmla="*/ 25 h 46"/>
                  <a:gd name="T26" fmla="*/ 2 w 49"/>
                  <a:gd name="T27" fmla="*/ 19 h 46"/>
                  <a:gd name="T28" fmla="*/ 5 w 49"/>
                  <a:gd name="T29" fmla="*/ 11 h 46"/>
                  <a:gd name="T30" fmla="*/ 10 w 49"/>
                  <a:gd name="T31" fmla="*/ 4 h 46"/>
                  <a:gd name="T32" fmla="*/ 19 w 49"/>
                  <a:gd name="T33" fmla="*/ 0 h 46"/>
                  <a:gd name="T34" fmla="*/ 29 w 49"/>
                  <a:gd name="T35" fmla="*/ 0 h 46"/>
                  <a:gd name="T36" fmla="*/ 37 w 49"/>
                  <a:gd name="T37" fmla="*/ 2 h 46"/>
                  <a:gd name="T38" fmla="*/ 42 w 49"/>
                  <a:gd name="T39" fmla="*/ 6 h 46"/>
                  <a:gd name="T40" fmla="*/ 48 w 49"/>
                  <a:gd name="T41" fmla="*/ 13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46"/>
                  <a:gd name="T65" fmla="*/ 49 w 49"/>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46">
                    <a:moveTo>
                      <a:pt x="48" y="13"/>
                    </a:moveTo>
                    <a:lnTo>
                      <a:pt x="49" y="23"/>
                    </a:lnTo>
                    <a:lnTo>
                      <a:pt x="45" y="30"/>
                    </a:lnTo>
                    <a:lnTo>
                      <a:pt x="40" y="37"/>
                    </a:lnTo>
                    <a:lnTo>
                      <a:pt x="35" y="43"/>
                    </a:lnTo>
                    <a:lnTo>
                      <a:pt x="28" y="46"/>
                    </a:lnTo>
                    <a:lnTo>
                      <a:pt x="22" y="46"/>
                    </a:lnTo>
                    <a:lnTo>
                      <a:pt x="18" y="45"/>
                    </a:lnTo>
                    <a:lnTo>
                      <a:pt x="13" y="41"/>
                    </a:lnTo>
                    <a:lnTo>
                      <a:pt x="9" y="38"/>
                    </a:lnTo>
                    <a:lnTo>
                      <a:pt x="5" y="33"/>
                    </a:lnTo>
                    <a:lnTo>
                      <a:pt x="2" y="29"/>
                    </a:lnTo>
                    <a:lnTo>
                      <a:pt x="0" y="25"/>
                    </a:lnTo>
                    <a:lnTo>
                      <a:pt x="2" y="19"/>
                    </a:lnTo>
                    <a:lnTo>
                      <a:pt x="5" y="11"/>
                    </a:lnTo>
                    <a:lnTo>
                      <a:pt x="10" y="4"/>
                    </a:lnTo>
                    <a:lnTo>
                      <a:pt x="19" y="0"/>
                    </a:lnTo>
                    <a:lnTo>
                      <a:pt x="29" y="0"/>
                    </a:lnTo>
                    <a:lnTo>
                      <a:pt x="37" y="2"/>
                    </a:lnTo>
                    <a:lnTo>
                      <a:pt x="42" y="6"/>
                    </a:lnTo>
                    <a:lnTo>
                      <a:pt x="48" y="13"/>
                    </a:lnTo>
                    <a:close/>
                  </a:path>
                </a:pathLst>
              </a:custGeom>
              <a:solidFill>
                <a:srgbClr val="000000"/>
              </a:solidFill>
              <a:ln w="9525">
                <a:noFill/>
                <a:round/>
                <a:headEnd/>
                <a:tailEnd/>
              </a:ln>
            </p:spPr>
            <p:txBody>
              <a:bodyPr/>
              <a:lstStyle/>
              <a:p>
                <a:endParaRPr lang="en-US" dirty="0"/>
              </a:p>
            </p:txBody>
          </p:sp>
          <p:sp>
            <p:nvSpPr>
              <p:cNvPr id="122405" name="Freeform 549"/>
              <p:cNvSpPr>
                <a:spLocks/>
              </p:cNvSpPr>
              <p:nvPr/>
            </p:nvSpPr>
            <p:spPr bwMode="auto">
              <a:xfrm>
                <a:off x="2767" y="1244"/>
                <a:ext cx="9" cy="9"/>
              </a:xfrm>
              <a:custGeom>
                <a:avLst/>
                <a:gdLst>
                  <a:gd name="T0" fmla="*/ 46 w 46"/>
                  <a:gd name="T1" fmla="*/ 21 h 41"/>
                  <a:gd name="T2" fmla="*/ 42 w 46"/>
                  <a:gd name="T3" fmla="*/ 27 h 41"/>
                  <a:gd name="T4" fmla="*/ 37 w 46"/>
                  <a:gd name="T5" fmla="*/ 34 h 41"/>
                  <a:gd name="T6" fmla="*/ 32 w 46"/>
                  <a:gd name="T7" fmla="*/ 39 h 41"/>
                  <a:gd name="T8" fmla="*/ 23 w 46"/>
                  <a:gd name="T9" fmla="*/ 41 h 41"/>
                  <a:gd name="T10" fmla="*/ 11 w 46"/>
                  <a:gd name="T11" fmla="*/ 39 h 41"/>
                  <a:gd name="T12" fmla="*/ 5 w 46"/>
                  <a:gd name="T13" fmla="*/ 32 h 41"/>
                  <a:gd name="T14" fmla="*/ 0 w 46"/>
                  <a:gd name="T15" fmla="*/ 21 h 41"/>
                  <a:gd name="T16" fmla="*/ 2 w 46"/>
                  <a:gd name="T17" fmla="*/ 9 h 41"/>
                  <a:gd name="T18" fmla="*/ 9 w 46"/>
                  <a:gd name="T19" fmla="*/ 4 h 41"/>
                  <a:gd name="T20" fmla="*/ 16 w 46"/>
                  <a:gd name="T21" fmla="*/ 1 h 41"/>
                  <a:gd name="T22" fmla="*/ 23 w 46"/>
                  <a:gd name="T23" fmla="*/ 0 h 41"/>
                  <a:gd name="T24" fmla="*/ 29 w 46"/>
                  <a:gd name="T25" fmla="*/ 1 h 41"/>
                  <a:gd name="T26" fmla="*/ 36 w 46"/>
                  <a:gd name="T27" fmla="*/ 4 h 41"/>
                  <a:gd name="T28" fmla="*/ 41 w 46"/>
                  <a:gd name="T29" fmla="*/ 8 h 41"/>
                  <a:gd name="T30" fmla="*/ 44 w 46"/>
                  <a:gd name="T31" fmla="*/ 14 h 41"/>
                  <a:gd name="T32" fmla="*/ 46 w 46"/>
                  <a:gd name="T33" fmla="*/ 2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41"/>
                  <a:gd name="T53" fmla="*/ 46 w 46"/>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41">
                    <a:moveTo>
                      <a:pt x="46" y="21"/>
                    </a:moveTo>
                    <a:lnTo>
                      <a:pt x="42" y="27"/>
                    </a:lnTo>
                    <a:lnTo>
                      <a:pt x="37" y="34"/>
                    </a:lnTo>
                    <a:lnTo>
                      <a:pt x="32" y="39"/>
                    </a:lnTo>
                    <a:lnTo>
                      <a:pt x="23" y="41"/>
                    </a:lnTo>
                    <a:lnTo>
                      <a:pt x="11" y="39"/>
                    </a:lnTo>
                    <a:lnTo>
                      <a:pt x="5" y="32"/>
                    </a:lnTo>
                    <a:lnTo>
                      <a:pt x="0" y="21"/>
                    </a:lnTo>
                    <a:lnTo>
                      <a:pt x="2" y="9"/>
                    </a:lnTo>
                    <a:lnTo>
                      <a:pt x="9" y="4"/>
                    </a:lnTo>
                    <a:lnTo>
                      <a:pt x="16" y="1"/>
                    </a:lnTo>
                    <a:lnTo>
                      <a:pt x="23" y="0"/>
                    </a:lnTo>
                    <a:lnTo>
                      <a:pt x="29" y="1"/>
                    </a:lnTo>
                    <a:lnTo>
                      <a:pt x="36" y="4"/>
                    </a:lnTo>
                    <a:lnTo>
                      <a:pt x="41" y="8"/>
                    </a:lnTo>
                    <a:lnTo>
                      <a:pt x="44" y="14"/>
                    </a:lnTo>
                    <a:lnTo>
                      <a:pt x="46" y="21"/>
                    </a:lnTo>
                    <a:close/>
                  </a:path>
                </a:pathLst>
              </a:custGeom>
              <a:solidFill>
                <a:srgbClr val="000000"/>
              </a:solidFill>
              <a:ln w="9525">
                <a:noFill/>
                <a:round/>
                <a:headEnd/>
                <a:tailEnd/>
              </a:ln>
            </p:spPr>
            <p:txBody>
              <a:bodyPr/>
              <a:lstStyle/>
              <a:p>
                <a:endParaRPr lang="en-US" dirty="0"/>
              </a:p>
            </p:txBody>
          </p:sp>
          <p:sp>
            <p:nvSpPr>
              <p:cNvPr id="122406" name="Freeform 550"/>
              <p:cNvSpPr>
                <a:spLocks/>
              </p:cNvSpPr>
              <p:nvPr/>
            </p:nvSpPr>
            <p:spPr bwMode="auto">
              <a:xfrm>
                <a:off x="2871" y="1252"/>
                <a:ext cx="16" cy="9"/>
              </a:xfrm>
              <a:custGeom>
                <a:avLst/>
                <a:gdLst>
                  <a:gd name="T0" fmla="*/ 75 w 81"/>
                  <a:gd name="T1" fmla="*/ 15 h 48"/>
                  <a:gd name="T2" fmla="*/ 65 w 81"/>
                  <a:gd name="T3" fmla="*/ 19 h 48"/>
                  <a:gd name="T4" fmla="*/ 56 w 81"/>
                  <a:gd name="T5" fmla="*/ 24 h 48"/>
                  <a:gd name="T6" fmla="*/ 46 w 81"/>
                  <a:gd name="T7" fmla="*/ 29 h 48"/>
                  <a:gd name="T8" fmla="*/ 37 w 81"/>
                  <a:gd name="T9" fmla="*/ 35 h 48"/>
                  <a:gd name="T10" fmla="*/ 28 w 81"/>
                  <a:gd name="T11" fmla="*/ 39 h 48"/>
                  <a:gd name="T12" fmla="*/ 18 w 81"/>
                  <a:gd name="T13" fmla="*/ 44 h 48"/>
                  <a:gd name="T14" fmla="*/ 9 w 81"/>
                  <a:gd name="T15" fmla="*/ 47 h 48"/>
                  <a:gd name="T16" fmla="*/ 0 w 81"/>
                  <a:gd name="T17" fmla="*/ 48 h 48"/>
                  <a:gd name="T18" fmla="*/ 5 w 81"/>
                  <a:gd name="T19" fmla="*/ 40 h 48"/>
                  <a:gd name="T20" fmla="*/ 13 w 81"/>
                  <a:gd name="T21" fmla="*/ 33 h 48"/>
                  <a:gd name="T22" fmla="*/ 21 w 81"/>
                  <a:gd name="T23" fmla="*/ 27 h 48"/>
                  <a:gd name="T24" fmla="*/ 30 w 81"/>
                  <a:gd name="T25" fmla="*/ 21 h 48"/>
                  <a:gd name="T26" fmla="*/ 39 w 81"/>
                  <a:gd name="T27" fmla="*/ 16 h 48"/>
                  <a:gd name="T28" fmla="*/ 48 w 81"/>
                  <a:gd name="T29" fmla="*/ 11 h 48"/>
                  <a:gd name="T30" fmla="*/ 57 w 81"/>
                  <a:gd name="T31" fmla="*/ 6 h 48"/>
                  <a:gd name="T32" fmla="*/ 65 w 81"/>
                  <a:gd name="T33" fmla="*/ 0 h 48"/>
                  <a:gd name="T34" fmla="*/ 81 w 81"/>
                  <a:gd name="T35" fmla="*/ 2 h 48"/>
                  <a:gd name="T36" fmla="*/ 75 w 81"/>
                  <a:gd name="T37" fmla="*/ 15 h 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1"/>
                  <a:gd name="T58" fmla="*/ 0 h 48"/>
                  <a:gd name="T59" fmla="*/ 81 w 81"/>
                  <a:gd name="T60" fmla="*/ 48 h 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1" h="48">
                    <a:moveTo>
                      <a:pt x="75" y="15"/>
                    </a:moveTo>
                    <a:lnTo>
                      <a:pt x="65" y="19"/>
                    </a:lnTo>
                    <a:lnTo>
                      <a:pt x="56" y="24"/>
                    </a:lnTo>
                    <a:lnTo>
                      <a:pt x="46" y="29"/>
                    </a:lnTo>
                    <a:lnTo>
                      <a:pt x="37" y="35"/>
                    </a:lnTo>
                    <a:lnTo>
                      <a:pt x="28" y="39"/>
                    </a:lnTo>
                    <a:lnTo>
                      <a:pt x="18" y="44"/>
                    </a:lnTo>
                    <a:lnTo>
                      <a:pt x="9" y="47"/>
                    </a:lnTo>
                    <a:lnTo>
                      <a:pt x="0" y="48"/>
                    </a:lnTo>
                    <a:lnTo>
                      <a:pt x="5" y="40"/>
                    </a:lnTo>
                    <a:lnTo>
                      <a:pt x="13" y="33"/>
                    </a:lnTo>
                    <a:lnTo>
                      <a:pt x="21" y="27"/>
                    </a:lnTo>
                    <a:lnTo>
                      <a:pt x="30" y="21"/>
                    </a:lnTo>
                    <a:lnTo>
                      <a:pt x="39" y="16"/>
                    </a:lnTo>
                    <a:lnTo>
                      <a:pt x="48" y="11"/>
                    </a:lnTo>
                    <a:lnTo>
                      <a:pt x="57" y="6"/>
                    </a:lnTo>
                    <a:lnTo>
                      <a:pt x="65" y="0"/>
                    </a:lnTo>
                    <a:lnTo>
                      <a:pt x="81" y="2"/>
                    </a:lnTo>
                    <a:lnTo>
                      <a:pt x="75" y="15"/>
                    </a:lnTo>
                    <a:close/>
                  </a:path>
                </a:pathLst>
              </a:custGeom>
              <a:solidFill>
                <a:srgbClr val="000000"/>
              </a:solidFill>
              <a:ln w="9525">
                <a:noFill/>
                <a:round/>
                <a:headEnd/>
                <a:tailEnd/>
              </a:ln>
            </p:spPr>
            <p:txBody>
              <a:bodyPr/>
              <a:lstStyle/>
              <a:p>
                <a:endParaRPr lang="en-US" dirty="0"/>
              </a:p>
            </p:txBody>
          </p:sp>
          <p:sp>
            <p:nvSpPr>
              <p:cNvPr id="122407" name="Freeform 551"/>
              <p:cNvSpPr>
                <a:spLocks/>
              </p:cNvSpPr>
              <p:nvPr/>
            </p:nvSpPr>
            <p:spPr bwMode="auto">
              <a:xfrm>
                <a:off x="2748" y="1256"/>
                <a:ext cx="17" cy="18"/>
              </a:xfrm>
              <a:custGeom>
                <a:avLst/>
                <a:gdLst>
                  <a:gd name="T0" fmla="*/ 81 w 81"/>
                  <a:gd name="T1" fmla="*/ 85 h 93"/>
                  <a:gd name="T2" fmla="*/ 70 w 81"/>
                  <a:gd name="T3" fmla="*/ 87 h 93"/>
                  <a:gd name="T4" fmla="*/ 59 w 81"/>
                  <a:gd name="T5" fmla="*/ 88 h 93"/>
                  <a:gd name="T6" fmla="*/ 46 w 81"/>
                  <a:gd name="T7" fmla="*/ 91 h 93"/>
                  <a:gd name="T8" fmla="*/ 34 w 81"/>
                  <a:gd name="T9" fmla="*/ 93 h 93"/>
                  <a:gd name="T10" fmla="*/ 23 w 81"/>
                  <a:gd name="T11" fmla="*/ 93 h 93"/>
                  <a:gd name="T12" fmla="*/ 14 w 81"/>
                  <a:gd name="T13" fmla="*/ 92 h 93"/>
                  <a:gd name="T14" fmla="*/ 6 w 81"/>
                  <a:gd name="T15" fmla="*/ 88 h 93"/>
                  <a:gd name="T16" fmla="*/ 0 w 81"/>
                  <a:gd name="T17" fmla="*/ 79 h 93"/>
                  <a:gd name="T18" fmla="*/ 8 w 81"/>
                  <a:gd name="T19" fmla="*/ 75 h 93"/>
                  <a:gd name="T20" fmla="*/ 16 w 81"/>
                  <a:gd name="T21" fmla="*/ 74 h 93"/>
                  <a:gd name="T22" fmla="*/ 25 w 81"/>
                  <a:gd name="T23" fmla="*/ 74 h 93"/>
                  <a:gd name="T24" fmla="*/ 34 w 81"/>
                  <a:gd name="T25" fmla="*/ 74 h 93"/>
                  <a:gd name="T26" fmla="*/ 43 w 81"/>
                  <a:gd name="T27" fmla="*/ 74 h 93"/>
                  <a:gd name="T28" fmla="*/ 50 w 81"/>
                  <a:gd name="T29" fmla="*/ 73 h 93"/>
                  <a:gd name="T30" fmla="*/ 56 w 81"/>
                  <a:gd name="T31" fmla="*/ 70 h 93"/>
                  <a:gd name="T32" fmla="*/ 61 w 81"/>
                  <a:gd name="T33" fmla="*/ 64 h 93"/>
                  <a:gd name="T34" fmla="*/ 59 w 81"/>
                  <a:gd name="T35" fmla="*/ 44 h 93"/>
                  <a:gd name="T36" fmla="*/ 53 w 81"/>
                  <a:gd name="T37" fmla="*/ 31 h 93"/>
                  <a:gd name="T38" fmla="*/ 51 w 81"/>
                  <a:gd name="T39" fmla="*/ 17 h 93"/>
                  <a:gd name="T40" fmla="*/ 55 w 81"/>
                  <a:gd name="T41" fmla="*/ 0 h 93"/>
                  <a:gd name="T42" fmla="*/ 69 w 81"/>
                  <a:gd name="T43" fmla="*/ 18 h 93"/>
                  <a:gd name="T44" fmla="*/ 73 w 81"/>
                  <a:gd name="T45" fmla="*/ 40 h 93"/>
                  <a:gd name="T46" fmla="*/ 75 w 81"/>
                  <a:gd name="T47" fmla="*/ 62 h 93"/>
                  <a:gd name="T48" fmla="*/ 81 w 81"/>
                  <a:gd name="T49" fmla="*/ 85 h 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1"/>
                  <a:gd name="T76" fmla="*/ 0 h 93"/>
                  <a:gd name="T77" fmla="*/ 81 w 81"/>
                  <a:gd name="T78" fmla="*/ 93 h 9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1" h="93">
                    <a:moveTo>
                      <a:pt x="81" y="85"/>
                    </a:moveTo>
                    <a:lnTo>
                      <a:pt x="70" y="87"/>
                    </a:lnTo>
                    <a:lnTo>
                      <a:pt x="59" y="88"/>
                    </a:lnTo>
                    <a:lnTo>
                      <a:pt x="46" y="91"/>
                    </a:lnTo>
                    <a:lnTo>
                      <a:pt x="34" y="93"/>
                    </a:lnTo>
                    <a:lnTo>
                      <a:pt x="23" y="93"/>
                    </a:lnTo>
                    <a:lnTo>
                      <a:pt x="14" y="92"/>
                    </a:lnTo>
                    <a:lnTo>
                      <a:pt x="6" y="88"/>
                    </a:lnTo>
                    <a:lnTo>
                      <a:pt x="0" y="79"/>
                    </a:lnTo>
                    <a:lnTo>
                      <a:pt x="8" y="75"/>
                    </a:lnTo>
                    <a:lnTo>
                      <a:pt x="16" y="74"/>
                    </a:lnTo>
                    <a:lnTo>
                      <a:pt x="25" y="74"/>
                    </a:lnTo>
                    <a:lnTo>
                      <a:pt x="34" y="74"/>
                    </a:lnTo>
                    <a:lnTo>
                      <a:pt x="43" y="74"/>
                    </a:lnTo>
                    <a:lnTo>
                      <a:pt x="50" y="73"/>
                    </a:lnTo>
                    <a:lnTo>
                      <a:pt x="56" y="70"/>
                    </a:lnTo>
                    <a:lnTo>
                      <a:pt x="61" y="64"/>
                    </a:lnTo>
                    <a:lnTo>
                      <a:pt x="59" y="44"/>
                    </a:lnTo>
                    <a:lnTo>
                      <a:pt x="53" y="31"/>
                    </a:lnTo>
                    <a:lnTo>
                      <a:pt x="51" y="17"/>
                    </a:lnTo>
                    <a:lnTo>
                      <a:pt x="55" y="0"/>
                    </a:lnTo>
                    <a:lnTo>
                      <a:pt x="69" y="18"/>
                    </a:lnTo>
                    <a:lnTo>
                      <a:pt x="73" y="40"/>
                    </a:lnTo>
                    <a:lnTo>
                      <a:pt x="75" y="62"/>
                    </a:lnTo>
                    <a:lnTo>
                      <a:pt x="81" y="85"/>
                    </a:lnTo>
                    <a:close/>
                  </a:path>
                </a:pathLst>
              </a:custGeom>
              <a:solidFill>
                <a:srgbClr val="000000"/>
              </a:solidFill>
              <a:ln w="9525">
                <a:noFill/>
                <a:round/>
                <a:headEnd/>
                <a:tailEnd/>
              </a:ln>
            </p:spPr>
            <p:txBody>
              <a:bodyPr/>
              <a:lstStyle/>
              <a:p>
                <a:endParaRPr lang="en-US" dirty="0"/>
              </a:p>
            </p:txBody>
          </p:sp>
          <p:sp>
            <p:nvSpPr>
              <p:cNvPr id="122408" name="Freeform 552"/>
              <p:cNvSpPr>
                <a:spLocks/>
              </p:cNvSpPr>
              <p:nvPr/>
            </p:nvSpPr>
            <p:spPr bwMode="auto">
              <a:xfrm>
                <a:off x="2723" y="1256"/>
                <a:ext cx="21" cy="5"/>
              </a:xfrm>
              <a:custGeom>
                <a:avLst/>
                <a:gdLst>
                  <a:gd name="T0" fmla="*/ 108 w 108"/>
                  <a:gd name="T1" fmla="*/ 13 h 25"/>
                  <a:gd name="T2" fmla="*/ 93 w 108"/>
                  <a:gd name="T3" fmla="*/ 14 h 25"/>
                  <a:gd name="T4" fmla="*/ 79 w 108"/>
                  <a:gd name="T5" fmla="*/ 15 h 25"/>
                  <a:gd name="T6" fmla="*/ 64 w 108"/>
                  <a:gd name="T7" fmla="*/ 17 h 25"/>
                  <a:gd name="T8" fmla="*/ 51 w 108"/>
                  <a:gd name="T9" fmla="*/ 19 h 25"/>
                  <a:gd name="T10" fmla="*/ 37 w 108"/>
                  <a:gd name="T11" fmla="*/ 22 h 25"/>
                  <a:gd name="T12" fmla="*/ 24 w 108"/>
                  <a:gd name="T13" fmla="*/ 24 h 25"/>
                  <a:gd name="T14" fmla="*/ 13 w 108"/>
                  <a:gd name="T15" fmla="*/ 25 h 25"/>
                  <a:gd name="T16" fmla="*/ 1 w 108"/>
                  <a:gd name="T17" fmla="*/ 25 h 25"/>
                  <a:gd name="T18" fmla="*/ 0 w 108"/>
                  <a:gd name="T19" fmla="*/ 23 h 25"/>
                  <a:gd name="T20" fmla="*/ 11 w 108"/>
                  <a:gd name="T21" fmla="*/ 16 h 25"/>
                  <a:gd name="T22" fmla="*/ 23 w 108"/>
                  <a:gd name="T23" fmla="*/ 10 h 25"/>
                  <a:gd name="T24" fmla="*/ 36 w 108"/>
                  <a:gd name="T25" fmla="*/ 6 h 25"/>
                  <a:gd name="T26" fmla="*/ 50 w 108"/>
                  <a:gd name="T27" fmla="*/ 3 h 25"/>
                  <a:gd name="T28" fmla="*/ 63 w 108"/>
                  <a:gd name="T29" fmla="*/ 1 h 25"/>
                  <a:gd name="T30" fmla="*/ 78 w 108"/>
                  <a:gd name="T31" fmla="*/ 0 h 25"/>
                  <a:gd name="T32" fmla="*/ 93 w 108"/>
                  <a:gd name="T33" fmla="*/ 1 h 25"/>
                  <a:gd name="T34" fmla="*/ 108 w 108"/>
                  <a:gd name="T35" fmla="*/ 4 h 25"/>
                  <a:gd name="T36" fmla="*/ 108 w 108"/>
                  <a:gd name="T37" fmla="*/ 13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8"/>
                  <a:gd name="T58" fmla="*/ 0 h 25"/>
                  <a:gd name="T59" fmla="*/ 108 w 108"/>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8" h="25">
                    <a:moveTo>
                      <a:pt x="108" y="13"/>
                    </a:moveTo>
                    <a:lnTo>
                      <a:pt x="93" y="14"/>
                    </a:lnTo>
                    <a:lnTo>
                      <a:pt x="79" y="15"/>
                    </a:lnTo>
                    <a:lnTo>
                      <a:pt x="64" y="17"/>
                    </a:lnTo>
                    <a:lnTo>
                      <a:pt x="51" y="19"/>
                    </a:lnTo>
                    <a:lnTo>
                      <a:pt x="37" y="22"/>
                    </a:lnTo>
                    <a:lnTo>
                      <a:pt x="24" y="24"/>
                    </a:lnTo>
                    <a:lnTo>
                      <a:pt x="13" y="25"/>
                    </a:lnTo>
                    <a:lnTo>
                      <a:pt x="1" y="25"/>
                    </a:lnTo>
                    <a:lnTo>
                      <a:pt x="0" y="23"/>
                    </a:lnTo>
                    <a:lnTo>
                      <a:pt x="11" y="16"/>
                    </a:lnTo>
                    <a:lnTo>
                      <a:pt x="23" y="10"/>
                    </a:lnTo>
                    <a:lnTo>
                      <a:pt x="36" y="6"/>
                    </a:lnTo>
                    <a:lnTo>
                      <a:pt x="50" y="3"/>
                    </a:lnTo>
                    <a:lnTo>
                      <a:pt x="63" y="1"/>
                    </a:lnTo>
                    <a:lnTo>
                      <a:pt x="78" y="0"/>
                    </a:lnTo>
                    <a:lnTo>
                      <a:pt x="93" y="1"/>
                    </a:lnTo>
                    <a:lnTo>
                      <a:pt x="108" y="4"/>
                    </a:lnTo>
                    <a:lnTo>
                      <a:pt x="108" y="13"/>
                    </a:lnTo>
                    <a:close/>
                  </a:path>
                </a:pathLst>
              </a:custGeom>
              <a:solidFill>
                <a:srgbClr val="000000"/>
              </a:solidFill>
              <a:ln w="9525">
                <a:noFill/>
                <a:round/>
                <a:headEnd/>
                <a:tailEnd/>
              </a:ln>
            </p:spPr>
            <p:txBody>
              <a:bodyPr/>
              <a:lstStyle/>
              <a:p>
                <a:endParaRPr lang="en-US" dirty="0"/>
              </a:p>
            </p:txBody>
          </p:sp>
          <p:sp>
            <p:nvSpPr>
              <p:cNvPr id="122409" name="Freeform 553"/>
              <p:cNvSpPr>
                <a:spLocks/>
              </p:cNvSpPr>
              <p:nvPr/>
            </p:nvSpPr>
            <p:spPr bwMode="auto">
              <a:xfrm>
                <a:off x="2874" y="1258"/>
                <a:ext cx="13" cy="7"/>
              </a:xfrm>
              <a:custGeom>
                <a:avLst/>
                <a:gdLst>
                  <a:gd name="T0" fmla="*/ 63 w 63"/>
                  <a:gd name="T1" fmla="*/ 0 h 32"/>
                  <a:gd name="T2" fmla="*/ 56 w 63"/>
                  <a:gd name="T3" fmla="*/ 5 h 32"/>
                  <a:gd name="T4" fmla="*/ 48 w 63"/>
                  <a:gd name="T5" fmla="*/ 11 h 32"/>
                  <a:gd name="T6" fmla="*/ 41 w 63"/>
                  <a:gd name="T7" fmla="*/ 15 h 32"/>
                  <a:gd name="T8" fmla="*/ 33 w 63"/>
                  <a:gd name="T9" fmla="*/ 19 h 32"/>
                  <a:gd name="T10" fmla="*/ 26 w 63"/>
                  <a:gd name="T11" fmla="*/ 22 h 32"/>
                  <a:gd name="T12" fmla="*/ 17 w 63"/>
                  <a:gd name="T13" fmla="*/ 24 h 32"/>
                  <a:gd name="T14" fmla="*/ 9 w 63"/>
                  <a:gd name="T15" fmla="*/ 29 h 32"/>
                  <a:gd name="T16" fmla="*/ 0 w 63"/>
                  <a:gd name="T17" fmla="*/ 32 h 32"/>
                  <a:gd name="T18" fmla="*/ 3 w 63"/>
                  <a:gd name="T19" fmla="*/ 23 h 32"/>
                  <a:gd name="T20" fmla="*/ 9 w 63"/>
                  <a:gd name="T21" fmla="*/ 16 h 32"/>
                  <a:gd name="T22" fmla="*/ 17 w 63"/>
                  <a:gd name="T23" fmla="*/ 11 h 32"/>
                  <a:gd name="T24" fmla="*/ 26 w 63"/>
                  <a:gd name="T25" fmla="*/ 6 h 32"/>
                  <a:gd name="T26" fmla="*/ 35 w 63"/>
                  <a:gd name="T27" fmla="*/ 3 h 32"/>
                  <a:gd name="T28" fmla="*/ 45 w 63"/>
                  <a:gd name="T29" fmla="*/ 1 h 32"/>
                  <a:gd name="T30" fmla="*/ 54 w 63"/>
                  <a:gd name="T31" fmla="*/ 0 h 32"/>
                  <a:gd name="T32" fmla="*/ 63 w 63"/>
                  <a:gd name="T33" fmla="*/ 0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32"/>
                  <a:gd name="T53" fmla="*/ 63 w 63"/>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32">
                    <a:moveTo>
                      <a:pt x="63" y="0"/>
                    </a:moveTo>
                    <a:lnTo>
                      <a:pt x="56" y="5"/>
                    </a:lnTo>
                    <a:lnTo>
                      <a:pt x="48" y="11"/>
                    </a:lnTo>
                    <a:lnTo>
                      <a:pt x="41" y="15"/>
                    </a:lnTo>
                    <a:lnTo>
                      <a:pt x="33" y="19"/>
                    </a:lnTo>
                    <a:lnTo>
                      <a:pt x="26" y="22"/>
                    </a:lnTo>
                    <a:lnTo>
                      <a:pt x="17" y="24"/>
                    </a:lnTo>
                    <a:lnTo>
                      <a:pt x="9" y="29"/>
                    </a:lnTo>
                    <a:lnTo>
                      <a:pt x="0" y="32"/>
                    </a:lnTo>
                    <a:lnTo>
                      <a:pt x="3" y="23"/>
                    </a:lnTo>
                    <a:lnTo>
                      <a:pt x="9" y="16"/>
                    </a:lnTo>
                    <a:lnTo>
                      <a:pt x="17" y="11"/>
                    </a:lnTo>
                    <a:lnTo>
                      <a:pt x="26" y="6"/>
                    </a:lnTo>
                    <a:lnTo>
                      <a:pt x="35" y="3"/>
                    </a:lnTo>
                    <a:lnTo>
                      <a:pt x="45" y="1"/>
                    </a:lnTo>
                    <a:lnTo>
                      <a:pt x="54" y="0"/>
                    </a:lnTo>
                    <a:lnTo>
                      <a:pt x="63" y="0"/>
                    </a:lnTo>
                    <a:close/>
                  </a:path>
                </a:pathLst>
              </a:custGeom>
              <a:solidFill>
                <a:srgbClr val="000000"/>
              </a:solidFill>
              <a:ln w="9525">
                <a:noFill/>
                <a:round/>
                <a:headEnd/>
                <a:tailEnd/>
              </a:ln>
            </p:spPr>
            <p:txBody>
              <a:bodyPr/>
              <a:lstStyle/>
              <a:p>
                <a:endParaRPr lang="en-US" dirty="0"/>
              </a:p>
            </p:txBody>
          </p:sp>
          <p:sp>
            <p:nvSpPr>
              <p:cNvPr id="122410" name="Freeform 554"/>
              <p:cNvSpPr>
                <a:spLocks/>
              </p:cNvSpPr>
              <p:nvPr/>
            </p:nvSpPr>
            <p:spPr bwMode="auto">
              <a:xfrm>
                <a:off x="2866" y="1276"/>
                <a:ext cx="25" cy="28"/>
              </a:xfrm>
              <a:custGeom>
                <a:avLst/>
                <a:gdLst>
                  <a:gd name="T0" fmla="*/ 126 w 127"/>
                  <a:gd name="T1" fmla="*/ 29 h 142"/>
                  <a:gd name="T2" fmla="*/ 113 w 127"/>
                  <a:gd name="T3" fmla="*/ 39 h 142"/>
                  <a:gd name="T4" fmla="*/ 104 w 127"/>
                  <a:gd name="T5" fmla="*/ 52 h 142"/>
                  <a:gd name="T6" fmla="*/ 98 w 127"/>
                  <a:gd name="T7" fmla="*/ 66 h 142"/>
                  <a:gd name="T8" fmla="*/ 93 w 127"/>
                  <a:gd name="T9" fmla="*/ 83 h 142"/>
                  <a:gd name="T10" fmla="*/ 89 w 127"/>
                  <a:gd name="T11" fmla="*/ 99 h 142"/>
                  <a:gd name="T12" fmla="*/ 83 w 127"/>
                  <a:gd name="T13" fmla="*/ 114 h 142"/>
                  <a:gd name="T14" fmla="*/ 75 w 127"/>
                  <a:gd name="T15" fmla="*/ 129 h 142"/>
                  <a:gd name="T16" fmla="*/ 65 w 127"/>
                  <a:gd name="T17" fmla="*/ 140 h 142"/>
                  <a:gd name="T18" fmla="*/ 56 w 127"/>
                  <a:gd name="T19" fmla="*/ 142 h 142"/>
                  <a:gd name="T20" fmla="*/ 47 w 127"/>
                  <a:gd name="T21" fmla="*/ 142 h 142"/>
                  <a:gd name="T22" fmla="*/ 39 w 127"/>
                  <a:gd name="T23" fmla="*/ 138 h 142"/>
                  <a:gd name="T24" fmla="*/ 38 w 127"/>
                  <a:gd name="T25" fmla="*/ 128 h 142"/>
                  <a:gd name="T26" fmla="*/ 46 w 127"/>
                  <a:gd name="T27" fmla="*/ 115 h 142"/>
                  <a:gd name="T28" fmla="*/ 53 w 127"/>
                  <a:gd name="T29" fmla="*/ 104 h 142"/>
                  <a:gd name="T30" fmla="*/ 61 w 127"/>
                  <a:gd name="T31" fmla="*/ 94 h 142"/>
                  <a:gd name="T32" fmla="*/ 67 w 127"/>
                  <a:gd name="T33" fmla="*/ 84 h 142"/>
                  <a:gd name="T34" fmla="*/ 74 w 127"/>
                  <a:gd name="T35" fmla="*/ 74 h 142"/>
                  <a:gd name="T36" fmla="*/ 81 w 127"/>
                  <a:gd name="T37" fmla="*/ 63 h 142"/>
                  <a:gd name="T38" fmla="*/ 89 w 127"/>
                  <a:gd name="T39" fmla="*/ 52 h 142"/>
                  <a:gd name="T40" fmla="*/ 95 w 127"/>
                  <a:gd name="T41" fmla="*/ 40 h 142"/>
                  <a:gd name="T42" fmla="*/ 85 w 127"/>
                  <a:gd name="T43" fmla="*/ 43 h 142"/>
                  <a:gd name="T44" fmla="*/ 75 w 127"/>
                  <a:gd name="T45" fmla="*/ 45 h 142"/>
                  <a:gd name="T46" fmla="*/ 65 w 127"/>
                  <a:gd name="T47" fmla="*/ 46 h 142"/>
                  <a:gd name="T48" fmla="*/ 55 w 127"/>
                  <a:gd name="T49" fmla="*/ 48 h 142"/>
                  <a:gd name="T50" fmla="*/ 44 w 127"/>
                  <a:gd name="T51" fmla="*/ 50 h 142"/>
                  <a:gd name="T52" fmla="*/ 34 w 127"/>
                  <a:gd name="T53" fmla="*/ 52 h 142"/>
                  <a:gd name="T54" fmla="*/ 22 w 127"/>
                  <a:gd name="T55" fmla="*/ 54 h 142"/>
                  <a:gd name="T56" fmla="*/ 11 w 127"/>
                  <a:gd name="T57" fmla="*/ 56 h 142"/>
                  <a:gd name="T58" fmla="*/ 4 w 127"/>
                  <a:gd name="T59" fmla="*/ 52 h 142"/>
                  <a:gd name="T60" fmla="*/ 0 w 127"/>
                  <a:gd name="T61" fmla="*/ 46 h 142"/>
                  <a:gd name="T62" fmla="*/ 0 w 127"/>
                  <a:gd name="T63" fmla="*/ 39 h 142"/>
                  <a:gd name="T64" fmla="*/ 4 w 127"/>
                  <a:gd name="T65" fmla="*/ 34 h 142"/>
                  <a:gd name="T66" fmla="*/ 108 w 127"/>
                  <a:gd name="T67" fmla="*/ 0 h 142"/>
                  <a:gd name="T68" fmla="*/ 119 w 127"/>
                  <a:gd name="T69" fmla="*/ 2 h 142"/>
                  <a:gd name="T70" fmla="*/ 125 w 127"/>
                  <a:gd name="T71" fmla="*/ 9 h 142"/>
                  <a:gd name="T72" fmla="*/ 127 w 127"/>
                  <a:gd name="T73" fmla="*/ 18 h 142"/>
                  <a:gd name="T74" fmla="*/ 126 w 127"/>
                  <a:gd name="T75" fmla="*/ 29 h 1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7"/>
                  <a:gd name="T115" fmla="*/ 0 h 142"/>
                  <a:gd name="T116" fmla="*/ 127 w 127"/>
                  <a:gd name="T117" fmla="*/ 142 h 1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7" h="142">
                    <a:moveTo>
                      <a:pt x="126" y="29"/>
                    </a:moveTo>
                    <a:lnTo>
                      <a:pt x="113" y="39"/>
                    </a:lnTo>
                    <a:lnTo>
                      <a:pt x="104" y="52"/>
                    </a:lnTo>
                    <a:lnTo>
                      <a:pt x="98" y="66"/>
                    </a:lnTo>
                    <a:lnTo>
                      <a:pt x="93" y="83"/>
                    </a:lnTo>
                    <a:lnTo>
                      <a:pt x="89" y="99"/>
                    </a:lnTo>
                    <a:lnTo>
                      <a:pt x="83" y="114"/>
                    </a:lnTo>
                    <a:lnTo>
                      <a:pt x="75" y="129"/>
                    </a:lnTo>
                    <a:lnTo>
                      <a:pt x="65" y="140"/>
                    </a:lnTo>
                    <a:lnTo>
                      <a:pt x="56" y="142"/>
                    </a:lnTo>
                    <a:lnTo>
                      <a:pt x="47" y="142"/>
                    </a:lnTo>
                    <a:lnTo>
                      <a:pt x="39" y="138"/>
                    </a:lnTo>
                    <a:lnTo>
                      <a:pt x="38" y="128"/>
                    </a:lnTo>
                    <a:lnTo>
                      <a:pt x="46" y="115"/>
                    </a:lnTo>
                    <a:lnTo>
                      <a:pt x="53" y="104"/>
                    </a:lnTo>
                    <a:lnTo>
                      <a:pt x="61" y="94"/>
                    </a:lnTo>
                    <a:lnTo>
                      <a:pt x="67" y="84"/>
                    </a:lnTo>
                    <a:lnTo>
                      <a:pt x="74" y="74"/>
                    </a:lnTo>
                    <a:lnTo>
                      <a:pt x="81" y="63"/>
                    </a:lnTo>
                    <a:lnTo>
                      <a:pt x="89" y="52"/>
                    </a:lnTo>
                    <a:lnTo>
                      <a:pt x="95" y="40"/>
                    </a:lnTo>
                    <a:lnTo>
                      <a:pt x="85" y="43"/>
                    </a:lnTo>
                    <a:lnTo>
                      <a:pt x="75" y="45"/>
                    </a:lnTo>
                    <a:lnTo>
                      <a:pt x="65" y="46"/>
                    </a:lnTo>
                    <a:lnTo>
                      <a:pt x="55" y="48"/>
                    </a:lnTo>
                    <a:lnTo>
                      <a:pt x="44" y="50"/>
                    </a:lnTo>
                    <a:lnTo>
                      <a:pt x="34" y="52"/>
                    </a:lnTo>
                    <a:lnTo>
                      <a:pt x="22" y="54"/>
                    </a:lnTo>
                    <a:lnTo>
                      <a:pt x="11" y="56"/>
                    </a:lnTo>
                    <a:lnTo>
                      <a:pt x="4" y="52"/>
                    </a:lnTo>
                    <a:lnTo>
                      <a:pt x="0" y="46"/>
                    </a:lnTo>
                    <a:lnTo>
                      <a:pt x="0" y="39"/>
                    </a:lnTo>
                    <a:lnTo>
                      <a:pt x="4" y="34"/>
                    </a:lnTo>
                    <a:lnTo>
                      <a:pt x="108" y="0"/>
                    </a:lnTo>
                    <a:lnTo>
                      <a:pt x="119" y="2"/>
                    </a:lnTo>
                    <a:lnTo>
                      <a:pt x="125" y="9"/>
                    </a:lnTo>
                    <a:lnTo>
                      <a:pt x="127" y="18"/>
                    </a:lnTo>
                    <a:lnTo>
                      <a:pt x="126" y="29"/>
                    </a:lnTo>
                    <a:close/>
                  </a:path>
                </a:pathLst>
              </a:custGeom>
              <a:solidFill>
                <a:srgbClr val="000000"/>
              </a:solidFill>
              <a:ln w="9525">
                <a:noFill/>
                <a:round/>
                <a:headEnd/>
                <a:tailEnd/>
              </a:ln>
            </p:spPr>
            <p:txBody>
              <a:bodyPr/>
              <a:lstStyle/>
              <a:p>
                <a:endParaRPr lang="en-US" dirty="0"/>
              </a:p>
            </p:txBody>
          </p:sp>
          <p:sp>
            <p:nvSpPr>
              <p:cNvPr id="122411" name="Freeform 555"/>
              <p:cNvSpPr>
                <a:spLocks/>
              </p:cNvSpPr>
              <p:nvPr/>
            </p:nvSpPr>
            <p:spPr bwMode="auto">
              <a:xfrm>
                <a:off x="2691" y="1279"/>
                <a:ext cx="22" cy="49"/>
              </a:xfrm>
              <a:custGeom>
                <a:avLst/>
                <a:gdLst>
                  <a:gd name="T0" fmla="*/ 86 w 109"/>
                  <a:gd name="T1" fmla="*/ 62 h 247"/>
                  <a:gd name="T2" fmla="*/ 73 w 109"/>
                  <a:gd name="T3" fmla="*/ 79 h 247"/>
                  <a:gd name="T4" fmla="*/ 65 w 109"/>
                  <a:gd name="T5" fmla="*/ 99 h 247"/>
                  <a:gd name="T6" fmla="*/ 56 w 109"/>
                  <a:gd name="T7" fmla="*/ 121 h 247"/>
                  <a:gd name="T8" fmla="*/ 47 w 109"/>
                  <a:gd name="T9" fmla="*/ 141 h 247"/>
                  <a:gd name="T10" fmla="*/ 38 w 109"/>
                  <a:gd name="T11" fmla="*/ 161 h 247"/>
                  <a:gd name="T12" fmla="*/ 29 w 109"/>
                  <a:gd name="T13" fmla="*/ 182 h 247"/>
                  <a:gd name="T14" fmla="*/ 22 w 109"/>
                  <a:gd name="T15" fmla="*/ 204 h 247"/>
                  <a:gd name="T16" fmla="*/ 14 w 109"/>
                  <a:gd name="T17" fmla="*/ 225 h 247"/>
                  <a:gd name="T18" fmla="*/ 7 w 109"/>
                  <a:gd name="T19" fmla="*/ 247 h 247"/>
                  <a:gd name="T20" fmla="*/ 0 w 109"/>
                  <a:gd name="T21" fmla="*/ 247 h 247"/>
                  <a:gd name="T22" fmla="*/ 8 w 109"/>
                  <a:gd name="T23" fmla="*/ 215 h 247"/>
                  <a:gd name="T24" fmla="*/ 18 w 109"/>
                  <a:gd name="T25" fmla="*/ 183 h 247"/>
                  <a:gd name="T26" fmla="*/ 31 w 109"/>
                  <a:gd name="T27" fmla="*/ 153 h 247"/>
                  <a:gd name="T28" fmla="*/ 44 w 109"/>
                  <a:gd name="T29" fmla="*/ 123 h 247"/>
                  <a:gd name="T30" fmla="*/ 59 w 109"/>
                  <a:gd name="T31" fmla="*/ 94 h 247"/>
                  <a:gd name="T32" fmla="*/ 72 w 109"/>
                  <a:gd name="T33" fmla="*/ 65 h 247"/>
                  <a:gd name="T34" fmla="*/ 86 w 109"/>
                  <a:gd name="T35" fmla="*/ 35 h 247"/>
                  <a:gd name="T36" fmla="*/ 97 w 109"/>
                  <a:gd name="T37" fmla="*/ 6 h 247"/>
                  <a:gd name="T38" fmla="*/ 108 w 109"/>
                  <a:gd name="T39" fmla="*/ 0 h 247"/>
                  <a:gd name="T40" fmla="*/ 109 w 109"/>
                  <a:gd name="T41" fmla="*/ 18 h 247"/>
                  <a:gd name="T42" fmla="*/ 103 w 109"/>
                  <a:gd name="T43" fmla="*/ 33 h 247"/>
                  <a:gd name="T44" fmla="*/ 95 w 109"/>
                  <a:gd name="T45" fmla="*/ 48 h 247"/>
                  <a:gd name="T46" fmla="*/ 86 w 109"/>
                  <a:gd name="T47" fmla="*/ 62 h 2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9"/>
                  <a:gd name="T73" fmla="*/ 0 h 247"/>
                  <a:gd name="T74" fmla="*/ 109 w 109"/>
                  <a:gd name="T75" fmla="*/ 247 h 2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9" h="247">
                    <a:moveTo>
                      <a:pt x="86" y="62"/>
                    </a:moveTo>
                    <a:lnTo>
                      <a:pt x="73" y="79"/>
                    </a:lnTo>
                    <a:lnTo>
                      <a:pt x="65" y="99"/>
                    </a:lnTo>
                    <a:lnTo>
                      <a:pt x="56" y="121"/>
                    </a:lnTo>
                    <a:lnTo>
                      <a:pt x="47" y="141"/>
                    </a:lnTo>
                    <a:lnTo>
                      <a:pt x="38" y="161"/>
                    </a:lnTo>
                    <a:lnTo>
                      <a:pt x="29" y="182"/>
                    </a:lnTo>
                    <a:lnTo>
                      <a:pt x="22" y="204"/>
                    </a:lnTo>
                    <a:lnTo>
                      <a:pt x="14" y="225"/>
                    </a:lnTo>
                    <a:lnTo>
                      <a:pt x="7" y="247"/>
                    </a:lnTo>
                    <a:lnTo>
                      <a:pt x="0" y="247"/>
                    </a:lnTo>
                    <a:lnTo>
                      <a:pt x="8" y="215"/>
                    </a:lnTo>
                    <a:lnTo>
                      <a:pt x="18" y="183"/>
                    </a:lnTo>
                    <a:lnTo>
                      <a:pt x="31" y="153"/>
                    </a:lnTo>
                    <a:lnTo>
                      <a:pt x="44" y="123"/>
                    </a:lnTo>
                    <a:lnTo>
                      <a:pt x="59" y="94"/>
                    </a:lnTo>
                    <a:lnTo>
                      <a:pt x="72" y="65"/>
                    </a:lnTo>
                    <a:lnTo>
                      <a:pt x="86" y="35"/>
                    </a:lnTo>
                    <a:lnTo>
                      <a:pt x="97" y="6"/>
                    </a:lnTo>
                    <a:lnTo>
                      <a:pt x="108" y="0"/>
                    </a:lnTo>
                    <a:lnTo>
                      <a:pt x="109" y="18"/>
                    </a:lnTo>
                    <a:lnTo>
                      <a:pt x="103" y="33"/>
                    </a:lnTo>
                    <a:lnTo>
                      <a:pt x="95" y="48"/>
                    </a:lnTo>
                    <a:lnTo>
                      <a:pt x="86" y="62"/>
                    </a:lnTo>
                    <a:close/>
                  </a:path>
                </a:pathLst>
              </a:custGeom>
              <a:solidFill>
                <a:srgbClr val="000000"/>
              </a:solidFill>
              <a:ln w="9525">
                <a:noFill/>
                <a:round/>
                <a:headEnd/>
                <a:tailEnd/>
              </a:ln>
            </p:spPr>
            <p:txBody>
              <a:bodyPr/>
              <a:lstStyle/>
              <a:p>
                <a:endParaRPr lang="en-US" dirty="0"/>
              </a:p>
            </p:txBody>
          </p:sp>
          <p:sp>
            <p:nvSpPr>
              <p:cNvPr id="122412" name="Freeform 556"/>
              <p:cNvSpPr>
                <a:spLocks/>
              </p:cNvSpPr>
              <p:nvPr/>
            </p:nvSpPr>
            <p:spPr bwMode="auto">
              <a:xfrm>
                <a:off x="2700" y="1282"/>
                <a:ext cx="20" cy="47"/>
              </a:xfrm>
              <a:custGeom>
                <a:avLst/>
                <a:gdLst>
                  <a:gd name="T0" fmla="*/ 67 w 99"/>
                  <a:gd name="T1" fmla="*/ 126 h 237"/>
                  <a:gd name="T2" fmla="*/ 70 w 99"/>
                  <a:gd name="T3" fmla="*/ 113 h 237"/>
                  <a:gd name="T4" fmla="*/ 74 w 99"/>
                  <a:gd name="T5" fmla="*/ 98 h 237"/>
                  <a:gd name="T6" fmla="*/ 79 w 99"/>
                  <a:gd name="T7" fmla="*/ 82 h 237"/>
                  <a:gd name="T8" fmla="*/ 82 w 99"/>
                  <a:gd name="T9" fmla="*/ 65 h 237"/>
                  <a:gd name="T10" fmla="*/ 79 w 99"/>
                  <a:gd name="T11" fmla="*/ 60 h 237"/>
                  <a:gd name="T12" fmla="*/ 69 w 99"/>
                  <a:gd name="T13" fmla="*/ 75 h 237"/>
                  <a:gd name="T14" fmla="*/ 60 w 99"/>
                  <a:gd name="T15" fmla="*/ 92 h 237"/>
                  <a:gd name="T16" fmla="*/ 52 w 99"/>
                  <a:gd name="T17" fmla="*/ 109 h 237"/>
                  <a:gd name="T18" fmla="*/ 45 w 99"/>
                  <a:gd name="T19" fmla="*/ 127 h 237"/>
                  <a:gd name="T20" fmla="*/ 39 w 99"/>
                  <a:gd name="T21" fmla="*/ 145 h 237"/>
                  <a:gd name="T22" fmla="*/ 33 w 99"/>
                  <a:gd name="T23" fmla="*/ 162 h 237"/>
                  <a:gd name="T24" fmla="*/ 26 w 99"/>
                  <a:gd name="T25" fmla="*/ 178 h 237"/>
                  <a:gd name="T26" fmla="*/ 18 w 99"/>
                  <a:gd name="T27" fmla="*/ 194 h 237"/>
                  <a:gd name="T28" fmla="*/ 17 w 99"/>
                  <a:gd name="T29" fmla="*/ 205 h 237"/>
                  <a:gd name="T30" fmla="*/ 15 w 99"/>
                  <a:gd name="T31" fmla="*/ 216 h 237"/>
                  <a:gd name="T32" fmla="*/ 10 w 99"/>
                  <a:gd name="T33" fmla="*/ 227 h 237"/>
                  <a:gd name="T34" fmla="*/ 6 w 99"/>
                  <a:gd name="T35" fmla="*/ 237 h 237"/>
                  <a:gd name="T36" fmla="*/ 1 w 99"/>
                  <a:gd name="T37" fmla="*/ 231 h 237"/>
                  <a:gd name="T38" fmla="*/ 0 w 99"/>
                  <a:gd name="T39" fmla="*/ 224 h 237"/>
                  <a:gd name="T40" fmla="*/ 1 w 99"/>
                  <a:gd name="T41" fmla="*/ 216 h 237"/>
                  <a:gd name="T42" fmla="*/ 1 w 99"/>
                  <a:gd name="T43" fmla="*/ 210 h 237"/>
                  <a:gd name="T44" fmla="*/ 6 w 99"/>
                  <a:gd name="T45" fmla="*/ 206 h 237"/>
                  <a:gd name="T46" fmla="*/ 1 w 99"/>
                  <a:gd name="T47" fmla="*/ 201 h 237"/>
                  <a:gd name="T48" fmla="*/ 7 w 99"/>
                  <a:gd name="T49" fmla="*/ 187 h 237"/>
                  <a:gd name="T50" fmla="*/ 12 w 99"/>
                  <a:gd name="T51" fmla="*/ 174 h 237"/>
                  <a:gd name="T52" fmla="*/ 19 w 99"/>
                  <a:gd name="T53" fmla="*/ 159 h 237"/>
                  <a:gd name="T54" fmla="*/ 26 w 99"/>
                  <a:gd name="T55" fmla="*/ 146 h 237"/>
                  <a:gd name="T56" fmla="*/ 32 w 99"/>
                  <a:gd name="T57" fmla="*/ 132 h 237"/>
                  <a:gd name="T58" fmla="*/ 37 w 99"/>
                  <a:gd name="T59" fmla="*/ 119 h 237"/>
                  <a:gd name="T60" fmla="*/ 42 w 99"/>
                  <a:gd name="T61" fmla="*/ 104 h 237"/>
                  <a:gd name="T62" fmla="*/ 46 w 99"/>
                  <a:gd name="T63" fmla="*/ 90 h 237"/>
                  <a:gd name="T64" fmla="*/ 53 w 99"/>
                  <a:gd name="T65" fmla="*/ 80 h 237"/>
                  <a:gd name="T66" fmla="*/ 58 w 99"/>
                  <a:gd name="T67" fmla="*/ 67 h 237"/>
                  <a:gd name="T68" fmla="*/ 63 w 99"/>
                  <a:gd name="T69" fmla="*/ 56 h 237"/>
                  <a:gd name="T70" fmla="*/ 69 w 99"/>
                  <a:gd name="T71" fmla="*/ 44 h 237"/>
                  <a:gd name="T72" fmla="*/ 73 w 99"/>
                  <a:gd name="T73" fmla="*/ 32 h 237"/>
                  <a:gd name="T74" fmla="*/ 79 w 99"/>
                  <a:gd name="T75" fmla="*/ 20 h 237"/>
                  <a:gd name="T76" fmla="*/ 84 w 99"/>
                  <a:gd name="T77" fmla="*/ 9 h 237"/>
                  <a:gd name="T78" fmla="*/ 90 w 99"/>
                  <a:gd name="T79" fmla="*/ 0 h 237"/>
                  <a:gd name="T80" fmla="*/ 97 w 99"/>
                  <a:gd name="T81" fmla="*/ 23 h 237"/>
                  <a:gd name="T82" fmla="*/ 99 w 99"/>
                  <a:gd name="T83" fmla="*/ 42 h 237"/>
                  <a:gd name="T84" fmla="*/ 98 w 99"/>
                  <a:gd name="T85" fmla="*/ 60 h 237"/>
                  <a:gd name="T86" fmla="*/ 94 w 99"/>
                  <a:gd name="T87" fmla="*/ 75 h 237"/>
                  <a:gd name="T88" fmla="*/ 89 w 99"/>
                  <a:gd name="T89" fmla="*/ 90 h 237"/>
                  <a:gd name="T90" fmla="*/ 82 w 99"/>
                  <a:gd name="T91" fmla="*/ 102 h 237"/>
                  <a:gd name="T92" fmla="*/ 74 w 99"/>
                  <a:gd name="T93" fmla="*/ 114 h 237"/>
                  <a:gd name="T94" fmla="*/ 67 w 99"/>
                  <a:gd name="T95" fmla="*/ 126 h 2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9"/>
                  <a:gd name="T145" fmla="*/ 0 h 237"/>
                  <a:gd name="T146" fmla="*/ 99 w 99"/>
                  <a:gd name="T147" fmla="*/ 237 h 2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9" h="237">
                    <a:moveTo>
                      <a:pt x="67" y="126"/>
                    </a:moveTo>
                    <a:lnTo>
                      <a:pt x="70" y="113"/>
                    </a:lnTo>
                    <a:lnTo>
                      <a:pt x="74" y="98"/>
                    </a:lnTo>
                    <a:lnTo>
                      <a:pt x="79" y="82"/>
                    </a:lnTo>
                    <a:lnTo>
                      <a:pt x="82" y="65"/>
                    </a:lnTo>
                    <a:lnTo>
                      <a:pt x="79" y="60"/>
                    </a:lnTo>
                    <a:lnTo>
                      <a:pt x="69" y="75"/>
                    </a:lnTo>
                    <a:lnTo>
                      <a:pt x="60" y="92"/>
                    </a:lnTo>
                    <a:lnTo>
                      <a:pt x="52" y="109"/>
                    </a:lnTo>
                    <a:lnTo>
                      <a:pt x="45" y="127"/>
                    </a:lnTo>
                    <a:lnTo>
                      <a:pt x="39" y="145"/>
                    </a:lnTo>
                    <a:lnTo>
                      <a:pt x="33" y="162"/>
                    </a:lnTo>
                    <a:lnTo>
                      <a:pt x="26" y="178"/>
                    </a:lnTo>
                    <a:lnTo>
                      <a:pt x="18" y="194"/>
                    </a:lnTo>
                    <a:lnTo>
                      <a:pt x="17" y="205"/>
                    </a:lnTo>
                    <a:lnTo>
                      <a:pt x="15" y="216"/>
                    </a:lnTo>
                    <a:lnTo>
                      <a:pt x="10" y="227"/>
                    </a:lnTo>
                    <a:lnTo>
                      <a:pt x="6" y="237"/>
                    </a:lnTo>
                    <a:lnTo>
                      <a:pt x="1" y="231"/>
                    </a:lnTo>
                    <a:lnTo>
                      <a:pt x="0" y="224"/>
                    </a:lnTo>
                    <a:lnTo>
                      <a:pt x="1" y="216"/>
                    </a:lnTo>
                    <a:lnTo>
                      <a:pt x="1" y="210"/>
                    </a:lnTo>
                    <a:lnTo>
                      <a:pt x="6" y="206"/>
                    </a:lnTo>
                    <a:lnTo>
                      <a:pt x="1" y="201"/>
                    </a:lnTo>
                    <a:lnTo>
                      <a:pt x="7" y="187"/>
                    </a:lnTo>
                    <a:lnTo>
                      <a:pt x="12" y="174"/>
                    </a:lnTo>
                    <a:lnTo>
                      <a:pt x="19" y="159"/>
                    </a:lnTo>
                    <a:lnTo>
                      <a:pt x="26" y="146"/>
                    </a:lnTo>
                    <a:lnTo>
                      <a:pt x="32" y="132"/>
                    </a:lnTo>
                    <a:lnTo>
                      <a:pt x="37" y="119"/>
                    </a:lnTo>
                    <a:lnTo>
                      <a:pt x="42" y="104"/>
                    </a:lnTo>
                    <a:lnTo>
                      <a:pt x="46" y="90"/>
                    </a:lnTo>
                    <a:lnTo>
                      <a:pt x="53" y="80"/>
                    </a:lnTo>
                    <a:lnTo>
                      <a:pt x="58" y="67"/>
                    </a:lnTo>
                    <a:lnTo>
                      <a:pt x="63" y="56"/>
                    </a:lnTo>
                    <a:lnTo>
                      <a:pt x="69" y="44"/>
                    </a:lnTo>
                    <a:lnTo>
                      <a:pt x="73" y="32"/>
                    </a:lnTo>
                    <a:lnTo>
                      <a:pt x="79" y="20"/>
                    </a:lnTo>
                    <a:lnTo>
                      <a:pt x="84" y="9"/>
                    </a:lnTo>
                    <a:lnTo>
                      <a:pt x="90" y="0"/>
                    </a:lnTo>
                    <a:lnTo>
                      <a:pt x="97" y="23"/>
                    </a:lnTo>
                    <a:lnTo>
                      <a:pt x="99" y="42"/>
                    </a:lnTo>
                    <a:lnTo>
                      <a:pt x="98" y="60"/>
                    </a:lnTo>
                    <a:lnTo>
                      <a:pt x="94" y="75"/>
                    </a:lnTo>
                    <a:lnTo>
                      <a:pt x="89" y="90"/>
                    </a:lnTo>
                    <a:lnTo>
                      <a:pt x="82" y="102"/>
                    </a:lnTo>
                    <a:lnTo>
                      <a:pt x="74" y="114"/>
                    </a:lnTo>
                    <a:lnTo>
                      <a:pt x="67" y="126"/>
                    </a:lnTo>
                    <a:close/>
                  </a:path>
                </a:pathLst>
              </a:custGeom>
              <a:solidFill>
                <a:srgbClr val="000000"/>
              </a:solidFill>
              <a:ln w="9525">
                <a:noFill/>
                <a:round/>
                <a:headEnd/>
                <a:tailEnd/>
              </a:ln>
            </p:spPr>
            <p:txBody>
              <a:bodyPr/>
              <a:lstStyle/>
              <a:p>
                <a:endParaRPr lang="en-US" dirty="0"/>
              </a:p>
            </p:txBody>
          </p:sp>
          <p:sp>
            <p:nvSpPr>
              <p:cNvPr id="122413" name="Freeform 557"/>
              <p:cNvSpPr>
                <a:spLocks/>
              </p:cNvSpPr>
              <p:nvPr/>
            </p:nvSpPr>
            <p:spPr bwMode="auto">
              <a:xfrm>
                <a:off x="2668" y="1283"/>
                <a:ext cx="20" cy="29"/>
              </a:xfrm>
              <a:custGeom>
                <a:avLst/>
                <a:gdLst>
                  <a:gd name="T0" fmla="*/ 98 w 98"/>
                  <a:gd name="T1" fmla="*/ 45 h 141"/>
                  <a:gd name="T2" fmla="*/ 94 w 98"/>
                  <a:gd name="T3" fmla="*/ 48 h 141"/>
                  <a:gd name="T4" fmla="*/ 95 w 98"/>
                  <a:gd name="T5" fmla="*/ 60 h 141"/>
                  <a:gd name="T6" fmla="*/ 92 w 98"/>
                  <a:gd name="T7" fmla="*/ 73 h 141"/>
                  <a:gd name="T8" fmla="*/ 88 w 98"/>
                  <a:gd name="T9" fmla="*/ 89 h 141"/>
                  <a:gd name="T10" fmla="*/ 86 w 98"/>
                  <a:gd name="T11" fmla="*/ 102 h 141"/>
                  <a:gd name="T12" fmla="*/ 74 w 98"/>
                  <a:gd name="T13" fmla="*/ 101 h 141"/>
                  <a:gd name="T14" fmla="*/ 68 w 98"/>
                  <a:gd name="T15" fmla="*/ 93 h 141"/>
                  <a:gd name="T16" fmla="*/ 65 w 98"/>
                  <a:gd name="T17" fmla="*/ 83 h 141"/>
                  <a:gd name="T18" fmla="*/ 58 w 98"/>
                  <a:gd name="T19" fmla="*/ 77 h 141"/>
                  <a:gd name="T20" fmla="*/ 50 w 98"/>
                  <a:gd name="T21" fmla="*/ 92 h 141"/>
                  <a:gd name="T22" fmla="*/ 49 w 98"/>
                  <a:gd name="T23" fmla="*/ 110 h 141"/>
                  <a:gd name="T24" fmla="*/ 48 w 98"/>
                  <a:gd name="T25" fmla="*/ 128 h 141"/>
                  <a:gd name="T26" fmla="*/ 38 w 98"/>
                  <a:gd name="T27" fmla="*/ 141 h 141"/>
                  <a:gd name="T28" fmla="*/ 1 w 98"/>
                  <a:gd name="T29" fmla="*/ 126 h 141"/>
                  <a:gd name="T30" fmla="*/ 0 w 98"/>
                  <a:gd name="T31" fmla="*/ 108 h 141"/>
                  <a:gd name="T32" fmla="*/ 3 w 98"/>
                  <a:gd name="T33" fmla="*/ 93 h 141"/>
                  <a:gd name="T34" fmla="*/ 11 w 98"/>
                  <a:gd name="T35" fmla="*/ 80 h 141"/>
                  <a:gd name="T36" fmla="*/ 22 w 98"/>
                  <a:gd name="T37" fmla="*/ 71 h 141"/>
                  <a:gd name="T38" fmla="*/ 29 w 98"/>
                  <a:gd name="T39" fmla="*/ 72 h 141"/>
                  <a:gd name="T40" fmla="*/ 37 w 98"/>
                  <a:gd name="T41" fmla="*/ 68 h 141"/>
                  <a:gd name="T42" fmla="*/ 43 w 98"/>
                  <a:gd name="T43" fmla="*/ 64 h 141"/>
                  <a:gd name="T44" fmla="*/ 50 w 98"/>
                  <a:gd name="T45" fmla="*/ 60 h 141"/>
                  <a:gd name="T46" fmla="*/ 56 w 98"/>
                  <a:gd name="T47" fmla="*/ 54 h 141"/>
                  <a:gd name="T48" fmla="*/ 59 w 98"/>
                  <a:gd name="T49" fmla="*/ 48 h 141"/>
                  <a:gd name="T50" fmla="*/ 64 w 98"/>
                  <a:gd name="T51" fmla="*/ 44 h 141"/>
                  <a:gd name="T52" fmla="*/ 70 w 98"/>
                  <a:gd name="T53" fmla="*/ 39 h 141"/>
                  <a:gd name="T54" fmla="*/ 70 w 98"/>
                  <a:gd name="T55" fmla="*/ 29 h 141"/>
                  <a:gd name="T56" fmla="*/ 69 w 98"/>
                  <a:gd name="T57" fmla="*/ 18 h 141"/>
                  <a:gd name="T58" fmla="*/ 72 w 98"/>
                  <a:gd name="T59" fmla="*/ 8 h 141"/>
                  <a:gd name="T60" fmla="*/ 77 w 98"/>
                  <a:gd name="T61" fmla="*/ 0 h 141"/>
                  <a:gd name="T62" fmla="*/ 86 w 98"/>
                  <a:gd name="T63" fmla="*/ 7 h 141"/>
                  <a:gd name="T64" fmla="*/ 89 w 98"/>
                  <a:gd name="T65" fmla="*/ 19 h 141"/>
                  <a:gd name="T66" fmla="*/ 92 w 98"/>
                  <a:gd name="T67" fmla="*/ 34 h 141"/>
                  <a:gd name="T68" fmla="*/ 98 w 98"/>
                  <a:gd name="T69" fmla="*/ 45 h 1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
                  <a:gd name="T106" fmla="*/ 0 h 141"/>
                  <a:gd name="T107" fmla="*/ 98 w 98"/>
                  <a:gd name="T108" fmla="*/ 141 h 1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 h="141">
                    <a:moveTo>
                      <a:pt x="98" y="45"/>
                    </a:moveTo>
                    <a:lnTo>
                      <a:pt x="94" y="48"/>
                    </a:lnTo>
                    <a:lnTo>
                      <a:pt x="95" y="60"/>
                    </a:lnTo>
                    <a:lnTo>
                      <a:pt x="92" y="73"/>
                    </a:lnTo>
                    <a:lnTo>
                      <a:pt x="88" y="89"/>
                    </a:lnTo>
                    <a:lnTo>
                      <a:pt x="86" y="102"/>
                    </a:lnTo>
                    <a:lnTo>
                      <a:pt x="74" y="101"/>
                    </a:lnTo>
                    <a:lnTo>
                      <a:pt x="68" y="93"/>
                    </a:lnTo>
                    <a:lnTo>
                      <a:pt x="65" y="83"/>
                    </a:lnTo>
                    <a:lnTo>
                      <a:pt x="58" y="77"/>
                    </a:lnTo>
                    <a:lnTo>
                      <a:pt x="50" y="92"/>
                    </a:lnTo>
                    <a:lnTo>
                      <a:pt x="49" y="110"/>
                    </a:lnTo>
                    <a:lnTo>
                      <a:pt x="48" y="128"/>
                    </a:lnTo>
                    <a:lnTo>
                      <a:pt x="38" y="141"/>
                    </a:lnTo>
                    <a:lnTo>
                      <a:pt x="1" y="126"/>
                    </a:lnTo>
                    <a:lnTo>
                      <a:pt x="0" y="108"/>
                    </a:lnTo>
                    <a:lnTo>
                      <a:pt x="3" y="93"/>
                    </a:lnTo>
                    <a:lnTo>
                      <a:pt x="11" y="80"/>
                    </a:lnTo>
                    <a:lnTo>
                      <a:pt x="22" y="71"/>
                    </a:lnTo>
                    <a:lnTo>
                      <a:pt x="29" y="72"/>
                    </a:lnTo>
                    <a:lnTo>
                      <a:pt x="37" y="68"/>
                    </a:lnTo>
                    <a:lnTo>
                      <a:pt x="43" y="64"/>
                    </a:lnTo>
                    <a:lnTo>
                      <a:pt x="50" y="60"/>
                    </a:lnTo>
                    <a:lnTo>
                      <a:pt x="56" y="54"/>
                    </a:lnTo>
                    <a:lnTo>
                      <a:pt x="59" y="48"/>
                    </a:lnTo>
                    <a:lnTo>
                      <a:pt x="64" y="44"/>
                    </a:lnTo>
                    <a:lnTo>
                      <a:pt x="70" y="39"/>
                    </a:lnTo>
                    <a:lnTo>
                      <a:pt x="70" y="29"/>
                    </a:lnTo>
                    <a:lnTo>
                      <a:pt x="69" y="18"/>
                    </a:lnTo>
                    <a:lnTo>
                      <a:pt x="72" y="8"/>
                    </a:lnTo>
                    <a:lnTo>
                      <a:pt x="77" y="0"/>
                    </a:lnTo>
                    <a:lnTo>
                      <a:pt x="86" y="7"/>
                    </a:lnTo>
                    <a:lnTo>
                      <a:pt x="89" y="19"/>
                    </a:lnTo>
                    <a:lnTo>
                      <a:pt x="92" y="34"/>
                    </a:lnTo>
                    <a:lnTo>
                      <a:pt x="98" y="45"/>
                    </a:lnTo>
                    <a:close/>
                  </a:path>
                </a:pathLst>
              </a:custGeom>
              <a:solidFill>
                <a:srgbClr val="FFFFFF"/>
              </a:solidFill>
              <a:ln w="9525">
                <a:noFill/>
                <a:round/>
                <a:headEnd/>
                <a:tailEnd/>
              </a:ln>
            </p:spPr>
            <p:txBody>
              <a:bodyPr/>
              <a:lstStyle/>
              <a:p>
                <a:endParaRPr lang="en-US" dirty="0"/>
              </a:p>
            </p:txBody>
          </p:sp>
          <p:sp>
            <p:nvSpPr>
              <p:cNvPr id="122414" name="Freeform 558"/>
              <p:cNvSpPr>
                <a:spLocks/>
              </p:cNvSpPr>
              <p:nvPr/>
            </p:nvSpPr>
            <p:spPr bwMode="auto">
              <a:xfrm>
                <a:off x="2726" y="1285"/>
                <a:ext cx="39" cy="22"/>
              </a:xfrm>
              <a:custGeom>
                <a:avLst/>
                <a:gdLst>
                  <a:gd name="T0" fmla="*/ 194 w 196"/>
                  <a:gd name="T1" fmla="*/ 28 h 108"/>
                  <a:gd name="T2" fmla="*/ 181 w 196"/>
                  <a:gd name="T3" fmla="*/ 39 h 108"/>
                  <a:gd name="T4" fmla="*/ 168 w 196"/>
                  <a:gd name="T5" fmla="*/ 54 h 108"/>
                  <a:gd name="T6" fmla="*/ 158 w 196"/>
                  <a:gd name="T7" fmla="*/ 68 h 108"/>
                  <a:gd name="T8" fmla="*/ 148 w 196"/>
                  <a:gd name="T9" fmla="*/ 83 h 108"/>
                  <a:gd name="T10" fmla="*/ 136 w 196"/>
                  <a:gd name="T11" fmla="*/ 95 h 108"/>
                  <a:gd name="T12" fmla="*/ 122 w 196"/>
                  <a:gd name="T13" fmla="*/ 104 h 108"/>
                  <a:gd name="T14" fmla="*/ 104 w 196"/>
                  <a:gd name="T15" fmla="*/ 108 h 108"/>
                  <a:gd name="T16" fmla="*/ 81 w 196"/>
                  <a:gd name="T17" fmla="*/ 103 h 108"/>
                  <a:gd name="T18" fmla="*/ 70 w 196"/>
                  <a:gd name="T19" fmla="*/ 96 h 108"/>
                  <a:gd name="T20" fmla="*/ 58 w 196"/>
                  <a:gd name="T21" fmla="*/ 87 h 108"/>
                  <a:gd name="T22" fmla="*/ 49 w 196"/>
                  <a:gd name="T23" fmla="*/ 78 h 108"/>
                  <a:gd name="T24" fmla="*/ 40 w 196"/>
                  <a:gd name="T25" fmla="*/ 67 h 108"/>
                  <a:gd name="T26" fmla="*/ 32 w 196"/>
                  <a:gd name="T27" fmla="*/ 57 h 108"/>
                  <a:gd name="T28" fmla="*/ 24 w 196"/>
                  <a:gd name="T29" fmla="*/ 47 h 108"/>
                  <a:gd name="T30" fmla="*/ 13 w 196"/>
                  <a:gd name="T31" fmla="*/ 37 h 108"/>
                  <a:gd name="T32" fmla="*/ 3 w 196"/>
                  <a:gd name="T33" fmla="*/ 28 h 108"/>
                  <a:gd name="T34" fmla="*/ 0 w 196"/>
                  <a:gd name="T35" fmla="*/ 13 h 108"/>
                  <a:gd name="T36" fmla="*/ 8 w 196"/>
                  <a:gd name="T37" fmla="*/ 12 h 108"/>
                  <a:gd name="T38" fmla="*/ 17 w 196"/>
                  <a:gd name="T39" fmla="*/ 11 h 108"/>
                  <a:gd name="T40" fmla="*/ 26 w 196"/>
                  <a:gd name="T41" fmla="*/ 11 h 108"/>
                  <a:gd name="T42" fmla="*/ 36 w 196"/>
                  <a:gd name="T43" fmla="*/ 11 h 108"/>
                  <a:gd name="T44" fmla="*/ 45 w 196"/>
                  <a:gd name="T45" fmla="*/ 11 h 108"/>
                  <a:gd name="T46" fmla="*/ 55 w 196"/>
                  <a:gd name="T47" fmla="*/ 11 h 108"/>
                  <a:gd name="T48" fmla="*/ 64 w 196"/>
                  <a:gd name="T49" fmla="*/ 9 h 108"/>
                  <a:gd name="T50" fmla="*/ 72 w 196"/>
                  <a:gd name="T51" fmla="*/ 7 h 108"/>
                  <a:gd name="T52" fmla="*/ 84 w 196"/>
                  <a:gd name="T53" fmla="*/ 3 h 108"/>
                  <a:gd name="T54" fmla="*/ 96 w 196"/>
                  <a:gd name="T55" fmla="*/ 3 h 108"/>
                  <a:gd name="T56" fmla="*/ 108 w 196"/>
                  <a:gd name="T57" fmla="*/ 3 h 108"/>
                  <a:gd name="T58" fmla="*/ 120 w 196"/>
                  <a:gd name="T59" fmla="*/ 4 h 108"/>
                  <a:gd name="T60" fmla="*/ 132 w 196"/>
                  <a:gd name="T61" fmla="*/ 6 h 108"/>
                  <a:gd name="T62" fmla="*/ 144 w 196"/>
                  <a:gd name="T63" fmla="*/ 6 h 108"/>
                  <a:gd name="T64" fmla="*/ 156 w 196"/>
                  <a:gd name="T65" fmla="*/ 4 h 108"/>
                  <a:gd name="T66" fmla="*/ 168 w 196"/>
                  <a:gd name="T67" fmla="*/ 0 h 108"/>
                  <a:gd name="T68" fmla="*/ 174 w 196"/>
                  <a:gd name="T69" fmla="*/ 2 h 108"/>
                  <a:gd name="T70" fmla="*/ 179 w 196"/>
                  <a:gd name="T71" fmla="*/ 3 h 108"/>
                  <a:gd name="T72" fmla="*/ 185 w 196"/>
                  <a:gd name="T73" fmla="*/ 4 h 108"/>
                  <a:gd name="T74" fmla="*/ 190 w 196"/>
                  <a:gd name="T75" fmla="*/ 7 h 108"/>
                  <a:gd name="T76" fmla="*/ 194 w 196"/>
                  <a:gd name="T77" fmla="*/ 9 h 108"/>
                  <a:gd name="T78" fmla="*/ 196 w 196"/>
                  <a:gd name="T79" fmla="*/ 13 h 108"/>
                  <a:gd name="T80" fmla="*/ 196 w 196"/>
                  <a:gd name="T81" fmla="*/ 19 h 108"/>
                  <a:gd name="T82" fmla="*/ 194 w 196"/>
                  <a:gd name="T83" fmla="*/ 28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6"/>
                  <a:gd name="T127" fmla="*/ 0 h 108"/>
                  <a:gd name="T128" fmla="*/ 196 w 196"/>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6" h="108">
                    <a:moveTo>
                      <a:pt x="194" y="28"/>
                    </a:moveTo>
                    <a:lnTo>
                      <a:pt x="181" y="39"/>
                    </a:lnTo>
                    <a:lnTo>
                      <a:pt x="168" y="54"/>
                    </a:lnTo>
                    <a:lnTo>
                      <a:pt x="158" y="68"/>
                    </a:lnTo>
                    <a:lnTo>
                      <a:pt x="148" y="83"/>
                    </a:lnTo>
                    <a:lnTo>
                      <a:pt x="136" y="95"/>
                    </a:lnTo>
                    <a:lnTo>
                      <a:pt x="122" y="104"/>
                    </a:lnTo>
                    <a:lnTo>
                      <a:pt x="104" y="108"/>
                    </a:lnTo>
                    <a:lnTo>
                      <a:pt x="81" y="103"/>
                    </a:lnTo>
                    <a:lnTo>
                      <a:pt x="70" y="96"/>
                    </a:lnTo>
                    <a:lnTo>
                      <a:pt x="58" y="87"/>
                    </a:lnTo>
                    <a:lnTo>
                      <a:pt x="49" y="78"/>
                    </a:lnTo>
                    <a:lnTo>
                      <a:pt x="40" y="67"/>
                    </a:lnTo>
                    <a:lnTo>
                      <a:pt x="32" y="57"/>
                    </a:lnTo>
                    <a:lnTo>
                      <a:pt x="24" y="47"/>
                    </a:lnTo>
                    <a:lnTo>
                      <a:pt x="13" y="37"/>
                    </a:lnTo>
                    <a:lnTo>
                      <a:pt x="3" y="28"/>
                    </a:lnTo>
                    <a:lnTo>
                      <a:pt x="0" y="13"/>
                    </a:lnTo>
                    <a:lnTo>
                      <a:pt x="8" y="12"/>
                    </a:lnTo>
                    <a:lnTo>
                      <a:pt x="17" y="11"/>
                    </a:lnTo>
                    <a:lnTo>
                      <a:pt x="26" y="11"/>
                    </a:lnTo>
                    <a:lnTo>
                      <a:pt x="36" y="11"/>
                    </a:lnTo>
                    <a:lnTo>
                      <a:pt x="45" y="11"/>
                    </a:lnTo>
                    <a:lnTo>
                      <a:pt x="55" y="11"/>
                    </a:lnTo>
                    <a:lnTo>
                      <a:pt x="64" y="9"/>
                    </a:lnTo>
                    <a:lnTo>
                      <a:pt x="72" y="7"/>
                    </a:lnTo>
                    <a:lnTo>
                      <a:pt x="84" y="3"/>
                    </a:lnTo>
                    <a:lnTo>
                      <a:pt x="96" y="3"/>
                    </a:lnTo>
                    <a:lnTo>
                      <a:pt x="108" y="3"/>
                    </a:lnTo>
                    <a:lnTo>
                      <a:pt x="120" y="4"/>
                    </a:lnTo>
                    <a:lnTo>
                      <a:pt x="132" y="6"/>
                    </a:lnTo>
                    <a:lnTo>
                      <a:pt x="144" y="6"/>
                    </a:lnTo>
                    <a:lnTo>
                      <a:pt x="156" y="4"/>
                    </a:lnTo>
                    <a:lnTo>
                      <a:pt x="168" y="0"/>
                    </a:lnTo>
                    <a:lnTo>
                      <a:pt x="174" y="2"/>
                    </a:lnTo>
                    <a:lnTo>
                      <a:pt x="179" y="3"/>
                    </a:lnTo>
                    <a:lnTo>
                      <a:pt x="185" y="4"/>
                    </a:lnTo>
                    <a:lnTo>
                      <a:pt x="190" y="7"/>
                    </a:lnTo>
                    <a:lnTo>
                      <a:pt x="194" y="9"/>
                    </a:lnTo>
                    <a:lnTo>
                      <a:pt x="196" y="13"/>
                    </a:lnTo>
                    <a:lnTo>
                      <a:pt x="196" y="19"/>
                    </a:lnTo>
                    <a:lnTo>
                      <a:pt x="194" y="28"/>
                    </a:lnTo>
                    <a:close/>
                  </a:path>
                </a:pathLst>
              </a:custGeom>
              <a:solidFill>
                <a:srgbClr val="000000"/>
              </a:solidFill>
              <a:ln w="9525">
                <a:noFill/>
                <a:round/>
                <a:headEnd/>
                <a:tailEnd/>
              </a:ln>
            </p:spPr>
            <p:txBody>
              <a:bodyPr/>
              <a:lstStyle/>
              <a:p>
                <a:endParaRPr lang="en-US" dirty="0"/>
              </a:p>
            </p:txBody>
          </p:sp>
          <p:sp>
            <p:nvSpPr>
              <p:cNvPr id="122415" name="Freeform 559"/>
              <p:cNvSpPr>
                <a:spLocks/>
              </p:cNvSpPr>
              <p:nvPr/>
            </p:nvSpPr>
            <p:spPr bwMode="auto">
              <a:xfrm>
                <a:off x="2868" y="1286"/>
                <a:ext cx="137" cy="154"/>
              </a:xfrm>
              <a:custGeom>
                <a:avLst/>
                <a:gdLst>
                  <a:gd name="T0" fmla="*/ 367 w 684"/>
                  <a:gd name="T1" fmla="*/ 45 h 766"/>
                  <a:gd name="T2" fmla="*/ 286 w 684"/>
                  <a:gd name="T3" fmla="*/ 86 h 766"/>
                  <a:gd name="T4" fmla="*/ 405 w 684"/>
                  <a:gd name="T5" fmla="*/ 103 h 766"/>
                  <a:gd name="T6" fmla="*/ 405 w 684"/>
                  <a:gd name="T7" fmla="*/ 191 h 766"/>
                  <a:gd name="T8" fmla="*/ 466 w 684"/>
                  <a:gd name="T9" fmla="*/ 189 h 766"/>
                  <a:gd name="T10" fmla="*/ 519 w 684"/>
                  <a:gd name="T11" fmla="*/ 121 h 766"/>
                  <a:gd name="T12" fmla="*/ 523 w 684"/>
                  <a:gd name="T13" fmla="*/ 208 h 766"/>
                  <a:gd name="T14" fmla="*/ 595 w 684"/>
                  <a:gd name="T15" fmla="*/ 178 h 766"/>
                  <a:gd name="T16" fmla="*/ 569 w 684"/>
                  <a:gd name="T17" fmla="*/ 111 h 766"/>
                  <a:gd name="T18" fmla="*/ 642 w 684"/>
                  <a:gd name="T19" fmla="*/ 46 h 766"/>
                  <a:gd name="T20" fmla="*/ 682 w 684"/>
                  <a:gd name="T21" fmla="*/ 120 h 766"/>
                  <a:gd name="T22" fmla="*/ 638 w 684"/>
                  <a:gd name="T23" fmla="*/ 247 h 766"/>
                  <a:gd name="T24" fmla="*/ 519 w 684"/>
                  <a:gd name="T25" fmla="*/ 278 h 766"/>
                  <a:gd name="T26" fmla="*/ 379 w 684"/>
                  <a:gd name="T27" fmla="*/ 265 h 766"/>
                  <a:gd name="T28" fmla="*/ 232 w 684"/>
                  <a:gd name="T29" fmla="*/ 333 h 766"/>
                  <a:gd name="T30" fmla="*/ 139 w 684"/>
                  <a:gd name="T31" fmla="*/ 455 h 766"/>
                  <a:gd name="T32" fmla="*/ 280 w 684"/>
                  <a:gd name="T33" fmla="*/ 348 h 766"/>
                  <a:gd name="T34" fmla="*/ 463 w 684"/>
                  <a:gd name="T35" fmla="*/ 256 h 766"/>
                  <a:gd name="T36" fmla="*/ 510 w 684"/>
                  <a:gd name="T37" fmla="*/ 312 h 766"/>
                  <a:gd name="T38" fmla="*/ 540 w 684"/>
                  <a:gd name="T39" fmla="*/ 371 h 766"/>
                  <a:gd name="T40" fmla="*/ 605 w 684"/>
                  <a:gd name="T41" fmla="*/ 515 h 766"/>
                  <a:gd name="T42" fmla="*/ 615 w 684"/>
                  <a:gd name="T43" fmla="*/ 645 h 766"/>
                  <a:gd name="T44" fmla="*/ 561 w 684"/>
                  <a:gd name="T45" fmla="*/ 662 h 766"/>
                  <a:gd name="T46" fmla="*/ 566 w 684"/>
                  <a:gd name="T47" fmla="*/ 609 h 766"/>
                  <a:gd name="T48" fmla="*/ 525 w 684"/>
                  <a:gd name="T49" fmla="*/ 680 h 766"/>
                  <a:gd name="T50" fmla="*/ 538 w 684"/>
                  <a:gd name="T51" fmla="*/ 580 h 766"/>
                  <a:gd name="T52" fmla="*/ 480 w 684"/>
                  <a:gd name="T53" fmla="*/ 696 h 766"/>
                  <a:gd name="T54" fmla="*/ 525 w 684"/>
                  <a:gd name="T55" fmla="*/ 561 h 766"/>
                  <a:gd name="T56" fmla="*/ 483 w 684"/>
                  <a:gd name="T57" fmla="*/ 609 h 766"/>
                  <a:gd name="T58" fmla="*/ 452 w 684"/>
                  <a:gd name="T59" fmla="*/ 633 h 766"/>
                  <a:gd name="T60" fmla="*/ 414 w 684"/>
                  <a:gd name="T61" fmla="*/ 575 h 766"/>
                  <a:gd name="T62" fmla="*/ 404 w 684"/>
                  <a:gd name="T63" fmla="*/ 515 h 766"/>
                  <a:gd name="T64" fmla="*/ 357 w 684"/>
                  <a:gd name="T65" fmla="*/ 615 h 766"/>
                  <a:gd name="T66" fmla="*/ 386 w 684"/>
                  <a:gd name="T67" fmla="*/ 514 h 766"/>
                  <a:gd name="T68" fmla="*/ 372 w 684"/>
                  <a:gd name="T69" fmla="*/ 502 h 766"/>
                  <a:gd name="T70" fmla="*/ 312 w 684"/>
                  <a:gd name="T71" fmla="*/ 653 h 766"/>
                  <a:gd name="T72" fmla="*/ 312 w 684"/>
                  <a:gd name="T73" fmla="*/ 604 h 766"/>
                  <a:gd name="T74" fmla="*/ 285 w 684"/>
                  <a:gd name="T75" fmla="*/ 634 h 766"/>
                  <a:gd name="T76" fmla="*/ 303 w 684"/>
                  <a:gd name="T77" fmla="*/ 553 h 766"/>
                  <a:gd name="T78" fmla="*/ 245 w 684"/>
                  <a:gd name="T79" fmla="*/ 653 h 766"/>
                  <a:gd name="T80" fmla="*/ 255 w 684"/>
                  <a:gd name="T81" fmla="*/ 589 h 766"/>
                  <a:gd name="T82" fmla="*/ 298 w 684"/>
                  <a:gd name="T83" fmla="*/ 455 h 766"/>
                  <a:gd name="T84" fmla="*/ 248 w 684"/>
                  <a:gd name="T85" fmla="*/ 569 h 766"/>
                  <a:gd name="T86" fmla="*/ 200 w 684"/>
                  <a:gd name="T87" fmla="*/ 661 h 766"/>
                  <a:gd name="T88" fmla="*/ 189 w 684"/>
                  <a:gd name="T89" fmla="*/ 650 h 766"/>
                  <a:gd name="T90" fmla="*/ 155 w 684"/>
                  <a:gd name="T91" fmla="*/ 684 h 766"/>
                  <a:gd name="T92" fmla="*/ 139 w 684"/>
                  <a:gd name="T93" fmla="*/ 754 h 766"/>
                  <a:gd name="T94" fmla="*/ 99 w 684"/>
                  <a:gd name="T95" fmla="*/ 744 h 766"/>
                  <a:gd name="T96" fmla="*/ 111 w 684"/>
                  <a:gd name="T97" fmla="*/ 637 h 766"/>
                  <a:gd name="T98" fmla="*/ 47 w 684"/>
                  <a:gd name="T99" fmla="*/ 766 h 766"/>
                  <a:gd name="T100" fmla="*/ 118 w 684"/>
                  <a:gd name="T101" fmla="*/ 589 h 766"/>
                  <a:gd name="T102" fmla="*/ 77 w 684"/>
                  <a:gd name="T103" fmla="*/ 652 h 766"/>
                  <a:gd name="T104" fmla="*/ 63 w 684"/>
                  <a:gd name="T105" fmla="*/ 654 h 766"/>
                  <a:gd name="T106" fmla="*/ 66 w 684"/>
                  <a:gd name="T107" fmla="*/ 608 h 766"/>
                  <a:gd name="T108" fmla="*/ 0 w 684"/>
                  <a:gd name="T109" fmla="*/ 718 h 766"/>
                  <a:gd name="T110" fmla="*/ 73 w 684"/>
                  <a:gd name="T111" fmla="*/ 558 h 766"/>
                  <a:gd name="T112" fmla="*/ 218 w 684"/>
                  <a:gd name="T113" fmla="*/ 236 h 766"/>
                  <a:gd name="T114" fmla="*/ 90 w 684"/>
                  <a:gd name="T115" fmla="*/ 199 h 766"/>
                  <a:gd name="T116" fmla="*/ 87 w 684"/>
                  <a:gd name="T117" fmla="*/ 171 h 766"/>
                  <a:gd name="T118" fmla="*/ 240 w 684"/>
                  <a:gd name="T119" fmla="*/ 74 h 766"/>
                  <a:gd name="T120" fmla="*/ 379 w 684"/>
                  <a:gd name="T121" fmla="*/ 1 h 7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84"/>
                  <a:gd name="T184" fmla="*/ 0 h 766"/>
                  <a:gd name="T185" fmla="*/ 684 w 684"/>
                  <a:gd name="T186" fmla="*/ 766 h 7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84" h="766">
                    <a:moveTo>
                      <a:pt x="402" y="18"/>
                    </a:moveTo>
                    <a:lnTo>
                      <a:pt x="401" y="31"/>
                    </a:lnTo>
                    <a:lnTo>
                      <a:pt x="402" y="40"/>
                    </a:lnTo>
                    <a:lnTo>
                      <a:pt x="401" y="47"/>
                    </a:lnTo>
                    <a:lnTo>
                      <a:pt x="393" y="56"/>
                    </a:lnTo>
                    <a:lnTo>
                      <a:pt x="386" y="55"/>
                    </a:lnTo>
                    <a:lnTo>
                      <a:pt x="379" y="51"/>
                    </a:lnTo>
                    <a:lnTo>
                      <a:pt x="373" y="48"/>
                    </a:lnTo>
                    <a:lnTo>
                      <a:pt x="367" y="45"/>
                    </a:lnTo>
                    <a:lnTo>
                      <a:pt x="360" y="41"/>
                    </a:lnTo>
                    <a:lnTo>
                      <a:pt x="355" y="40"/>
                    </a:lnTo>
                    <a:lnTo>
                      <a:pt x="348" y="40"/>
                    </a:lnTo>
                    <a:lnTo>
                      <a:pt x="341" y="42"/>
                    </a:lnTo>
                    <a:lnTo>
                      <a:pt x="328" y="49"/>
                    </a:lnTo>
                    <a:lnTo>
                      <a:pt x="314" y="57"/>
                    </a:lnTo>
                    <a:lnTo>
                      <a:pt x="303" y="65"/>
                    </a:lnTo>
                    <a:lnTo>
                      <a:pt x="294" y="75"/>
                    </a:lnTo>
                    <a:lnTo>
                      <a:pt x="286" y="86"/>
                    </a:lnTo>
                    <a:lnTo>
                      <a:pt x="280" y="97"/>
                    </a:lnTo>
                    <a:lnTo>
                      <a:pt x="276" y="111"/>
                    </a:lnTo>
                    <a:lnTo>
                      <a:pt x="275" y="126"/>
                    </a:lnTo>
                    <a:lnTo>
                      <a:pt x="298" y="139"/>
                    </a:lnTo>
                    <a:lnTo>
                      <a:pt x="320" y="140"/>
                    </a:lnTo>
                    <a:lnTo>
                      <a:pt x="341" y="132"/>
                    </a:lnTo>
                    <a:lnTo>
                      <a:pt x="364" y="121"/>
                    </a:lnTo>
                    <a:lnTo>
                      <a:pt x="384" y="110"/>
                    </a:lnTo>
                    <a:lnTo>
                      <a:pt x="405" y="103"/>
                    </a:lnTo>
                    <a:lnTo>
                      <a:pt x="425" y="104"/>
                    </a:lnTo>
                    <a:lnTo>
                      <a:pt x="445" y="117"/>
                    </a:lnTo>
                    <a:lnTo>
                      <a:pt x="440" y="129"/>
                    </a:lnTo>
                    <a:lnTo>
                      <a:pt x="434" y="140"/>
                    </a:lnTo>
                    <a:lnTo>
                      <a:pt x="429" y="150"/>
                    </a:lnTo>
                    <a:lnTo>
                      <a:pt x="423" y="161"/>
                    </a:lnTo>
                    <a:lnTo>
                      <a:pt x="418" y="171"/>
                    </a:lnTo>
                    <a:lnTo>
                      <a:pt x="412" y="181"/>
                    </a:lnTo>
                    <a:lnTo>
                      <a:pt x="405" y="191"/>
                    </a:lnTo>
                    <a:lnTo>
                      <a:pt x="399" y="203"/>
                    </a:lnTo>
                    <a:lnTo>
                      <a:pt x="397" y="213"/>
                    </a:lnTo>
                    <a:lnTo>
                      <a:pt x="402" y="218"/>
                    </a:lnTo>
                    <a:lnTo>
                      <a:pt x="410" y="223"/>
                    </a:lnTo>
                    <a:lnTo>
                      <a:pt x="418" y="227"/>
                    </a:lnTo>
                    <a:lnTo>
                      <a:pt x="431" y="219"/>
                    </a:lnTo>
                    <a:lnTo>
                      <a:pt x="445" y="211"/>
                    </a:lnTo>
                    <a:lnTo>
                      <a:pt x="456" y="201"/>
                    </a:lnTo>
                    <a:lnTo>
                      <a:pt x="466" y="189"/>
                    </a:lnTo>
                    <a:lnTo>
                      <a:pt x="475" y="177"/>
                    </a:lnTo>
                    <a:lnTo>
                      <a:pt x="483" y="163"/>
                    </a:lnTo>
                    <a:lnTo>
                      <a:pt x="488" y="148"/>
                    </a:lnTo>
                    <a:lnTo>
                      <a:pt x="493" y="132"/>
                    </a:lnTo>
                    <a:lnTo>
                      <a:pt x="497" y="126"/>
                    </a:lnTo>
                    <a:lnTo>
                      <a:pt x="502" y="123"/>
                    </a:lnTo>
                    <a:lnTo>
                      <a:pt x="507" y="121"/>
                    </a:lnTo>
                    <a:lnTo>
                      <a:pt x="513" y="121"/>
                    </a:lnTo>
                    <a:lnTo>
                      <a:pt x="519" y="121"/>
                    </a:lnTo>
                    <a:lnTo>
                      <a:pt x="524" y="123"/>
                    </a:lnTo>
                    <a:lnTo>
                      <a:pt x="530" y="126"/>
                    </a:lnTo>
                    <a:lnTo>
                      <a:pt x="534" y="131"/>
                    </a:lnTo>
                    <a:lnTo>
                      <a:pt x="534" y="143"/>
                    </a:lnTo>
                    <a:lnTo>
                      <a:pt x="531" y="157"/>
                    </a:lnTo>
                    <a:lnTo>
                      <a:pt x="526" y="170"/>
                    </a:lnTo>
                    <a:lnTo>
                      <a:pt x="523" y="183"/>
                    </a:lnTo>
                    <a:lnTo>
                      <a:pt x="522" y="196"/>
                    </a:lnTo>
                    <a:lnTo>
                      <a:pt x="523" y="208"/>
                    </a:lnTo>
                    <a:lnTo>
                      <a:pt x="530" y="218"/>
                    </a:lnTo>
                    <a:lnTo>
                      <a:pt x="543" y="227"/>
                    </a:lnTo>
                    <a:lnTo>
                      <a:pt x="557" y="227"/>
                    </a:lnTo>
                    <a:lnTo>
                      <a:pt x="568" y="224"/>
                    </a:lnTo>
                    <a:lnTo>
                      <a:pt x="576" y="217"/>
                    </a:lnTo>
                    <a:lnTo>
                      <a:pt x="581" y="208"/>
                    </a:lnTo>
                    <a:lnTo>
                      <a:pt x="586" y="198"/>
                    </a:lnTo>
                    <a:lnTo>
                      <a:pt x="590" y="188"/>
                    </a:lnTo>
                    <a:lnTo>
                      <a:pt x="595" y="178"/>
                    </a:lnTo>
                    <a:lnTo>
                      <a:pt x="601" y="170"/>
                    </a:lnTo>
                    <a:lnTo>
                      <a:pt x="602" y="151"/>
                    </a:lnTo>
                    <a:lnTo>
                      <a:pt x="598" y="134"/>
                    </a:lnTo>
                    <a:lnTo>
                      <a:pt x="592" y="120"/>
                    </a:lnTo>
                    <a:lnTo>
                      <a:pt x="579" y="108"/>
                    </a:lnTo>
                    <a:lnTo>
                      <a:pt x="578" y="111"/>
                    </a:lnTo>
                    <a:lnTo>
                      <a:pt x="575" y="111"/>
                    </a:lnTo>
                    <a:lnTo>
                      <a:pt x="572" y="111"/>
                    </a:lnTo>
                    <a:lnTo>
                      <a:pt x="569" y="111"/>
                    </a:lnTo>
                    <a:lnTo>
                      <a:pt x="569" y="98"/>
                    </a:lnTo>
                    <a:lnTo>
                      <a:pt x="572" y="87"/>
                    </a:lnTo>
                    <a:lnTo>
                      <a:pt x="579" y="79"/>
                    </a:lnTo>
                    <a:lnTo>
                      <a:pt x="589" y="71"/>
                    </a:lnTo>
                    <a:lnTo>
                      <a:pt x="601" y="65"/>
                    </a:lnTo>
                    <a:lnTo>
                      <a:pt x="612" y="58"/>
                    </a:lnTo>
                    <a:lnTo>
                      <a:pt x="623" y="51"/>
                    </a:lnTo>
                    <a:lnTo>
                      <a:pt x="633" y="45"/>
                    </a:lnTo>
                    <a:lnTo>
                      <a:pt x="642" y="46"/>
                    </a:lnTo>
                    <a:lnTo>
                      <a:pt x="649" y="49"/>
                    </a:lnTo>
                    <a:lnTo>
                      <a:pt x="657" y="52"/>
                    </a:lnTo>
                    <a:lnTo>
                      <a:pt x="662" y="57"/>
                    </a:lnTo>
                    <a:lnTo>
                      <a:pt x="668" y="61"/>
                    </a:lnTo>
                    <a:lnTo>
                      <a:pt x="673" y="68"/>
                    </a:lnTo>
                    <a:lnTo>
                      <a:pt x="679" y="74"/>
                    </a:lnTo>
                    <a:lnTo>
                      <a:pt x="684" y="80"/>
                    </a:lnTo>
                    <a:lnTo>
                      <a:pt x="682" y="99"/>
                    </a:lnTo>
                    <a:lnTo>
                      <a:pt x="682" y="120"/>
                    </a:lnTo>
                    <a:lnTo>
                      <a:pt x="684" y="140"/>
                    </a:lnTo>
                    <a:lnTo>
                      <a:pt x="682" y="158"/>
                    </a:lnTo>
                    <a:lnTo>
                      <a:pt x="680" y="176"/>
                    </a:lnTo>
                    <a:lnTo>
                      <a:pt x="675" y="191"/>
                    </a:lnTo>
                    <a:lnTo>
                      <a:pt x="664" y="204"/>
                    </a:lnTo>
                    <a:lnTo>
                      <a:pt x="649" y="213"/>
                    </a:lnTo>
                    <a:lnTo>
                      <a:pt x="648" y="225"/>
                    </a:lnTo>
                    <a:lnTo>
                      <a:pt x="643" y="236"/>
                    </a:lnTo>
                    <a:lnTo>
                      <a:pt x="638" y="247"/>
                    </a:lnTo>
                    <a:lnTo>
                      <a:pt x="631" y="257"/>
                    </a:lnTo>
                    <a:lnTo>
                      <a:pt x="622" y="266"/>
                    </a:lnTo>
                    <a:lnTo>
                      <a:pt x="613" y="274"/>
                    </a:lnTo>
                    <a:lnTo>
                      <a:pt x="603" y="282"/>
                    </a:lnTo>
                    <a:lnTo>
                      <a:pt x="592" y="288"/>
                    </a:lnTo>
                    <a:lnTo>
                      <a:pt x="574" y="289"/>
                    </a:lnTo>
                    <a:lnTo>
                      <a:pt x="556" y="288"/>
                    </a:lnTo>
                    <a:lnTo>
                      <a:pt x="537" y="284"/>
                    </a:lnTo>
                    <a:lnTo>
                      <a:pt x="519" y="278"/>
                    </a:lnTo>
                    <a:lnTo>
                      <a:pt x="502" y="270"/>
                    </a:lnTo>
                    <a:lnTo>
                      <a:pt x="486" y="259"/>
                    </a:lnTo>
                    <a:lnTo>
                      <a:pt x="473" y="245"/>
                    </a:lnTo>
                    <a:lnTo>
                      <a:pt x="461" y="231"/>
                    </a:lnTo>
                    <a:lnTo>
                      <a:pt x="443" y="235"/>
                    </a:lnTo>
                    <a:lnTo>
                      <a:pt x="427" y="242"/>
                    </a:lnTo>
                    <a:lnTo>
                      <a:pt x="411" y="248"/>
                    </a:lnTo>
                    <a:lnTo>
                      <a:pt x="395" y="257"/>
                    </a:lnTo>
                    <a:lnTo>
                      <a:pt x="379" y="265"/>
                    </a:lnTo>
                    <a:lnTo>
                      <a:pt x="364" y="272"/>
                    </a:lnTo>
                    <a:lnTo>
                      <a:pt x="346" y="278"/>
                    </a:lnTo>
                    <a:lnTo>
                      <a:pt x="327" y="281"/>
                    </a:lnTo>
                    <a:lnTo>
                      <a:pt x="311" y="288"/>
                    </a:lnTo>
                    <a:lnTo>
                      <a:pt x="294" y="296"/>
                    </a:lnTo>
                    <a:lnTo>
                      <a:pt x="278" y="304"/>
                    </a:lnTo>
                    <a:lnTo>
                      <a:pt x="263" y="312"/>
                    </a:lnTo>
                    <a:lnTo>
                      <a:pt x="247" y="322"/>
                    </a:lnTo>
                    <a:lnTo>
                      <a:pt x="232" y="333"/>
                    </a:lnTo>
                    <a:lnTo>
                      <a:pt x="219" y="343"/>
                    </a:lnTo>
                    <a:lnTo>
                      <a:pt x="206" y="354"/>
                    </a:lnTo>
                    <a:lnTo>
                      <a:pt x="192" y="366"/>
                    </a:lnTo>
                    <a:lnTo>
                      <a:pt x="181" y="378"/>
                    </a:lnTo>
                    <a:lnTo>
                      <a:pt x="170" y="392"/>
                    </a:lnTo>
                    <a:lnTo>
                      <a:pt x="161" y="406"/>
                    </a:lnTo>
                    <a:lnTo>
                      <a:pt x="152" y="422"/>
                    </a:lnTo>
                    <a:lnTo>
                      <a:pt x="145" y="438"/>
                    </a:lnTo>
                    <a:lnTo>
                      <a:pt x="139" y="455"/>
                    </a:lnTo>
                    <a:lnTo>
                      <a:pt x="135" y="473"/>
                    </a:lnTo>
                    <a:lnTo>
                      <a:pt x="151" y="457"/>
                    </a:lnTo>
                    <a:lnTo>
                      <a:pt x="167" y="441"/>
                    </a:lnTo>
                    <a:lnTo>
                      <a:pt x="185" y="426"/>
                    </a:lnTo>
                    <a:lnTo>
                      <a:pt x="203" y="410"/>
                    </a:lnTo>
                    <a:lnTo>
                      <a:pt x="221" y="393"/>
                    </a:lnTo>
                    <a:lnTo>
                      <a:pt x="240" y="378"/>
                    </a:lnTo>
                    <a:lnTo>
                      <a:pt x="259" y="363"/>
                    </a:lnTo>
                    <a:lnTo>
                      <a:pt x="280" y="348"/>
                    </a:lnTo>
                    <a:lnTo>
                      <a:pt x="300" y="334"/>
                    </a:lnTo>
                    <a:lnTo>
                      <a:pt x="320" y="320"/>
                    </a:lnTo>
                    <a:lnTo>
                      <a:pt x="341" y="307"/>
                    </a:lnTo>
                    <a:lnTo>
                      <a:pt x="363" y="294"/>
                    </a:lnTo>
                    <a:lnTo>
                      <a:pt x="385" y="283"/>
                    </a:lnTo>
                    <a:lnTo>
                      <a:pt x="408" y="273"/>
                    </a:lnTo>
                    <a:lnTo>
                      <a:pt x="430" y="263"/>
                    </a:lnTo>
                    <a:lnTo>
                      <a:pt x="452" y="255"/>
                    </a:lnTo>
                    <a:lnTo>
                      <a:pt x="463" y="256"/>
                    </a:lnTo>
                    <a:lnTo>
                      <a:pt x="469" y="259"/>
                    </a:lnTo>
                    <a:lnTo>
                      <a:pt x="475" y="263"/>
                    </a:lnTo>
                    <a:lnTo>
                      <a:pt x="478" y="269"/>
                    </a:lnTo>
                    <a:lnTo>
                      <a:pt x="482" y="275"/>
                    </a:lnTo>
                    <a:lnTo>
                      <a:pt x="485" y="282"/>
                    </a:lnTo>
                    <a:lnTo>
                      <a:pt x="489" y="288"/>
                    </a:lnTo>
                    <a:lnTo>
                      <a:pt x="495" y="293"/>
                    </a:lnTo>
                    <a:lnTo>
                      <a:pt x="502" y="303"/>
                    </a:lnTo>
                    <a:lnTo>
                      <a:pt x="510" y="312"/>
                    </a:lnTo>
                    <a:lnTo>
                      <a:pt x="517" y="321"/>
                    </a:lnTo>
                    <a:lnTo>
                      <a:pt x="525" y="330"/>
                    </a:lnTo>
                    <a:lnTo>
                      <a:pt x="532" y="339"/>
                    </a:lnTo>
                    <a:lnTo>
                      <a:pt x="539" y="350"/>
                    </a:lnTo>
                    <a:lnTo>
                      <a:pt x="543" y="362"/>
                    </a:lnTo>
                    <a:lnTo>
                      <a:pt x="547" y="374"/>
                    </a:lnTo>
                    <a:lnTo>
                      <a:pt x="546" y="372"/>
                    </a:lnTo>
                    <a:lnTo>
                      <a:pt x="542" y="371"/>
                    </a:lnTo>
                    <a:lnTo>
                      <a:pt x="540" y="371"/>
                    </a:lnTo>
                    <a:lnTo>
                      <a:pt x="537" y="371"/>
                    </a:lnTo>
                    <a:lnTo>
                      <a:pt x="534" y="381"/>
                    </a:lnTo>
                    <a:lnTo>
                      <a:pt x="540" y="387"/>
                    </a:lnTo>
                    <a:lnTo>
                      <a:pt x="546" y="394"/>
                    </a:lnTo>
                    <a:lnTo>
                      <a:pt x="549" y="401"/>
                    </a:lnTo>
                    <a:lnTo>
                      <a:pt x="562" y="428"/>
                    </a:lnTo>
                    <a:lnTo>
                      <a:pt x="578" y="456"/>
                    </a:lnTo>
                    <a:lnTo>
                      <a:pt x="593" y="486"/>
                    </a:lnTo>
                    <a:lnTo>
                      <a:pt x="605" y="515"/>
                    </a:lnTo>
                    <a:lnTo>
                      <a:pt x="614" y="545"/>
                    </a:lnTo>
                    <a:lnTo>
                      <a:pt x="616" y="576"/>
                    </a:lnTo>
                    <a:lnTo>
                      <a:pt x="611" y="605"/>
                    </a:lnTo>
                    <a:lnTo>
                      <a:pt x="596" y="633"/>
                    </a:lnTo>
                    <a:lnTo>
                      <a:pt x="601" y="635"/>
                    </a:lnTo>
                    <a:lnTo>
                      <a:pt x="606" y="634"/>
                    </a:lnTo>
                    <a:lnTo>
                      <a:pt x="613" y="633"/>
                    </a:lnTo>
                    <a:lnTo>
                      <a:pt x="618" y="637"/>
                    </a:lnTo>
                    <a:lnTo>
                      <a:pt x="615" y="645"/>
                    </a:lnTo>
                    <a:lnTo>
                      <a:pt x="611" y="653"/>
                    </a:lnTo>
                    <a:lnTo>
                      <a:pt x="605" y="659"/>
                    </a:lnTo>
                    <a:lnTo>
                      <a:pt x="596" y="656"/>
                    </a:lnTo>
                    <a:lnTo>
                      <a:pt x="596" y="653"/>
                    </a:lnTo>
                    <a:lnTo>
                      <a:pt x="585" y="655"/>
                    </a:lnTo>
                    <a:lnTo>
                      <a:pt x="580" y="664"/>
                    </a:lnTo>
                    <a:lnTo>
                      <a:pt x="576" y="674"/>
                    </a:lnTo>
                    <a:lnTo>
                      <a:pt x="563" y="676"/>
                    </a:lnTo>
                    <a:lnTo>
                      <a:pt x="561" y="662"/>
                    </a:lnTo>
                    <a:lnTo>
                      <a:pt x="566" y="648"/>
                    </a:lnTo>
                    <a:lnTo>
                      <a:pt x="572" y="636"/>
                    </a:lnTo>
                    <a:lnTo>
                      <a:pt x="581" y="624"/>
                    </a:lnTo>
                    <a:lnTo>
                      <a:pt x="588" y="612"/>
                    </a:lnTo>
                    <a:lnTo>
                      <a:pt x="590" y="600"/>
                    </a:lnTo>
                    <a:lnTo>
                      <a:pt x="587" y="590"/>
                    </a:lnTo>
                    <a:lnTo>
                      <a:pt x="576" y="580"/>
                    </a:lnTo>
                    <a:lnTo>
                      <a:pt x="567" y="594"/>
                    </a:lnTo>
                    <a:lnTo>
                      <a:pt x="566" y="609"/>
                    </a:lnTo>
                    <a:lnTo>
                      <a:pt x="563" y="623"/>
                    </a:lnTo>
                    <a:lnTo>
                      <a:pt x="552" y="632"/>
                    </a:lnTo>
                    <a:lnTo>
                      <a:pt x="547" y="638"/>
                    </a:lnTo>
                    <a:lnTo>
                      <a:pt x="543" y="646"/>
                    </a:lnTo>
                    <a:lnTo>
                      <a:pt x="541" y="655"/>
                    </a:lnTo>
                    <a:lnTo>
                      <a:pt x="539" y="664"/>
                    </a:lnTo>
                    <a:lnTo>
                      <a:pt x="535" y="671"/>
                    </a:lnTo>
                    <a:lnTo>
                      <a:pt x="532" y="678"/>
                    </a:lnTo>
                    <a:lnTo>
                      <a:pt x="525" y="680"/>
                    </a:lnTo>
                    <a:lnTo>
                      <a:pt x="516" y="680"/>
                    </a:lnTo>
                    <a:lnTo>
                      <a:pt x="517" y="668"/>
                    </a:lnTo>
                    <a:lnTo>
                      <a:pt x="522" y="655"/>
                    </a:lnTo>
                    <a:lnTo>
                      <a:pt x="529" y="643"/>
                    </a:lnTo>
                    <a:lnTo>
                      <a:pt x="535" y="632"/>
                    </a:lnTo>
                    <a:lnTo>
                      <a:pt x="541" y="619"/>
                    </a:lnTo>
                    <a:lnTo>
                      <a:pt x="544" y="607"/>
                    </a:lnTo>
                    <a:lnTo>
                      <a:pt x="544" y="594"/>
                    </a:lnTo>
                    <a:lnTo>
                      <a:pt x="538" y="580"/>
                    </a:lnTo>
                    <a:lnTo>
                      <a:pt x="533" y="581"/>
                    </a:lnTo>
                    <a:lnTo>
                      <a:pt x="526" y="596"/>
                    </a:lnTo>
                    <a:lnTo>
                      <a:pt x="520" y="610"/>
                    </a:lnTo>
                    <a:lnTo>
                      <a:pt x="512" y="625"/>
                    </a:lnTo>
                    <a:lnTo>
                      <a:pt x="505" y="640"/>
                    </a:lnTo>
                    <a:lnTo>
                      <a:pt x="497" y="654"/>
                    </a:lnTo>
                    <a:lnTo>
                      <a:pt x="491" y="668"/>
                    </a:lnTo>
                    <a:lnTo>
                      <a:pt x="485" y="682"/>
                    </a:lnTo>
                    <a:lnTo>
                      <a:pt x="480" y="696"/>
                    </a:lnTo>
                    <a:lnTo>
                      <a:pt x="467" y="692"/>
                    </a:lnTo>
                    <a:lnTo>
                      <a:pt x="467" y="678"/>
                    </a:lnTo>
                    <a:lnTo>
                      <a:pt x="476" y="662"/>
                    </a:lnTo>
                    <a:lnTo>
                      <a:pt x="485" y="646"/>
                    </a:lnTo>
                    <a:lnTo>
                      <a:pt x="495" y="631"/>
                    </a:lnTo>
                    <a:lnTo>
                      <a:pt x="504" y="614"/>
                    </a:lnTo>
                    <a:lnTo>
                      <a:pt x="513" y="597"/>
                    </a:lnTo>
                    <a:lnTo>
                      <a:pt x="520" y="579"/>
                    </a:lnTo>
                    <a:lnTo>
                      <a:pt x="525" y="561"/>
                    </a:lnTo>
                    <a:lnTo>
                      <a:pt x="528" y="542"/>
                    </a:lnTo>
                    <a:lnTo>
                      <a:pt x="525" y="539"/>
                    </a:lnTo>
                    <a:lnTo>
                      <a:pt x="521" y="536"/>
                    </a:lnTo>
                    <a:lnTo>
                      <a:pt x="516" y="536"/>
                    </a:lnTo>
                    <a:lnTo>
                      <a:pt x="513" y="540"/>
                    </a:lnTo>
                    <a:lnTo>
                      <a:pt x="505" y="557"/>
                    </a:lnTo>
                    <a:lnTo>
                      <a:pt x="497" y="573"/>
                    </a:lnTo>
                    <a:lnTo>
                      <a:pt x="489" y="591"/>
                    </a:lnTo>
                    <a:lnTo>
                      <a:pt x="483" y="609"/>
                    </a:lnTo>
                    <a:lnTo>
                      <a:pt x="476" y="626"/>
                    </a:lnTo>
                    <a:lnTo>
                      <a:pt x="468" y="644"/>
                    </a:lnTo>
                    <a:lnTo>
                      <a:pt x="459" y="661"/>
                    </a:lnTo>
                    <a:lnTo>
                      <a:pt x="450" y="676"/>
                    </a:lnTo>
                    <a:lnTo>
                      <a:pt x="440" y="676"/>
                    </a:lnTo>
                    <a:lnTo>
                      <a:pt x="438" y="663"/>
                    </a:lnTo>
                    <a:lnTo>
                      <a:pt x="442" y="653"/>
                    </a:lnTo>
                    <a:lnTo>
                      <a:pt x="448" y="644"/>
                    </a:lnTo>
                    <a:lnTo>
                      <a:pt x="452" y="633"/>
                    </a:lnTo>
                    <a:lnTo>
                      <a:pt x="446" y="632"/>
                    </a:lnTo>
                    <a:lnTo>
                      <a:pt x="440" y="635"/>
                    </a:lnTo>
                    <a:lnTo>
                      <a:pt x="433" y="637"/>
                    </a:lnTo>
                    <a:lnTo>
                      <a:pt x="427" y="632"/>
                    </a:lnTo>
                    <a:lnTo>
                      <a:pt x="434" y="610"/>
                    </a:lnTo>
                    <a:lnTo>
                      <a:pt x="421" y="608"/>
                    </a:lnTo>
                    <a:lnTo>
                      <a:pt x="415" y="600"/>
                    </a:lnTo>
                    <a:lnTo>
                      <a:pt x="414" y="589"/>
                    </a:lnTo>
                    <a:lnTo>
                      <a:pt x="414" y="575"/>
                    </a:lnTo>
                    <a:lnTo>
                      <a:pt x="414" y="569"/>
                    </a:lnTo>
                    <a:lnTo>
                      <a:pt x="408" y="571"/>
                    </a:lnTo>
                    <a:lnTo>
                      <a:pt x="403" y="579"/>
                    </a:lnTo>
                    <a:lnTo>
                      <a:pt x="397" y="586"/>
                    </a:lnTo>
                    <a:lnTo>
                      <a:pt x="391" y="589"/>
                    </a:lnTo>
                    <a:lnTo>
                      <a:pt x="395" y="569"/>
                    </a:lnTo>
                    <a:lnTo>
                      <a:pt x="404" y="549"/>
                    </a:lnTo>
                    <a:lnTo>
                      <a:pt x="410" y="531"/>
                    </a:lnTo>
                    <a:lnTo>
                      <a:pt x="404" y="515"/>
                    </a:lnTo>
                    <a:lnTo>
                      <a:pt x="396" y="525"/>
                    </a:lnTo>
                    <a:lnTo>
                      <a:pt x="390" y="535"/>
                    </a:lnTo>
                    <a:lnTo>
                      <a:pt x="384" y="548"/>
                    </a:lnTo>
                    <a:lnTo>
                      <a:pt x="379" y="560"/>
                    </a:lnTo>
                    <a:lnTo>
                      <a:pt x="375" y="573"/>
                    </a:lnTo>
                    <a:lnTo>
                      <a:pt x="370" y="587"/>
                    </a:lnTo>
                    <a:lnTo>
                      <a:pt x="366" y="599"/>
                    </a:lnTo>
                    <a:lnTo>
                      <a:pt x="360" y="612"/>
                    </a:lnTo>
                    <a:lnTo>
                      <a:pt x="357" y="615"/>
                    </a:lnTo>
                    <a:lnTo>
                      <a:pt x="354" y="618"/>
                    </a:lnTo>
                    <a:lnTo>
                      <a:pt x="349" y="620"/>
                    </a:lnTo>
                    <a:lnTo>
                      <a:pt x="342" y="620"/>
                    </a:lnTo>
                    <a:lnTo>
                      <a:pt x="347" y="601"/>
                    </a:lnTo>
                    <a:lnTo>
                      <a:pt x="354" y="583"/>
                    </a:lnTo>
                    <a:lnTo>
                      <a:pt x="362" y="566"/>
                    </a:lnTo>
                    <a:lnTo>
                      <a:pt x="370" y="549"/>
                    </a:lnTo>
                    <a:lnTo>
                      <a:pt x="378" y="531"/>
                    </a:lnTo>
                    <a:lnTo>
                      <a:pt x="386" y="514"/>
                    </a:lnTo>
                    <a:lnTo>
                      <a:pt x="392" y="496"/>
                    </a:lnTo>
                    <a:lnTo>
                      <a:pt x="395" y="477"/>
                    </a:lnTo>
                    <a:lnTo>
                      <a:pt x="392" y="474"/>
                    </a:lnTo>
                    <a:lnTo>
                      <a:pt x="388" y="473"/>
                    </a:lnTo>
                    <a:lnTo>
                      <a:pt x="385" y="474"/>
                    </a:lnTo>
                    <a:lnTo>
                      <a:pt x="381" y="476"/>
                    </a:lnTo>
                    <a:lnTo>
                      <a:pt x="381" y="486"/>
                    </a:lnTo>
                    <a:lnTo>
                      <a:pt x="377" y="495"/>
                    </a:lnTo>
                    <a:lnTo>
                      <a:pt x="372" y="502"/>
                    </a:lnTo>
                    <a:lnTo>
                      <a:pt x="366" y="508"/>
                    </a:lnTo>
                    <a:lnTo>
                      <a:pt x="359" y="526"/>
                    </a:lnTo>
                    <a:lnTo>
                      <a:pt x="351" y="543"/>
                    </a:lnTo>
                    <a:lnTo>
                      <a:pt x="345" y="561"/>
                    </a:lnTo>
                    <a:lnTo>
                      <a:pt x="337" y="578"/>
                    </a:lnTo>
                    <a:lnTo>
                      <a:pt x="330" y="596"/>
                    </a:lnTo>
                    <a:lnTo>
                      <a:pt x="323" y="614"/>
                    </a:lnTo>
                    <a:lnTo>
                      <a:pt x="318" y="633"/>
                    </a:lnTo>
                    <a:lnTo>
                      <a:pt x="312" y="653"/>
                    </a:lnTo>
                    <a:lnTo>
                      <a:pt x="309" y="655"/>
                    </a:lnTo>
                    <a:lnTo>
                      <a:pt x="308" y="659"/>
                    </a:lnTo>
                    <a:lnTo>
                      <a:pt x="305" y="662"/>
                    </a:lnTo>
                    <a:lnTo>
                      <a:pt x="302" y="665"/>
                    </a:lnTo>
                    <a:lnTo>
                      <a:pt x="292" y="655"/>
                    </a:lnTo>
                    <a:lnTo>
                      <a:pt x="294" y="641"/>
                    </a:lnTo>
                    <a:lnTo>
                      <a:pt x="301" y="626"/>
                    </a:lnTo>
                    <a:lnTo>
                      <a:pt x="307" y="614"/>
                    </a:lnTo>
                    <a:lnTo>
                      <a:pt x="312" y="604"/>
                    </a:lnTo>
                    <a:lnTo>
                      <a:pt x="319" y="591"/>
                    </a:lnTo>
                    <a:lnTo>
                      <a:pt x="320" y="580"/>
                    </a:lnTo>
                    <a:lnTo>
                      <a:pt x="311" y="571"/>
                    </a:lnTo>
                    <a:lnTo>
                      <a:pt x="305" y="581"/>
                    </a:lnTo>
                    <a:lnTo>
                      <a:pt x="301" y="591"/>
                    </a:lnTo>
                    <a:lnTo>
                      <a:pt x="296" y="601"/>
                    </a:lnTo>
                    <a:lnTo>
                      <a:pt x="293" y="612"/>
                    </a:lnTo>
                    <a:lnTo>
                      <a:pt x="290" y="623"/>
                    </a:lnTo>
                    <a:lnTo>
                      <a:pt x="285" y="634"/>
                    </a:lnTo>
                    <a:lnTo>
                      <a:pt x="281" y="644"/>
                    </a:lnTo>
                    <a:lnTo>
                      <a:pt x="276" y="655"/>
                    </a:lnTo>
                    <a:lnTo>
                      <a:pt x="267" y="655"/>
                    </a:lnTo>
                    <a:lnTo>
                      <a:pt x="270" y="635"/>
                    </a:lnTo>
                    <a:lnTo>
                      <a:pt x="274" y="618"/>
                    </a:lnTo>
                    <a:lnTo>
                      <a:pt x="281" y="601"/>
                    </a:lnTo>
                    <a:lnTo>
                      <a:pt x="289" y="586"/>
                    </a:lnTo>
                    <a:lnTo>
                      <a:pt x="295" y="570"/>
                    </a:lnTo>
                    <a:lnTo>
                      <a:pt x="303" y="553"/>
                    </a:lnTo>
                    <a:lnTo>
                      <a:pt x="308" y="535"/>
                    </a:lnTo>
                    <a:lnTo>
                      <a:pt x="311" y="515"/>
                    </a:lnTo>
                    <a:lnTo>
                      <a:pt x="305" y="513"/>
                    </a:lnTo>
                    <a:lnTo>
                      <a:pt x="294" y="535"/>
                    </a:lnTo>
                    <a:lnTo>
                      <a:pt x="284" y="559"/>
                    </a:lnTo>
                    <a:lnTo>
                      <a:pt x="274" y="582"/>
                    </a:lnTo>
                    <a:lnTo>
                      <a:pt x="264" y="606"/>
                    </a:lnTo>
                    <a:lnTo>
                      <a:pt x="254" y="629"/>
                    </a:lnTo>
                    <a:lnTo>
                      <a:pt x="245" y="653"/>
                    </a:lnTo>
                    <a:lnTo>
                      <a:pt x="235" y="675"/>
                    </a:lnTo>
                    <a:lnTo>
                      <a:pt x="225" y="698"/>
                    </a:lnTo>
                    <a:lnTo>
                      <a:pt x="218" y="696"/>
                    </a:lnTo>
                    <a:lnTo>
                      <a:pt x="215" y="690"/>
                    </a:lnTo>
                    <a:lnTo>
                      <a:pt x="213" y="682"/>
                    </a:lnTo>
                    <a:lnTo>
                      <a:pt x="213" y="674"/>
                    </a:lnTo>
                    <a:lnTo>
                      <a:pt x="228" y="646"/>
                    </a:lnTo>
                    <a:lnTo>
                      <a:pt x="241" y="618"/>
                    </a:lnTo>
                    <a:lnTo>
                      <a:pt x="255" y="589"/>
                    </a:lnTo>
                    <a:lnTo>
                      <a:pt x="268" y="559"/>
                    </a:lnTo>
                    <a:lnTo>
                      <a:pt x="282" y="530"/>
                    </a:lnTo>
                    <a:lnTo>
                      <a:pt x="294" y="501"/>
                    </a:lnTo>
                    <a:lnTo>
                      <a:pt x="308" y="471"/>
                    </a:lnTo>
                    <a:lnTo>
                      <a:pt x="321" y="443"/>
                    </a:lnTo>
                    <a:lnTo>
                      <a:pt x="316" y="438"/>
                    </a:lnTo>
                    <a:lnTo>
                      <a:pt x="308" y="442"/>
                    </a:lnTo>
                    <a:lnTo>
                      <a:pt x="302" y="448"/>
                    </a:lnTo>
                    <a:lnTo>
                      <a:pt x="298" y="455"/>
                    </a:lnTo>
                    <a:lnTo>
                      <a:pt x="294" y="464"/>
                    </a:lnTo>
                    <a:lnTo>
                      <a:pt x="291" y="471"/>
                    </a:lnTo>
                    <a:lnTo>
                      <a:pt x="287" y="480"/>
                    </a:lnTo>
                    <a:lnTo>
                      <a:pt x="283" y="487"/>
                    </a:lnTo>
                    <a:lnTo>
                      <a:pt x="276" y="494"/>
                    </a:lnTo>
                    <a:lnTo>
                      <a:pt x="271" y="513"/>
                    </a:lnTo>
                    <a:lnTo>
                      <a:pt x="263" y="531"/>
                    </a:lnTo>
                    <a:lnTo>
                      <a:pt x="254" y="550"/>
                    </a:lnTo>
                    <a:lnTo>
                      <a:pt x="248" y="569"/>
                    </a:lnTo>
                    <a:lnTo>
                      <a:pt x="246" y="580"/>
                    </a:lnTo>
                    <a:lnTo>
                      <a:pt x="241" y="590"/>
                    </a:lnTo>
                    <a:lnTo>
                      <a:pt x="236" y="599"/>
                    </a:lnTo>
                    <a:lnTo>
                      <a:pt x="229" y="607"/>
                    </a:lnTo>
                    <a:lnTo>
                      <a:pt x="222" y="616"/>
                    </a:lnTo>
                    <a:lnTo>
                      <a:pt x="216" y="624"/>
                    </a:lnTo>
                    <a:lnTo>
                      <a:pt x="210" y="633"/>
                    </a:lnTo>
                    <a:lnTo>
                      <a:pt x="204" y="642"/>
                    </a:lnTo>
                    <a:lnTo>
                      <a:pt x="200" y="661"/>
                    </a:lnTo>
                    <a:lnTo>
                      <a:pt x="192" y="679"/>
                    </a:lnTo>
                    <a:lnTo>
                      <a:pt x="183" y="697"/>
                    </a:lnTo>
                    <a:lnTo>
                      <a:pt x="173" y="712"/>
                    </a:lnTo>
                    <a:lnTo>
                      <a:pt x="165" y="709"/>
                    </a:lnTo>
                    <a:lnTo>
                      <a:pt x="169" y="697"/>
                    </a:lnTo>
                    <a:lnTo>
                      <a:pt x="172" y="685"/>
                    </a:lnTo>
                    <a:lnTo>
                      <a:pt x="177" y="673"/>
                    </a:lnTo>
                    <a:lnTo>
                      <a:pt x="183" y="662"/>
                    </a:lnTo>
                    <a:lnTo>
                      <a:pt x="189" y="650"/>
                    </a:lnTo>
                    <a:lnTo>
                      <a:pt x="193" y="638"/>
                    </a:lnTo>
                    <a:lnTo>
                      <a:pt x="198" y="626"/>
                    </a:lnTo>
                    <a:lnTo>
                      <a:pt x="201" y="614"/>
                    </a:lnTo>
                    <a:lnTo>
                      <a:pt x="194" y="610"/>
                    </a:lnTo>
                    <a:lnTo>
                      <a:pt x="186" y="626"/>
                    </a:lnTo>
                    <a:lnTo>
                      <a:pt x="179" y="641"/>
                    </a:lnTo>
                    <a:lnTo>
                      <a:pt x="170" y="655"/>
                    </a:lnTo>
                    <a:lnTo>
                      <a:pt x="162" y="670"/>
                    </a:lnTo>
                    <a:lnTo>
                      <a:pt x="155" y="684"/>
                    </a:lnTo>
                    <a:lnTo>
                      <a:pt x="151" y="700"/>
                    </a:lnTo>
                    <a:lnTo>
                      <a:pt x="148" y="716"/>
                    </a:lnTo>
                    <a:lnTo>
                      <a:pt x="149" y="734"/>
                    </a:lnTo>
                    <a:lnTo>
                      <a:pt x="153" y="738"/>
                    </a:lnTo>
                    <a:lnTo>
                      <a:pt x="154" y="744"/>
                    </a:lnTo>
                    <a:lnTo>
                      <a:pt x="153" y="750"/>
                    </a:lnTo>
                    <a:lnTo>
                      <a:pt x="149" y="755"/>
                    </a:lnTo>
                    <a:lnTo>
                      <a:pt x="145" y="755"/>
                    </a:lnTo>
                    <a:lnTo>
                      <a:pt x="139" y="754"/>
                    </a:lnTo>
                    <a:lnTo>
                      <a:pt x="134" y="752"/>
                    </a:lnTo>
                    <a:lnTo>
                      <a:pt x="129" y="747"/>
                    </a:lnTo>
                    <a:lnTo>
                      <a:pt x="124" y="743"/>
                    </a:lnTo>
                    <a:lnTo>
                      <a:pt x="119" y="737"/>
                    </a:lnTo>
                    <a:lnTo>
                      <a:pt x="115" y="731"/>
                    </a:lnTo>
                    <a:lnTo>
                      <a:pt x="111" y="725"/>
                    </a:lnTo>
                    <a:lnTo>
                      <a:pt x="107" y="730"/>
                    </a:lnTo>
                    <a:lnTo>
                      <a:pt x="103" y="738"/>
                    </a:lnTo>
                    <a:lnTo>
                      <a:pt x="99" y="744"/>
                    </a:lnTo>
                    <a:lnTo>
                      <a:pt x="92" y="743"/>
                    </a:lnTo>
                    <a:lnTo>
                      <a:pt x="94" y="729"/>
                    </a:lnTo>
                    <a:lnTo>
                      <a:pt x="99" y="716"/>
                    </a:lnTo>
                    <a:lnTo>
                      <a:pt x="105" y="702"/>
                    </a:lnTo>
                    <a:lnTo>
                      <a:pt x="110" y="690"/>
                    </a:lnTo>
                    <a:lnTo>
                      <a:pt x="115" y="676"/>
                    </a:lnTo>
                    <a:lnTo>
                      <a:pt x="118" y="664"/>
                    </a:lnTo>
                    <a:lnTo>
                      <a:pt x="117" y="651"/>
                    </a:lnTo>
                    <a:lnTo>
                      <a:pt x="111" y="637"/>
                    </a:lnTo>
                    <a:lnTo>
                      <a:pt x="103" y="652"/>
                    </a:lnTo>
                    <a:lnTo>
                      <a:pt x="97" y="668"/>
                    </a:lnTo>
                    <a:lnTo>
                      <a:pt x="90" y="683"/>
                    </a:lnTo>
                    <a:lnTo>
                      <a:pt x="83" y="700"/>
                    </a:lnTo>
                    <a:lnTo>
                      <a:pt x="78" y="716"/>
                    </a:lnTo>
                    <a:lnTo>
                      <a:pt x="72" y="733"/>
                    </a:lnTo>
                    <a:lnTo>
                      <a:pt x="68" y="749"/>
                    </a:lnTo>
                    <a:lnTo>
                      <a:pt x="63" y="766"/>
                    </a:lnTo>
                    <a:lnTo>
                      <a:pt x="47" y="766"/>
                    </a:lnTo>
                    <a:lnTo>
                      <a:pt x="54" y="722"/>
                    </a:lnTo>
                    <a:lnTo>
                      <a:pt x="54" y="725"/>
                    </a:lnTo>
                    <a:lnTo>
                      <a:pt x="63" y="707"/>
                    </a:lnTo>
                    <a:lnTo>
                      <a:pt x="72" y="688"/>
                    </a:lnTo>
                    <a:lnTo>
                      <a:pt x="82" y="669"/>
                    </a:lnTo>
                    <a:lnTo>
                      <a:pt x="92" y="650"/>
                    </a:lnTo>
                    <a:lnTo>
                      <a:pt x="101" y="629"/>
                    </a:lnTo>
                    <a:lnTo>
                      <a:pt x="110" y="609"/>
                    </a:lnTo>
                    <a:lnTo>
                      <a:pt x="118" y="589"/>
                    </a:lnTo>
                    <a:lnTo>
                      <a:pt x="124" y="569"/>
                    </a:lnTo>
                    <a:lnTo>
                      <a:pt x="123" y="567"/>
                    </a:lnTo>
                    <a:lnTo>
                      <a:pt x="115" y="578"/>
                    </a:lnTo>
                    <a:lnTo>
                      <a:pt x="107" y="589"/>
                    </a:lnTo>
                    <a:lnTo>
                      <a:pt x="100" y="601"/>
                    </a:lnTo>
                    <a:lnTo>
                      <a:pt x="93" y="614"/>
                    </a:lnTo>
                    <a:lnTo>
                      <a:pt x="88" y="626"/>
                    </a:lnTo>
                    <a:lnTo>
                      <a:pt x="82" y="638"/>
                    </a:lnTo>
                    <a:lnTo>
                      <a:pt x="77" y="652"/>
                    </a:lnTo>
                    <a:lnTo>
                      <a:pt x="71" y="665"/>
                    </a:lnTo>
                    <a:lnTo>
                      <a:pt x="65" y="683"/>
                    </a:lnTo>
                    <a:lnTo>
                      <a:pt x="61" y="700"/>
                    </a:lnTo>
                    <a:lnTo>
                      <a:pt x="56" y="717"/>
                    </a:lnTo>
                    <a:lnTo>
                      <a:pt x="47" y="731"/>
                    </a:lnTo>
                    <a:lnTo>
                      <a:pt x="39" y="731"/>
                    </a:lnTo>
                    <a:lnTo>
                      <a:pt x="45" y="705"/>
                    </a:lnTo>
                    <a:lnTo>
                      <a:pt x="53" y="679"/>
                    </a:lnTo>
                    <a:lnTo>
                      <a:pt x="63" y="654"/>
                    </a:lnTo>
                    <a:lnTo>
                      <a:pt x="74" y="629"/>
                    </a:lnTo>
                    <a:lnTo>
                      <a:pt x="85" y="606"/>
                    </a:lnTo>
                    <a:lnTo>
                      <a:pt x="98" y="582"/>
                    </a:lnTo>
                    <a:lnTo>
                      <a:pt x="109" y="559"/>
                    </a:lnTo>
                    <a:lnTo>
                      <a:pt x="119" y="535"/>
                    </a:lnTo>
                    <a:lnTo>
                      <a:pt x="103" y="552"/>
                    </a:lnTo>
                    <a:lnTo>
                      <a:pt x="90" y="570"/>
                    </a:lnTo>
                    <a:lnTo>
                      <a:pt x="78" y="589"/>
                    </a:lnTo>
                    <a:lnTo>
                      <a:pt x="66" y="608"/>
                    </a:lnTo>
                    <a:lnTo>
                      <a:pt x="56" y="628"/>
                    </a:lnTo>
                    <a:lnTo>
                      <a:pt x="46" y="648"/>
                    </a:lnTo>
                    <a:lnTo>
                      <a:pt x="36" y="670"/>
                    </a:lnTo>
                    <a:lnTo>
                      <a:pt x="26" y="691"/>
                    </a:lnTo>
                    <a:lnTo>
                      <a:pt x="22" y="701"/>
                    </a:lnTo>
                    <a:lnTo>
                      <a:pt x="20" y="715"/>
                    </a:lnTo>
                    <a:lnTo>
                      <a:pt x="17" y="726"/>
                    </a:lnTo>
                    <a:lnTo>
                      <a:pt x="6" y="730"/>
                    </a:lnTo>
                    <a:lnTo>
                      <a:pt x="0" y="718"/>
                    </a:lnTo>
                    <a:lnTo>
                      <a:pt x="8" y="702"/>
                    </a:lnTo>
                    <a:lnTo>
                      <a:pt x="16" y="685"/>
                    </a:lnTo>
                    <a:lnTo>
                      <a:pt x="24" y="670"/>
                    </a:lnTo>
                    <a:lnTo>
                      <a:pt x="32" y="653"/>
                    </a:lnTo>
                    <a:lnTo>
                      <a:pt x="38" y="637"/>
                    </a:lnTo>
                    <a:lnTo>
                      <a:pt x="44" y="620"/>
                    </a:lnTo>
                    <a:lnTo>
                      <a:pt x="47" y="605"/>
                    </a:lnTo>
                    <a:lnTo>
                      <a:pt x="48" y="590"/>
                    </a:lnTo>
                    <a:lnTo>
                      <a:pt x="73" y="558"/>
                    </a:lnTo>
                    <a:lnTo>
                      <a:pt x="93" y="521"/>
                    </a:lnTo>
                    <a:lnTo>
                      <a:pt x="109" y="482"/>
                    </a:lnTo>
                    <a:lnTo>
                      <a:pt x="126" y="443"/>
                    </a:lnTo>
                    <a:lnTo>
                      <a:pt x="143" y="405"/>
                    </a:lnTo>
                    <a:lnTo>
                      <a:pt x="164" y="369"/>
                    </a:lnTo>
                    <a:lnTo>
                      <a:pt x="191" y="339"/>
                    </a:lnTo>
                    <a:lnTo>
                      <a:pt x="226" y="313"/>
                    </a:lnTo>
                    <a:lnTo>
                      <a:pt x="221" y="273"/>
                    </a:lnTo>
                    <a:lnTo>
                      <a:pt x="218" y="236"/>
                    </a:lnTo>
                    <a:lnTo>
                      <a:pt x="211" y="201"/>
                    </a:lnTo>
                    <a:lnTo>
                      <a:pt x="198" y="167"/>
                    </a:lnTo>
                    <a:lnTo>
                      <a:pt x="184" y="175"/>
                    </a:lnTo>
                    <a:lnTo>
                      <a:pt x="171" y="183"/>
                    </a:lnTo>
                    <a:lnTo>
                      <a:pt x="155" y="191"/>
                    </a:lnTo>
                    <a:lnTo>
                      <a:pt x="139" y="197"/>
                    </a:lnTo>
                    <a:lnTo>
                      <a:pt x="123" y="201"/>
                    </a:lnTo>
                    <a:lnTo>
                      <a:pt x="106" y="201"/>
                    </a:lnTo>
                    <a:lnTo>
                      <a:pt x="90" y="199"/>
                    </a:lnTo>
                    <a:lnTo>
                      <a:pt x="74" y="191"/>
                    </a:lnTo>
                    <a:lnTo>
                      <a:pt x="68" y="180"/>
                    </a:lnTo>
                    <a:lnTo>
                      <a:pt x="62" y="170"/>
                    </a:lnTo>
                    <a:lnTo>
                      <a:pt x="59" y="158"/>
                    </a:lnTo>
                    <a:lnTo>
                      <a:pt x="60" y="143"/>
                    </a:lnTo>
                    <a:lnTo>
                      <a:pt x="72" y="132"/>
                    </a:lnTo>
                    <a:lnTo>
                      <a:pt x="75" y="145"/>
                    </a:lnTo>
                    <a:lnTo>
                      <a:pt x="79" y="160"/>
                    </a:lnTo>
                    <a:lnTo>
                      <a:pt x="87" y="171"/>
                    </a:lnTo>
                    <a:lnTo>
                      <a:pt x="102" y="176"/>
                    </a:lnTo>
                    <a:lnTo>
                      <a:pt x="125" y="170"/>
                    </a:lnTo>
                    <a:lnTo>
                      <a:pt x="147" y="163"/>
                    </a:lnTo>
                    <a:lnTo>
                      <a:pt x="169" y="154"/>
                    </a:lnTo>
                    <a:lnTo>
                      <a:pt x="188" y="143"/>
                    </a:lnTo>
                    <a:lnTo>
                      <a:pt x="206" y="130"/>
                    </a:lnTo>
                    <a:lnTo>
                      <a:pt x="220" y="114"/>
                    </a:lnTo>
                    <a:lnTo>
                      <a:pt x="231" y="95"/>
                    </a:lnTo>
                    <a:lnTo>
                      <a:pt x="240" y="74"/>
                    </a:lnTo>
                    <a:lnTo>
                      <a:pt x="249" y="55"/>
                    </a:lnTo>
                    <a:lnTo>
                      <a:pt x="262" y="40"/>
                    </a:lnTo>
                    <a:lnTo>
                      <a:pt x="276" y="29"/>
                    </a:lnTo>
                    <a:lnTo>
                      <a:pt x="293" y="20"/>
                    </a:lnTo>
                    <a:lnTo>
                      <a:pt x="311" y="14"/>
                    </a:lnTo>
                    <a:lnTo>
                      <a:pt x="330" y="9"/>
                    </a:lnTo>
                    <a:lnTo>
                      <a:pt x="350" y="4"/>
                    </a:lnTo>
                    <a:lnTo>
                      <a:pt x="369" y="0"/>
                    </a:lnTo>
                    <a:lnTo>
                      <a:pt x="379" y="1"/>
                    </a:lnTo>
                    <a:lnTo>
                      <a:pt x="390" y="3"/>
                    </a:lnTo>
                    <a:lnTo>
                      <a:pt x="397" y="9"/>
                    </a:lnTo>
                    <a:lnTo>
                      <a:pt x="402" y="18"/>
                    </a:lnTo>
                    <a:close/>
                  </a:path>
                </a:pathLst>
              </a:custGeom>
              <a:solidFill>
                <a:srgbClr val="000000"/>
              </a:solidFill>
              <a:ln w="9525">
                <a:noFill/>
                <a:round/>
                <a:headEnd/>
                <a:tailEnd/>
              </a:ln>
            </p:spPr>
            <p:txBody>
              <a:bodyPr/>
              <a:lstStyle/>
              <a:p>
                <a:endParaRPr lang="en-US" dirty="0"/>
              </a:p>
            </p:txBody>
          </p:sp>
          <p:sp>
            <p:nvSpPr>
              <p:cNvPr id="122416" name="Freeform 560"/>
              <p:cNvSpPr>
                <a:spLocks/>
              </p:cNvSpPr>
              <p:nvPr/>
            </p:nvSpPr>
            <p:spPr bwMode="auto">
              <a:xfrm>
                <a:off x="2734" y="1291"/>
                <a:ext cx="24" cy="7"/>
              </a:xfrm>
              <a:custGeom>
                <a:avLst/>
                <a:gdLst>
                  <a:gd name="T0" fmla="*/ 121 w 121"/>
                  <a:gd name="T1" fmla="*/ 1 h 38"/>
                  <a:gd name="T2" fmla="*/ 118 w 121"/>
                  <a:gd name="T3" fmla="*/ 12 h 38"/>
                  <a:gd name="T4" fmla="*/ 114 w 121"/>
                  <a:gd name="T5" fmla="*/ 23 h 38"/>
                  <a:gd name="T6" fmla="*/ 106 w 121"/>
                  <a:gd name="T7" fmla="*/ 31 h 38"/>
                  <a:gd name="T8" fmla="*/ 96 w 121"/>
                  <a:gd name="T9" fmla="*/ 37 h 38"/>
                  <a:gd name="T10" fmla="*/ 83 w 121"/>
                  <a:gd name="T11" fmla="*/ 37 h 38"/>
                  <a:gd name="T12" fmla="*/ 70 w 121"/>
                  <a:gd name="T13" fmla="*/ 37 h 38"/>
                  <a:gd name="T14" fmla="*/ 57 w 121"/>
                  <a:gd name="T15" fmla="*/ 38 h 38"/>
                  <a:gd name="T16" fmla="*/ 43 w 121"/>
                  <a:gd name="T17" fmla="*/ 38 h 38"/>
                  <a:gd name="T18" fmla="*/ 31 w 121"/>
                  <a:gd name="T19" fmla="*/ 37 h 38"/>
                  <a:gd name="T20" fmla="*/ 18 w 121"/>
                  <a:gd name="T21" fmla="*/ 34 h 38"/>
                  <a:gd name="T22" fmla="*/ 8 w 121"/>
                  <a:gd name="T23" fmla="*/ 27 h 38"/>
                  <a:gd name="T24" fmla="*/ 0 w 121"/>
                  <a:gd name="T25" fmla="*/ 17 h 38"/>
                  <a:gd name="T26" fmla="*/ 0 w 121"/>
                  <a:gd name="T27" fmla="*/ 8 h 38"/>
                  <a:gd name="T28" fmla="*/ 16 w 121"/>
                  <a:gd name="T29" fmla="*/ 7 h 38"/>
                  <a:gd name="T30" fmla="*/ 32 w 121"/>
                  <a:gd name="T31" fmla="*/ 6 h 38"/>
                  <a:gd name="T32" fmla="*/ 46 w 121"/>
                  <a:gd name="T33" fmla="*/ 5 h 38"/>
                  <a:gd name="T34" fmla="*/ 62 w 121"/>
                  <a:gd name="T35" fmla="*/ 2 h 38"/>
                  <a:gd name="T36" fmla="*/ 77 w 121"/>
                  <a:gd name="T37" fmla="*/ 1 h 38"/>
                  <a:gd name="T38" fmla="*/ 91 w 121"/>
                  <a:gd name="T39" fmla="*/ 1 h 38"/>
                  <a:gd name="T40" fmla="*/ 106 w 121"/>
                  <a:gd name="T41" fmla="*/ 0 h 38"/>
                  <a:gd name="T42" fmla="*/ 121 w 121"/>
                  <a:gd name="T43" fmla="*/ 1 h 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1"/>
                  <a:gd name="T67" fmla="*/ 0 h 38"/>
                  <a:gd name="T68" fmla="*/ 121 w 121"/>
                  <a:gd name="T69" fmla="*/ 38 h 3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1" h="38">
                    <a:moveTo>
                      <a:pt x="121" y="1"/>
                    </a:moveTo>
                    <a:lnTo>
                      <a:pt x="118" y="12"/>
                    </a:lnTo>
                    <a:lnTo>
                      <a:pt x="114" y="23"/>
                    </a:lnTo>
                    <a:lnTo>
                      <a:pt x="106" y="31"/>
                    </a:lnTo>
                    <a:lnTo>
                      <a:pt x="96" y="37"/>
                    </a:lnTo>
                    <a:lnTo>
                      <a:pt x="83" y="37"/>
                    </a:lnTo>
                    <a:lnTo>
                      <a:pt x="70" y="37"/>
                    </a:lnTo>
                    <a:lnTo>
                      <a:pt x="57" y="38"/>
                    </a:lnTo>
                    <a:lnTo>
                      <a:pt x="43" y="38"/>
                    </a:lnTo>
                    <a:lnTo>
                      <a:pt x="31" y="37"/>
                    </a:lnTo>
                    <a:lnTo>
                      <a:pt x="18" y="34"/>
                    </a:lnTo>
                    <a:lnTo>
                      <a:pt x="8" y="27"/>
                    </a:lnTo>
                    <a:lnTo>
                      <a:pt x="0" y="17"/>
                    </a:lnTo>
                    <a:lnTo>
                      <a:pt x="0" y="8"/>
                    </a:lnTo>
                    <a:lnTo>
                      <a:pt x="16" y="7"/>
                    </a:lnTo>
                    <a:lnTo>
                      <a:pt x="32" y="6"/>
                    </a:lnTo>
                    <a:lnTo>
                      <a:pt x="46" y="5"/>
                    </a:lnTo>
                    <a:lnTo>
                      <a:pt x="62" y="2"/>
                    </a:lnTo>
                    <a:lnTo>
                      <a:pt x="77" y="1"/>
                    </a:lnTo>
                    <a:lnTo>
                      <a:pt x="91" y="1"/>
                    </a:lnTo>
                    <a:lnTo>
                      <a:pt x="106" y="0"/>
                    </a:lnTo>
                    <a:lnTo>
                      <a:pt x="121" y="1"/>
                    </a:lnTo>
                    <a:close/>
                  </a:path>
                </a:pathLst>
              </a:custGeom>
              <a:solidFill>
                <a:srgbClr val="FFFFFF"/>
              </a:solidFill>
              <a:ln w="9525">
                <a:noFill/>
                <a:round/>
                <a:headEnd/>
                <a:tailEnd/>
              </a:ln>
            </p:spPr>
            <p:txBody>
              <a:bodyPr/>
              <a:lstStyle/>
              <a:p>
                <a:endParaRPr lang="en-US" dirty="0"/>
              </a:p>
            </p:txBody>
          </p:sp>
          <p:sp>
            <p:nvSpPr>
              <p:cNvPr id="122417" name="Freeform 561"/>
              <p:cNvSpPr>
                <a:spLocks/>
              </p:cNvSpPr>
              <p:nvPr/>
            </p:nvSpPr>
            <p:spPr bwMode="auto">
              <a:xfrm>
                <a:off x="2656" y="1294"/>
                <a:ext cx="9" cy="19"/>
              </a:xfrm>
              <a:custGeom>
                <a:avLst/>
                <a:gdLst>
                  <a:gd name="T0" fmla="*/ 45 w 46"/>
                  <a:gd name="T1" fmla="*/ 30 h 92"/>
                  <a:gd name="T2" fmla="*/ 45 w 46"/>
                  <a:gd name="T3" fmla="*/ 47 h 92"/>
                  <a:gd name="T4" fmla="*/ 46 w 46"/>
                  <a:gd name="T5" fmla="*/ 66 h 92"/>
                  <a:gd name="T6" fmla="*/ 44 w 46"/>
                  <a:gd name="T7" fmla="*/ 82 h 92"/>
                  <a:gd name="T8" fmla="*/ 33 w 46"/>
                  <a:gd name="T9" fmla="*/ 92 h 92"/>
                  <a:gd name="T10" fmla="*/ 21 w 46"/>
                  <a:gd name="T11" fmla="*/ 91 h 92"/>
                  <a:gd name="T12" fmla="*/ 15 w 46"/>
                  <a:gd name="T13" fmla="*/ 84 h 92"/>
                  <a:gd name="T14" fmla="*/ 10 w 46"/>
                  <a:gd name="T15" fmla="*/ 76 h 92"/>
                  <a:gd name="T16" fmla="*/ 0 w 46"/>
                  <a:gd name="T17" fmla="*/ 72 h 92"/>
                  <a:gd name="T18" fmla="*/ 7 w 46"/>
                  <a:gd name="T19" fmla="*/ 55 h 92"/>
                  <a:gd name="T20" fmla="*/ 16 w 46"/>
                  <a:gd name="T21" fmla="*/ 38 h 92"/>
                  <a:gd name="T22" fmla="*/ 25 w 46"/>
                  <a:gd name="T23" fmla="*/ 19 h 92"/>
                  <a:gd name="T24" fmla="*/ 29 w 46"/>
                  <a:gd name="T25" fmla="*/ 0 h 92"/>
                  <a:gd name="T26" fmla="*/ 38 w 46"/>
                  <a:gd name="T27" fmla="*/ 3 h 92"/>
                  <a:gd name="T28" fmla="*/ 40 w 46"/>
                  <a:gd name="T29" fmla="*/ 11 h 92"/>
                  <a:gd name="T30" fmla="*/ 42 w 46"/>
                  <a:gd name="T31" fmla="*/ 21 h 92"/>
                  <a:gd name="T32" fmla="*/ 45 w 46"/>
                  <a:gd name="T33" fmla="*/ 30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92"/>
                  <a:gd name="T53" fmla="*/ 46 w 46"/>
                  <a:gd name="T54" fmla="*/ 92 h 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92">
                    <a:moveTo>
                      <a:pt x="45" y="30"/>
                    </a:moveTo>
                    <a:lnTo>
                      <a:pt x="45" y="47"/>
                    </a:lnTo>
                    <a:lnTo>
                      <a:pt x="46" y="66"/>
                    </a:lnTo>
                    <a:lnTo>
                      <a:pt x="44" y="82"/>
                    </a:lnTo>
                    <a:lnTo>
                      <a:pt x="33" y="92"/>
                    </a:lnTo>
                    <a:lnTo>
                      <a:pt x="21" y="91"/>
                    </a:lnTo>
                    <a:lnTo>
                      <a:pt x="15" y="84"/>
                    </a:lnTo>
                    <a:lnTo>
                      <a:pt x="10" y="76"/>
                    </a:lnTo>
                    <a:lnTo>
                      <a:pt x="0" y="72"/>
                    </a:lnTo>
                    <a:lnTo>
                      <a:pt x="7" y="55"/>
                    </a:lnTo>
                    <a:lnTo>
                      <a:pt x="16" y="38"/>
                    </a:lnTo>
                    <a:lnTo>
                      <a:pt x="25" y="19"/>
                    </a:lnTo>
                    <a:lnTo>
                      <a:pt x="29" y="0"/>
                    </a:lnTo>
                    <a:lnTo>
                      <a:pt x="38" y="3"/>
                    </a:lnTo>
                    <a:lnTo>
                      <a:pt x="40" y="11"/>
                    </a:lnTo>
                    <a:lnTo>
                      <a:pt x="42" y="21"/>
                    </a:lnTo>
                    <a:lnTo>
                      <a:pt x="45" y="30"/>
                    </a:lnTo>
                    <a:close/>
                  </a:path>
                </a:pathLst>
              </a:custGeom>
              <a:solidFill>
                <a:srgbClr val="FFFFFF"/>
              </a:solidFill>
              <a:ln w="9525">
                <a:noFill/>
                <a:round/>
                <a:headEnd/>
                <a:tailEnd/>
              </a:ln>
            </p:spPr>
            <p:txBody>
              <a:bodyPr/>
              <a:lstStyle/>
              <a:p>
                <a:endParaRPr lang="en-US" dirty="0"/>
              </a:p>
            </p:txBody>
          </p:sp>
          <p:sp>
            <p:nvSpPr>
              <p:cNvPr id="122418" name="Freeform 562"/>
              <p:cNvSpPr>
                <a:spLocks/>
              </p:cNvSpPr>
              <p:nvPr/>
            </p:nvSpPr>
            <p:spPr bwMode="auto">
              <a:xfrm>
                <a:off x="2704" y="1297"/>
                <a:ext cx="23" cy="35"/>
              </a:xfrm>
              <a:custGeom>
                <a:avLst/>
                <a:gdLst>
                  <a:gd name="T0" fmla="*/ 116 w 116"/>
                  <a:gd name="T1" fmla="*/ 2 h 176"/>
                  <a:gd name="T2" fmla="*/ 114 w 116"/>
                  <a:gd name="T3" fmla="*/ 11 h 176"/>
                  <a:gd name="T4" fmla="*/ 111 w 116"/>
                  <a:gd name="T5" fmla="*/ 20 h 176"/>
                  <a:gd name="T6" fmla="*/ 109 w 116"/>
                  <a:gd name="T7" fmla="*/ 29 h 176"/>
                  <a:gd name="T8" fmla="*/ 106 w 116"/>
                  <a:gd name="T9" fmla="*/ 38 h 176"/>
                  <a:gd name="T10" fmla="*/ 102 w 116"/>
                  <a:gd name="T11" fmla="*/ 46 h 176"/>
                  <a:gd name="T12" fmla="*/ 97 w 116"/>
                  <a:gd name="T13" fmla="*/ 54 h 176"/>
                  <a:gd name="T14" fmla="*/ 90 w 116"/>
                  <a:gd name="T15" fmla="*/ 61 h 176"/>
                  <a:gd name="T16" fmla="*/ 81 w 116"/>
                  <a:gd name="T17" fmla="*/ 65 h 176"/>
                  <a:gd name="T18" fmla="*/ 71 w 116"/>
                  <a:gd name="T19" fmla="*/ 79 h 176"/>
                  <a:gd name="T20" fmla="*/ 63 w 116"/>
                  <a:gd name="T21" fmla="*/ 93 h 176"/>
                  <a:gd name="T22" fmla="*/ 54 w 116"/>
                  <a:gd name="T23" fmla="*/ 108 h 176"/>
                  <a:gd name="T24" fmla="*/ 46 w 116"/>
                  <a:gd name="T25" fmla="*/ 122 h 176"/>
                  <a:gd name="T26" fmla="*/ 37 w 116"/>
                  <a:gd name="T27" fmla="*/ 136 h 176"/>
                  <a:gd name="T28" fmla="*/ 28 w 116"/>
                  <a:gd name="T29" fmla="*/ 150 h 176"/>
                  <a:gd name="T30" fmla="*/ 19 w 116"/>
                  <a:gd name="T31" fmla="*/ 163 h 176"/>
                  <a:gd name="T32" fmla="*/ 8 w 116"/>
                  <a:gd name="T33" fmla="*/ 176 h 176"/>
                  <a:gd name="T34" fmla="*/ 0 w 116"/>
                  <a:gd name="T35" fmla="*/ 174 h 176"/>
                  <a:gd name="T36" fmla="*/ 16 w 116"/>
                  <a:gd name="T37" fmla="*/ 154 h 176"/>
                  <a:gd name="T38" fmla="*/ 31 w 116"/>
                  <a:gd name="T39" fmla="*/ 132 h 176"/>
                  <a:gd name="T40" fmla="*/ 44 w 116"/>
                  <a:gd name="T41" fmla="*/ 110 h 176"/>
                  <a:gd name="T42" fmla="*/ 56 w 116"/>
                  <a:gd name="T43" fmla="*/ 89 h 176"/>
                  <a:gd name="T44" fmla="*/ 69 w 116"/>
                  <a:gd name="T45" fmla="*/ 66 h 176"/>
                  <a:gd name="T46" fmla="*/ 80 w 116"/>
                  <a:gd name="T47" fmla="*/ 44 h 176"/>
                  <a:gd name="T48" fmla="*/ 92 w 116"/>
                  <a:gd name="T49" fmla="*/ 22 h 176"/>
                  <a:gd name="T50" fmla="*/ 105 w 116"/>
                  <a:gd name="T51" fmla="*/ 0 h 176"/>
                  <a:gd name="T52" fmla="*/ 116 w 116"/>
                  <a:gd name="T53" fmla="*/ 2 h 1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6"/>
                  <a:gd name="T82" fmla="*/ 0 h 176"/>
                  <a:gd name="T83" fmla="*/ 116 w 116"/>
                  <a:gd name="T84" fmla="*/ 176 h 1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6" h="176">
                    <a:moveTo>
                      <a:pt x="116" y="2"/>
                    </a:moveTo>
                    <a:lnTo>
                      <a:pt x="114" y="11"/>
                    </a:lnTo>
                    <a:lnTo>
                      <a:pt x="111" y="20"/>
                    </a:lnTo>
                    <a:lnTo>
                      <a:pt x="109" y="29"/>
                    </a:lnTo>
                    <a:lnTo>
                      <a:pt x="106" y="38"/>
                    </a:lnTo>
                    <a:lnTo>
                      <a:pt x="102" y="46"/>
                    </a:lnTo>
                    <a:lnTo>
                      <a:pt x="97" y="54"/>
                    </a:lnTo>
                    <a:lnTo>
                      <a:pt x="90" y="61"/>
                    </a:lnTo>
                    <a:lnTo>
                      <a:pt x="81" y="65"/>
                    </a:lnTo>
                    <a:lnTo>
                      <a:pt x="71" y="79"/>
                    </a:lnTo>
                    <a:lnTo>
                      <a:pt x="63" y="93"/>
                    </a:lnTo>
                    <a:lnTo>
                      <a:pt x="54" y="108"/>
                    </a:lnTo>
                    <a:lnTo>
                      <a:pt x="46" y="122"/>
                    </a:lnTo>
                    <a:lnTo>
                      <a:pt x="37" y="136"/>
                    </a:lnTo>
                    <a:lnTo>
                      <a:pt x="28" y="150"/>
                    </a:lnTo>
                    <a:lnTo>
                      <a:pt x="19" y="163"/>
                    </a:lnTo>
                    <a:lnTo>
                      <a:pt x="8" y="176"/>
                    </a:lnTo>
                    <a:lnTo>
                      <a:pt x="0" y="174"/>
                    </a:lnTo>
                    <a:lnTo>
                      <a:pt x="16" y="154"/>
                    </a:lnTo>
                    <a:lnTo>
                      <a:pt x="31" y="132"/>
                    </a:lnTo>
                    <a:lnTo>
                      <a:pt x="44" y="110"/>
                    </a:lnTo>
                    <a:lnTo>
                      <a:pt x="56" y="89"/>
                    </a:lnTo>
                    <a:lnTo>
                      <a:pt x="69" y="66"/>
                    </a:lnTo>
                    <a:lnTo>
                      <a:pt x="80" y="44"/>
                    </a:lnTo>
                    <a:lnTo>
                      <a:pt x="92" y="22"/>
                    </a:lnTo>
                    <a:lnTo>
                      <a:pt x="105" y="0"/>
                    </a:lnTo>
                    <a:lnTo>
                      <a:pt x="116" y="2"/>
                    </a:lnTo>
                    <a:close/>
                  </a:path>
                </a:pathLst>
              </a:custGeom>
              <a:solidFill>
                <a:srgbClr val="000000"/>
              </a:solidFill>
              <a:ln w="9525">
                <a:noFill/>
                <a:round/>
                <a:headEnd/>
                <a:tailEnd/>
              </a:ln>
            </p:spPr>
            <p:txBody>
              <a:bodyPr/>
              <a:lstStyle/>
              <a:p>
                <a:endParaRPr lang="en-US" dirty="0"/>
              </a:p>
            </p:txBody>
          </p:sp>
          <p:sp>
            <p:nvSpPr>
              <p:cNvPr id="122419" name="Freeform 563"/>
              <p:cNvSpPr>
                <a:spLocks/>
              </p:cNvSpPr>
              <p:nvPr/>
            </p:nvSpPr>
            <p:spPr bwMode="auto">
              <a:xfrm>
                <a:off x="2996" y="1301"/>
                <a:ext cx="3" cy="16"/>
              </a:xfrm>
              <a:custGeom>
                <a:avLst/>
                <a:gdLst>
                  <a:gd name="T0" fmla="*/ 10 w 18"/>
                  <a:gd name="T1" fmla="*/ 78 h 78"/>
                  <a:gd name="T2" fmla="*/ 4 w 18"/>
                  <a:gd name="T3" fmla="*/ 61 h 78"/>
                  <a:gd name="T4" fmla="*/ 2 w 18"/>
                  <a:gd name="T5" fmla="*/ 42 h 78"/>
                  <a:gd name="T6" fmla="*/ 1 w 18"/>
                  <a:gd name="T7" fmla="*/ 23 h 78"/>
                  <a:gd name="T8" fmla="*/ 0 w 18"/>
                  <a:gd name="T9" fmla="*/ 5 h 78"/>
                  <a:gd name="T10" fmla="*/ 6 w 18"/>
                  <a:gd name="T11" fmla="*/ 0 h 78"/>
                  <a:gd name="T12" fmla="*/ 14 w 18"/>
                  <a:gd name="T13" fmla="*/ 18 h 78"/>
                  <a:gd name="T14" fmla="*/ 18 w 18"/>
                  <a:gd name="T15" fmla="*/ 39 h 78"/>
                  <a:gd name="T16" fmla="*/ 16 w 18"/>
                  <a:gd name="T17" fmla="*/ 60 h 78"/>
                  <a:gd name="T18" fmla="*/ 10 w 18"/>
                  <a:gd name="T19" fmla="*/ 78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78"/>
                  <a:gd name="T32" fmla="*/ 18 w 18"/>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78">
                    <a:moveTo>
                      <a:pt x="10" y="78"/>
                    </a:moveTo>
                    <a:lnTo>
                      <a:pt x="4" y="61"/>
                    </a:lnTo>
                    <a:lnTo>
                      <a:pt x="2" y="42"/>
                    </a:lnTo>
                    <a:lnTo>
                      <a:pt x="1" y="23"/>
                    </a:lnTo>
                    <a:lnTo>
                      <a:pt x="0" y="5"/>
                    </a:lnTo>
                    <a:lnTo>
                      <a:pt x="6" y="0"/>
                    </a:lnTo>
                    <a:lnTo>
                      <a:pt x="14" y="18"/>
                    </a:lnTo>
                    <a:lnTo>
                      <a:pt x="18" y="39"/>
                    </a:lnTo>
                    <a:lnTo>
                      <a:pt x="16" y="60"/>
                    </a:lnTo>
                    <a:lnTo>
                      <a:pt x="10" y="78"/>
                    </a:lnTo>
                    <a:close/>
                  </a:path>
                </a:pathLst>
              </a:custGeom>
              <a:solidFill>
                <a:srgbClr val="FFFFFF"/>
              </a:solidFill>
              <a:ln w="9525">
                <a:noFill/>
                <a:round/>
                <a:headEnd/>
                <a:tailEnd/>
              </a:ln>
            </p:spPr>
            <p:txBody>
              <a:bodyPr/>
              <a:lstStyle/>
              <a:p>
                <a:endParaRPr lang="en-US" dirty="0"/>
              </a:p>
            </p:txBody>
          </p:sp>
          <p:sp>
            <p:nvSpPr>
              <p:cNvPr id="122420" name="Freeform 564"/>
              <p:cNvSpPr>
                <a:spLocks/>
              </p:cNvSpPr>
              <p:nvPr/>
            </p:nvSpPr>
            <p:spPr bwMode="auto">
              <a:xfrm>
                <a:off x="2811" y="1304"/>
                <a:ext cx="39" cy="54"/>
              </a:xfrm>
              <a:custGeom>
                <a:avLst/>
                <a:gdLst>
                  <a:gd name="T0" fmla="*/ 58 w 193"/>
                  <a:gd name="T1" fmla="*/ 25 h 267"/>
                  <a:gd name="T2" fmla="*/ 96 w 193"/>
                  <a:gd name="T3" fmla="*/ 67 h 267"/>
                  <a:gd name="T4" fmla="*/ 133 w 193"/>
                  <a:gd name="T5" fmla="*/ 107 h 267"/>
                  <a:gd name="T6" fmla="*/ 172 w 193"/>
                  <a:gd name="T7" fmla="*/ 144 h 267"/>
                  <a:gd name="T8" fmla="*/ 193 w 193"/>
                  <a:gd name="T9" fmla="*/ 163 h 267"/>
                  <a:gd name="T10" fmla="*/ 189 w 193"/>
                  <a:gd name="T11" fmla="*/ 167 h 267"/>
                  <a:gd name="T12" fmla="*/ 163 w 193"/>
                  <a:gd name="T13" fmla="*/ 154 h 267"/>
                  <a:gd name="T14" fmla="*/ 124 w 193"/>
                  <a:gd name="T15" fmla="*/ 118 h 267"/>
                  <a:gd name="T16" fmla="*/ 87 w 193"/>
                  <a:gd name="T17" fmla="*/ 81 h 267"/>
                  <a:gd name="T18" fmla="*/ 51 w 193"/>
                  <a:gd name="T19" fmla="*/ 42 h 267"/>
                  <a:gd name="T20" fmla="*/ 28 w 193"/>
                  <a:gd name="T21" fmla="*/ 23 h 267"/>
                  <a:gd name="T22" fmla="*/ 23 w 193"/>
                  <a:gd name="T23" fmla="*/ 25 h 267"/>
                  <a:gd name="T24" fmla="*/ 37 w 193"/>
                  <a:gd name="T25" fmla="*/ 46 h 267"/>
                  <a:gd name="T26" fmla="*/ 73 w 193"/>
                  <a:gd name="T27" fmla="*/ 85 h 267"/>
                  <a:gd name="T28" fmla="*/ 107 w 193"/>
                  <a:gd name="T29" fmla="*/ 125 h 267"/>
                  <a:gd name="T30" fmla="*/ 136 w 193"/>
                  <a:gd name="T31" fmla="*/ 166 h 267"/>
                  <a:gd name="T32" fmla="*/ 144 w 193"/>
                  <a:gd name="T33" fmla="*/ 190 h 267"/>
                  <a:gd name="T34" fmla="*/ 132 w 193"/>
                  <a:gd name="T35" fmla="*/ 192 h 267"/>
                  <a:gd name="T36" fmla="*/ 134 w 193"/>
                  <a:gd name="T37" fmla="*/ 202 h 267"/>
                  <a:gd name="T38" fmla="*/ 152 w 193"/>
                  <a:gd name="T39" fmla="*/ 210 h 267"/>
                  <a:gd name="T40" fmla="*/ 142 w 193"/>
                  <a:gd name="T41" fmla="*/ 218 h 267"/>
                  <a:gd name="T42" fmla="*/ 114 w 193"/>
                  <a:gd name="T43" fmla="*/ 207 h 267"/>
                  <a:gd name="T44" fmla="*/ 87 w 193"/>
                  <a:gd name="T45" fmla="*/ 195 h 267"/>
                  <a:gd name="T46" fmla="*/ 64 w 193"/>
                  <a:gd name="T47" fmla="*/ 201 h 267"/>
                  <a:gd name="T48" fmla="*/ 63 w 193"/>
                  <a:gd name="T49" fmla="*/ 222 h 267"/>
                  <a:gd name="T50" fmla="*/ 81 w 193"/>
                  <a:gd name="T51" fmla="*/ 231 h 267"/>
                  <a:gd name="T52" fmla="*/ 104 w 193"/>
                  <a:gd name="T53" fmla="*/ 237 h 267"/>
                  <a:gd name="T54" fmla="*/ 125 w 193"/>
                  <a:gd name="T55" fmla="*/ 244 h 267"/>
                  <a:gd name="T56" fmla="*/ 137 w 193"/>
                  <a:gd name="T57" fmla="*/ 255 h 267"/>
                  <a:gd name="T58" fmla="*/ 139 w 193"/>
                  <a:gd name="T59" fmla="*/ 265 h 267"/>
                  <a:gd name="T60" fmla="*/ 118 w 193"/>
                  <a:gd name="T61" fmla="*/ 264 h 267"/>
                  <a:gd name="T62" fmla="*/ 89 w 193"/>
                  <a:gd name="T63" fmla="*/ 256 h 267"/>
                  <a:gd name="T64" fmla="*/ 63 w 193"/>
                  <a:gd name="T65" fmla="*/ 245 h 267"/>
                  <a:gd name="T66" fmla="*/ 45 w 193"/>
                  <a:gd name="T67" fmla="*/ 226 h 267"/>
                  <a:gd name="T68" fmla="*/ 45 w 193"/>
                  <a:gd name="T69" fmla="*/ 201 h 267"/>
                  <a:gd name="T70" fmla="*/ 59 w 193"/>
                  <a:gd name="T71" fmla="*/ 182 h 267"/>
                  <a:gd name="T72" fmla="*/ 77 w 193"/>
                  <a:gd name="T73" fmla="*/ 179 h 267"/>
                  <a:gd name="T74" fmla="*/ 87 w 193"/>
                  <a:gd name="T75" fmla="*/ 179 h 267"/>
                  <a:gd name="T76" fmla="*/ 97 w 193"/>
                  <a:gd name="T77" fmla="*/ 179 h 267"/>
                  <a:gd name="T78" fmla="*/ 107 w 193"/>
                  <a:gd name="T79" fmla="*/ 174 h 267"/>
                  <a:gd name="T80" fmla="*/ 104 w 193"/>
                  <a:gd name="T81" fmla="*/ 160 h 267"/>
                  <a:gd name="T82" fmla="*/ 78 w 193"/>
                  <a:gd name="T83" fmla="*/ 125 h 267"/>
                  <a:gd name="T84" fmla="*/ 44 w 193"/>
                  <a:gd name="T85" fmla="*/ 86 h 267"/>
                  <a:gd name="T86" fmla="*/ 16 w 193"/>
                  <a:gd name="T87" fmla="*/ 53 h 267"/>
                  <a:gd name="T88" fmla="*/ 3 w 193"/>
                  <a:gd name="T89" fmla="*/ 33 h 267"/>
                  <a:gd name="T90" fmla="*/ 3 w 193"/>
                  <a:gd name="T91" fmla="*/ 12 h 267"/>
                  <a:gd name="T92" fmla="*/ 37 w 193"/>
                  <a:gd name="T93" fmla="*/ 6 h 26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93"/>
                  <a:gd name="T142" fmla="*/ 0 h 267"/>
                  <a:gd name="T143" fmla="*/ 193 w 193"/>
                  <a:gd name="T144" fmla="*/ 267 h 26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93" h="267">
                    <a:moveTo>
                      <a:pt x="37" y="6"/>
                    </a:moveTo>
                    <a:lnTo>
                      <a:pt x="58" y="25"/>
                    </a:lnTo>
                    <a:lnTo>
                      <a:pt x="77" y="46"/>
                    </a:lnTo>
                    <a:lnTo>
                      <a:pt x="96" y="67"/>
                    </a:lnTo>
                    <a:lnTo>
                      <a:pt x="114" y="87"/>
                    </a:lnTo>
                    <a:lnTo>
                      <a:pt x="133" y="107"/>
                    </a:lnTo>
                    <a:lnTo>
                      <a:pt x="153" y="126"/>
                    </a:lnTo>
                    <a:lnTo>
                      <a:pt x="172" y="144"/>
                    </a:lnTo>
                    <a:lnTo>
                      <a:pt x="193" y="158"/>
                    </a:lnTo>
                    <a:lnTo>
                      <a:pt x="193" y="163"/>
                    </a:lnTo>
                    <a:lnTo>
                      <a:pt x="191" y="165"/>
                    </a:lnTo>
                    <a:lnTo>
                      <a:pt x="189" y="167"/>
                    </a:lnTo>
                    <a:lnTo>
                      <a:pt x="185" y="170"/>
                    </a:lnTo>
                    <a:lnTo>
                      <a:pt x="163" y="154"/>
                    </a:lnTo>
                    <a:lnTo>
                      <a:pt x="143" y="136"/>
                    </a:lnTo>
                    <a:lnTo>
                      <a:pt x="124" y="118"/>
                    </a:lnTo>
                    <a:lnTo>
                      <a:pt x="105" y="100"/>
                    </a:lnTo>
                    <a:lnTo>
                      <a:pt x="87" y="81"/>
                    </a:lnTo>
                    <a:lnTo>
                      <a:pt x="69" y="62"/>
                    </a:lnTo>
                    <a:lnTo>
                      <a:pt x="51" y="42"/>
                    </a:lnTo>
                    <a:lnTo>
                      <a:pt x="32" y="23"/>
                    </a:lnTo>
                    <a:lnTo>
                      <a:pt x="28" y="23"/>
                    </a:lnTo>
                    <a:lnTo>
                      <a:pt x="25" y="24"/>
                    </a:lnTo>
                    <a:lnTo>
                      <a:pt x="23" y="25"/>
                    </a:lnTo>
                    <a:lnTo>
                      <a:pt x="21" y="27"/>
                    </a:lnTo>
                    <a:lnTo>
                      <a:pt x="37" y="46"/>
                    </a:lnTo>
                    <a:lnTo>
                      <a:pt x="55" y="65"/>
                    </a:lnTo>
                    <a:lnTo>
                      <a:pt x="73" y="85"/>
                    </a:lnTo>
                    <a:lnTo>
                      <a:pt x="90" y="105"/>
                    </a:lnTo>
                    <a:lnTo>
                      <a:pt x="107" y="125"/>
                    </a:lnTo>
                    <a:lnTo>
                      <a:pt x="123" y="145"/>
                    </a:lnTo>
                    <a:lnTo>
                      <a:pt x="136" y="166"/>
                    </a:lnTo>
                    <a:lnTo>
                      <a:pt x="148" y="189"/>
                    </a:lnTo>
                    <a:lnTo>
                      <a:pt x="144" y="190"/>
                    </a:lnTo>
                    <a:lnTo>
                      <a:pt x="137" y="191"/>
                    </a:lnTo>
                    <a:lnTo>
                      <a:pt x="132" y="192"/>
                    </a:lnTo>
                    <a:lnTo>
                      <a:pt x="128" y="194"/>
                    </a:lnTo>
                    <a:lnTo>
                      <a:pt x="134" y="202"/>
                    </a:lnTo>
                    <a:lnTo>
                      <a:pt x="144" y="206"/>
                    </a:lnTo>
                    <a:lnTo>
                      <a:pt x="152" y="210"/>
                    </a:lnTo>
                    <a:lnTo>
                      <a:pt x="154" y="219"/>
                    </a:lnTo>
                    <a:lnTo>
                      <a:pt x="142" y="218"/>
                    </a:lnTo>
                    <a:lnTo>
                      <a:pt x="128" y="212"/>
                    </a:lnTo>
                    <a:lnTo>
                      <a:pt x="114" y="207"/>
                    </a:lnTo>
                    <a:lnTo>
                      <a:pt x="100" y="200"/>
                    </a:lnTo>
                    <a:lnTo>
                      <a:pt x="87" y="195"/>
                    </a:lnTo>
                    <a:lnTo>
                      <a:pt x="74" y="195"/>
                    </a:lnTo>
                    <a:lnTo>
                      <a:pt x="64" y="201"/>
                    </a:lnTo>
                    <a:lnTo>
                      <a:pt x="56" y="214"/>
                    </a:lnTo>
                    <a:lnTo>
                      <a:pt x="63" y="222"/>
                    </a:lnTo>
                    <a:lnTo>
                      <a:pt x="71" y="228"/>
                    </a:lnTo>
                    <a:lnTo>
                      <a:pt x="81" y="231"/>
                    </a:lnTo>
                    <a:lnTo>
                      <a:pt x="92" y="235"/>
                    </a:lnTo>
                    <a:lnTo>
                      <a:pt x="104" y="237"/>
                    </a:lnTo>
                    <a:lnTo>
                      <a:pt x="115" y="239"/>
                    </a:lnTo>
                    <a:lnTo>
                      <a:pt x="125" y="244"/>
                    </a:lnTo>
                    <a:lnTo>
                      <a:pt x="134" y="248"/>
                    </a:lnTo>
                    <a:lnTo>
                      <a:pt x="137" y="255"/>
                    </a:lnTo>
                    <a:lnTo>
                      <a:pt x="139" y="260"/>
                    </a:lnTo>
                    <a:lnTo>
                      <a:pt x="139" y="265"/>
                    </a:lnTo>
                    <a:lnTo>
                      <a:pt x="132" y="267"/>
                    </a:lnTo>
                    <a:lnTo>
                      <a:pt x="118" y="264"/>
                    </a:lnTo>
                    <a:lnTo>
                      <a:pt x="104" y="260"/>
                    </a:lnTo>
                    <a:lnTo>
                      <a:pt x="89" y="256"/>
                    </a:lnTo>
                    <a:lnTo>
                      <a:pt x="76" y="251"/>
                    </a:lnTo>
                    <a:lnTo>
                      <a:pt x="63" y="245"/>
                    </a:lnTo>
                    <a:lnTo>
                      <a:pt x="52" y="237"/>
                    </a:lnTo>
                    <a:lnTo>
                      <a:pt x="45" y="226"/>
                    </a:lnTo>
                    <a:lnTo>
                      <a:pt x="41" y="212"/>
                    </a:lnTo>
                    <a:lnTo>
                      <a:pt x="45" y="201"/>
                    </a:lnTo>
                    <a:lnTo>
                      <a:pt x="51" y="190"/>
                    </a:lnTo>
                    <a:lnTo>
                      <a:pt x="59" y="182"/>
                    </a:lnTo>
                    <a:lnTo>
                      <a:pt x="73" y="179"/>
                    </a:lnTo>
                    <a:lnTo>
                      <a:pt x="77" y="179"/>
                    </a:lnTo>
                    <a:lnTo>
                      <a:pt x="81" y="179"/>
                    </a:lnTo>
                    <a:lnTo>
                      <a:pt x="87" y="179"/>
                    </a:lnTo>
                    <a:lnTo>
                      <a:pt x="92" y="179"/>
                    </a:lnTo>
                    <a:lnTo>
                      <a:pt x="97" y="179"/>
                    </a:lnTo>
                    <a:lnTo>
                      <a:pt x="102" y="176"/>
                    </a:lnTo>
                    <a:lnTo>
                      <a:pt x="107" y="174"/>
                    </a:lnTo>
                    <a:lnTo>
                      <a:pt x="110" y="171"/>
                    </a:lnTo>
                    <a:lnTo>
                      <a:pt x="104" y="160"/>
                    </a:lnTo>
                    <a:lnTo>
                      <a:pt x="92" y="143"/>
                    </a:lnTo>
                    <a:lnTo>
                      <a:pt x="78" y="125"/>
                    </a:lnTo>
                    <a:lnTo>
                      <a:pt x="61" y="105"/>
                    </a:lnTo>
                    <a:lnTo>
                      <a:pt x="44" y="86"/>
                    </a:lnTo>
                    <a:lnTo>
                      <a:pt x="28" y="68"/>
                    </a:lnTo>
                    <a:lnTo>
                      <a:pt x="16" y="53"/>
                    </a:lnTo>
                    <a:lnTo>
                      <a:pt x="8" y="43"/>
                    </a:lnTo>
                    <a:lnTo>
                      <a:pt x="3" y="33"/>
                    </a:lnTo>
                    <a:lnTo>
                      <a:pt x="0" y="23"/>
                    </a:lnTo>
                    <a:lnTo>
                      <a:pt x="3" y="12"/>
                    </a:lnTo>
                    <a:lnTo>
                      <a:pt x="12" y="0"/>
                    </a:lnTo>
                    <a:lnTo>
                      <a:pt x="37" y="6"/>
                    </a:lnTo>
                    <a:close/>
                  </a:path>
                </a:pathLst>
              </a:custGeom>
              <a:solidFill>
                <a:srgbClr val="000000"/>
              </a:solidFill>
              <a:ln w="9525">
                <a:noFill/>
                <a:round/>
                <a:headEnd/>
                <a:tailEnd/>
              </a:ln>
            </p:spPr>
            <p:txBody>
              <a:bodyPr/>
              <a:lstStyle/>
              <a:p>
                <a:endParaRPr lang="en-US" dirty="0"/>
              </a:p>
            </p:txBody>
          </p:sp>
          <p:sp>
            <p:nvSpPr>
              <p:cNvPr id="122421" name="Freeform 565"/>
              <p:cNvSpPr>
                <a:spLocks/>
              </p:cNvSpPr>
              <p:nvPr/>
            </p:nvSpPr>
            <p:spPr bwMode="auto">
              <a:xfrm>
                <a:off x="2912" y="1313"/>
                <a:ext cx="33" cy="32"/>
              </a:xfrm>
              <a:custGeom>
                <a:avLst/>
                <a:gdLst>
                  <a:gd name="T0" fmla="*/ 112 w 166"/>
                  <a:gd name="T1" fmla="*/ 39 h 161"/>
                  <a:gd name="T2" fmla="*/ 160 w 166"/>
                  <a:gd name="T3" fmla="*/ 21 h 161"/>
                  <a:gd name="T4" fmla="*/ 151 w 166"/>
                  <a:gd name="T5" fmla="*/ 35 h 161"/>
                  <a:gd name="T6" fmla="*/ 143 w 166"/>
                  <a:gd name="T7" fmla="*/ 49 h 161"/>
                  <a:gd name="T8" fmla="*/ 138 w 166"/>
                  <a:gd name="T9" fmla="*/ 65 h 161"/>
                  <a:gd name="T10" fmla="*/ 139 w 166"/>
                  <a:gd name="T11" fmla="*/ 83 h 161"/>
                  <a:gd name="T12" fmla="*/ 166 w 166"/>
                  <a:gd name="T13" fmla="*/ 113 h 161"/>
                  <a:gd name="T14" fmla="*/ 149 w 166"/>
                  <a:gd name="T15" fmla="*/ 116 h 161"/>
                  <a:gd name="T16" fmla="*/ 132 w 166"/>
                  <a:gd name="T17" fmla="*/ 120 h 161"/>
                  <a:gd name="T18" fmla="*/ 115 w 166"/>
                  <a:gd name="T19" fmla="*/ 124 h 161"/>
                  <a:gd name="T20" fmla="*/ 98 w 166"/>
                  <a:gd name="T21" fmla="*/ 130 h 161"/>
                  <a:gd name="T22" fmla="*/ 80 w 166"/>
                  <a:gd name="T23" fmla="*/ 136 h 161"/>
                  <a:gd name="T24" fmla="*/ 63 w 166"/>
                  <a:gd name="T25" fmla="*/ 142 h 161"/>
                  <a:gd name="T26" fmla="*/ 47 w 166"/>
                  <a:gd name="T27" fmla="*/ 151 h 161"/>
                  <a:gd name="T28" fmla="*/ 32 w 166"/>
                  <a:gd name="T29" fmla="*/ 161 h 161"/>
                  <a:gd name="T30" fmla="*/ 28 w 166"/>
                  <a:gd name="T31" fmla="*/ 152 h 161"/>
                  <a:gd name="T32" fmla="*/ 27 w 166"/>
                  <a:gd name="T33" fmla="*/ 141 h 161"/>
                  <a:gd name="T34" fmla="*/ 25 w 166"/>
                  <a:gd name="T35" fmla="*/ 128 h 161"/>
                  <a:gd name="T36" fmla="*/ 25 w 166"/>
                  <a:gd name="T37" fmla="*/ 114 h 161"/>
                  <a:gd name="T38" fmla="*/ 19 w 166"/>
                  <a:gd name="T39" fmla="*/ 91 h 161"/>
                  <a:gd name="T40" fmla="*/ 16 w 166"/>
                  <a:gd name="T41" fmla="*/ 67 h 161"/>
                  <a:gd name="T42" fmla="*/ 10 w 166"/>
                  <a:gd name="T43" fmla="*/ 45 h 161"/>
                  <a:gd name="T44" fmla="*/ 0 w 166"/>
                  <a:gd name="T45" fmla="*/ 23 h 161"/>
                  <a:gd name="T46" fmla="*/ 3 w 166"/>
                  <a:gd name="T47" fmla="*/ 18 h 161"/>
                  <a:gd name="T48" fmla="*/ 5 w 166"/>
                  <a:gd name="T49" fmla="*/ 10 h 161"/>
                  <a:gd name="T50" fmla="*/ 8 w 166"/>
                  <a:gd name="T51" fmla="*/ 3 h 161"/>
                  <a:gd name="T52" fmla="*/ 16 w 166"/>
                  <a:gd name="T53" fmla="*/ 0 h 161"/>
                  <a:gd name="T54" fmla="*/ 26 w 166"/>
                  <a:gd name="T55" fmla="*/ 10 h 161"/>
                  <a:gd name="T56" fmla="*/ 36 w 166"/>
                  <a:gd name="T57" fmla="*/ 18 h 161"/>
                  <a:gd name="T58" fmla="*/ 47 w 166"/>
                  <a:gd name="T59" fmla="*/ 23 h 161"/>
                  <a:gd name="T60" fmla="*/ 60 w 166"/>
                  <a:gd name="T61" fmla="*/ 29 h 161"/>
                  <a:gd name="T62" fmla="*/ 73 w 166"/>
                  <a:gd name="T63" fmla="*/ 32 h 161"/>
                  <a:gd name="T64" fmla="*/ 86 w 166"/>
                  <a:gd name="T65" fmla="*/ 35 h 161"/>
                  <a:gd name="T66" fmla="*/ 99 w 166"/>
                  <a:gd name="T67" fmla="*/ 37 h 161"/>
                  <a:gd name="T68" fmla="*/ 112 w 166"/>
                  <a:gd name="T69" fmla="*/ 39 h 16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6"/>
                  <a:gd name="T106" fmla="*/ 0 h 161"/>
                  <a:gd name="T107" fmla="*/ 166 w 166"/>
                  <a:gd name="T108" fmla="*/ 161 h 16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6" h="161">
                    <a:moveTo>
                      <a:pt x="112" y="39"/>
                    </a:moveTo>
                    <a:lnTo>
                      <a:pt x="160" y="21"/>
                    </a:lnTo>
                    <a:lnTo>
                      <a:pt x="151" y="35"/>
                    </a:lnTo>
                    <a:lnTo>
                      <a:pt x="143" y="49"/>
                    </a:lnTo>
                    <a:lnTo>
                      <a:pt x="138" y="65"/>
                    </a:lnTo>
                    <a:lnTo>
                      <a:pt x="139" y="83"/>
                    </a:lnTo>
                    <a:lnTo>
                      <a:pt x="166" y="113"/>
                    </a:lnTo>
                    <a:lnTo>
                      <a:pt x="149" y="116"/>
                    </a:lnTo>
                    <a:lnTo>
                      <a:pt x="132" y="120"/>
                    </a:lnTo>
                    <a:lnTo>
                      <a:pt x="115" y="124"/>
                    </a:lnTo>
                    <a:lnTo>
                      <a:pt x="98" y="130"/>
                    </a:lnTo>
                    <a:lnTo>
                      <a:pt x="80" y="136"/>
                    </a:lnTo>
                    <a:lnTo>
                      <a:pt x="63" y="142"/>
                    </a:lnTo>
                    <a:lnTo>
                      <a:pt x="47" y="151"/>
                    </a:lnTo>
                    <a:lnTo>
                      <a:pt x="32" y="161"/>
                    </a:lnTo>
                    <a:lnTo>
                      <a:pt x="28" y="152"/>
                    </a:lnTo>
                    <a:lnTo>
                      <a:pt x="27" y="141"/>
                    </a:lnTo>
                    <a:lnTo>
                      <a:pt x="25" y="128"/>
                    </a:lnTo>
                    <a:lnTo>
                      <a:pt x="25" y="114"/>
                    </a:lnTo>
                    <a:lnTo>
                      <a:pt x="19" y="91"/>
                    </a:lnTo>
                    <a:lnTo>
                      <a:pt x="16" y="67"/>
                    </a:lnTo>
                    <a:lnTo>
                      <a:pt x="10" y="45"/>
                    </a:lnTo>
                    <a:lnTo>
                      <a:pt x="0" y="23"/>
                    </a:lnTo>
                    <a:lnTo>
                      <a:pt x="3" y="18"/>
                    </a:lnTo>
                    <a:lnTo>
                      <a:pt x="5" y="10"/>
                    </a:lnTo>
                    <a:lnTo>
                      <a:pt x="8" y="3"/>
                    </a:lnTo>
                    <a:lnTo>
                      <a:pt x="16" y="0"/>
                    </a:lnTo>
                    <a:lnTo>
                      <a:pt x="26" y="10"/>
                    </a:lnTo>
                    <a:lnTo>
                      <a:pt x="36" y="18"/>
                    </a:lnTo>
                    <a:lnTo>
                      <a:pt x="47" y="23"/>
                    </a:lnTo>
                    <a:lnTo>
                      <a:pt x="60" y="29"/>
                    </a:lnTo>
                    <a:lnTo>
                      <a:pt x="73" y="32"/>
                    </a:lnTo>
                    <a:lnTo>
                      <a:pt x="86" y="35"/>
                    </a:lnTo>
                    <a:lnTo>
                      <a:pt x="99" y="37"/>
                    </a:lnTo>
                    <a:lnTo>
                      <a:pt x="112" y="39"/>
                    </a:lnTo>
                    <a:close/>
                  </a:path>
                </a:pathLst>
              </a:custGeom>
              <a:solidFill>
                <a:srgbClr val="FFFFFF"/>
              </a:solidFill>
              <a:ln w="9525">
                <a:noFill/>
                <a:round/>
                <a:headEnd/>
                <a:tailEnd/>
              </a:ln>
            </p:spPr>
            <p:txBody>
              <a:bodyPr/>
              <a:lstStyle/>
              <a:p>
                <a:endParaRPr lang="en-US" dirty="0"/>
              </a:p>
            </p:txBody>
          </p:sp>
          <p:sp>
            <p:nvSpPr>
              <p:cNvPr id="122422" name="Freeform 566"/>
              <p:cNvSpPr>
                <a:spLocks/>
              </p:cNvSpPr>
              <p:nvPr/>
            </p:nvSpPr>
            <p:spPr bwMode="auto">
              <a:xfrm>
                <a:off x="2635" y="1317"/>
                <a:ext cx="8" cy="7"/>
              </a:xfrm>
              <a:custGeom>
                <a:avLst/>
                <a:gdLst>
                  <a:gd name="T0" fmla="*/ 38 w 38"/>
                  <a:gd name="T1" fmla="*/ 0 h 35"/>
                  <a:gd name="T2" fmla="*/ 34 w 38"/>
                  <a:gd name="T3" fmla="*/ 5 h 35"/>
                  <a:gd name="T4" fmla="*/ 31 w 38"/>
                  <a:gd name="T5" fmla="*/ 10 h 35"/>
                  <a:gd name="T6" fmla="*/ 27 w 38"/>
                  <a:gd name="T7" fmla="*/ 16 h 35"/>
                  <a:gd name="T8" fmla="*/ 22 w 38"/>
                  <a:gd name="T9" fmla="*/ 20 h 35"/>
                  <a:gd name="T10" fmla="*/ 16 w 38"/>
                  <a:gd name="T11" fmla="*/ 26 h 35"/>
                  <a:gd name="T12" fmla="*/ 11 w 38"/>
                  <a:gd name="T13" fmla="*/ 30 h 35"/>
                  <a:gd name="T14" fmla="*/ 5 w 38"/>
                  <a:gd name="T15" fmla="*/ 34 h 35"/>
                  <a:gd name="T16" fmla="*/ 0 w 38"/>
                  <a:gd name="T17" fmla="*/ 35 h 35"/>
                  <a:gd name="T18" fmla="*/ 5 w 38"/>
                  <a:gd name="T19" fmla="*/ 29 h 35"/>
                  <a:gd name="T20" fmla="*/ 12 w 38"/>
                  <a:gd name="T21" fmla="*/ 20 h 35"/>
                  <a:gd name="T22" fmla="*/ 20 w 38"/>
                  <a:gd name="T23" fmla="*/ 10 h 35"/>
                  <a:gd name="T24" fmla="*/ 30 w 38"/>
                  <a:gd name="T25" fmla="*/ 0 h 35"/>
                  <a:gd name="T26" fmla="*/ 38 w 38"/>
                  <a:gd name="T27" fmla="*/ 0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35"/>
                  <a:gd name="T44" fmla="*/ 38 w 38"/>
                  <a:gd name="T45" fmla="*/ 35 h 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35">
                    <a:moveTo>
                      <a:pt x="38" y="0"/>
                    </a:moveTo>
                    <a:lnTo>
                      <a:pt x="34" y="5"/>
                    </a:lnTo>
                    <a:lnTo>
                      <a:pt x="31" y="10"/>
                    </a:lnTo>
                    <a:lnTo>
                      <a:pt x="27" y="16"/>
                    </a:lnTo>
                    <a:lnTo>
                      <a:pt x="22" y="20"/>
                    </a:lnTo>
                    <a:lnTo>
                      <a:pt x="16" y="26"/>
                    </a:lnTo>
                    <a:lnTo>
                      <a:pt x="11" y="30"/>
                    </a:lnTo>
                    <a:lnTo>
                      <a:pt x="5" y="34"/>
                    </a:lnTo>
                    <a:lnTo>
                      <a:pt x="0" y="35"/>
                    </a:lnTo>
                    <a:lnTo>
                      <a:pt x="5" y="29"/>
                    </a:lnTo>
                    <a:lnTo>
                      <a:pt x="12" y="20"/>
                    </a:lnTo>
                    <a:lnTo>
                      <a:pt x="20" y="10"/>
                    </a:lnTo>
                    <a:lnTo>
                      <a:pt x="30" y="0"/>
                    </a:lnTo>
                    <a:lnTo>
                      <a:pt x="38" y="0"/>
                    </a:lnTo>
                    <a:close/>
                  </a:path>
                </a:pathLst>
              </a:custGeom>
              <a:solidFill>
                <a:srgbClr val="FFFFFF"/>
              </a:solidFill>
              <a:ln w="9525">
                <a:noFill/>
                <a:round/>
                <a:headEnd/>
                <a:tailEnd/>
              </a:ln>
            </p:spPr>
            <p:txBody>
              <a:bodyPr/>
              <a:lstStyle/>
              <a:p>
                <a:endParaRPr lang="en-US" dirty="0"/>
              </a:p>
            </p:txBody>
          </p:sp>
          <p:sp>
            <p:nvSpPr>
              <p:cNvPr id="122423" name="Freeform 567"/>
              <p:cNvSpPr>
                <a:spLocks/>
              </p:cNvSpPr>
              <p:nvPr/>
            </p:nvSpPr>
            <p:spPr bwMode="auto">
              <a:xfrm>
                <a:off x="2650" y="1328"/>
                <a:ext cx="6" cy="6"/>
              </a:xfrm>
              <a:custGeom>
                <a:avLst/>
                <a:gdLst>
                  <a:gd name="T0" fmla="*/ 30 w 30"/>
                  <a:gd name="T1" fmla="*/ 0 h 29"/>
                  <a:gd name="T2" fmla="*/ 27 w 30"/>
                  <a:gd name="T3" fmla="*/ 12 h 29"/>
                  <a:gd name="T4" fmla="*/ 20 w 30"/>
                  <a:gd name="T5" fmla="*/ 20 h 29"/>
                  <a:gd name="T6" fmla="*/ 11 w 30"/>
                  <a:gd name="T7" fmla="*/ 26 h 29"/>
                  <a:gd name="T8" fmla="*/ 0 w 30"/>
                  <a:gd name="T9" fmla="*/ 29 h 29"/>
                  <a:gd name="T10" fmla="*/ 5 w 30"/>
                  <a:gd name="T11" fmla="*/ 19 h 29"/>
                  <a:gd name="T12" fmla="*/ 10 w 30"/>
                  <a:gd name="T13" fmla="*/ 9 h 29"/>
                  <a:gd name="T14" fmla="*/ 18 w 30"/>
                  <a:gd name="T15" fmla="*/ 1 h 29"/>
                  <a:gd name="T16" fmla="*/ 30 w 30"/>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29"/>
                  <a:gd name="T29" fmla="*/ 30 w 30"/>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29">
                    <a:moveTo>
                      <a:pt x="30" y="0"/>
                    </a:moveTo>
                    <a:lnTo>
                      <a:pt x="27" y="12"/>
                    </a:lnTo>
                    <a:lnTo>
                      <a:pt x="20" y="20"/>
                    </a:lnTo>
                    <a:lnTo>
                      <a:pt x="11" y="26"/>
                    </a:lnTo>
                    <a:lnTo>
                      <a:pt x="0" y="29"/>
                    </a:lnTo>
                    <a:lnTo>
                      <a:pt x="5" y="19"/>
                    </a:lnTo>
                    <a:lnTo>
                      <a:pt x="10" y="9"/>
                    </a:lnTo>
                    <a:lnTo>
                      <a:pt x="18" y="1"/>
                    </a:lnTo>
                    <a:lnTo>
                      <a:pt x="30" y="0"/>
                    </a:lnTo>
                    <a:close/>
                  </a:path>
                </a:pathLst>
              </a:custGeom>
              <a:solidFill>
                <a:srgbClr val="FFFFFF"/>
              </a:solidFill>
              <a:ln w="9525">
                <a:noFill/>
                <a:round/>
                <a:headEnd/>
                <a:tailEnd/>
              </a:ln>
            </p:spPr>
            <p:txBody>
              <a:bodyPr/>
              <a:lstStyle/>
              <a:p>
                <a:endParaRPr lang="en-US" dirty="0"/>
              </a:p>
            </p:txBody>
          </p:sp>
          <p:sp>
            <p:nvSpPr>
              <p:cNvPr id="122424" name="Freeform 568"/>
              <p:cNvSpPr>
                <a:spLocks/>
              </p:cNvSpPr>
              <p:nvPr/>
            </p:nvSpPr>
            <p:spPr bwMode="auto">
              <a:xfrm>
                <a:off x="2965" y="1328"/>
                <a:ext cx="23" cy="11"/>
              </a:xfrm>
              <a:custGeom>
                <a:avLst/>
                <a:gdLst>
                  <a:gd name="T0" fmla="*/ 83 w 115"/>
                  <a:gd name="T1" fmla="*/ 41 h 54"/>
                  <a:gd name="T2" fmla="*/ 115 w 115"/>
                  <a:gd name="T3" fmla="*/ 27 h 54"/>
                  <a:gd name="T4" fmla="*/ 115 w 115"/>
                  <a:gd name="T5" fmla="*/ 35 h 54"/>
                  <a:gd name="T6" fmla="*/ 105 w 115"/>
                  <a:gd name="T7" fmla="*/ 40 h 54"/>
                  <a:gd name="T8" fmla="*/ 93 w 115"/>
                  <a:gd name="T9" fmla="*/ 45 h 54"/>
                  <a:gd name="T10" fmla="*/ 82 w 115"/>
                  <a:gd name="T11" fmla="*/ 49 h 54"/>
                  <a:gd name="T12" fmla="*/ 69 w 115"/>
                  <a:gd name="T13" fmla="*/ 53 h 54"/>
                  <a:gd name="T14" fmla="*/ 56 w 115"/>
                  <a:gd name="T15" fmla="*/ 54 h 54"/>
                  <a:gd name="T16" fmla="*/ 44 w 115"/>
                  <a:gd name="T17" fmla="*/ 53 h 54"/>
                  <a:gd name="T18" fmla="*/ 31 w 115"/>
                  <a:gd name="T19" fmla="*/ 50 h 54"/>
                  <a:gd name="T20" fmla="*/ 20 w 115"/>
                  <a:gd name="T21" fmla="*/ 44 h 54"/>
                  <a:gd name="T22" fmla="*/ 13 w 115"/>
                  <a:gd name="T23" fmla="*/ 36 h 54"/>
                  <a:gd name="T24" fmla="*/ 5 w 115"/>
                  <a:gd name="T25" fmla="*/ 27 h 54"/>
                  <a:gd name="T26" fmla="*/ 0 w 115"/>
                  <a:gd name="T27" fmla="*/ 18 h 54"/>
                  <a:gd name="T28" fmla="*/ 0 w 115"/>
                  <a:gd name="T29" fmla="*/ 6 h 54"/>
                  <a:gd name="T30" fmla="*/ 8 w 115"/>
                  <a:gd name="T31" fmla="*/ 0 h 54"/>
                  <a:gd name="T32" fmla="*/ 14 w 115"/>
                  <a:gd name="T33" fmla="*/ 9 h 54"/>
                  <a:gd name="T34" fmla="*/ 21 w 115"/>
                  <a:gd name="T35" fmla="*/ 17 h 54"/>
                  <a:gd name="T36" fmla="*/ 28 w 115"/>
                  <a:gd name="T37" fmla="*/ 26 h 54"/>
                  <a:gd name="T38" fmla="*/ 37 w 115"/>
                  <a:gd name="T39" fmla="*/ 33 h 54"/>
                  <a:gd name="T40" fmla="*/ 47 w 115"/>
                  <a:gd name="T41" fmla="*/ 37 h 54"/>
                  <a:gd name="T42" fmla="*/ 57 w 115"/>
                  <a:gd name="T43" fmla="*/ 41 h 54"/>
                  <a:gd name="T44" fmla="*/ 69 w 115"/>
                  <a:gd name="T45" fmla="*/ 43 h 54"/>
                  <a:gd name="T46" fmla="*/ 83 w 115"/>
                  <a:gd name="T47" fmla="*/ 41 h 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5"/>
                  <a:gd name="T73" fmla="*/ 0 h 54"/>
                  <a:gd name="T74" fmla="*/ 115 w 115"/>
                  <a:gd name="T75" fmla="*/ 54 h 5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5" h="54">
                    <a:moveTo>
                      <a:pt x="83" y="41"/>
                    </a:moveTo>
                    <a:lnTo>
                      <a:pt x="115" y="27"/>
                    </a:lnTo>
                    <a:lnTo>
                      <a:pt x="115" y="35"/>
                    </a:lnTo>
                    <a:lnTo>
                      <a:pt x="105" y="40"/>
                    </a:lnTo>
                    <a:lnTo>
                      <a:pt x="93" y="45"/>
                    </a:lnTo>
                    <a:lnTo>
                      <a:pt x="82" y="49"/>
                    </a:lnTo>
                    <a:lnTo>
                      <a:pt x="69" y="53"/>
                    </a:lnTo>
                    <a:lnTo>
                      <a:pt x="56" y="54"/>
                    </a:lnTo>
                    <a:lnTo>
                      <a:pt x="44" y="53"/>
                    </a:lnTo>
                    <a:lnTo>
                      <a:pt x="31" y="50"/>
                    </a:lnTo>
                    <a:lnTo>
                      <a:pt x="20" y="44"/>
                    </a:lnTo>
                    <a:lnTo>
                      <a:pt x="13" y="36"/>
                    </a:lnTo>
                    <a:lnTo>
                      <a:pt x="5" y="27"/>
                    </a:lnTo>
                    <a:lnTo>
                      <a:pt x="0" y="18"/>
                    </a:lnTo>
                    <a:lnTo>
                      <a:pt x="0" y="6"/>
                    </a:lnTo>
                    <a:lnTo>
                      <a:pt x="8" y="0"/>
                    </a:lnTo>
                    <a:lnTo>
                      <a:pt x="14" y="9"/>
                    </a:lnTo>
                    <a:lnTo>
                      <a:pt x="21" y="17"/>
                    </a:lnTo>
                    <a:lnTo>
                      <a:pt x="28" y="26"/>
                    </a:lnTo>
                    <a:lnTo>
                      <a:pt x="37" y="33"/>
                    </a:lnTo>
                    <a:lnTo>
                      <a:pt x="47" y="37"/>
                    </a:lnTo>
                    <a:lnTo>
                      <a:pt x="57" y="41"/>
                    </a:lnTo>
                    <a:lnTo>
                      <a:pt x="69" y="43"/>
                    </a:lnTo>
                    <a:lnTo>
                      <a:pt x="83" y="41"/>
                    </a:lnTo>
                    <a:close/>
                  </a:path>
                </a:pathLst>
              </a:custGeom>
              <a:solidFill>
                <a:srgbClr val="FFFFFF"/>
              </a:solidFill>
              <a:ln w="9525">
                <a:noFill/>
                <a:round/>
                <a:headEnd/>
                <a:tailEnd/>
              </a:ln>
            </p:spPr>
            <p:txBody>
              <a:bodyPr/>
              <a:lstStyle/>
              <a:p>
                <a:endParaRPr lang="en-US" dirty="0"/>
              </a:p>
            </p:txBody>
          </p:sp>
          <p:sp>
            <p:nvSpPr>
              <p:cNvPr id="122425" name="Freeform 569"/>
              <p:cNvSpPr>
                <a:spLocks/>
              </p:cNvSpPr>
              <p:nvPr/>
            </p:nvSpPr>
            <p:spPr bwMode="auto">
              <a:xfrm>
                <a:off x="2842" y="1333"/>
                <a:ext cx="37" cy="74"/>
              </a:xfrm>
              <a:custGeom>
                <a:avLst/>
                <a:gdLst>
                  <a:gd name="T0" fmla="*/ 170 w 183"/>
                  <a:gd name="T1" fmla="*/ 117 h 372"/>
                  <a:gd name="T2" fmla="*/ 158 w 183"/>
                  <a:gd name="T3" fmla="*/ 154 h 372"/>
                  <a:gd name="T4" fmla="*/ 143 w 183"/>
                  <a:gd name="T5" fmla="*/ 188 h 372"/>
                  <a:gd name="T6" fmla="*/ 144 w 183"/>
                  <a:gd name="T7" fmla="*/ 221 h 372"/>
                  <a:gd name="T8" fmla="*/ 164 w 183"/>
                  <a:gd name="T9" fmla="*/ 253 h 372"/>
                  <a:gd name="T10" fmla="*/ 182 w 183"/>
                  <a:gd name="T11" fmla="*/ 280 h 372"/>
                  <a:gd name="T12" fmla="*/ 175 w 183"/>
                  <a:gd name="T13" fmla="*/ 296 h 372"/>
                  <a:gd name="T14" fmla="*/ 167 w 183"/>
                  <a:gd name="T15" fmla="*/ 290 h 372"/>
                  <a:gd name="T16" fmla="*/ 162 w 183"/>
                  <a:gd name="T17" fmla="*/ 279 h 372"/>
                  <a:gd name="T18" fmla="*/ 153 w 183"/>
                  <a:gd name="T19" fmla="*/ 271 h 372"/>
                  <a:gd name="T20" fmla="*/ 140 w 183"/>
                  <a:gd name="T21" fmla="*/ 284 h 372"/>
                  <a:gd name="T22" fmla="*/ 126 w 183"/>
                  <a:gd name="T23" fmla="*/ 308 h 372"/>
                  <a:gd name="T24" fmla="*/ 111 w 183"/>
                  <a:gd name="T25" fmla="*/ 332 h 372"/>
                  <a:gd name="T26" fmla="*/ 98 w 183"/>
                  <a:gd name="T27" fmla="*/ 358 h 372"/>
                  <a:gd name="T28" fmla="*/ 84 w 183"/>
                  <a:gd name="T29" fmla="*/ 372 h 372"/>
                  <a:gd name="T30" fmla="*/ 79 w 183"/>
                  <a:gd name="T31" fmla="*/ 336 h 372"/>
                  <a:gd name="T32" fmla="*/ 96 w 183"/>
                  <a:gd name="T33" fmla="*/ 305 h 372"/>
                  <a:gd name="T34" fmla="*/ 120 w 183"/>
                  <a:gd name="T35" fmla="*/ 275 h 372"/>
                  <a:gd name="T36" fmla="*/ 137 w 183"/>
                  <a:gd name="T37" fmla="*/ 243 h 372"/>
                  <a:gd name="T38" fmla="*/ 125 w 183"/>
                  <a:gd name="T39" fmla="*/ 239 h 372"/>
                  <a:gd name="T40" fmla="*/ 118 w 183"/>
                  <a:gd name="T41" fmla="*/ 247 h 372"/>
                  <a:gd name="T42" fmla="*/ 107 w 183"/>
                  <a:gd name="T43" fmla="*/ 226 h 372"/>
                  <a:gd name="T44" fmla="*/ 112 w 183"/>
                  <a:gd name="T45" fmla="*/ 189 h 372"/>
                  <a:gd name="T46" fmla="*/ 128 w 183"/>
                  <a:gd name="T47" fmla="*/ 152 h 372"/>
                  <a:gd name="T48" fmla="*/ 142 w 183"/>
                  <a:gd name="T49" fmla="*/ 113 h 372"/>
                  <a:gd name="T50" fmla="*/ 138 w 183"/>
                  <a:gd name="T51" fmla="*/ 81 h 372"/>
                  <a:gd name="T52" fmla="*/ 125 w 183"/>
                  <a:gd name="T53" fmla="*/ 60 h 372"/>
                  <a:gd name="T54" fmla="*/ 109 w 183"/>
                  <a:gd name="T55" fmla="*/ 40 h 372"/>
                  <a:gd name="T56" fmla="*/ 92 w 183"/>
                  <a:gd name="T57" fmla="*/ 23 h 372"/>
                  <a:gd name="T58" fmla="*/ 73 w 183"/>
                  <a:gd name="T59" fmla="*/ 26 h 372"/>
                  <a:gd name="T60" fmla="*/ 55 w 183"/>
                  <a:gd name="T61" fmla="*/ 51 h 372"/>
                  <a:gd name="T62" fmla="*/ 41 w 183"/>
                  <a:gd name="T63" fmla="*/ 77 h 372"/>
                  <a:gd name="T64" fmla="*/ 26 w 183"/>
                  <a:gd name="T65" fmla="*/ 102 h 372"/>
                  <a:gd name="T66" fmla="*/ 33 w 183"/>
                  <a:gd name="T67" fmla="*/ 113 h 372"/>
                  <a:gd name="T68" fmla="*/ 54 w 183"/>
                  <a:gd name="T69" fmla="*/ 97 h 372"/>
                  <a:gd name="T70" fmla="*/ 70 w 183"/>
                  <a:gd name="T71" fmla="*/ 75 h 372"/>
                  <a:gd name="T72" fmla="*/ 85 w 183"/>
                  <a:gd name="T73" fmla="*/ 59 h 372"/>
                  <a:gd name="T74" fmla="*/ 94 w 183"/>
                  <a:gd name="T75" fmla="*/ 62 h 372"/>
                  <a:gd name="T76" fmla="*/ 90 w 183"/>
                  <a:gd name="T77" fmla="*/ 79 h 372"/>
                  <a:gd name="T78" fmla="*/ 99 w 183"/>
                  <a:gd name="T79" fmla="*/ 88 h 372"/>
                  <a:gd name="T80" fmla="*/ 106 w 183"/>
                  <a:gd name="T81" fmla="*/ 89 h 372"/>
                  <a:gd name="T82" fmla="*/ 108 w 183"/>
                  <a:gd name="T83" fmla="*/ 100 h 372"/>
                  <a:gd name="T84" fmla="*/ 78 w 183"/>
                  <a:gd name="T85" fmla="*/ 104 h 372"/>
                  <a:gd name="T86" fmla="*/ 48 w 183"/>
                  <a:gd name="T87" fmla="*/ 124 h 372"/>
                  <a:gd name="T88" fmla="*/ 23 w 183"/>
                  <a:gd name="T89" fmla="*/ 135 h 372"/>
                  <a:gd name="T90" fmla="*/ 0 w 183"/>
                  <a:gd name="T91" fmla="*/ 113 h 372"/>
                  <a:gd name="T92" fmla="*/ 18 w 183"/>
                  <a:gd name="T93" fmla="*/ 86 h 372"/>
                  <a:gd name="T94" fmla="*/ 36 w 183"/>
                  <a:gd name="T95" fmla="*/ 57 h 372"/>
                  <a:gd name="T96" fmla="*/ 53 w 183"/>
                  <a:gd name="T97" fmla="*/ 29 h 372"/>
                  <a:gd name="T98" fmla="*/ 72 w 183"/>
                  <a:gd name="T99" fmla="*/ 3 h 372"/>
                  <a:gd name="T100" fmla="*/ 90 w 183"/>
                  <a:gd name="T101" fmla="*/ 0 h 372"/>
                  <a:gd name="T102" fmla="*/ 101 w 183"/>
                  <a:gd name="T103" fmla="*/ 5 h 372"/>
                  <a:gd name="T104" fmla="*/ 111 w 183"/>
                  <a:gd name="T105" fmla="*/ 16 h 372"/>
                  <a:gd name="T106" fmla="*/ 122 w 183"/>
                  <a:gd name="T107" fmla="*/ 29 h 3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3"/>
                  <a:gd name="T163" fmla="*/ 0 h 372"/>
                  <a:gd name="T164" fmla="*/ 183 w 183"/>
                  <a:gd name="T165" fmla="*/ 372 h 37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3" h="372">
                    <a:moveTo>
                      <a:pt x="167" y="95"/>
                    </a:moveTo>
                    <a:lnTo>
                      <a:pt x="170" y="117"/>
                    </a:lnTo>
                    <a:lnTo>
                      <a:pt x="165" y="136"/>
                    </a:lnTo>
                    <a:lnTo>
                      <a:pt x="158" y="154"/>
                    </a:lnTo>
                    <a:lnTo>
                      <a:pt x="149" y="171"/>
                    </a:lnTo>
                    <a:lnTo>
                      <a:pt x="143" y="188"/>
                    </a:lnTo>
                    <a:lnTo>
                      <a:pt x="139" y="203"/>
                    </a:lnTo>
                    <a:lnTo>
                      <a:pt x="144" y="221"/>
                    </a:lnTo>
                    <a:lnTo>
                      <a:pt x="156" y="239"/>
                    </a:lnTo>
                    <a:lnTo>
                      <a:pt x="164" y="253"/>
                    </a:lnTo>
                    <a:lnTo>
                      <a:pt x="174" y="265"/>
                    </a:lnTo>
                    <a:lnTo>
                      <a:pt x="182" y="280"/>
                    </a:lnTo>
                    <a:lnTo>
                      <a:pt x="183" y="295"/>
                    </a:lnTo>
                    <a:lnTo>
                      <a:pt x="175" y="296"/>
                    </a:lnTo>
                    <a:lnTo>
                      <a:pt x="171" y="294"/>
                    </a:lnTo>
                    <a:lnTo>
                      <a:pt x="167" y="290"/>
                    </a:lnTo>
                    <a:lnTo>
                      <a:pt x="164" y="284"/>
                    </a:lnTo>
                    <a:lnTo>
                      <a:pt x="162" y="279"/>
                    </a:lnTo>
                    <a:lnTo>
                      <a:pt x="158" y="273"/>
                    </a:lnTo>
                    <a:lnTo>
                      <a:pt x="153" y="271"/>
                    </a:lnTo>
                    <a:lnTo>
                      <a:pt x="146" y="272"/>
                    </a:lnTo>
                    <a:lnTo>
                      <a:pt x="140" y="284"/>
                    </a:lnTo>
                    <a:lnTo>
                      <a:pt x="134" y="296"/>
                    </a:lnTo>
                    <a:lnTo>
                      <a:pt x="126" y="308"/>
                    </a:lnTo>
                    <a:lnTo>
                      <a:pt x="118" y="320"/>
                    </a:lnTo>
                    <a:lnTo>
                      <a:pt x="111" y="332"/>
                    </a:lnTo>
                    <a:lnTo>
                      <a:pt x="105" y="346"/>
                    </a:lnTo>
                    <a:lnTo>
                      <a:pt x="98" y="358"/>
                    </a:lnTo>
                    <a:lnTo>
                      <a:pt x="93" y="372"/>
                    </a:lnTo>
                    <a:lnTo>
                      <a:pt x="84" y="372"/>
                    </a:lnTo>
                    <a:lnTo>
                      <a:pt x="78" y="352"/>
                    </a:lnTo>
                    <a:lnTo>
                      <a:pt x="79" y="336"/>
                    </a:lnTo>
                    <a:lnTo>
                      <a:pt x="84" y="320"/>
                    </a:lnTo>
                    <a:lnTo>
                      <a:pt x="96" y="305"/>
                    </a:lnTo>
                    <a:lnTo>
                      <a:pt x="108" y="291"/>
                    </a:lnTo>
                    <a:lnTo>
                      <a:pt x="120" y="275"/>
                    </a:lnTo>
                    <a:lnTo>
                      <a:pt x="130" y="259"/>
                    </a:lnTo>
                    <a:lnTo>
                      <a:pt x="137" y="243"/>
                    </a:lnTo>
                    <a:lnTo>
                      <a:pt x="129" y="236"/>
                    </a:lnTo>
                    <a:lnTo>
                      <a:pt x="125" y="239"/>
                    </a:lnTo>
                    <a:lnTo>
                      <a:pt x="122" y="244"/>
                    </a:lnTo>
                    <a:lnTo>
                      <a:pt x="118" y="247"/>
                    </a:lnTo>
                    <a:lnTo>
                      <a:pt x="111" y="246"/>
                    </a:lnTo>
                    <a:lnTo>
                      <a:pt x="107" y="226"/>
                    </a:lnTo>
                    <a:lnTo>
                      <a:pt x="108" y="207"/>
                    </a:lnTo>
                    <a:lnTo>
                      <a:pt x="112" y="189"/>
                    </a:lnTo>
                    <a:lnTo>
                      <a:pt x="119" y="170"/>
                    </a:lnTo>
                    <a:lnTo>
                      <a:pt x="128" y="152"/>
                    </a:lnTo>
                    <a:lnTo>
                      <a:pt x="136" y="133"/>
                    </a:lnTo>
                    <a:lnTo>
                      <a:pt x="142" y="113"/>
                    </a:lnTo>
                    <a:lnTo>
                      <a:pt x="144" y="91"/>
                    </a:lnTo>
                    <a:lnTo>
                      <a:pt x="138" y="81"/>
                    </a:lnTo>
                    <a:lnTo>
                      <a:pt x="131" y="70"/>
                    </a:lnTo>
                    <a:lnTo>
                      <a:pt x="125" y="60"/>
                    </a:lnTo>
                    <a:lnTo>
                      <a:pt x="117" y="50"/>
                    </a:lnTo>
                    <a:lnTo>
                      <a:pt x="109" y="40"/>
                    </a:lnTo>
                    <a:lnTo>
                      <a:pt x="101" y="31"/>
                    </a:lnTo>
                    <a:lnTo>
                      <a:pt x="92" y="23"/>
                    </a:lnTo>
                    <a:lnTo>
                      <a:pt x="83" y="15"/>
                    </a:lnTo>
                    <a:lnTo>
                      <a:pt x="73" y="26"/>
                    </a:lnTo>
                    <a:lnTo>
                      <a:pt x="63" y="39"/>
                    </a:lnTo>
                    <a:lnTo>
                      <a:pt x="55" y="51"/>
                    </a:lnTo>
                    <a:lnTo>
                      <a:pt x="47" y="63"/>
                    </a:lnTo>
                    <a:lnTo>
                      <a:pt x="41" y="77"/>
                    </a:lnTo>
                    <a:lnTo>
                      <a:pt x="33" y="89"/>
                    </a:lnTo>
                    <a:lnTo>
                      <a:pt x="26" y="102"/>
                    </a:lnTo>
                    <a:lnTo>
                      <a:pt x="18" y="114"/>
                    </a:lnTo>
                    <a:lnTo>
                      <a:pt x="33" y="113"/>
                    </a:lnTo>
                    <a:lnTo>
                      <a:pt x="45" y="106"/>
                    </a:lnTo>
                    <a:lnTo>
                      <a:pt x="54" y="97"/>
                    </a:lnTo>
                    <a:lnTo>
                      <a:pt x="62" y="86"/>
                    </a:lnTo>
                    <a:lnTo>
                      <a:pt x="70" y="75"/>
                    </a:lnTo>
                    <a:lnTo>
                      <a:pt x="78" y="66"/>
                    </a:lnTo>
                    <a:lnTo>
                      <a:pt x="85" y="59"/>
                    </a:lnTo>
                    <a:lnTo>
                      <a:pt x="96" y="57"/>
                    </a:lnTo>
                    <a:lnTo>
                      <a:pt x="94" y="62"/>
                    </a:lnTo>
                    <a:lnTo>
                      <a:pt x="91" y="70"/>
                    </a:lnTo>
                    <a:lnTo>
                      <a:pt x="90" y="79"/>
                    </a:lnTo>
                    <a:lnTo>
                      <a:pt x="96" y="86"/>
                    </a:lnTo>
                    <a:lnTo>
                      <a:pt x="99" y="88"/>
                    </a:lnTo>
                    <a:lnTo>
                      <a:pt x="102" y="89"/>
                    </a:lnTo>
                    <a:lnTo>
                      <a:pt x="106" y="89"/>
                    </a:lnTo>
                    <a:lnTo>
                      <a:pt x="108" y="93"/>
                    </a:lnTo>
                    <a:lnTo>
                      <a:pt x="108" y="100"/>
                    </a:lnTo>
                    <a:lnTo>
                      <a:pt x="92" y="98"/>
                    </a:lnTo>
                    <a:lnTo>
                      <a:pt x="78" y="104"/>
                    </a:lnTo>
                    <a:lnTo>
                      <a:pt x="63" y="114"/>
                    </a:lnTo>
                    <a:lnTo>
                      <a:pt x="48" y="124"/>
                    </a:lnTo>
                    <a:lnTo>
                      <a:pt x="35" y="132"/>
                    </a:lnTo>
                    <a:lnTo>
                      <a:pt x="23" y="135"/>
                    </a:lnTo>
                    <a:lnTo>
                      <a:pt x="10" y="130"/>
                    </a:lnTo>
                    <a:lnTo>
                      <a:pt x="0" y="113"/>
                    </a:lnTo>
                    <a:lnTo>
                      <a:pt x="9" y="99"/>
                    </a:lnTo>
                    <a:lnTo>
                      <a:pt x="18" y="86"/>
                    </a:lnTo>
                    <a:lnTo>
                      <a:pt x="27" y="71"/>
                    </a:lnTo>
                    <a:lnTo>
                      <a:pt x="36" y="57"/>
                    </a:lnTo>
                    <a:lnTo>
                      <a:pt x="44" y="43"/>
                    </a:lnTo>
                    <a:lnTo>
                      <a:pt x="53" y="29"/>
                    </a:lnTo>
                    <a:lnTo>
                      <a:pt x="62" y="15"/>
                    </a:lnTo>
                    <a:lnTo>
                      <a:pt x="72" y="3"/>
                    </a:lnTo>
                    <a:lnTo>
                      <a:pt x="82" y="0"/>
                    </a:lnTo>
                    <a:lnTo>
                      <a:pt x="90" y="0"/>
                    </a:lnTo>
                    <a:lnTo>
                      <a:pt x="96" y="2"/>
                    </a:lnTo>
                    <a:lnTo>
                      <a:pt x="101" y="5"/>
                    </a:lnTo>
                    <a:lnTo>
                      <a:pt x="107" y="11"/>
                    </a:lnTo>
                    <a:lnTo>
                      <a:pt x="111" y="16"/>
                    </a:lnTo>
                    <a:lnTo>
                      <a:pt x="117" y="23"/>
                    </a:lnTo>
                    <a:lnTo>
                      <a:pt x="122" y="29"/>
                    </a:lnTo>
                    <a:lnTo>
                      <a:pt x="167" y="95"/>
                    </a:lnTo>
                    <a:close/>
                  </a:path>
                </a:pathLst>
              </a:custGeom>
              <a:solidFill>
                <a:srgbClr val="000000"/>
              </a:solidFill>
              <a:ln w="9525">
                <a:noFill/>
                <a:round/>
                <a:headEnd/>
                <a:tailEnd/>
              </a:ln>
            </p:spPr>
            <p:txBody>
              <a:bodyPr/>
              <a:lstStyle/>
              <a:p>
                <a:endParaRPr lang="en-US" dirty="0"/>
              </a:p>
            </p:txBody>
          </p:sp>
          <p:sp>
            <p:nvSpPr>
              <p:cNvPr id="122426" name="Freeform 570"/>
              <p:cNvSpPr>
                <a:spLocks/>
              </p:cNvSpPr>
              <p:nvPr/>
            </p:nvSpPr>
            <p:spPr bwMode="auto">
              <a:xfrm>
                <a:off x="2941" y="1343"/>
                <a:ext cx="14" cy="23"/>
              </a:xfrm>
              <a:custGeom>
                <a:avLst/>
                <a:gdLst>
                  <a:gd name="T0" fmla="*/ 74 w 74"/>
                  <a:gd name="T1" fmla="*/ 12 h 113"/>
                  <a:gd name="T2" fmla="*/ 66 w 74"/>
                  <a:gd name="T3" fmla="*/ 25 h 113"/>
                  <a:gd name="T4" fmla="*/ 59 w 74"/>
                  <a:gd name="T5" fmla="*/ 40 h 113"/>
                  <a:gd name="T6" fmla="*/ 52 w 74"/>
                  <a:gd name="T7" fmla="*/ 54 h 113"/>
                  <a:gd name="T8" fmla="*/ 45 w 74"/>
                  <a:gd name="T9" fmla="*/ 68 h 113"/>
                  <a:gd name="T10" fmla="*/ 38 w 74"/>
                  <a:gd name="T11" fmla="*/ 81 h 113"/>
                  <a:gd name="T12" fmla="*/ 29 w 74"/>
                  <a:gd name="T13" fmla="*/ 93 h 113"/>
                  <a:gd name="T14" fmla="*/ 20 w 74"/>
                  <a:gd name="T15" fmla="*/ 105 h 113"/>
                  <a:gd name="T16" fmla="*/ 9 w 74"/>
                  <a:gd name="T17" fmla="*/ 113 h 113"/>
                  <a:gd name="T18" fmla="*/ 0 w 74"/>
                  <a:gd name="T19" fmla="*/ 111 h 113"/>
                  <a:gd name="T20" fmla="*/ 6 w 74"/>
                  <a:gd name="T21" fmla="*/ 98 h 113"/>
                  <a:gd name="T22" fmla="*/ 13 w 74"/>
                  <a:gd name="T23" fmla="*/ 82 h 113"/>
                  <a:gd name="T24" fmla="*/ 20 w 74"/>
                  <a:gd name="T25" fmla="*/ 68 h 113"/>
                  <a:gd name="T26" fmla="*/ 27 w 74"/>
                  <a:gd name="T27" fmla="*/ 52 h 113"/>
                  <a:gd name="T28" fmla="*/ 35 w 74"/>
                  <a:gd name="T29" fmla="*/ 37 h 113"/>
                  <a:gd name="T30" fmla="*/ 42 w 74"/>
                  <a:gd name="T31" fmla="*/ 24 h 113"/>
                  <a:gd name="T32" fmla="*/ 51 w 74"/>
                  <a:gd name="T33" fmla="*/ 12 h 113"/>
                  <a:gd name="T34" fmla="*/ 63 w 74"/>
                  <a:gd name="T35" fmla="*/ 0 h 113"/>
                  <a:gd name="T36" fmla="*/ 68 w 74"/>
                  <a:gd name="T37" fmla="*/ 0 h 113"/>
                  <a:gd name="T38" fmla="*/ 72 w 74"/>
                  <a:gd name="T39" fmla="*/ 3 h 113"/>
                  <a:gd name="T40" fmla="*/ 74 w 74"/>
                  <a:gd name="T41" fmla="*/ 6 h 113"/>
                  <a:gd name="T42" fmla="*/ 74 w 74"/>
                  <a:gd name="T43" fmla="*/ 12 h 1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4"/>
                  <a:gd name="T67" fmla="*/ 0 h 113"/>
                  <a:gd name="T68" fmla="*/ 74 w 74"/>
                  <a:gd name="T69" fmla="*/ 113 h 1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4" h="113">
                    <a:moveTo>
                      <a:pt x="74" y="12"/>
                    </a:moveTo>
                    <a:lnTo>
                      <a:pt x="66" y="25"/>
                    </a:lnTo>
                    <a:lnTo>
                      <a:pt x="59" y="40"/>
                    </a:lnTo>
                    <a:lnTo>
                      <a:pt x="52" y="54"/>
                    </a:lnTo>
                    <a:lnTo>
                      <a:pt x="45" y="68"/>
                    </a:lnTo>
                    <a:lnTo>
                      <a:pt x="38" y="81"/>
                    </a:lnTo>
                    <a:lnTo>
                      <a:pt x="29" y="93"/>
                    </a:lnTo>
                    <a:lnTo>
                      <a:pt x="20" y="105"/>
                    </a:lnTo>
                    <a:lnTo>
                      <a:pt x="9" y="113"/>
                    </a:lnTo>
                    <a:lnTo>
                      <a:pt x="0" y="111"/>
                    </a:lnTo>
                    <a:lnTo>
                      <a:pt x="6" y="98"/>
                    </a:lnTo>
                    <a:lnTo>
                      <a:pt x="13" y="82"/>
                    </a:lnTo>
                    <a:lnTo>
                      <a:pt x="20" y="68"/>
                    </a:lnTo>
                    <a:lnTo>
                      <a:pt x="27" y="52"/>
                    </a:lnTo>
                    <a:lnTo>
                      <a:pt x="35" y="37"/>
                    </a:lnTo>
                    <a:lnTo>
                      <a:pt x="42" y="24"/>
                    </a:lnTo>
                    <a:lnTo>
                      <a:pt x="51" y="12"/>
                    </a:lnTo>
                    <a:lnTo>
                      <a:pt x="63" y="0"/>
                    </a:lnTo>
                    <a:lnTo>
                      <a:pt x="68" y="0"/>
                    </a:lnTo>
                    <a:lnTo>
                      <a:pt x="72" y="3"/>
                    </a:lnTo>
                    <a:lnTo>
                      <a:pt x="74" y="6"/>
                    </a:lnTo>
                    <a:lnTo>
                      <a:pt x="74" y="12"/>
                    </a:lnTo>
                    <a:close/>
                  </a:path>
                </a:pathLst>
              </a:custGeom>
              <a:solidFill>
                <a:srgbClr val="FFFFFF"/>
              </a:solidFill>
              <a:ln w="9525">
                <a:noFill/>
                <a:round/>
                <a:headEnd/>
                <a:tailEnd/>
              </a:ln>
            </p:spPr>
            <p:txBody>
              <a:bodyPr/>
              <a:lstStyle/>
              <a:p>
                <a:endParaRPr lang="en-US" dirty="0"/>
              </a:p>
            </p:txBody>
          </p:sp>
          <p:sp>
            <p:nvSpPr>
              <p:cNvPr id="122427" name="Freeform 571"/>
              <p:cNvSpPr>
                <a:spLocks/>
              </p:cNvSpPr>
              <p:nvPr/>
            </p:nvSpPr>
            <p:spPr bwMode="auto">
              <a:xfrm>
                <a:off x="2932" y="1347"/>
                <a:ext cx="13" cy="22"/>
              </a:xfrm>
              <a:custGeom>
                <a:avLst/>
                <a:gdLst>
                  <a:gd name="T0" fmla="*/ 43 w 65"/>
                  <a:gd name="T1" fmla="*/ 52 h 109"/>
                  <a:gd name="T2" fmla="*/ 10 w 65"/>
                  <a:gd name="T3" fmla="*/ 109 h 109"/>
                  <a:gd name="T4" fmla="*/ 0 w 65"/>
                  <a:gd name="T5" fmla="*/ 109 h 109"/>
                  <a:gd name="T6" fmla="*/ 8 w 65"/>
                  <a:gd name="T7" fmla="*/ 94 h 109"/>
                  <a:gd name="T8" fmla="*/ 15 w 65"/>
                  <a:gd name="T9" fmla="*/ 79 h 109"/>
                  <a:gd name="T10" fmla="*/ 22 w 65"/>
                  <a:gd name="T11" fmla="*/ 64 h 109"/>
                  <a:gd name="T12" fmla="*/ 30 w 65"/>
                  <a:gd name="T13" fmla="*/ 51 h 109"/>
                  <a:gd name="T14" fmla="*/ 36 w 65"/>
                  <a:gd name="T15" fmla="*/ 37 h 109"/>
                  <a:gd name="T16" fmla="*/ 44 w 65"/>
                  <a:gd name="T17" fmla="*/ 24 h 109"/>
                  <a:gd name="T18" fmla="*/ 54 w 65"/>
                  <a:gd name="T19" fmla="*/ 11 h 109"/>
                  <a:gd name="T20" fmla="*/ 64 w 65"/>
                  <a:gd name="T21" fmla="*/ 0 h 109"/>
                  <a:gd name="T22" fmla="*/ 65 w 65"/>
                  <a:gd name="T23" fmla="*/ 13 h 109"/>
                  <a:gd name="T24" fmla="*/ 60 w 65"/>
                  <a:gd name="T25" fmla="*/ 26 h 109"/>
                  <a:gd name="T26" fmla="*/ 51 w 65"/>
                  <a:gd name="T27" fmla="*/ 39 h 109"/>
                  <a:gd name="T28" fmla="*/ 43 w 65"/>
                  <a:gd name="T29" fmla="*/ 52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5"/>
                  <a:gd name="T46" fmla="*/ 0 h 109"/>
                  <a:gd name="T47" fmla="*/ 65 w 65"/>
                  <a:gd name="T48" fmla="*/ 109 h 1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5" h="109">
                    <a:moveTo>
                      <a:pt x="43" y="52"/>
                    </a:moveTo>
                    <a:lnTo>
                      <a:pt x="10" y="109"/>
                    </a:lnTo>
                    <a:lnTo>
                      <a:pt x="0" y="109"/>
                    </a:lnTo>
                    <a:lnTo>
                      <a:pt x="8" y="94"/>
                    </a:lnTo>
                    <a:lnTo>
                      <a:pt x="15" y="79"/>
                    </a:lnTo>
                    <a:lnTo>
                      <a:pt x="22" y="64"/>
                    </a:lnTo>
                    <a:lnTo>
                      <a:pt x="30" y="51"/>
                    </a:lnTo>
                    <a:lnTo>
                      <a:pt x="36" y="37"/>
                    </a:lnTo>
                    <a:lnTo>
                      <a:pt x="44" y="24"/>
                    </a:lnTo>
                    <a:lnTo>
                      <a:pt x="54" y="11"/>
                    </a:lnTo>
                    <a:lnTo>
                      <a:pt x="64" y="0"/>
                    </a:lnTo>
                    <a:lnTo>
                      <a:pt x="65" y="13"/>
                    </a:lnTo>
                    <a:lnTo>
                      <a:pt x="60" y="26"/>
                    </a:lnTo>
                    <a:lnTo>
                      <a:pt x="51" y="39"/>
                    </a:lnTo>
                    <a:lnTo>
                      <a:pt x="43" y="52"/>
                    </a:lnTo>
                    <a:close/>
                  </a:path>
                </a:pathLst>
              </a:custGeom>
              <a:solidFill>
                <a:srgbClr val="FFFFFF"/>
              </a:solidFill>
              <a:ln w="9525">
                <a:noFill/>
                <a:round/>
                <a:headEnd/>
                <a:tailEnd/>
              </a:ln>
            </p:spPr>
            <p:txBody>
              <a:bodyPr/>
              <a:lstStyle/>
              <a:p>
                <a:endParaRPr lang="en-US" dirty="0"/>
              </a:p>
            </p:txBody>
          </p:sp>
          <p:sp>
            <p:nvSpPr>
              <p:cNvPr id="122428" name="Freeform 572"/>
              <p:cNvSpPr>
                <a:spLocks/>
              </p:cNvSpPr>
              <p:nvPr/>
            </p:nvSpPr>
            <p:spPr bwMode="auto">
              <a:xfrm>
                <a:off x="2950" y="1350"/>
                <a:ext cx="8" cy="13"/>
              </a:xfrm>
              <a:custGeom>
                <a:avLst/>
                <a:gdLst>
                  <a:gd name="T0" fmla="*/ 20 w 40"/>
                  <a:gd name="T1" fmla="*/ 60 h 66"/>
                  <a:gd name="T2" fmla="*/ 16 w 40"/>
                  <a:gd name="T3" fmla="*/ 64 h 66"/>
                  <a:gd name="T4" fmla="*/ 12 w 40"/>
                  <a:gd name="T5" fmla="*/ 66 h 66"/>
                  <a:gd name="T6" fmla="*/ 5 w 40"/>
                  <a:gd name="T7" fmla="*/ 66 h 66"/>
                  <a:gd name="T8" fmla="*/ 0 w 40"/>
                  <a:gd name="T9" fmla="*/ 64 h 66"/>
                  <a:gd name="T10" fmla="*/ 3 w 40"/>
                  <a:gd name="T11" fmla="*/ 55 h 66"/>
                  <a:gd name="T12" fmla="*/ 7 w 40"/>
                  <a:gd name="T13" fmla="*/ 46 h 66"/>
                  <a:gd name="T14" fmla="*/ 12 w 40"/>
                  <a:gd name="T15" fmla="*/ 38 h 66"/>
                  <a:gd name="T16" fmla="*/ 18 w 40"/>
                  <a:gd name="T17" fmla="*/ 30 h 66"/>
                  <a:gd name="T18" fmla="*/ 23 w 40"/>
                  <a:gd name="T19" fmla="*/ 22 h 66"/>
                  <a:gd name="T20" fmla="*/ 28 w 40"/>
                  <a:gd name="T21" fmla="*/ 14 h 66"/>
                  <a:gd name="T22" fmla="*/ 33 w 40"/>
                  <a:gd name="T23" fmla="*/ 7 h 66"/>
                  <a:gd name="T24" fmla="*/ 38 w 40"/>
                  <a:gd name="T25" fmla="*/ 0 h 66"/>
                  <a:gd name="T26" fmla="*/ 40 w 40"/>
                  <a:gd name="T27" fmla="*/ 14 h 66"/>
                  <a:gd name="T28" fmla="*/ 34 w 40"/>
                  <a:gd name="T29" fmla="*/ 29 h 66"/>
                  <a:gd name="T30" fmla="*/ 25 w 40"/>
                  <a:gd name="T31" fmla="*/ 45 h 66"/>
                  <a:gd name="T32" fmla="*/ 20 w 40"/>
                  <a:gd name="T33" fmla="*/ 60 h 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66"/>
                  <a:gd name="T53" fmla="*/ 40 w 40"/>
                  <a:gd name="T54" fmla="*/ 66 h 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66">
                    <a:moveTo>
                      <a:pt x="20" y="60"/>
                    </a:moveTo>
                    <a:lnTo>
                      <a:pt x="16" y="64"/>
                    </a:lnTo>
                    <a:lnTo>
                      <a:pt x="12" y="66"/>
                    </a:lnTo>
                    <a:lnTo>
                      <a:pt x="5" y="66"/>
                    </a:lnTo>
                    <a:lnTo>
                      <a:pt x="0" y="64"/>
                    </a:lnTo>
                    <a:lnTo>
                      <a:pt x="3" y="55"/>
                    </a:lnTo>
                    <a:lnTo>
                      <a:pt x="7" y="46"/>
                    </a:lnTo>
                    <a:lnTo>
                      <a:pt x="12" y="38"/>
                    </a:lnTo>
                    <a:lnTo>
                      <a:pt x="18" y="30"/>
                    </a:lnTo>
                    <a:lnTo>
                      <a:pt x="23" y="22"/>
                    </a:lnTo>
                    <a:lnTo>
                      <a:pt x="28" y="14"/>
                    </a:lnTo>
                    <a:lnTo>
                      <a:pt x="33" y="7"/>
                    </a:lnTo>
                    <a:lnTo>
                      <a:pt x="38" y="0"/>
                    </a:lnTo>
                    <a:lnTo>
                      <a:pt x="40" y="14"/>
                    </a:lnTo>
                    <a:lnTo>
                      <a:pt x="34" y="29"/>
                    </a:lnTo>
                    <a:lnTo>
                      <a:pt x="25" y="45"/>
                    </a:lnTo>
                    <a:lnTo>
                      <a:pt x="20" y="60"/>
                    </a:lnTo>
                    <a:close/>
                  </a:path>
                </a:pathLst>
              </a:custGeom>
              <a:solidFill>
                <a:srgbClr val="FFFFFF"/>
              </a:solidFill>
              <a:ln w="9525">
                <a:noFill/>
                <a:round/>
                <a:headEnd/>
                <a:tailEnd/>
              </a:ln>
            </p:spPr>
            <p:txBody>
              <a:bodyPr/>
              <a:lstStyle/>
              <a:p>
                <a:endParaRPr lang="en-US" dirty="0"/>
              </a:p>
            </p:txBody>
          </p:sp>
          <p:sp>
            <p:nvSpPr>
              <p:cNvPr id="122429" name="Freeform 573"/>
              <p:cNvSpPr>
                <a:spLocks/>
              </p:cNvSpPr>
              <p:nvPr/>
            </p:nvSpPr>
            <p:spPr bwMode="auto">
              <a:xfrm>
                <a:off x="2925" y="1353"/>
                <a:ext cx="11" cy="17"/>
              </a:xfrm>
              <a:custGeom>
                <a:avLst/>
                <a:gdLst>
                  <a:gd name="T0" fmla="*/ 46 w 55"/>
                  <a:gd name="T1" fmla="*/ 24 h 86"/>
                  <a:gd name="T2" fmla="*/ 41 w 55"/>
                  <a:gd name="T3" fmla="*/ 32 h 86"/>
                  <a:gd name="T4" fmla="*/ 35 w 55"/>
                  <a:gd name="T5" fmla="*/ 41 h 86"/>
                  <a:gd name="T6" fmla="*/ 31 w 55"/>
                  <a:gd name="T7" fmla="*/ 51 h 86"/>
                  <a:gd name="T8" fmla="*/ 26 w 55"/>
                  <a:gd name="T9" fmla="*/ 61 h 86"/>
                  <a:gd name="T10" fmla="*/ 21 w 55"/>
                  <a:gd name="T11" fmla="*/ 71 h 86"/>
                  <a:gd name="T12" fmla="*/ 15 w 55"/>
                  <a:gd name="T13" fmla="*/ 79 h 86"/>
                  <a:gd name="T14" fmla="*/ 8 w 55"/>
                  <a:gd name="T15" fmla="*/ 84 h 86"/>
                  <a:gd name="T16" fmla="*/ 0 w 55"/>
                  <a:gd name="T17" fmla="*/ 86 h 86"/>
                  <a:gd name="T18" fmla="*/ 8 w 55"/>
                  <a:gd name="T19" fmla="*/ 73 h 86"/>
                  <a:gd name="T20" fmla="*/ 14 w 55"/>
                  <a:gd name="T21" fmla="*/ 61 h 86"/>
                  <a:gd name="T22" fmla="*/ 20 w 55"/>
                  <a:gd name="T23" fmla="*/ 49 h 86"/>
                  <a:gd name="T24" fmla="*/ 25 w 55"/>
                  <a:gd name="T25" fmla="*/ 35 h 86"/>
                  <a:gd name="T26" fmla="*/ 32 w 55"/>
                  <a:gd name="T27" fmla="*/ 24 h 86"/>
                  <a:gd name="T28" fmla="*/ 37 w 55"/>
                  <a:gd name="T29" fmla="*/ 14 h 86"/>
                  <a:gd name="T30" fmla="*/ 45 w 55"/>
                  <a:gd name="T31" fmla="*/ 5 h 86"/>
                  <a:gd name="T32" fmla="*/ 55 w 55"/>
                  <a:gd name="T33" fmla="*/ 0 h 86"/>
                  <a:gd name="T34" fmla="*/ 46 w 55"/>
                  <a:gd name="T35" fmla="*/ 24 h 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5"/>
                  <a:gd name="T55" fmla="*/ 0 h 86"/>
                  <a:gd name="T56" fmla="*/ 55 w 55"/>
                  <a:gd name="T57" fmla="*/ 86 h 8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5" h="86">
                    <a:moveTo>
                      <a:pt x="46" y="24"/>
                    </a:moveTo>
                    <a:lnTo>
                      <a:pt x="41" y="32"/>
                    </a:lnTo>
                    <a:lnTo>
                      <a:pt x="35" y="41"/>
                    </a:lnTo>
                    <a:lnTo>
                      <a:pt x="31" y="51"/>
                    </a:lnTo>
                    <a:lnTo>
                      <a:pt x="26" y="61"/>
                    </a:lnTo>
                    <a:lnTo>
                      <a:pt x="21" y="71"/>
                    </a:lnTo>
                    <a:lnTo>
                      <a:pt x="15" y="79"/>
                    </a:lnTo>
                    <a:lnTo>
                      <a:pt x="8" y="84"/>
                    </a:lnTo>
                    <a:lnTo>
                      <a:pt x="0" y="86"/>
                    </a:lnTo>
                    <a:lnTo>
                      <a:pt x="8" y="73"/>
                    </a:lnTo>
                    <a:lnTo>
                      <a:pt x="14" y="61"/>
                    </a:lnTo>
                    <a:lnTo>
                      <a:pt x="20" y="49"/>
                    </a:lnTo>
                    <a:lnTo>
                      <a:pt x="25" y="35"/>
                    </a:lnTo>
                    <a:lnTo>
                      <a:pt x="32" y="24"/>
                    </a:lnTo>
                    <a:lnTo>
                      <a:pt x="37" y="14"/>
                    </a:lnTo>
                    <a:lnTo>
                      <a:pt x="45" y="5"/>
                    </a:lnTo>
                    <a:lnTo>
                      <a:pt x="55" y="0"/>
                    </a:lnTo>
                    <a:lnTo>
                      <a:pt x="46" y="24"/>
                    </a:lnTo>
                    <a:close/>
                  </a:path>
                </a:pathLst>
              </a:custGeom>
              <a:solidFill>
                <a:srgbClr val="FFFFFF"/>
              </a:solidFill>
              <a:ln w="9525">
                <a:noFill/>
                <a:round/>
                <a:headEnd/>
                <a:tailEnd/>
              </a:ln>
            </p:spPr>
            <p:txBody>
              <a:bodyPr/>
              <a:lstStyle/>
              <a:p>
                <a:endParaRPr lang="en-US" dirty="0"/>
              </a:p>
            </p:txBody>
          </p:sp>
          <p:sp>
            <p:nvSpPr>
              <p:cNvPr id="122430" name="Freeform 574"/>
              <p:cNvSpPr>
                <a:spLocks/>
              </p:cNvSpPr>
              <p:nvPr/>
            </p:nvSpPr>
            <p:spPr bwMode="auto">
              <a:xfrm>
                <a:off x="2818" y="1353"/>
                <a:ext cx="23" cy="17"/>
              </a:xfrm>
              <a:custGeom>
                <a:avLst/>
                <a:gdLst>
                  <a:gd name="T0" fmla="*/ 20 w 117"/>
                  <a:gd name="T1" fmla="*/ 31 h 85"/>
                  <a:gd name="T2" fmla="*/ 31 w 117"/>
                  <a:gd name="T3" fmla="*/ 36 h 85"/>
                  <a:gd name="T4" fmla="*/ 44 w 117"/>
                  <a:gd name="T5" fmla="*/ 40 h 85"/>
                  <a:gd name="T6" fmla="*/ 56 w 117"/>
                  <a:gd name="T7" fmla="*/ 45 h 85"/>
                  <a:gd name="T8" fmla="*/ 68 w 117"/>
                  <a:gd name="T9" fmla="*/ 48 h 85"/>
                  <a:gd name="T10" fmla="*/ 81 w 117"/>
                  <a:gd name="T11" fmla="*/ 51 h 85"/>
                  <a:gd name="T12" fmla="*/ 93 w 117"/>
                  <a:gd name="T13" fmla="*/ 56 h 85"/>
                  <a:gd name="T14" fmla="*/ 105 w 117"/>
                  <a:gd name="T15" fmla="*/ 60 h 85"/>
                  <a:gd name="T16" fmla="*/ 117 w 117"/>
                  <a:gd name="T17" fmla="*/ 66 h 85"/>
                  <a:gd name="T18" fmla="*/ 117 w 117"/>
                  <a:gd name="T19" fmla="*/ 76 h 85"/>
                  <a:gd name="T20" fmla="*/ 110 w 117"/>
                  <a:gd name="T21" fmla="*/ 82 h 85"/>
                  <a:gd name="T22" fmla="*/ 100 w 117"/>
                  <a:gd name="T23" fmla="*/ 84 h 85"/>
                  <a:gd name="T24" fmla="*/ 90 w 117"/>
                  <a:gd name="T25" fmla="*/ 85 h 85"/>
                  <a:gd name="T26" fmla="*/ 77 w 117"/>
                  <a:gd name="T27" fmla="*/ 79 h 85"/>
                  <a:gd name="T28" fmla="*/ 65 w 117"/>
                  <a:gd name="T29" fmla="*/ 75 h 85"/>
                  <a:gd name="T30" fmla="*/ 51 w 117"/>
                  <a:gd name="T31" fmla="*/ 70 h 85"/>
                  <a:gd name="T32" fmla="*/ 39 w 117"/>
                  <a:gd name="T33" fmla="*/ 67 h 85"/>
                  <a:gd name="T34" fmla="*/ 27 w 117"/>
                  <a:gd name="T35" fmla="*/ 61 h 85"/>
                  <a:gd name="T36" fmla="*/ 16 w 117"/>
                  <a:gd name="T37" fmla="*/ 55 h 85"/>
                  <a:gd name="T38" fmla="*/ 7 w 117"/>
                  <a:gd name="T39" fmla="*/ 46 h 85"/>
                  <a:gd name="T40" fmla="*/ 1 w 117"/>
                  <a:gd name="T41" fmla="*/ 33 h 85"/>
                  <a:gd name="T42" fmla="*/ 1 w 117"/>
                  <a:gd name="T43" fmla="*/ 24 h 85"/>
                  <a:gd name="T44" fmla="*/ 0 w 117"/>
                  <a:gd name="T45" fmla="*/ 14 h 85"/>
                  <a:gd name="T46" fmla="*/ 1 w 117"/>
                  <a:gd name="T47" fmla="*/ 6 h 85"/>
                  <a:gd name="T48" fmla="*/ 4 w 117"/>
                  <a:gd name="T49" fmla="*/ 0 h 85"/>
                  <a:gd name="T50" fmla="*/ 12 w 117"/>
                  <a:gd name="T51" fmla="*/ 5 h 85"/>
                  <a:gd name="T52" fmla="*/ 17 w 117"/>
                  <a:gd name="T53" fmla="*/ 12 h 85"/>
                  <a:gd name="T54" fmla="*/ 19 w 117"/>
                  <a:gd name="T55" fmla="*/ 20 h 85"/>
                  <a:gd name="T56" fmla="*/ 20 w 117"/>
                  <a:gd name="T57" fmla="*/ 31 h 8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7"/>
                  <a:gd name="T88" fmla="*/ 0 h 85"/>
                  <a:gd name="T89" fmla="*/ 117 w 117"/>
                  <a:gd name="T90" fmla="*/ 85 h 8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7" h="85">
                    <a:moveTo>
                      <a:pt x="20" y="31"/>
                    </a:moveTo>
                    <a:lnTo>
                      <a:pt x="31" y="36"/>
                    </a:lnTo>
                    <a:lnTo>
                      <a:pt x="44" y="40"/>
                    </a:lnTo>
                    <a:lnTo>
                      <a:pt x="56" y="45"/>
                    </a:lnTo>
                    <a:lnTo>
                      <a:pt x="68" y="48"/>
                    </a:lnTo>
                    <a:lnTo>
                      <a:pt x="81" y="51"/>
                    </a:lnTo>
                    <a:lnTo>
                      <a:pt x="93" y="56"/>
                    </a:lnTo>
                    <a:lnTo>
                      <a:pt x="105" y="60"/>
                    </a:lnTo>
                    <a:lnTo>
                      <a:pt x="117" y="66"/>
                    </a:lnTo>
                    <a:lnTo>
                      <a:pt x="117" y="76"/>
                    </a:lnTo>
                    <a:lnTo>
                      <a:pt x="110" y="82"/>
                    </a:lnTo>
                    <a:lnTo>
                      <a:pt x="100" y="84"/>
                    </a:lnTo>
                    <a:lnTo>
                      <a:pt x="90" y="85"/>
                    </a:lnTo>
                    <a:lnTo>
                      <a:pt x="77" y="79"/>
                    </a:lnTo>
                    <a:lnTo>
                      <a:pt x="65" y="75"/>
                    </a:lnTo>
                    <a:lnTo>
                      <a:pt x="51" y="70"/>
                    </a:lnTo>
                    <a:lnTo>
                      <a:pt x="39" y="67"/>
                    </a:lnTo>
                    <a:lnTo>
                      <a:pt x="27" y="61"/>
                    </a:lnTo>
                    <a:lnTo>
                      <a:pt x="16" y="55"/>
                    </a:lnTo>
                    <a:lnTo>
                      <a:pt x="7" y="46"/>
                    </a:lnTo>
                    <a:lnTo>
                      <a:pt x="1" y="33"/>
                    </a:lnTo>
                    <a:lnTo>
                      <a:pt x="1" y="24"/>
                    </a:lnTo>
                    <a:lnTo>
                      <a:pt x="0" y="14"/>
                    </a:lnTo>
                    <a:lnTo>
                      <a:pt x="1" y="6"/>
                    </a:lnTo>
                    <a:lnTo>
                      <a:pt x="4" y="0"/>
                    </a:lnTo>
                    <a:lnTo>
                      <a:pt x="12" y="5"/>
                    </a:lnTo>
                    <a:lnTo>
                      <a:pt x="17" y="12"/>
                    </a:lnTo>
                    <a:lnTo>
                      <a:pt x="19" y="20"/>
                    </a:lnTo>
                    <a:lnTo>
                      <a:pt x="20" y="31"/>
                    </a:lnTo>
                    <a:close/>
                  </a:path>
                </a:pathLst>
              </a:custGeom>
              <a:solidFill>
                <a:srgbClr val="000000"/>
              </a:solidFill>
              <a:ln w="9525">
                <a:noFill/>
                <a:round/>
                <a:headEnd/>
                <a:tailEnd/>
              </a:ln>
            </p:spPr>
            <p:txBody>
              <a:bodyPr/>
              <a:lstStyle/>
              <a:p>
                <a:endParaRPr lang="en-US" dirty="0"/>
              </a:p>
            </p:txBody>
          </p:sp>
          <p:sp>
            <p:nvSpPr>
              <p:cNvPr id="122431" name="Freeform 575"/>
              <p:cNvSpPr>
                <a:spLocks/>
              </p:cNvSpPr>
              <p:nvPr/>
            </p:nvSpPr>
            <p:spPr bwMode="auto">
              <a:xfrm>
                <a:off x="2958" y="1355"/>
                <a:ext cx="3" cy="5"/>
              </a:xfrm>
              <a:custGeom>
                <a:avLst/>
                <a:gdLst>
                  <a:gd name="T0" fmla="*/ 19 w 19"/>
                  <a:gd name="T1" fmla="*/ 6 h 27"/>
                  <a:gd name="T2" fmla="*/ 16 w 19"/>
                  <a:gd name="T3" fmla="*/ 12 h 27"/>
                  <a:gd name="T4" fmla="*/ 11 w 19"/>
                  <a:gd name="T5" fmla="*/ 20 h 27"/>
                  <a:gd name="T6" fmla="*/ 7 w 19"/>
                  <a:gd name="T7" fmla="*/ 25 h 27"/>
                  <a:gd name="T8" fmla="*/ 0 w 19"/>
                  <a:gd name="T9" fmla="*/ 27 h 27"/>
                  <a:gd name="T10" fmla="*/ 14 w 19"/>
                  <a:gd name="T11" fmla="*/ 0 h 27"/>
                  <a:gd name="T12" fmla="*/ 15 w 19"/>
                  <a:gd name="T13" fmla="*/ 2 h 27"/>
                  <a:gd name="T14" fmla="*/ 16 w 19"/>
                  <a:gd name="T15" fmla="*/ 3 h 27"/>
                  <a:gd name="T16" fmla="*/ 18 w 19"/>
                  <a:gd name="T17" fmla="*/ 5 h 27"/>
                  <a:gd name="T18" fmla="*/ 19 w 19"/>
                  <a:gd name="T19" fmla="*/ 6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27"/>
                  <a:gd name="T32" fmla="*/ 19 w 19"/>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27">
                    <a:moveTo>
                      <a:pt x="19" y="6"/>
                    </a:moveTo>
                    <a:lnTo>
                      <a:pt x="16" y="12"/>
                    </a:lnTo>
                    <a:lnTo>
                      <a:pt x="11" y="20"/>
                    </a:lnTo>
                    <a:lnTo>
                      <a:pt x="7" y="25"/>
                    </a:lnTo>
                    <a:lnTo>
                      <a:pt x="0" y="27"/>
                    </a:lnTo>
                    <a:lnTo>
                      <a:pt x="14" y="0"/>
                    </a:lnTo>
                    <a:lnTo>
                      <a:pt x="15" y="2"/>
                    </a:lnTo>
                    <a:lnTo>
                      <a:pt x="16" y="3"/>
                    </a:lnTo>
                    <a:lnTo>
                      <a:pt x="18" y="5"/>
                    </a:lnTo>
                    <a:lnTo>
                      <a:pt x="19" y="6"/>
                    </a:lnTo>
                    <a:close/>
                  </a:path>
                </a:pathLst>
              </a:custGeom>
              <a:solidFill>
                <a:srgbClr val="FFFFFF"/>
              </a:solidFill>
              <a:ln w="9525">
                <a:noFill/>
                <a:round/>
                <a:headEnd/>
                <a:tailEnd/>
              </a:ln>
            </p:spPr>
            <p:txBody>
              <a:bodyPr/>
              <a:lstStyle/>
              <a:p>
                <a:endParaRPr lang="en-US" dirty="0"/>
              </a:p>
            </p:txBody>
          </p:sp>
          <p:sp>
            <p:nvSpPr>
              <p:cNvPr id="122432" name="Freeform 576"/>
              <p:cNvSpPr>
                <a:spLocks/>
              </p:cNvSpPr>
              <p:nvPr/>
            </p:nvSpPr>
            <p:spPr bwMode="auto">
              <a:xfrm>
                <a:off x="2919" y="1358"/>
                <a:ext cx="9" cy="15"/>
              </a:xfrm>
              <a:custGeom>
                <a:avLst/>
                <a:gdLst>
                  <a:gd name="T0" fmla="*/ 47 w 47"/>
                  <a:gd name="T1" fmla="*/ 0 h 75"/>
                  <a:gd name="T2" fmla="*/ 43 w 47"/>
                  <a:gd name="T3" fmla="*/ 10 h 75"/>
                  <a:gd name="T4" fmla="*/ 37 w 47"/>
                  <a:gd name="T5" fmla="*/ 21 h 75"/>
                  <a:gd name="T6" fmla="*/ 31 w 47"/>
                  <a:gd name="T7" fmla="*/ 31 h 75"/>
                  <a:gd name="T8" fmla="*/ 27 w 47"/>
                  <a:gd name="T9" fmla="*/ 41 h 75"/>
                  <a:gd name="T10" fmla="*/ 20 w 47"/>
                  <a:gd name="T11" fmla="*/ 51 h 75"/>
                  <a:gd name="T12" fmla="*/ 15 w 47"/>
                  <a:gd name="T13" fmla="*/ 61 h 75"/>
                  <a:gd name="T14" fmla="*/ 8 w 47"/>
                  <a:gd name="T15" fmla="*/ 69 h 75"/>
                  <a:gd name="T16" fmla="*/ 0 w 47"/>
                  <a:gd name="T17" fmla="*/ 75 h 75"/>
                  <a:gd name="T18" fmla="*/ 1 w 47"/>
                  <a:gd name="T19" fmla="*/ 67 h 75"/>
                  <a:gd name="T20" fmla="*/ 4 w 47"/>
                  <a:gd name="T21" fmla="*/ 58 h 75"/>
                  <a:gd name="T22" fmla="*/ 8 w 47"/>
                  <a:gd name="T23" fmla="*/ 47 h 75"/>
                  <a:gd name="T24" fmla="*/ 13 w 47"/>
                  <a:gd name="T25" fmla="*/ 38 h 75"/>
                  <a:gd name="T26" fmla="*/ 20 w 47"/>
                  <a:gd name="T27" fmla="*/ 30 h 75"/>
                  <a:gd name="T28" fmla="*/ 27 w 47"/>
                  <a:gd name="T29" fmla="*/ 19 h 75"/>
                  <a:gd name="T30" fmla="*/ 32 w 47"/>
                  <a:gd name="T31" fmla="*/ 10 h 75"/>
                  <a:gd name="T32" fmla="*/ 39 w 47"/>
                  <a:gd name="T33" fmla="*/ 0 h 75"/>
                  <a:gd name="T34" fmla="*/ 47 w 47"/>
                  <a:gd name="T35" fmla="*/ 0 h 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
                  <a:gd name="T55" fmla="*/ 0 h 75"/>
                  <a:gd name="T56" fmla="*/ 47 w 47"/>
                  <a:gd name="T57" fmla="*/ 75 h 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 h="75">
                    <a:moveTo>
                      <a:pt x="47" y="0"/>
                    </a:moveTo>
                    <a:lnTo>
                      <a:pt x="43" y="10"/>
                    </a:lnTo>
                    <a:lnTo>
                      <a:pt x="37" y="21"/>
                    </a:lnTo>
                    <a:lnTo>
                      <a:pt x="31" y="31"/>
                    </a:lnTo>
                    <a:lnTo>
                      <a:pt x="27" y="41"/>
                    </a:lnTo>
                    <a:lnTo>
                      <a:pt x="20" y="51"/>
                    </a:lnTo>
                    <a:lnTo>
                      <a:pt x="15" y="61"/>
                    </a:lnTo>
                    <a:lnTo>
                      <a:pt x="8" y="69"/>
                    </a:lnTo>
                    <a:lnTo>
                      <a:pt x="0" y="75"/>
                    </a:lnTo>
                    <a:lnTo>
                      <a:pt x="1" y="67"/>
                    </a:lnTo>
                    <a:lnTo>
                      <a:pt x="4" y="58"/>
                    </a:lnTo>
                    <a:lnTo>
                      <a:pt x="8" y="47"/>
                    </a:lnTo>
                    <a:lnTo>
                      <a:pt x="13" y="38"/>
                    </a:lnTo>
                    <a:lnTo>
                      <a:pt x="20" y="30"/>
                    </a:lnTo>
                    <a:lnTo>
                      <a:pt x="27" y="19"/>
                    </a:lnTo>
                    <a:lnTo>
                      <a:pt x="32" y="10"/>
                    </a:lnTo>
                    <a:lnTo>
                      <a:pt x="39" y="0"/>
                    </a:lnTo>
                    <a:lnTo>
                      <a:pt x="47" y="0"/>
                    </a:lnTo>
                    <a:close/>
                  </a:path>
                </a:pathLst>
              </a:custGeom>
              <a:solidFill>
                <a:srgbClr val="FFFFFF"/>
              </a:solidFill>
              <a:ln w="9525">
                <a:noFill/>
                <a:round/>
                <a:headEnd/>
                <a:tailEnd/>
              </a:ln>
            </p:spPr>
            <p:txBody>
              <a:bodyPr/>
              <a:lstStyle/>
              <a:p>
                <a:endParaRPr lang="en-US" dirty="0"/>
              </a:p>
            </p:txBody>
          </p:sp>
          <p:sp>
            <p:nvSpPr>
              <p:cNvPr id="122433" name="Freeform 577"/>
              <p:cNvSpPr>
                <a:spLocks/>
              </p:cNvSpPr>
              <p:nvPr/>
            </p:nvSpPr>
            <p:spPr bwMode="auto">
              <a:xfrm>
                <a:off x="2843" y="1362"/>
                <a:ext cx="4" cy="10"/>
              </a:xfrm>
              <a:custGeom>
                <a:avLst/>
                <a:gdLst>
                  <a:gd name="T0" fmla="*/ 20 w 20"/>
                  <a:gd name="T1" fmla="*/ 31 h 52"/>
                  <a:gd name="T2" fmla="*/ 13 w 20"/>
                  <a:gd name="T3" fmla="*/ 35 h 52"/>
                  <a:gd name="T4" fmla="*/ 12 w 20"/>
                  <a:gd name="T5" fmla="*/ 42 h 52"/>
                  <a:gd name="T6" fmla="*/ 10 w 20"/>
                  <a:gd name="T7" fmla="*/ 49 h 52"/>
                  <a:gd name="T8" fmla="*/ 3 w 20"/>
                  <a:gd name="T9" fmla="*/ 52 h 52"/>
                  <a:gd name="T10" fmla="*/ 0 w 20"/>
                  <a:gd name="T11" fmla="*/ 40 h 52"/>
                  <a:gd name="T12" fmla="*/ 1 w 20"/>
                  <a:gd name="T13" fmla="*/ 26 h 52"/>
                  <a:gd name="T14" fmla="*/ 5 w 20"/>
                  <a:gd name="T15" fmla="*/ 13 h 52"/>
                  <a:gd name="T16" fmla="*/ 9 w 20"/>
                  <a:gd name="T17" fmla="*/ 0 h 52"/>
                  <a:gd name="T18" fmla="*/ 15 w 20"/>
                  <a:gd name="T19" fmla="*/ 3 h 52"/>
                  <a:gd name="T20" fmla="*/ 18 w 20"/>
                  <a:gd name="T21" fmla="*/ 9 h 52"/>
                  <a:gd name="T22" fmla="*/ 19 w 20"/>
                  <a:gd name="T23" fmla="*/ 19 h 52"/>
                  <a:gd name="T24" fmla="*/ 20 w 20"/>
                  <a:gd name="T25" fmla="*/ 31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2"/>
                  <a:gd name="T41" fmla="*/ 20 w 20"/>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2">
                    <a:moveTo>
                      <a:pt x="20" y="31"/>
                    </a:moveTo>
                    <a:lnTo>
                      <a:pt x="13" y="35"/>
                    </a:lnTo>
                    <a:lnTo>
                      <a:pt x="12" y="42"/>
                    </a:lnTo>
                    <a:lnTo>
                      <a:pt x="10" y="49"/>
                    </a:lnTo>
                    <a:lnTo>
                      <a:pt x="3" y="52"/>
                    </a:lnTo>
                    <a:lnTo>
                      <a:pt x="0" y="40"/>
                    </a:lnTo>
                    <a:lnTo>
                      <a:pt x="1" y="26"/>
                    </a:lnTo>
                    <a:lnTo>
                      <a:pt x="5" y="13"/>
                    </a:lnTo>
                    <a:lnTo>
                      <a:pt x="9" y="0"/>
                    </a:lnTo>
                    <a:lnTo>
                      <a:pt x="15" y="3"/>
                    </a:lnTo>
                    <a:lnTo>
                      <a:pt x="18" y="9"/>
                    </a:lnTo>
                    <a:lnTo>
                      <a:pt x="19" y="19"/>
                    </a:lnTo>
                    <a:lnTo>
                      <a:pt x="20" y="31"/>
                    </a:lnTo>
                    <a:close/>
                  </a:path>
                </a:pathLst>
              </a:custGeom>
              <a:solidFill>
                <a:srgbClr val="000000"/>
              </a:solidFill>
              <a:ln w="9525">
                <a:noFill/>
                <a:round/>
                <a:headEnd/>
                <a:tailEnd/>
              </a:ln>
            </p:spPr>
            <p:txBody>
              <a:bodyPr/>
              <a:lstStyle/>
              <a:p>
                <a:endParaRPr lang="en-US" dirty="0"/>
              </a:p>
            </p:txBody>
          </p:sp>
          <p:sp>
            <p:nvSpPr>
              <p:cNvPr id="122434" name="Freeform 578"/>
              <p:cNvSpPr>
                <a:spLocks/>
              </p:cNvSpPr>
              <p:nvPr/>
            </p:nvSpPr>
            <p:spPr bwMode="auto">
              <a:xfrm>
                <a:off x="2956" y="1362"/>
                <a:ext cx="14" cy="26"/>
              </a:xfrm>
              <a:custGeom>
                <a:avLst/>
                <a:gdLst>
                  <a:gd name="T0" fmla="*/ 9 w 72"/>
                  <a:gd name="T1" fmla="*/ 128 h 128"/>
                  <a:gd name="T2" fmla="*/ 0 w 72"/>
                  <a:gd name="T3" fmla="*/ 119 h 128"/>
                  <a:gd name="T4" fmla="*/ 9 w 72"/>
                  <a:gd name="T5" fmla="*/ 106 h 128"/>
                  <a:gd name="T6" fmla="*/ 18 w 72"/>
                  <a:gd name="T7" fmla="*/ 90 h 128"/>
                  <a:gd name="T8" fmla="*/ 26 w 72"/>
                  <a:gd name="T9" fmla="*/ 76 h 128"/>
                  <a:gd name="T10" fmla="*/ 34 w 72"/>
                  <a:gd name="T11" fmla="*/ 60 h 128"/>
                  <a:gd name="T12" fmla="*/ 41 w 72"/>
                  <a:gd name="T13" fmla="*/ 44 h 128"/>
                  <a:gd name="T14" fmla="*/ 47 w 72"/>
                  <a:gd name="T15" fmla="*/ 29 h 128"/>
                  <a:gd name="T16" fmla="*/ 55 w 72"/>
                  <a:gd name="T17" fmla="*/ 14 h 128"/>
                  <a:gd name="T18" fmla="*/ 63 w 72"/>
                  <a:gd name="T19" fmla="*/ 0 h 128"/>
                  <a:gd name="T20" fmla="*/ 72 w 72"/>
                  <a:gd name="T21" fmla="*/ 6 h 128"/>
                  <a:gd name="T22" fmla="*/ 9 w 72"/>
                  <a:gd name="T23" fmla="*/ 128 h 1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2"/>
                  <a:gd name="T37" fmla="*/ 0 h 128"/>
                  <a:gd name="T38" fmla="*/ 72 w 72"/>
                  <a:gd name="T39" fmla="*/ 128 h 1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2" h="128">
                    <a:moveTo>
                      <a:pt x="9" y="128"/>
                    </a:moveTo>
                    <a:lnTo>
                      <a:pt x="0" y="119"/>
                    </a:lnTo>
                    <a:lnTo>
                      <a:pt x="9" y="106"/>
                    </a:lnTo>
                    <a:lnTo>
                      <a:pt x="18" y="90"/>
                    </a:lnTo>
                    <a:lnTo>
                      <a:pt x="26" y="76"/>
                    </a:lnTo>
                    <a:lnTo>
                      <a:pt x="34" y="60"/>
                    </a:lnTo>
                    <a:lnTo>
                      <a:pt x="41" y="44"/>
                    </a:lnTo>
                    <a:lnTo>
                      <a:pt x="47" y="29"/>
                    </a:lnTo>
                    <a:lnTo>
                      <a:pt x="55" y="14"/>
                    </a:lnTo>
                    <a:lnTo>
                      <a:pt x="63" y="0"/>
                    </a:lnTo>
                    <a:lnTo>
                      <a:pt x="72" y="6"/>
                    </a:lnTo>
                    <a:lnTo>
                      <a:pt x="9" y="128"/>
                    </a:lnTo>
                    <a:close/>
                  </a:path>
                </a:pathLst>
              </a:custGeom>
              <a:solidFill>
                <a:srgbClr val="FFFFFF"/>
              </a:solidFill>
              <a:ln w="9525">
                <a:noFill/>
                <a:round/>
                <a:headEnd/>
                <a:tailEnd/>
              </a:ln>
            </p:spPr>
            <p:txBody>
              <a:bodyPr/>
              <a:lstStyle/>
              <a:p>
                <a:endParaRPr lang="en-US" dirty="0"/>
              </a:p>
            </p:txBody>
          </p:sp>
          <p:sp>
            <p:nvSpPr>
              <p:cNvPr id="122435" name="Freeform 579"/>
              <p:cNvSpPr>
                <a:spLocks/>
              </p:cNvSpPr>
              <p:nvPr/>
            </p:nvSpPr>
            <p:spPr bwMode="auto">
              <a:xfrm>
                <a:off x="2953" y="1363"/>
                <a:ext cx="11" cy="20"/>
              </a:xfrm>
              <a:custGeom>
                <a:avLst/>
                <a:gdLst>
                  <a:gd name="T0" fmla="*/ 53 w 53"/>
                  <a:gd name="T1" fmla="*/ 2 h 98"/>
                  <a:gd name="T2" fmla="*/ 47 w 53"/>
                  <a:gd name="T3" fmla="*/ 13 h 98"/>
                  <a:gd name="T4" fmla="*/ 41 w 53"/>
                  <a:gd name="T5" fmla="*/ 26 h 98"/>
                  <a:gd name="T6" fmla="*/ 37 w 53"/>
                  <a:gd name="T7" fmla="*/ 37 h 98"/>
                  <a:gd name="T8" fmla="*/ 32 w 53"/>
                  <a:gd name="T9" fmla="*/ 49 h 98"/>
                  <a:gd name="T10" fmla="*/ 27 w 53"/>
                  <a:gd name="T11" fmla="*/ 63 h 98"/>
                  <a:gd name="T12" fmla="*/ 21 w 53"/>
                  <a:gd name="T13" fmla="*/ 74 h 98"/>
                  <a:gd name="T14" fmla="*/ 13 w 53"/>
                  <a:gd name="T15" fmla="*/ 86 h 98"/>
                  <a:gd name="T16" fmla="*/ 4 w 53"/>
                  <a:gd name="T17" fmla="*/ 98 h 98"/>
                  <a:gd name="T18" fmla="*/ 0 w 53"/>
                  <a:gd name="T19" fmla="*/ 83 h 98"/>
                  <a:gd name="T20" fmla="*/ 1 w 53"/>
                  <a:gd name="T21" fmla="*/ 71 h 98"/>
                  <a:gd name="T22" fmla="*/ 4 w 53"/>
                  <a:gd name="T23" fmla="*/ 61 h 98"/>
                  <a:gd name="T24" fmla="*/ 10 w 53"/>
                  <a:gd name="T25" fmla="*/ 50 h 98"/>
                  <a:gd name="T26" fmla="*/ 16 w 53"/>
                  <a:gd name="T27" fmla="*/ 42 h 98"/>
                  <a:gd name="T28" fmla="*/ 22 w 53"/>
                  <a:gd name="T29" fmla="*/ 30 h 98"/>
                  <a:gd name="T30" fmla="*/ 25 w 53"/>
                  <a:gd name="T31" fmla="*/ 19 h 98"/>
                  <a:gd name="T32" fmla="*/ 25 w 53"/>
                  <a:gd name="T33" fmla="*/ 6 h 98"/>
                  <a:gd name="T34" fmla="*/ 32 w 53"/>
                  <a:gd name="T35" fmla="*/ 3 h 98"/>
                  <a:gd name="T36" fmla="*/ 40 w 53"/>
                  <a:gd name="T37" fmla="*/ 0 h 98"/>
                  <a:gd name="T38" fmla="*/ 47 w 53"/>
                  <a:gd name="T39" fmla="*/ 0 h 98"/>
                  <a:gd name="T40" fmla="*/ 53 w 53"/>
                  <a:gd name="T41" fmla="*/ 2 h 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98"/>
                  <a:gd name="T65" fmla="*/ 53 w 53"/>
                  <a:gd name="T66" fmla="*/ 98 h 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98">
                    <a:moveTo>
                      <a:pt x="53" y="2"/>
                    </a:moveTo>
                    <a:lnTo>
                      <a:pt x="47" y="13"/>
                    </a:lnTo>
                    <a:lnTo>
                      <a:pt x="41" y="26"/>
                    </a:lnTo>
                    <a:lnTo>
                      <a:pt x="37" y="37"/>
                    </a:lnTo>
                    <a:lnTo>
                      <a:pt x="32" y="49"/>
                    </a:lnTo>
                    <a:lnTo>
                      <a:pt x="27" y="63"/>
                    </a:lnTo>
                    <a:lnTo>
                      <a:pt x="21" y="74"/>
                    </a:lnTo>
                    <a:lnTo>
                      <a:pt x="13" y="86"/>
                    </a:lnTo>
                    <a:lnTo>
                      <a:pt x="4" y="98"/>
                    </a:lnTo>
                    <a:lnTo>
                      <a:pt x="0" y="83"/>
                    </a:lnTo>
                    <a:lnTo>
                      <a:pt x="1" y="71"/>
                    </a:lnTo>
                    <a:lnTo>
                      <a:pt x="4" y="61"/>
                    </a:lnTo>
                    <a:lnTo>
                      <a:pt x="10" y="50"/>
                    </a:lnTo>
                    <a:lnTo>
                      <a:pt x="16" y="42"/>
                    </a:lnTo>
                    <a:lnTo>
                      <a:pt x="22" y="30"/>
                    </a:lnTo>
                    <a:lnTo>
                      <a:pt x="25" y="19"/>
                    </a:lnTo>
                    <a:lnTo>
                      <a:pt x="25" y="6"/>
                    </a:lnTo>
                    <a:lnTo>
                      <a:pt x="32" y="3"/>
                    </a:lnTo>
                    <a:lnTo>
                      <a:pt x="40" y="0"/>
                    </a:lnTo>
                    <a:lnTo>
                      <a:pt x="47" y="0"/>
                    </a:lnTo>
                    <a:lnTo>
                      <a:pt x="53" y="2"/>
                    </a:lnTo>
                    <a:close/>
                  </a:path>
                </a:pathLst>
              </a:custGeom>
              <a:solidFill>
                <a:srgbClr val="FFFFFF"/>
              </a:solidFill>
              <a:ln w="9525">
                <a:noFill/>
                <a:round/>
                <a:headEnd/>
                <a:tailEnd/>
              </a:ln>
            </p:spPr>
            <p:txBody>
              <a:bodyPr/>
              <a:lstStyle/>
              <a:p>
                <a:endParaRPr lang="en-US" dirty="0"/>
              </a:p>
            </p:txBody>
          </p:sp>
          <p:sp>
            <p:nvSpPr>
              <p:cNvPr id="122436" name="Freeform 580"/>
              <p:cNvSpPr>
                <a:spLocks/>
              </p:cNvSpPr>
              <p:nvPr/>
            </p:nvSpPr>
            <p:spPr bwMode="auto">
              <a:xfrm>
                <a:off x="2817" y="1366"/>
                <a:ext cx="59" cy="71"/>
              </a:xfrm>
              <a:custGeom>
                <a:avLst/>
                <a:gdLst>
                  <a:gd name="T0" fmla="*/ 21 w 294"/>
                  <a:gd name="T1" fmla="*/ 15 h 353"/>
                  <a:gd name="T2" fmla="*/ 29 w 294"/>
                  <a:gd name="T3" fmla="*/ 38 h 353"/>
                  <a:gd name="T4" fmla="*/ 54 w 294"/>
                  <a:gd name="T5" fmla="*/ 44 h 353"/>
                  <a:gd name="T6" fmla="*/ 79 w 294"/>
                  <a:gd name="T7" fmla="*/ 50 h 353"/>
                  <a:gd name="T8" fmla="*/ 103 w 294"/>
                  <a:gd name="T9" fmla="*/ 60 h 353"/>
                  <a:gd name="T10" fmla="*/ 125 w 294"/>
                  <a:gd name="T11" fmla="*/ 71 h 353"/>
                  <a:gd name="T12" fmla="*/ 134 w 294"/>
                  <a:gd name="T13" fmla="*/ 89 h 353"/>
                  <a:gd name="T14" fmla="*/ 118 w 294"/>
                  <a:gd name="T15" fmla="*/ 88 h 353"/>
                  <a:gd name="T16" fmla="*/ 100 w 294"/>
                  <a:gd name="T17" fmla="*/ 84 h 353"/>
                  <a:gd name="T18" fmla="*/ 81 w 294"/>
                  <a:gd name="T19" fmla="*/ 77 h 353"/>
                  <a:gd name="T20" fmla="*/ 63 w 294"/>
                  <a:gd name="T21" fmla="*/ 71 h 353"/>
                  <a:gd name="T22" fmla="*/ 60 w 294"/>
                  <a:gd name="T23" fmla="*/ 70 h 353"/>
                  <a:gd name="T24" fmla="*/ 57 w 294"/>
                  <a:gd name="T25" fmla="*/ 74 h 353"/>
                  <a:gd name="T26" fmla="*/ 84 w 294"/>
                  <a:gd name="T27" fmla="*/ 91 h 353"/>
                  <a:gd name="T28" fmla="*/ 109 w 294"/>
                  <a:gd name="T29" fmla="*/ 106 h 353"/>
                  <a:gd name="T30" fmla="*/ 132 w 294"/>
                  <a:gd name="T31" fmla="*/ 121 h 353"/>
                  <a:gd name="T32" fmla="*/ 156 w 294"/>
                  <a:gd name="T33" fmla="*/ 141 h 353"/>
                  <a:gd name="T34" fmla="*/ 167 w 294"/>
                  <a:gd name="T35" fmla="*/ 137 h 353"/>
                  <a:gd name="T36" fmla="*/ 177 w 294"/>
                  <a:gd name="T37" fmla="*/ 130 h 353"/>
                  <a:gd name="T38" fmla="*/ 185 w 294"/>
                  <a:gd name="T39" fmla="*/ 123 h 353"/>
                  <a:gd name="T40" fmla="*/ 194 w 294"/>
                  <a:gd name="T41" fmla="*/ 118 h 353"/>
                  <a:gd name="T42" fmla="*/ 188 w 294"/>
                  <a:gd name="T43" fmla="*/ 133 h 353"/>
                  <a:gd name="T44" fmla="*/ 177 w 294"/>
                  <a:gd name="T45" fmla="*/ 146 h 353"/>
                  <a:gd name="T46" fmla="*/ 169 w 294"/>
                  <a:gd name="T47" fmla="*/ 161 h 353"/>
                  <a:gd name="T48" fmla="*/ 174 w 294"/>
                  <a:gd name="T49" fmla="*/ 179 h 353"/>
                  <a:gd name="T50" fmla="*/ 186 w 294"/>
                  <a:gd name="T51" fmla="*/ 225 h 353"/>
                  <a:gd name="T52" fmla="*/ 203 w 294"/>
                  <a:gd name="T53" fmla="*/ 270 h 353"/>
                  <a:gd name="T54" fmla="*/ 225 w 294"/>
                  <a:gd name="T55" fmla="*/ 253 h 353"/>
                  <a:gd name="T56" fmla="*/ 242 w 294"/>
                  <a:gd name="T57" fmla="*/ 229 h 353"/>
                  <a:gd name="T58" fmla="*/ 259 w 294"/>
                  <a:gd name="T59" fmla="*/ 207 h 353"/>
                  <a:gd name="T60" fmla="*/ 283 w 294"/>
                  <a:gd name="T61" fmla="*/ 191 h 353"/>
                  <a:gd name="T62" fmla="*/ 284 w 294"/>
                  <a:gd name="T63" fmla="*/ 219 h 353"/>
                  <a:gd name="T64" fmla="*/ 259 w 294"/>
                  <a:gd name="T65" fmla="*/ 260 h 353"/>
                  <a:gd name="T66" fmla="*/ 233 w 294"/>
                  <a:gd name="T67" fmla="*/ 295 h 353"/>
                  <a:gd name="T68" fmla="*/ 212 w 294"/>
                  <a:gd name="T69" fmla="*/ 332 h 353"/>
                  <a:gd name="T70" fmla="*/ 197 w 294"/>
                  <a:gd name="T71" fmla="*/ 349 h 353"/>
                  <a:gd name="T72" fmla="*/ 187 w 294"/>
                  <a:gd name="T73" fmla="*/ 338 h 353"/>
                  <a:gd name="T74" fmla="*/ 179 w 294"/>
                  <a:gd name="T75" fmla="*/ 325 h 353"/>
                  <a:gd name="T76" fmla="*/ 170 w 294"/>
                  <a:gd name="T77" fmla="*/ 311 h 353"/>
                  <a:gd name="T78" fmla="*/ 168 w 294"/>
                  <a:gd name="T79" fmla="*/ 267 h 353"/>
                  <a:gd name="T80" fmla="*/ 157 w 294"/>
                  <a:gd name="T81" fmla="*/ 196 h 353"/>
                  <a:gd name="T82" fmla="*/ 133 w 294"/>
                  <a:gd name="T83" fmla="*/ 150 h 353"/>
                  <a:gd name="T84" fmla="*/ 100 w 294"/>
                  <a:gd name="T85" fmla="*/ 133 h 353"/>
                  <a:gd name="T86" fmla="*/ 66 w 294"/>
                  <a:gd name="T87" fmla="*/ 118 h 353"/>
                  <a:gd name="T88" fmla="*/ 41 w 294"/>
                  <a:gd name="T89" fmla="*/ 96 h 353"/>
                  <a:gd name="T90" fmla="*/ 31 w 294"/>
                  <a:gd name="T91" fmla="*/ 67 h 353"/>
                  <a:gd name="T92" fmla="*/ 18 w 294"/>
                  <a:gd name="T93" fmla="*/ 48 h 353"/>
                  <a:gd name="T94" fmla="*/ 3 w 294"/>
                  <a:gd name="T95" fmla="*/ 31 h 353"/>
                  <a:gd name="T96" fmla="*/ 3 w 294"/>
                  <a:gd name="T97" fmla="*/ 11 h 353"/>
                  <a:gd name="T98" fmla="*/ 24 w 294"/>
                  <a:gd name="T99" fmla="*/ 2 h 35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94"/>
                  <a:gd name="T151" fmla="*/ 0 h 353"/>
                  <a:gd name="T152" fmla="*/ 294 w 294"/>
                  <a:gd name="T153" fmla="*/ 353 h 35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94" h="353">
                    <a:moveTo>
                      <a:pt x="24" y="2"/>
                    </a:moveTo>
                    <a:lnTo>
                      <a:pt x="21" y="15"/>
                    </a:lnTo>
                    <a:lnTo>
                      <a:pt x="22" y="28"/>
                    </a:lnTo>
                    <a:lnTo>
                      <a:pt x="29" y="38"/>
                    </a:lnTo>
                    <a:lnTo>
                      <a:pt x="41" y="44"/>
                    </a:lnTo>
                    <a:lnTo>
                      <a:pt x="54" y="44"/>
                    </a:lnTo>
                    <a:lnTo>
                      <a:pt x="67" y="47"/>
                    </a:lnTo>
                    <a:lnTo>
                      <a:pt x="79" y="50"/>
                    </a:lnTo>
                    <a:lnTo>
                      <a:pt x="92" y="55"/>
                    </a:lnTo>
                    <a:lnTo>
                      <a:pt x="103" y="60"/>
                    </a:lnTo>
                    <a:lnTo>
                      <a:pt x="114" y="66"/>
                    </a:lnTo>
                    <a:lnTo>
                      <a:pt x="125" y="71"/>
                    </a:lnTo>
                    <a:lnTo>
                      <a:pt x="134" y="78"/>
                    </a:lnTo>
                    <a:lnTo>
                      <a:pt x="134" y="89"/>
                    </a:lnTo>
                    <a:lnTo>
                      <a:pt x="127" y="89"/>
                    </a:lnTo>
                    <a:lnTo>
                      <a:pt x="118" y="88"/>
                    </a:lnTo>
                    <a:lnTo>
                      <a:pt x="109" y="87"/>
                    </a:lnTo>
                    <a:lnTo>
                      <a:pt x="100" y="84"/>
                    </a:lnTo>
                    <a:lnTo>
                      <a:pt x="91" y="80"/>
                    </a:lnTo>
                    <a:lnTo>
                      <a:pt x="81" y="77"/>
                    </a:lnTo>
                    <a:lnTo>
                      <a:pt x="72" y="74"/>
                    </a:lnTo>
                    <a:lnTo>
                      <a:pt x="63" y="71"/>
                    </a:lnTo>
                    <a:lnTo>
                      <a:pt x="61" y="70"/>
                    </a:lnTo>
                    <a:lnTo>
                      <a:pt x="60" y="70"/>
                    </a:lnTo>
                    <a:lnTo>
                      <a:pt x="58" y="72"/>
                    </a:lnTo>
                    <a:lnTo>
                      <a:pt x="57" y="74"/>
                    </a:lnTo>
                    <a:lnTo>
                      <a:pt x="70" y="84"/>
                    </a:lnTo>
                    <a:lnTo>
                      <a:pt x="84" y="91"/>
                    </a:lnTo>
                    <a:lnTo>
                      <a:pt x="96" y="99"/>
                    </a:lnTo>
                    <a:lnTo>
                      <a:pt x="109" y="106"/>
                    </a:lnTo>
                    <a:lnTo>
                      <a:pt x="120" y="113"/>
                    </a:lnTo>
                    <a:lnTo>
                      <a:pt x="132" y="121"/>
                    </a:lnTo>
                    <a:lnTo>
                      <a:pt x="143" y="130"/>
                    </a:lnTo>
                    <a:lnTo>
                      <a:pt x="156" y="141"/>
                    </a:lnTo>
                    <a:lnTo>
                      <a:pt x="162" y="140"/>
                    </a:lnTo>
                    <a:lnTo>
                      <a:pt x="167" y="137"/>
                    </a:lnTo>
                    <a:lnTo>
                      <a:pt x="173" y="134"/>
                    </a:lnTo>
                    <a:lnTo>
                      <a:pt x="177" y="130"/>
                    </a:lnTo>
                    <a:lnTo>
                      <a:pt x="180" y="126"/>
                    </a:lnTo>
                    <a:lnTo>
                      <a:pt x="185" y="123"/>
                    </a:lnTo>
                    <a:lnTo>
                      <a:pt x="189" y="120"/>
                    </a:lnTo>
                    <a:lnTo>
                      <a:pt x="194" y="118"/>
                    </a:lnTo>
                    <a:lnTo>
                      <a:pt x="193" y="126"/>
                    </a:lnTo>
                    <a:lnTo>
                      <a:pt x="188" y="133"/>
                    </a:lnTo>
                    <a:lnTo>
                      <a:pt x="183" y="141"/>
                    </a:lnTo>
                    <a:lnTo>
                      <a:pt x="177" y="146"/>
                    </a:lnTo>
                    <a:lnTo>
                      <a:pt x="173" y="154"/>
                    </a:lnTo>
                    <a:lnTo>
                      <a:pt x="169" y="161"/>
                    </a:lnTo>
                    <a:lnTo>
                      <a:pt x="169" y="170"/>
                    </a:lnTo>
                    <a:lnTo>
                      <a:pt x="174" y="179"/>
                    </a:lnTo>
                    <a:lnTo>
                      <a:pt x="182" y="202"/>
                    </a:lnTo>
                    <a:lnTo>
                      <a:pt x="186" y="225"/>
                    </a:lnTo>
                    <a:lnTo>
                      <a:pt x="190" y="248"/>
                    </a:lnTo>
                    <a:lnTo>
                      <a:pt x="203" y="270"/>
                    </a:lnTo>
                    <a:lnTo>
                      <a:pt x="215" y="262"/>
                    </a:lnTo>
                    <a:lnTo>
                      <a:pt x="225" y="253"/>
                    </a:lnTo>
                    <a:lnTo>
                      <a:pt x="234" y="242"/>
                    </a:lnTo>
                    <a:lnTo>
                      <a:pt x="242" y="229"/>
                    </a:lnTo>
                    <a:lnTo>
                      <a:pt x="250" y="217"/>
                    </a:lnTo>
                    <a:lnTo>
                      <a:pt x="259" y="207"/>
                    </a:lnTo>
                    <a:lnTo>
                      <a:pt x="269" y="198"/>
                    </a:lnTo>
                    <a:lnTo>
                      <a:pt x="283" y="191"/>
                    </a:lnTo>
                    <a:lnTo>
                      <a:pt x="294" y="197"/>
                    </a:lnTo>
                    <a:lnTo>
                      <a:pt x="284" y="219"/>
                    </a:lnTo>
                    <a:lnTo>
                      <a:pt x="272" y="241"/>
                    </a:lnTo>
                    <a:lnTo>
                      <a:pt x="259" y="260"/>
                    </a:lnTo>
                    <a:lnTo>
                      <a:pt x="245" y="277"/>
                    </a:lnTo>
                    <a:lnTo>
                      <a:pt x="233" y="295"/>
                    </a:lnTo>
                    <a:lnTo>
                      <a:pt x="221" y="313"/>
                    </a:lnTo>
                    <a:lnTo>
                      <a:pt x="212" y="332"/>
                    </a:lnTo>
                    <a:lnTo>
                      <a:pt x="204" y="353"/>
                    </a:lnTo>
                    <a:lnTo>
                      <a:pt x="197" y="349"/>
                    </a:lnTo>
                    <a:lnTo>
                      <a:pt x="192" y="344"/>
                    </a:lnTo>
                    <a:lnTo>
                      <a:pt x="187" y="338"/>
                    </a:lnTo>
                    <a:lnTo>
                      <a:pt x="183" y="331"/>
                    </a:lnTo>
                    <a:lnTo>
                      <a:pt x="179" y="325"/>
                    </a:lnTo>
                    <a:lnTo>
                      <a:pt x="175" y="318"/>
                    </a:lnTo>
                    <a:lnTo>
                      <a:pt x="170" y="311"/>
                    </a:lnTo>
                    <a:lnTo>
                      <a:pt x="165" y="304"/>
                    </a:lnTo>
                    <a:lnTo>
                      <a:pt x="168" y="267"/>
                    </a:lnTo>
                    <a:lnTo>
                      <a:pt x="165" y="230"/>
                    </a:lnTo>
                    <a:lnTo>
                      <a:pt x="157" y="196"/>
                    </a:lnTo>
                    <a:lnTo>
                      <a:pt x="149" y="163"/>
                    </a:lnTo>
                    <a:lnTo>
                      <a:pt x="133" y="150"/>
                    </a:lnTo>
                    <a:lnTo>
                      <a:pt x="116" y="141"/>
                    </a:lnTo>
                    <a:lnTo>
                      <a:pt x="100" y="133"/>
                    </a:lnTo>
                    <a:lnTo>
                      <a:pt x="83" y="125"/>
                    </a:lnTo>
                    <a:lnTo>
                      <a:pt x="66" y="118"/>
                    </a:lnTo>
                    <a:lnTo>
                      <a:pt x="52" y="108"/>
                    </a:lnTo>
                    <a:lnTo>
                      <a:pt x="41" y="96"/>
                    </a:lnTo>
                    <a:lnTo>
                      <a:pt x="33" y="78"/>
                    </a:lnTo>
                    <a:lnTo>
                      <a:pt x="31" y="67"/>
                    </a:lnTo>
                    <a:lnTo>
                      <a:pt x="26" y="57"/>
                    </a:lnTo>
                    <a:lnTo>
                      <a:pt x="18" y="48"/>
                    </a:lnTo>
                    <a:lnTo>
                      <a:pt x="9" y="39"/>
                    </a:lnTo>
                    <a:lnTo>
                      <a:pt x="3" y="31"/>
                    </a:lnTo>
                    <a:lnTo>
                      <a:pt x="0" y="21"/>
                    </a:lnTo>
                    <a:lnTo>
                      <a:pt x="3" y="11"/>
                    </a:lnTo>
                    <a:lnTo>
                      <a:pt x="14" y="0"/>
                    </a:lnTo>
                    <a:lnTo>
                      <a:pt x="24" y="2"/>
                    </a:lnTo>
                    <a:close/>
                  </a:path>
                </a:pathLst>
              </a:custGeom>
              <a:solidFill>
                <a:srgbClr val="000000"/>
              </a:solidFill>
              <a:ln w="9525">
                <a:noFill/>
                <a:round/>
                <a:headEnd/>
                <a:tailEnd/>
              </a:ln>
            </p:spPr>
            <p:txBody>
              <a:bodyPr/>
              <a:lstStyle/>
              <a:p>
                <a:endParaRPr lang="en-US" dirty="0"/>
              </a:p>
            </p:txBody>
          </p:sp>
          <p:sp>
            <p:nvSpPr>
              <p:cNvPr id="122437" name="Freeform 581"/>
              <p:cNvSpPr>
                <a:spLocks/>
              </p:cNvSpPr>
              <p:nvPr/>
            </p:nvSpPr>
            <p:spPr bwMode="auto">
              <a:xfrm>
                <a:off x="2949" y="1366"/>
                <a:ext cx="6" cy="10"/>
              </a:xfrm>
              <a:custGeom>
                <a:avLst/>
                <a:gdLst>
                  <a:gd name="T0" fmla="*/ 34 w 34"/>
                  <a:gd name="T1" fmla="*/ 0 h 50"/>
                  <a:gd name="T2" fmla="*/ 29 w 34"/>
                  <a:gd name="T3" fmla="*/ 14 h 50"/>
                  <a:gd name="T4" fmla="*/ 24 w 34"/>
                  <a:gd name="T5" fmla="*/ 27 h 50"/>
                  <a:gd name="T6" fmla="*/ 16 w 34"/>
                  <a:gd name="T7" fmla="*/ 39 h 50"/>
                  <a:gd name="T8" fmla="*/ 9 w 34"/>
                  <a:gd name="T9" fmla="*/ 50 h 50"/>
                  <a:gd name="T10" fmla="*/ 0 w 34"/>
                  <a:gd name="T11" fmla="*/ 47 h 50"/>
                  <a:gd name="T12" fmla="*/ 1 w 34"/>
                  <a:gd name="T13" fmla="*/ 39 h 50"/>
                  <a:gd name="T14" fmla="*/ 2 w 34"/>
                  <a:gd name="T15" fmla="*/ 31 h 50"/>
                  <a:gd name="T16" fmla="*/ 5 w 34"/>
                  <a:gd name="T17" fmla="*/ 23 h 50"/>
                  <a:gd name="T18" fmla="*/ 9 w 34"/>
                  <a:gd name="T19" fmla="*/ 16 h 50"/>
                  <a:gd name="T20" fmla="*/ 14 w 34"/>
                  <a:gd name="T21" fmla="*/ 10 h 50"/>
                  <a:gd name="T22" fmla="*/ 19 w 34"/>
                  <a:gd name="T23" fmla="*/ 5 h 50"/>
                  <a:gd name="T24" fmla="*/ 26 w 34"/>
                  <a:gd name="T25" fmla="*/ 2 h 50"/>
                  <a:gd name="T26" fmla="*/ 34 w 34"/>
                  <a:gd name="T27" fmla="*/ 0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50"/>
                  <a:gd name="T44" fmla="*/ 34 w 34"/>
                  <a:gd name="T45" fmla="*/ 50 h 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50">
                    <a:moveTo>
                      <a:pt x="34" y="0"/>
                    </a:moveTo>
                    <a:lnTo>
                      <a:pt x="29" y="14"/>
                    </a:lnTo>
                    <a:lnTo>
                      <a:pt x="24" y="27"/>
                    </a:lnTo>
                    <a:lnTo>
                      <a:pt x="16" y="39"/>
                    </a:lnTo>
                    <a:lnTo>
                      <a:pt x="9" y="50"/>
                    </a:lnTo>
                    <a:lnTo>
                      <a:pt x="0" y="47"/>
                    </a:lnTo>
                    <a:lnTo>
                      <a:pt x="1" y="39"/>
                    </a:lnTo>
                    <a:lnTo>
                      <a:pt x="2" y="31"/>
                    </a:lnTo>
                    <a:lnTo>
                      <a:pt x="5" y="23"/>
                    </a:lnTo>
                    <a:lnTo>
                      <a:pt x="9" y="16"/>
                    </a:lnTo>
                    <a:lnTo>
                      <a:pt x="14" y="10"/>
                    </a:lnTo>
                    <a:lnTo>
                      <a:pt x="19" y="5"/>
                    </a:lnTo>
                    <a:lnTo>
                      <a:pt x="26" y="2"/>
                    </a:lnTo>
                    <a:lnTo>
                      <a:pt x="34" y="0"/>
                    </a:lnTo>
                    <a:close/>
                  </a:path>
                </a:pathLst>
              </a:custGeom>
              <a:solidFill>
                <a:srgbClr val="FFFFFF"/>
              </a:solidFill>
              <a:ln w="9525">
                <a:noFill/>
                <a:round/>
                <a:headEnd/>
                <a:tailEnd/>
              </a:ln>
            </p:spPr>
            <p:txBody>
              <a:bodyPr/>
              <a:lstStyle/>
              <a:p>
                <a:endParaRPr lang="en-US" dirty="0"/>
              </a:p>
            </p:txBody>
          </p:sp>
          <p:sp>
            <p:nvSpPr>
              <p:cNvPr id="122438" name="Freeform 582"/>
              <p:cNvSpPr>
                <a:spLocks/>
              </p:cNvSpPr>
              <p:nvPr/>
            </p:nvSpPr>
            <p:spPr bwMode="auto">
              <a:xfrm>
                <a:off x="2908" y="1367"/>
                <a:ext cx="10" cy="12"/>
              </a:xfrm>
              <a:custGeom>
                <a:avLst/>
                <a:gdLst>
                  <a:gd name="T0" fmla="*/ 0 w 49"/>
                  <a:gd name="T1" fmla="*/ 60 h 60"/>
                  <a:gd name="T2" fmla="*/ 5 w 49"/>
                  <a:gd name="T3" fmla="*/ 53 h 60"/>
                  <a:gd name="T4" fmla="*/ 10 w 49"/>
                  <a:gd name="T5" fmla="*/ 45 h 60"/>
                  <a:gd name="T6" fmla="*/ 15 w 49"/>
                  <a:gd name="T7" fmla="*/ 36 h 60"/>
                  <a:gd name="T8" fmla="*/ 22 w 49"/>
                  <a:gd name="T9" fmla="*/ 28 h 60"/>
                  <a:gd name="T10" fmla="*/ 27 w 49"/>
                  <a:gd name="T11" fmla="*/ 19 h 60"/>
                  <a:gd name="T12" fmla="*/ 34 w 49"/>
                  <a:gd name="T13" fmla="*/ 12 h 60"/>
                  <a:gd name="T14" fmla="*/ 41 w 49"/>
                  <a:gd name="T15" fmla="*/ 5 h 60"/>
                  <a:gd name="T16" fmla="*/ 49 w 49"/>
                  <a:gd name="T17" fmla="*/ 0 h 60"/>
                  <a:gd name="T18" fmla="*/ 43 w 49"/>
                  <a:gd name="T19" fmla="*/ 8 h 60"/>
                  <a:gd name="T20" fmla="*/ 38 w 49"/>
                  <a:gd name="T21" fmla="*/ 17 h 60"/>
                  <a:gd name="T22" fmla="*/ 34 w 49"/>
                  <a:gd name="T23" fmla="*/ 27 h 60"/>
                  <a:gd name="T24" fmla="*/ 29 w 49"/>
                  <a:gd name="T25" fmla="*/ 36 h 60"/>
                  <a:gd name="T26" fmla="*/ 24 w 49"/>
                  <a:gd name="T27" fmla="*/ 45 h 60"/>
                  <a:gd name="T28" fmla="*/ 17 w 49"/>
                  <a:gd name="T29" fmla="*/ 53 h 60"/>
                  <a:gd name="T30" fmla="*/ 9 w 49"/>
                  <a:gd name="T31" fmla="*/ 58 h 60"/>
                  <a:gd name="T32" fmla="*/ 0 w 49"/>
                  <a:gd name="T33" fmla="*/ 6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60"/>
                  <a:gd name="T53" fmla="*/ 49 w 49"/>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60">
                    <a:moveTo>
                      <a:pt x="0" y="60"/>
                    </a:moveTo>
                    <a:lnTo>
                      <a:pt x="5" y="53"/>
                    </a:lnTo>
                    <a:lnTo>
                      <a:pt x="10" y="45"/>
                    </a:lnTo>
                    <a:lnTo>
                      <a:pt x="15" y="36"/>
                    </a:lnTo>
                    <a:lnTo>
                      <a:pt x="22" y="28"/>
                    </a:lnTo>
                    <a:lnTo>
                      <a:pt x="27" y="19"/>
                    </a:lnTo>
                    <a:lnTo>
                      <a:pt x="34" y="12"/>
                    </a:lnTo>
                    <a:lnTo>
                      <a:pt x="41" y="5"/>
                    </a:lnTo>
                    <a:lnTo>
                      <a:pt x="49" y="0"/>
                    </a:lnTo>
                    <a:lnTo>
                      <a:pt x="43" y="8"/>
                    </a:lnTo>
                    <a:lnTo>
                      <a:pt x="38" y="17"/>
                    </a:lnTo>
                    <a:lnTo>
                      <a:pt x="34" y="27"/>
                    </a:lnTo>
                    <a:lnTo>
                      <a:pt x="29" y="36"/>
                    </a:lnTo>
                    <a:lnTo>
                      <a:pt x="24" y="45"/>
                    </a:lnTo>
                    <a:lnTo>
                      <a:pt x="17" y="53"/>
                    </a:lnTo>
                    <a:lnTo>
                      <a:pt x="9" y="58"/>
                    </a:lnTo>
                    <a:lnTo>
                      <a:pt x="0" y="60"/>
                    </a:lnTo>
                    <a:close/>
                  </a:path>
                </a:pathLst>
              </a:custGeom>
              <a:solidFill>
                <a:srgbClr val="FFFFFF"/>
              </a:solidFill>
              <a:ln w="9525">
                <a:noFill/>
                <a:round/>
                <a:headEnd/>
                <a:tailEnd/>
              </a:ln>
            </p:spPr>
            <p:txBody>
              <a:bodyPr/>
              <a:lstStyle/>
              <a:p>
                <a:endParaRPr lang="en-US" dirty="0"/>
              </a:p>
            </p:txBody>
          </p:sp>
          <p:sp>
            <p:nvSpPr>
              <p:cNvPr id="122439" name="Freeform 583"/>
              <p:cNvSpPr>
                <a:spLocks/>
              </p:cNvSpPr>
              <p:nvPr/>
            </p:nvSpPr>
            <p:spPr bwMode="auto">
              <a:xfrm>
                <a:off x="2637" y="1368"/>
                <a:ext cx="25" cy="13"/>
              </a:xfrm>
              <a:custGeom>
                <a:avLst/>
                <a:gdLst>
                  <a:gd name="T0" fmla="*/ 122 w 124"/>
                  <a:gd name="T1" fmla="*/ 42 h 63"/>
                  <a:gd name="T2" fmla="*/ 124 w 124"/>
                  <a:gd name="T3" fmla="*/ 49 h 63"/>
                  <a:gd name="T4" fmla="*/ 122 w 124"/>
                  <a:gd name="T5" fmla="*/ 56 h 63"/>
                  <a:gd name="T6" fmla="*/ 116 w 124"/>
                  <a:gd name="T7" fmla="*/ 60 h 63"/>
                  <a:gd name="T8" fmla="*/ 111 w 124"/>
                  <a:gd name="T9" fmla="*/ 63 h 63"/>
                  <a:gd name="T10" fmla="*/ 98 w 124"/>
                  <a:gd name="T11" fmla="*/ 54 h 63"/>
                  <a:gd name="T12" fmla="*/ 85 w 124"/>
                  <a:gd name="T13" fmla="*/ 47 h 63"/>
                  <a:gd name="T14" fmla="*/ 70 w 124"/>
                  <a:gd name="T15" fmla="*/ 40 h 63"/>
                  <a:gd name="T16" fmla="*/ 56 w 124"/>
                  <a:gd name="T17" fmla="*/ 35 h 63"/>
                  <a:gd name="T18" fmla="*/ 41 w 124"/>
                  <a:gd name="T19" fmla="*/ 29 h 63"/>
                  <a:gd name="T20" fmla="*/ 27 w 124"/>
                  <a:gd name="T21" fmla="*/ 23 h 63"/>
                  <a:gd name="T22" fmla="*/ 12 w 124"/>
                  <a:gd name="T23" fmla="*/ 17 h 63"/>
                  <a:gd name="T24" fmla="*/ 0 w 124"/>
                  <a:gd name="T25" fmla="*/ 9 h 63"/>
                  <a:gd name="T26" fmla="*/ 4 w 124"/>
                  <a:gd name="T27" fmla="*/ 3 h 63"/>
                  <a:gd name="T28" fmla="*/ 10 w 124"/>
                  <a:gd name="T29" fmla="*/ 0 h 63"/>
                  <a:gd name="T30" fmla="*/ 16 w 124"/>
                  <a:gd name="T31" fmla="*/ 0 h 63"/>
                  <a:gd name="T32" fmla="*/ 25 w 124"/>
                  <a:gd name="T33" fmla="*/ 1 h 63"/>
                  <a:gd name="T34" fmla="*/ 33 w 124"/>
                  <a:gd name="T35" fmla="*/ 3 h 63"/>
                  <a:gd name="T36" fmla="*/ 41 w 124"/>
                  <a:gd name="T37" fmla="*/ 5 h 63"/>
                  <a:gd name="T38" fmla="*/ 50 w 124"/>
                  <a:gd name="T39" fmla="*/ 8 h 63"/>
                  <a:gd name="T40" fmla="*/ 57 w 124"/>
                  <a:gd name="T41" fmla="*/ 10 h 63"/>
                  <a:gd name="T42" fmla="*/ 67 w 124"/>
                  <a:gd name="T43" fmla="*/ 13 h 63"/>
                  <a:gd name="T44" fmla="*/ 76 w 124"/>
                  <a:gd name="T45" fmla="*/ 17 h 63"/>
                  <a:gd name="T46" fmla="*/ 85 w 124"/>
                  <a:gd name="T47" fmla="*/ 20 h 63"/>
                  <a:gd name="T48" fmla="*/ 94 w 124"/>
                  <a:gd name="T49" fmla="*/ 23 h 63"/>
                  <a:gd name="T50" fmla="*/ 102 w 124"/>
                  <a:gd name="T51" fmla="*/ 28 h 63"/>
                  <a:gd name="T52" fmla="*/ 110 w 124"/>
                  <a:gd name="T53" fmla="*/ 32 h 63"/>
                  <a:gd name="T54" fmla="*/ 116 w 124"/>
                  <a:gd name="T55" fmla="*/ 37 h 63"/>
                  <a:gd name="T56" fmla="*/ 122 w 124"/>
                  <a:gd name="T57" fmla="*/ 42 h 6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4"/>
                  <a:gd name="T88" fmla="*/ 0 h 63"/>
                  <a:gd name="T89" fmla="*/ 124 w 124"/>
                  <a:gd name="T90" fmla="*/ 63 h 6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4" h="63">
                    <a:moveTo>
                      <a:pt x="122" y="42"/>
                    </a:moveTo>
                    <a:lnTo>
                      <a:pt x="124" y="49"/>
                    </a:lnTo>
                    <a:lnTo>
                      <a:pt x="122" y="56"/>
                    </a:lnTo>
                    <a:lnTo>
                      <a:pt x="116" y="60"/>
                    </a:lnTo>
                    <a:lnTo>
                      <a:pt x="111" y="63"/>
                    </a:lnTo>
                    <a:lnTo>
                      <a:pt x="98" y="54"/>
                    </a:lnTo>
                    <a:lnTo>
                      <a:pt x="85" y="47"/>
                    </a:lnTo>
                    <a:lnTo>
                      <a:pt x="70" y="40"/>
                    </a:lnTo>
                    <a:lnTo>
                      <a:pt x="56" y="35"/>
                    </a:lnTo>
                    <a:lnTo>
                      <a:pt x="41" y="29"/>
                    </a:lnTo>
                    <a:lnTo>
                      <a:pt x="27" y="23"/>
                    </a:lnTo>
                    <a:lnTo>
                      <a:pt x="12" y="17"/>
                    </a:lnTo>
                    <a:lnTo>
                      <a:pt x="0" y="9"/>
                    </a:lnTo>
                    <a:lnTo>
                      <a:pt x="4" y="3"/>
                    </a:lnTo>
                    <a:lnTo>
                      <a:pt x="10" y="0"/>
                    </a:lnTo>
                    <a:lnTo>
                      <a:pt x="16" y="0"/>
                    </a:lnTo>
                    <a:lnTo>
                      <a:pt x="25" y="1"/>
                    </a:lnTo>
                    <a:lnTo>
                      <a:pt x="33" y="3"/>
                    </a:lnTo>
                    <a:lnTo>
                      <a:pt x="41" y="5"/>
                    </a:lnTo>
                    <a:lnTo>
                      <a:pt x="50" y="8"/>
                    </a:lnTo>
                    <a:lnTo>
                      <a:pt x="57" y="10"/>
                    </a:lnTo>
                    <a:lnTo>
                      <a:pt x="67" y="13"/>
                    </a:lnTo>
                    <a:lnTo>
                      <a:pt x="76" y="17"/>
                    </a:lnTo>
                    <a:lnTo>
                      <a:pt x="85" y="20"/>
                    </a:lnTo>
                    <a:lnTo>
                      <a:pt x="94" y="23"/>
                    </a:lnTo>
                    <a:lnTo>
                      <a:pt x="102" y="28"/>
                    </a:lnTo>
                    <a:lnTo>
                      <a:pt x="110" y="32"/>
                    </a:lnTo>
                    <a:lnTo>
                      <a:pt x="116" y="37"/>
                    </a:lnTo>
                    <a:lnTo>
                      <a:pt x="122" y="42"/>
                    </a:lnTo>
                    <a:close/>
                  </a:path>
                </a:pathLst>
              </a:custGeom>
              <a:solidFill>
                <a:srgbClr val="000000"/>
              </a:solidFill>
              <a:ln w="9525">
                <a:noFill/>
                <a:round/>
                <a:headEnd/>
                <a:tailEnd/>
              </a:ln>
            </p:spPr>
            <p:txBody>
              <a:bodyPr/>
              <a:lstStyle/>
              <a:p>
                <a:endParaRPr lang="en-US" dirty="0"/>
              </a:p>
            </p:txBody>
          </p:sp>
          <p:sp>
            <p:nvSpPr>
              <p:cNvPr id="122440" name="Freeform 584"/>
              <p:cNvSpPr>
                <a:spLocks/>
              </p:cNvSpPr>
              <p:nvPr/>
            </p:nvSpPr>
            <p:spPr bwMode="auto">
              <a:xfrm>
                <a:off x="2943" y="1369"/>
                <a:ext cx="3" cy="3"/>
              </a:xfrm>
              <a:custGeom>
                <a:avLst/>
                <a:gdLst>
                  <a:gd name="T0" fmla="*/ 18 w 18"/>
                  <a:gd name="T1" fmla="*/ 11 h 16"/>
                  <a:gd name="T2" fmla="*/ 13 w 18"/>
                  <a:gd name="T3" fmla="*/ 13 h 16"/>
                  <a:gd name="T4" fmla="*/ 10 w 18"/>
                  <a:gd name="T5" fmla="*/ 15 h 16"/>
                  <a:gd name="T6" fmla="*/ 6 w 18"/>
                  <a:gd name="T7" fmla="*/ 16 h 16"/>
                  <a:gd name="T8" fmla="*/ 2 w 18"/>
                  <a:gd name="T9" fmla="*/ 13 h 16"/>
                  <a:gd name="T10" fmla="*/ 0 w 18"/>
                  <a:gd name="T11" fmla="*/ 11 h 16"/>
                  <a:gd name="T12" fmla="*/ 12 w 18"/>
                  <a:gd name="T13" fmla="*/ 0 h 16"/>
                  <a:gd name="T14" fmla="*/ 16 w 18"/>
                  <a:gd name="T15" fmla="*/ 2 h 16"/>
                  <a:gd name="T16" fmla="*/ 17 w 18"/>
                  <a:gd name="T17" fmla="*/ 6 h 16"/>
                  <a:gd name="T18" fmla="*/ 17 w 18"/>
                  <a:gd name="T19" fmla="*/ 8 h 16"/>
                  <a:gd name="T20" fmla="*/ 18 w 18"/>
                  <a:gd name="T21" fmla="*/ 11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6"/>
                  <a:gd name="T35" fmla="*/ 18 w 18"/>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6">
                    <a:moveTo>
                      <a:pt x="18" y="11"/>
                    </a:moveTo>
                    <a:lnTo>
                      <a:pt x="13" y="13"/>
                    </a:lnTo>
                    <a:lnTo>
                      <a:pt x="10" y="15"/>
                    </a:lnTo>
                    <a:lnTo>
                      <a:pt x="6" y="16"/>
                    </a:lnTo>
                    <a:lnTo>
                      <a:pt x="2" y="13"/>
                    </a:lnTo>
                    <a:lnTo>
                      <a:pt x="0" y="11"/>
                    </a:lnTo>
                    <a:lnTo>
                      <a:pt x="12" y="0"/>
                    </a:lnTo>
                    <a:lnTo>
                      <a:pt x="16" y="2"/>
                    </a:lnTo>
                    <a:lnTo>
                      <a:pt x="17" y="6"/>
                    </a:lnTo>
                    <a:lnTo>
                      <a:pt x="17" y="8"/>
                    </a:lnTo>
                    <a:lnTo>
                      <a:pt x="18" y="11"/>
                    </a:lnTo>
                    <a:close/>
                  </a:path>
                </a:pathLst>
              </a:custGeom>
              <a:solidFill>
                <a:srgbClr val="FFFFFF"/>
              </a:solidFill>
              <a:ln w="9525">
                <a:noFill/>
                <a:round/>
                <a:headEnd/>
                <a:tailEnd/>
              </a:ln>
            </p:spPr>
            <p:txBody>
              <a:bodyPr/>
              <a:lstStyle/>
              <a:p>
                <a:endParaRPr lang="en-US" dirty="0"/>
              </a:p>
            </p:txBody>
          </p:sp>
          <p:sp>
            <p:nvSpPr>
              <p:cNvPr id="122441" name="Freeform 585"/>
              <p:cNvSpPr>
                <a:spLocks/>
              </p:cNvSpPr>
              <p:nvPr/>
            </p:nvSpPr>
            <p:spPr bwMode="auto">
              <a:xfrm>
                <a:off x="2970" y="1369"/>
                <a:ext cx="3" cy="5"/>
              </a:xfrm>
              <a:custGeom>
                <a:avLst/>
                <a:gdLst>
                  <a:gd name="T0" fmla="*/ 17 w 17"/>
                  <a:gd name="T1" fmla="*/ 9 h 27"/>
                  <a:gd name="T2" fmla="*/ 12 w 17"/>
                  <a:gd name="T3" fmla="*/ 15 h 27"/>
                  <a:gd name="T4" fmla="*/ 10 w 17"/>
                  <a:gd name="T5" fmla="*/ 21 h 27"/>
                  <a:gd name="T6" fmla="*/ 8 w 17"/>
                  <a:gd name="T7" fmla="*/ 27 h 27"/>
                  <a:gd name="T8" fmla="*/ 0 w 17"/>
                  <a:gd name="T9" fmla="*/ 27 h 27"/>
                  <a:gd name="T10" fmla="*/ 1 w 17"/>
                  <a:gd name="T11" fmla="*/ 16 h 27"/>
                  <a:gd name="T12" fmla="*/ 4 w 17"/>
                  <a:gd name="T13" fmla="*/ 5 h 27"/>
                  <a:gd name="T14" fmla="*/ 10 w 17"/>
                  <a:gd name="T15" fmla="*/ 0 h 27"/>
                  <a:gd name="T16" fmla="*/ 17 w 17"/>
                  <a:gd name="T17" fmla="*/ 9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7"/>
                  <a:gd name="T29" fmla="*/ 17 w 17"/>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7">
                    <a:moveTo>
                      <a:pt x="17" y="9"/>
                    </a:moveTo>
                    <a:lnTo>
                      <a:pt x="12" y="15"/>
                    </a:lnTo>
                    <a:lnTo>
                      <a:pt x="10" y="21"/>
                    </a:lnTo>
                    <a:lnTo>
                      <a:pt x="8" y="27"/>
                    </a:lnTo>
                    <a:lnTo>
                      <a:pt x="0" y="27"/>
                    </a:lnTo>
                    <a:lnTo>
                      <a:pt x="1" y="16"/>
                    </a:lnTo>
                    <a:lnTo>
                      <a:pt x="4" y="5"/>
                    </a:lnTo>
                    <a:lnTo>
                      <a:pt x="10" y="0"/>
                    </a:lnTo>
                    <a:lnTo>
                      <a:pt x="17" y="9"/>
                    </a:lnTo>
                    <a:close/>
                  </a:path>
                </a:pathLst>
              </a:custGeom>
              <a:solidFill>
                <a:srgbClr val="FFFFFF"/>
              </a:solidFill>
              <a:ln w="9525">
                <a:noFill/>
                <a:round/>
                <a:headEnd/>
                <a:tailEnd/>
              </a:ln>
            </p:spPr>
            <p:txBody>
              <a:bodyPr/>
              <a:lstStyle/>
              <a:p>
                <a:endParaRPr lang="en-US" dirty="0"/>
              </a:p>
            </p:txBody>
          </p:sp>
          <p:sp>
            <p:nvSpPr>
              <p:cNvPr id="122442" name="Freeform 586"/>
              <p:cNvSpPr>
                <a:spLocks/>
              </p:cNvSpPr>
              <p:nvPr/>
            </p:nvSpPr>
            <p:spPr bwMode="auto">
              <a:xfrm>
                <a:off x="2934" y="1374"/>
                <a:ext cx="4" cy="10"/>
              </a:xfrm>
              <a:custGeom>
                <a:avLst/>
                <a:gdLst>
                  <a:gd name="T0" fmla="*/ 0 w 20"/>
                  <a:gd name="T1" fmla="*/ 50 h 50"/>
                  <a:gd name="T2" fmla="*/ 2 w 20"/>
                  <a:gd name="T3" fmla="*/ 37 h 50"/>
                  <a:gd name="T4" fmla="*/ 3 w 20"/>
                  <a:gd name="T5" fmla="*/ 22 h 50"/>
                  <a:gd name="T6" fmla="*/ 9 w 20"/>
                  <a:gd name="T7" fmla="*/ 9 h 50"/>
                  <a:gd name="T8" fmla="*/ 19 w 20"/>
                  <a:gd name="T9" fmla="*/ 0 h 50"/>
                  <a:gd name="T10" fmla="*/ 20 w 20"/>
                  <a:gd name="T11" fmla="*/ 13 h 50"/>
                  <a:gd name="T12" fmla="*/ 16 w 20"/>
                  <a:gd name="T13" fmla="*/ 27 h 50"/>
                  <a:gd name="T14" fmla="*/ 8 w 20"/>
                  <a:gd name="T15" fmla="*/ 39 h 50"/>
                  <a:gd name="T16" fmla="*/ 0 w 20"/>
                  <a:gd name="T17" fmla="*/ 5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50"/>
                  <a:gd name="T29" fmla="*/ 20 w 20"/>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50">
                    <a:moveTo>
                      <a:pt x="0" y="50"/>
                    </a:moveTo>
                    <a:lnTo>
                      <a:pt x="2" y="37"/>
                    </a:lnTo>
                    <a:lnTo>
                      <a:pt x="3" y="22"/>
                    </a:lnTo>
                    <a:lnTo>
                      <a:pt x="9" y="9"/>
                    </a:lnTo>
                    <a:lnTo>
                      <a:pt x="19" y="0"/>
                    </a:lnTo>
                    <a:lnTo>
                      <a:pt x="20" y="13"/>
                    </a:lnTo>
                    <a:lnTo>
                      <a:pt x="16" y="27"/>
                    </a:lnTo>
                    <a:lnTo>
                      <a:pt x="8" y="39"/>
                    </a:lnTo>
                    <a:lnTo>
                      <a:pt x="0" y="50"/>
                    </a:lnTo>
                    <a:close/>
                  </a:path>
                </a:pathLst>
              </a:custGeom>
              <a:solidFill>
                <a:srgbClr val="FFFFFF"/>
              </a:solidFill>
              <a:ln w="9525">
                <a:noFill/>
                <a:round/>
                <a:headEnd/>
                <a:tailEnd/>
              </a:ln>
            </p:spPr>
            <p:txBody>
              <a:bodyPr/>
              <a:lstStyle/>
              <a:p>
                <a:endParaRPr lang="en-US" dirty="0"/>
              </a:p>
            </p:txBody>
          </p:sp>
          <p:sp>
            <p:nvSpPr>
              <p:cNvPr id="122443" name="Freeform 587"/>
              <p:cNvSpPr>
                <a:spLocks/>
              </p:cNvSpPr>
              <p:nvPr/>
            </p:nvSpPr>
            <p:spPr bwMode="auto">
              <a:xfrm>
                <a:off x="2920" y="1377"/>
                <a:ext cx="5" cy="7"/>
              </a:xfrm>
              <a:custGeom>
                <a:avLst/>
                <a:gdLst>
                  <a:gd name="T0" fmla="*/ 22 w 22"/>
                  <a:gd name="T1" fmla="*/ 0 h 35"/>
                  <a:gd name="T2" fmla="*/ 22 w 22"/>
                  <a:gd name="T3" fmla="*/ 9 h 35"/>
                  <a:gd name="T4" fmla="*/ 19 w 22"/>
                  <a:gd name="T5" fmla="*/ 17 h 35"/>
                  <a:gd name="T6" fmla="*/ 13 w 22"/>
                  <a:gd name="T7" fmla="*/ 25 h 35"/>
                  <a:gd name="T8" fmla="*/ 8 w 22"/>
                  <a:gd name="T9" fmla="*/ 32 h 35"/>
                  <a:gd name="T10" fmla="*/ 0 w 22"/>
                  <a:gd name="T11" fmla="*/ 35 h 35"/>
                  <a:gd name="T12" fmla="*/ 0 w 22"/>
                  <a:gd name="T13" fmla="*/ 26 h 35"/>
                  <a:gd name="T14" fmla="*/ 4 w 22"/>
                  <a:gd name="T15" fmla="*/ 16 h 35"/>
                  <a:gd name="T16" fmla="*/ 12 w 22"/>
                  <a:gd name="T17" fmla="*/ 7 h 35"/>
                  <a:gd name="T18" fmla="*/ 22 w 22"/>
                  <a:gd name="T19" fmla="*/ 0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35"/>
                  <a:gd name="T32" fmla="*/ 22 w 22"/>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35">
                    <a:moveTo>
                      <a:pt x="22" y="0"/>
                    </a:moveTo>
                    <a:lnTo>
                      <a:pt x="22" y="9"/>
                    </a:lnTo>
                    <a:lnTo>
                      <a:pt x="19" y="17"/>
                    </a:lnTo>
                    <a:lnTo>
                      <a:pt x="13" y="25"/>
                    </a:lnTo>
                    <a:lnTo>
                      <a:pt x="8" y="32"/>
                    </a:lnTo>
                    <a:lnTo>
                      <a:pt x="0" y="35"/>
                    </a:lnTo>
                    <a:lnTo>
                      <a:pt x="0" y="26"/>
                    </a:lnTo>
                    <a:lnTo>
                      <a:pt x="4" y="16"/>
                    </a:lnTo>
                    <a:lnTo>
                      <a:pt x="12" y="7"/>
                    </a:lnTo>
                    <a:lnTo>
                      <a:pt x="22" y="0"/>
                    </a:lnTo>
                    <a:close/>
                  </a:path>
                </a:pathLst>
              </a:custGeom>
              <a:solidFill>
                <a:srgbClr val="FFFFFF"/>
              </a:solidFill>
              <a:ln w="9525">
                <a:noFill/>
                <a:round/>
                <a:headEnd/>
                <a:tailEnd/>
              </a:ln>
            </p:spPr>
            <p:txBody>
              <a:bodyPr/>
              <a:lstStyle/>
              <a:p>
                <a:endParaRPr lang="en-US" dirty="0"/>
              </a:p>
            </p:txBody>
          </p:sp>
          <p:sp>
            <p:nvSpPr>
              <p:cNvPr id="122444" name="Freeform 588"/>
              <p:cNvSpPr>
                <a:spLocks/>
              </p:cNvSpPr>
              <p:nvPr/>
            </p:nvSpPr>
            <p:spPr bwMode="auto">
              <a:xfrm>
                <a:off x="2932" y="1377"/>
                <a:ext cx="10" cy="19"/>
              </a:xfrm>
              <a:custGeom>
                <a:avLst/>
                <a:gdLst>
                  <a:gd name="T0" fmla="*/ 28 w 46"/>
                  <a:gd name="T1" fmla="*/ 59 h 98"/>
                  <a:gd name="T2" fmla="*/ 21 w 46"/>
                  <a:gd name="T3" fmla="*/ 68 h 98"/>
                  <a:gd name="T4" fmla="*/ 15 w 46"/>
                  <a:gd name="T5" fmla="*/ 79 h 98"/>
                  <a:gd name="T6" fmla="*/ 9 w 46"/>
                  <a:gd name="T7" fmla="*/ 90 h 98"/>
                  <a:gd name="T8" fmla="*/ 0 w 46"/>
                  <a:gd name="T9" fmla="*/ 98 h 98"/>
                  <a:gd name="T10" fmla="*/ 6 w 46"/>
                  <a:gd name="T11" fmla="*/ 87 h 98"/>
                  <a:gd name="T12" fmla="*/ 10 w 46"/>
                  <a:gd name="T13" fmla="*/ 74 h 98"/>
                  <a:gd name="T14" fmla="*/ 15 w 46"/>
                  <a:gd name="T15" fmla="*/ 61 h 98"/>
                  <a:gd name="T16" fmla="*/ 21 w 46"/>
                  <a:gd name="T17" fmla="*/ 47 h 98"/>
                  <a:gd name="T18" fmla="*/ 25 w 46"/>
                  <a:gd name="T19" fmla="*/ 34 h 98"/>
                  <a:gd name="T20" fmla="*/ 31 w 46"/>
                  <a:gd name="T21" fmla="*/ 22 h 98"/>
                  <a:gd name="T22" fmla="*/ 37 w 46"/>
                  <a:gd name="T23" fmla="*/ 9 h 98"/>
                  <a:gd name="T24" fmla="*/ 46 w 46"/>
                  <a:gd name="T25" fmla="*/ 0 h 98"/>
                  <a:gd name="T26" fmla="*/ 46 w 46"/>
                  <a:gd name="T27" fmla="*/ 14 h 98"/>
                  <a:gd name="T28" fmla="*/ 42 w 46"/>
                  <a:gd name="T29" fmla="*/ 29 h 98"/>
                  <a:gd name="T30" fmla="*/ 34 w 46"/>
                  <a:gd name="T31" fmla="*/ 44 h 98"/>
                  <a:gd name="T32" fmla="*/ 28 w 46"/>
                  <a:gd name="T33" fmla="*/ 59 h 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98"/>
                  <a:gd name="T53" fmla="*/ 46 w 46"/>
                  <a:gd name="T54" fmla="*/ 98 h 9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98">
                    <a:moveTo>
                      <a:pt x="28" y="59"/>
                    </a:moveTo>
                    <a:lnTo>
                      <a:pt x="21" y="68"/>
                    </a:lnTo>
                    <a:lnTo>
                      <a:pt x="15" y="79"/>
                    </a:lnTo>
                    <a:lnTo>
                      <a:pt x="9" y="90"/>
                    </a:lnTo>
                    <a:lnTo>
                      <a:pt x="0" y="98"/>
                    </a:lnTo>
                    <a:lnTo>
                      <a:pt x="6" y="87"/>
                    </a:lnTo>
                    <a:lnTo>
                      <a:pt x="10" y="74"/>
                    </a:lnTo>
                    <a:lnTo>
                      <a:pt x="15" y="61"/>
                    </a:lnTo>
                    <a:lnTo>
                      <a:pt x="21" y="47"/>
                    </a:lnTo>
                    <a:lnTo>
                      <a:pt x="25" y="34"/>
                    </a:lnTo>
                    <a:lnTo>
                      <a:pt x="31" y="22"/>
                    </a:lnTo>
                    <a:lnTo>
                      <a:pt x="37" y="9"/>
                    </a:lnTo>
                    <a:lnTo>
                      <a:pt x="46" y="0"/>
                    </a:lnTo>
                    <a:lnTo>
                      <a:pt x="46" y="14"/>
                    </a:lnTo>
                    <a:lnTo>
                      <a:pt x="42" y="29"/>
                    </a:lnTo>
                    <a:lnTo>
                      <a:pt x="34" y="44"/>
                    </a:lnTo>
                    <a:lnTo>
                      <a:pt x="28" y="59"/>
                    </a:lnTo>
                    <a:close/>
                  </a:path>
                </a:pathLst>
              </a:custGeom>
              <a:solidFill>
                <a:srgbClr val="FFFFFF"/>
              </a:solidFill>
              <a:ln w="9525">
                <a:noFill/>
                <a:round/>
                <a:headEnd/>
                <a:tailEnd/>
              </a:ln>
            </p:spPr>
            <p:txBody>
              <a:bodyPr/>
              <a:lstStyle/>
              <a:p>
                <a:endParaRPr lang="en-US" dirty="0"/>
              </a:p>
            </p:txBody>
          </p:sp>
          <p:sp>
            <p:nvSpPr>
              <p:cNvPr id="122445" name="Freeform 589"/>
              <p:cNvSpPr>
                <a:spLocks/>
              </p:cNvSpPr>
              <p:nvPr/>
            </p:nvSpPr>
            <p:spPr bwMode="auto">
              <a:xfrm>
                <a:off x="2974" y="1377"/>
                <a:ext cx="2" cy="4"/>
              </a:xfrm>
              <a:custGeom>
                <a:avLst/>
                <a:gdLst>
                  <a:gd name="T0" fmla="*/ 12 w 12"/>
                  <a:gd name="T1" fmla="*/ 0 h 23"/>
                  <a:gd name="T2" fmla="*/ 11 w 12"/>
                  <a:gd name="T3" fmla="*/ 9 h 23"/>
                  <a:gd name="T4" fmla="*/ 11 w 12"/>
                  <a:gd name="T5" fmla="*/ 14 h 23"/>
                  <a:gd name="T6" fmla="*/ 10 w 12"/>
                  <a:gd name="T7" fmla="*/ 17 h 23"/>
                  <a:gd name="T8" fmla="*/ 4 w 12"/>
                  <a:gd name="T9" fmla="*/ 23 h 23"/>
                  <a:gd name="T10" fmla="*/ 1 w 12"/>
                  <a:gd name="T11" fmla="*/ 23 h 23"/>
                  <a:gd name="T12" fmla="*/ 0 w 12"/>
                  <a:gd name="T13" fmla="*/ 15 h 23"/>
                  <a:gd name="T14" fmla="*/ 0 w 12"/>
                  <a:gd name="T15" fmla="*/ 6 h 23"/>
                  <a:gd name="T16" fmla="*/ 3 w 12"/>
                  <a:gd name="T17" fmla="*/ 0 h 23"/>
                  <a:gd name="T18" fmla="*/ 12 w 12"/>
                  <a:gd name="T19" fmla="*/ 0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23"/>
                  <a:gd name="T32" fmla="*/ 12 w 12"/>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23">
                    <a:moveTo>
                      <a:pt x="12" y="0"/>
                    </a:moveTo>
                    <a:lnTo>
                      <a:pt x="11" y="9"/>
                    </a:lnTo>
                    <a:lnTo>
                      <a:pt x="11" y="14"/>
                    </a:lnTo>
                    <a:lnTo>
                      <a:pt x="10" y="17"/>
                    </a:lnTo>
                    <a:lnTo>
                      <a:pt x="4" y="23"/>
                    </a:lnTo>
                    <a:lnTo>
                      <a:pt x="1" y="23"/>
                    </a:lnTo>
                    <a:lnTo>
                      <a:pt x="0" y="15"/>
                    </a:lnTo>
                    <a:lnTo>
                      <a:pt x="0" y="6"/>
                    </a:lnTo>
                    <a:lnTo>
                      <a:pt x="3" y="0"/>
                    </a:lnTo>
                    <a:lnTo>
                      <a:pt x="12" y="0"/>
                    </a:lnTo>
                    <a:close/>
                  </a:path>
                </a:pathLst>
              </a:custGeom>
              <a:solidFill>
                <a:srgbClr val="FFFFFF"/>
              </a:solidFill>
              <a:ln w="9525">
                <a:noFill/>
                <a:round/>
                <a:headEnd/>
                <a:tailEnd/>
              </a:ln>
            </p:spPr>
            <p:txBody>
              <a:bodyPr/>
              <a:lstStyle/>
              <a:p>
                <a:endParaRPr lang="en-US" dirty="0"/>
              </a:p>
            </p:txBody>
          </p:sp>
          <p:sp>
            <p:nvSpPr>
              <p:cNvPr id="122446" name="Freeform 590"/>
              <p:cNvSpPr>
                <a:spLocks/>
              </p:cNvSpPr>
              <p:nvPr/>
            </p:nvSpPr>
            <p:spPr bwMode="auto">
              <a:xfrm>
                <a:off x="2895" y="1379"/>
                <a:ext cx="10" cy="15"/>
              </a:xfrm>
              <a:custGeom>
                <a:avLst/>
                <a:gdLst>
                  <a:gd name="T0" fmla="*/ 49 w 49"/>
                  <a:gd name="T1" fmla="*/ 0 h 74"/>
                  <a:gd name="T2" fmla="*/ 45 w 49"/>
                  <a:gd name="T3" fmla="*/ 10 h 74"/>
                  <a:gd name="T4" fmla="*/ 39 w 49"/>
                  <a:gd name="T5" fmla="*/ 19 h 74"/>
                  <a:gd name="T6" fmla="*/ 34 w 49"/>
                  <a:gd name="T7" fmla="*/ 28 h 74"/>
                  <a:gd name="T8" fmla="*/ 28 w 49"/>
                  <a:gd name="T9" fmla="*/ 38 h 74"/>
                  <a:gd name="T10" fmla="*/ 23 w 49"/>
                  <a:gd name="T11" fmla="*/ 47 h 74"/>
                  <a:gd name="T12" fmla="*/ 17 w 49"/>
                  <a:gd name="T13" fmla="*/ 56 h 74"/>
                  <a:gd name="T14" fmla="*/ 11 w 49"/>
                  <a:gd name="T15" fmla="*/ 65 h 74"/>
                  <a:gd name="T16" fmla="*/ 7 w 49"/>
                  <a:gd name="T17" fmla="*/ 74 h 74"/>
                  <a:gd name="T18" fmla="*/ 0 w 49"/>
                  <a:gd name="T19" fmla="*/ 74 h 74"/>
                  <a:gd name="T20" fmla="*/ 3 w 49"/>
                  <a:gd name="T21" fmla="*/ 64 h 74"/>
                  <a:gd name="T22" fmla="*/ 9 w 49"/>
                  <a:gd name="T23" fmla="*/ 52 h 74"/>
                  <a:gd name="T24" fmla="*/ 14 w 49"/>
                  <a:gd name="T25" fmla="*/ 41 h 74"/>
                  <a:gd name="T26" fmla="*/ 14 w 49"/>
                  <a:gd name="T27" fmla="*/ 29 h 74"/>
                  <a:gd name="T28" fmla="*/ 18 w 49"/>
                  <a:gd name="T29" fmla="*/ 24 h 74"/>
                  <a:gd name="T30" fmla="*/ 23 w 49"/>
                  <a:gd name="T31" fmla="*/ 20 h 74"/>
                  <a:gd name="T32" fmla="*/ 27 w 49"/>
                  <a:gd name="T33" fmla="*/ 14 h 74"/>
                  <a:gd name="T34" fmla="*/ 32 w 49"/>
                  <a:gd name="T35" fmla="*/ 10 h 74"/>
                  <a:gd name="T36" fmla="*/ 37 w 49"/>
                  <a:gd name="T37" fmla="*/ 6 h 74"/>
                  <a:gd name="T38" fmla="*/ 42 w 49"/>
                  <a:gd name="T39" fmla="*/ 3 h 74"/>
                  <a:gd name="T40" fmla="*/ 45 w 49"/>
                  <a:gd name="T41" fmla="*/ 1 h 74"/>
                  <a:gd name="T42" fmla="*/ 49 w 49"/>
                  <a:gd name="T43" fmla="*/ 0 h 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9"/>
                  <a:gd name="T67" fmla="*/ 0 h 74"/>
                  <a:gd name="T68" fmla="*/ 49 w 49"/>
                  <a:gd name="T69" fmla="*/ 74 h 7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9" h="74">
                    <a:moveTo>
                      <a:pt x="49" y="0"/>
                    </a:moveTo>
                    <a:lnTo>
                      <a:pt x="45" y="10"/>
                    </a:lnTo>
                    <a:lnTo>
                      <a:pt x="39" y="19"/>
                    </a:lnTo>
                    <a:lnTo>
                      <a:pt x="34" y="28"/>
                    </a:lnTo>
                    <a:lnTo>
                      <a:pt x="28" y="38"/>
                    </a:lnTo>
                    <a:lnTo>
                      <a:pt x="23" y="47"/>
                    </a:lnTo>
                    <a:lnTo>
                      <a:pt x="17" y="56"/>
                    </a:lnTo>
                    <a:lnTo>
                      <a:pt x="11" y="65"/>
                    </a:lnTo>
                    <a:lnTo>
                      <a:pt x="7" y="74"/>
                    </a:lnTo>
                    <a:lnTo>
                      <a:pt x="0" y="74"/>
                    </a:lnTo>
                    <a:lnTo>
                      <a:pt x="3" y="64"/>
                    </a:lnTo>
                    <a:lnTo>
                      <a:pt x="9" y="52"/>
                    </a:lnTo>
                    <a:lnTo>
                      <a:pt x="14" y="41"/>
                    </a:lnTo>
                    <a:lnTo>
                      <a:pt x="14" y="29"/>
                    </a:lnTo>
                    <a:lnTo>
                      <a:pt x="18" y="24"/>
                    </a:lnTo>
                    <a:lnTo>
                      <a:pt x="23" y="20"/>
                    </a:lnTo>
                    <a:lnTo>
                      <a:pt x="27" y="14"/>
                    </a:lnTo>
                    <a:lnTo>
                      <a:pt x="32" y="10"/>
                    </a:lnTo>
                    <a:lnTo>
                      <a:pt x="37" y="6"/>
                    </a:lnTo>
                    <a:lnTo>
                      <a:pt x="42" y="3"/>
                    </a:lnTo>
                    <a:lnTo>
                      <a:pt x="45" y="1"/>
                    </a:lnTo>
                    <a:lnTo>
                      <a:pt x="49" y="0"/>
                    </a:lnTo>
                    <a:close/>
                  </a:path>
                </a:pathLst>
              </a:custGeom>
              <a:solidFill>
                <a:srgbClr val="FFFFFF"/>
              </a:solidFill>
              <a:ln w="9525">
                <a:noFill/>
                <a:round/>
                <a:headEnd/>
                <a:tailEnd/>
              </a:ln>
            </p:spPr>
            <p:txBody>
              <a:bodyPr/>
              <a:lstStyle/>
              <a:p>
                <a:endParaRPr lang="en-US" dirty="0"/>
              </a:p>
            </p:txBody>
          </p:sp>
          <p:sp>
            <p:nvSpPr>
              <p:cNvPr id="122447" name="Freeform 591"/>
              <p:cNvSpPr>
                <a:spLocks/>
              </p:cNvSpPr>
              <p:nvPr/>
            </p:nvSpPr>
            <p:spPr bwMode="auto">
              <a:xfrm>
                <a:off x="2896" y="1379"/>
                <a:ext cx="21" cy="40"/>
              </a:xfrm>
              <a:custGeom>
                <a:avLst/>
                <a:gdLst>
                  <a:gd name="T0" fmla="*/ 105 w 105"/>
                  <a:gd name="T1" fmla="*/ 2 h 203"/>
                  <a:gd name="T2" fmla="*/ 103 w 105"/>
                  <a:gd name="T3" fmla="*/ 8 h 203"/>
                  <a:gd name="T4" fmla="*/ 97 w 105"/>
                  <a:gd name="T5" fmla="*/ 11 h 203"/>
                  <a:gd name="T6" fmla="*/ 92 w 105"/>
                  <a:gd name="T7" fmla="*/ 12 h 203"/>
                  <a:gd name="T8" fmla="*/ 87 w 105"/>
                  <a:gd name="T9" fmla="*/ 15 h 203"/>
                  <a:gd name="T10" fmla="*/ 78 w 105"/>
                  <a:gd name="T11" fmla="*/ 41 h 203"/>
                  <a:gd name="T12" fmla="*/ 69 w 105"/>
                  <a:gd name="T13" fmla="*/ 64 h 203"/>
                  <a:gd name="T14" fmla="*/ 59 w 105"/>
                  <a:gd name="T15" fmla="*/ 89 h 203"/>
                  <a:gd name="T16" fmla="*/ 49 w 105"/>
                  <a:gd name="T17" fmla="*/ 113 h 203"/>
                  <a:gd name="T18" fmla="*/ 38 w 105"/>
                  <a:gd name="T19" fmla="*/ 135 h 203"/>
                  <a:gd name="T20" fmla="*/ 27 w 105"/>
                  <a:gd name="T21" fmla="*/ 158 h 203"/>
                  <a:gd name="T22" fmla="*/ 15 w 105"/>
                  <a:gd name="T23" fmla="*/ 181 h 203"/>
                  <a:gd name="T24" fmla="*/ 4 w 105"/>
                  <a:gd name="T25" fmla="*/ 203 h 203"/>
                  <a:gd name="T26" fmla="*/ 1 w 105"/>
                  <a:gd name="T27" fmla="*/ 202 h 203"/>
                  <a:gd name="T28" fmla="*/ 0 w 105"/>
                  <a:gd name="T29" fmla="*/ 195 h 203"/>
                  <a:gd name="T30" fmla="*/ 1 w 105"/>
                  <a:gd name="T31" fmla="*/ 188 h 203"/>
                  <a:gd name="T32" fmla="*/ 3 w 105"/>
                  <a:gd name="T33" fmla="*/ 182 h 203"/>
                  <a:gd name="T34" fmla="*/ 12 w 105"/>
                  <a:gd name="T35" fmla="*/ 161 h 203"/>
                  <a:gd name="T36" fmla="*/ 21 w 105"/>
                  <a:gd name="T37" fmla="*/ 141 h 203"/>
                  <a:gd name="T38" fmla="*/ 31 w 105"/>
                  <a:gd name="T39" fmla="*/ 119 h 203"/>
                  <a:gd name="T40" fmla="*/ 41 w 105"/>
                  <a:gd name="T41" fmla="*/ 98 h 203"/>
                  <a:gd name="T42" fmla="*/ 52 w 105"/>
                  <a:gd name="T43" fmla="*/ 77 h 203"/>
                  <a:gd name="T44" fmla="*/ 63 w 105"/>
                  <a:gd name="T45" fmla="*/ 55 h 203"/>
                  <a:gd name="T46" fmla="*/ 73 w 105"/>
                  <a:gd name="T47" fmla="*/ 35 h 203"/>
                  <a:gd name="T48" fmla="*/ 83 w 105"/>
                  <a:gd name="T49" fmla="*/ 14 h 203"/>
                  <a:gd name="T50" fmla="*/ 89 w 105"/>
                  <a:gd name="T51" fmla="*/ 11 h 203"/>
                  <a:gd name="T52" fmla="*/ 94 w 105"/>
                  <a:gd name="T53" fmla="*/ 5 h 203"/>
                  <a:gd name="T54" fmla="*/ 98 w 105"/>
                  <a:gd name="T55" fmla="*/ 0 h 203"/>
                  <a:gd name="T56" fmla="*/ 105 w 105"/>
                  <a:gd name="T57" fmla="*/ 2 h 20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5"/>
                  <a:gd name="T88" fmla="*/ 0 h 203"/>
                  <a:gd name="T89" fmla="*/ 105 w 105"/>
                  <a:gd name="T90" fmla="*/ 203 h 20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5" h="203">
                    <a:moveTo>
                      <a:pt x="105" y="2"/>
                    </a:moveTo>
                    <a:lnTo>
                      <a:pt x="103" y="8"/>
                    </a:lnTo>
                    <a:lnTo>
                      <a:pt x="97" y="11"/>
                    </a:lnTo>
                    <a:lnTo>
                      <a:pt x="92" y="12"/>
                    </a:lnTo>
                    <a:lnTo>
                      <a:pt x="87" y="15"/>
                    </a:lnTo>
                    <a:lnTo>
                      <a:pt x="78" y="41"/>
                    </a:lnTo>
                    <a:lnTo>
                      <a:pt x="69" y="64"/>
                    </a:lnTo>
                    <a:lnTo>
                      <a:pt x="59" y="89"/>
                    </a:lnTo>
                    <a:lnTo>
                      <a:pt x="49" y="113"/>
                    </a:lnTo>
                    <a:lnTo>
                      <a:pt x="38" y="135"/>
                    </a:lnTo>
                    <a:lnTo>
                      <a:pt x="27" y="158"/>
                    </a:lnTo>
                    <a:lnTo>
                      <a:pt x="15" y="181"/>
                    </a:lnTo>
                    <a:lnTo>
                      <a:pt x="4" y="203"/>
                    </a:lnTo>
                    <a:lnTo>
                      <a:pt x="1" y="202"/>
                    </a:lnTo>
                    <a:lnTo>
                      <a:pt x="0" y="195"/>
                    </a:lnTo>
                    <a:lnTo>
                      <a:pt x="1" y="188"/>
                    </a:lnTo>
                    <a:lnTo>
                      <a:pt x="3" y="182"/>
                    </a:lnTo>
                    <a:lnTo>
                      <a:pt x="12" y="161"/>
                    </a:lnTo>
                    <a:lnTo>
                      <a:pt x="21" y="141"/>
                    </a:lnTo>
                    <a:lnTo>
                      <a:pt x="31" y="119"/>
                    </a:lnTo>
                    <a:lnTo>
                      <a:pt x="41" y="98"/>
                    </a:lnTo>
                    <a:lnTo>
                      <a:pt x="52" y="77"/>
                    </a:lnTo>
                    <a:lnTo>
                      <a:pt x="63" y="55"/>
                    </a:lnTo>
                    <a:lnTo>
                      <a:pt x="73" y="35"/>
                    </a:lnTo>
                    <a:lnTo>
                      <a:pt x="83" y="14"/>
                    </a:lnTo>
                    <a:lnTo>
                      <a:pt x="89" y="11"/>
                    </a:lnTo>
                    <a:lnTo>
                      <a:pt x="94" y="5"/>
                    </a:lnTo>
                    <a:lnTo>
                      <a:pt x="98" y="0"/>
                    </a:lnTo>
                    <a:lnTo>
                      <a:pt x="105" y="2"/>
                    </a:lnTo>
                    <a:close/>
                  </a:path>
                </a:pathLst>
              </a:custGeom>
              <a:solidFill>
                <a:srgbClr val="FFFFFF"/>
              </a:solidFill>
              <a:ln w="9525">
                <a:noFill/>
                <a:round/>
                <a:headEnd/>
                <a:tailEnd/>
              </a:ln>
            </p:spPr>
            <p:txBody>
              <a:bodyPr/>
              <a:lstStyle/>
              <a:p>
                <a:endParaRPr lang="en-US" dirty="0"/>
              </a:p>
            </p:txBody>
          </p:sp>
          <p:sp>
            <p:nvSpPr>
              <p:cNvPr id="122448" name="Freeform 592"/>
              <p:cNvSpPr>
                <a:spLocks/>
              </p:cNvSpPr>
              <p:nvPr/>
            </p:nvSpPr>
            <p:spPr bwMode="auto">
              <a:xfrm>
                <a:off x="2960" y="1379"/>
                <a:ext cx="8" cy="16"/>
              </a:xfrm>
              <a:custGeom>
                <a:avLst/>
                <a:gdLst>
                  <a:gd name="T0" fmla="*/ 4 w 43"/>
                  <a:gd name="T1" fmla="*/ 81 h 81"/>
                  <a:gd name="T2" fmla="*/ 0 w 43"/>
                  <a:gd name="T3" fmla="*/ 76 h 81"/>
                  <a:gd name="T4" fmla="*/ 2 w 43"/>
                  <a:gd name="T5" fmla="*/ 67 h 81"/>
                  <a:gd name="T6" fmla="*/ 6 w 43"/>
                  <a:gd name="T7" fmla="*/ 56 h 81"/>
                  <a:gd name="T8" fmla="*/ 8 w 43"/>
                  <a:gd name="T9" fmla="*/ 46 h 81"/>
                  <a:gd name="T10" fmla="*/ 36 w 43"/>
                  <a:gd name="T11" fmla="*/ 0 h 81"/>
                  <a:gd name="T12" fmla="*/ 43 w 43"/>
                  <a:gd name="T13" fmla="*/ 13 h 81"/>
                  <a:gd name="T14" fmla="*/ 4 w 43"/>
                  <a:gd name="T15" fmla="*/ 81 h 81"/>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81"/>
                  <a:gd name="T26" fmla="*/ 43 w 43"/>
                  <a:gd name="T27" fmla="*/ 81 h 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81">
                    <a:moveTo>
                      <a:pt x="4" y="81"/>
                    </a:moveTo>
                    <a:lnTo>
                      <a:pt x="0" y="76"/>
                    </a:lnTo>
                    <a:lnTo>
                      <a:pt x="2" y="67"/>
                    </a:lnTo>
                    <a:lnTo>
                      <a:pt x="6" y="56"/>
                    </a:lnTo>
                    <a:lnTo>
                      <a:pt x="8" y="46"/>
                    </a:lnTo>
                    <a:lnTo>
                      <a:pt x="36" y="0"/>
                    </a:lnTo>
                    <a:lnTo>
                      <a:pt x="43" y="13"/>
                    </a:lnTo>
                    <a:lnTo>
                      <a:pt x="4" y="81"/>
                    </a:lnTo>
                    <a:close/>
                  </a:path>
                </a:pathLst>
              </a:custGeom>
              <a:solidFill>
                <a:srgbClr val="FFFFFF"/>
              </a:solidFill>
              <a:ln w="9525">
                <a:noFill/>
                <a:round/>
                <a:headEnd/>
                <a:tailEnd/>
              </a:ln>
            </p:spPr>
            <p:txBody>
              <a:bodyPr/>
              <a:lstStyle/>
              <a:p>
                <a:endParaRPr lang="en-US" dirty="0"/>
              </a:p>
            </p:txBody>
          </p:sp>
          <p:sp>
            <p:nvSpPr>
              <p:cNvPr id="122449" name="Freeform 593"/>
              <p:cNvSpPr>
                <a:spLocks/>
              </p:cNvSpPr>
              <p:nvPr/>
            </p:nvSpPr>
            <p:spPr bwMode="auto">
              <a:xfrm>
                <a:off x="2976" y="1383"/>
                <a:ext cx="3" cy="7"/>
              </a:xfrm>
              <a:custGeom>
                <a:avLst/>
                <a:gdLst>
                  <a:gd name="T0" fmla="*/ 13 w 16"/>
                  <a:gd name="T1" fmla="*/ 32 h 34"/>
                  <a:gd name="T2" fmla="*/ 10 w 16"/>
                  <a:gd name="T3" fmla="*/ 34 h 34"/>
                  <a:gd name="T4" fmla="*/ 8 w 16"/>
                  <a:gd name="T5" fmla="*/ 34 h 34"/>
                  <a:gd name="T6" fmla="*/ 6 w 16"/>
                  <a:gd name="T7" fmla="*/ 34 h 34"/>
                  <a:gd name="T8" fmla="*/ 4 w 16"/>
                  <a:gd name="T9" fmla="*/ 34 h 34"/>
                  <a:gd name="T10" fmla="*/ 1 w 16"/>
                  <a:gd name="T11" fmla="*/ 25 h 34"/>
                  <a:gd name="T12" fmla="*/ 0 w 16"/>
                  <a:gd name="T13" fmla="*/ 15 h 34"/>
                  <a:gd name="T14" fmla="*/ 1 w 16"/>
                  <a:gd name="T15" fmla="*/ 6 h 34"/>
                  <a:gd name="T16" fmla="*/ 7 w 16"/>
                  <a:gd name="T17" fmla="*/ 0 h 34"/>
                  <a:gd name="T18" fmla="*/ 15 w 16"/>
                  <a:gd name="T19" fmla="*/ 4 h 34"/>
                  <a:gd name="T20" fmla="*/ 16 w 16"/>
                  <a:gd name="T21" fmla="*/ 13 h 34"/>
                  <a:gd name="T22" fmla="*/ 15 w 16"/>
                  <a:gd name="T23" fmla="*/ 23 h 34"/>
                  <a:gd name="T24" fmla="*/ 13 w 16"/>
                  <a:gd name="T25" fmla="*/ 32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34"/>
                  <a:gd name="T41" fmla="*/ 16 w 16"/>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34">
                    <a:moveTo>
                      <a:pt x="13" y="32"/>
                    </a:moveTo>
                    <a:lnTo>
                      <a:pt x="10" y="34"/>
                    </a:lnTo>
                    <a:lnTo>
                      <a:pt x="8" y="34"/>
                    </a:lnTo>
                    <a:lnTo>
                      <a:pt x="6" y="34"/>
                    </a:lnTo>
                    <a:lnTo>
                      <a:pt x="4" y="34"/>
                    </a:lnTo>
                    <a:lnTo>
                      <a:pt x="1" y="25"/>
                    </a:lnTo>
                    <a:lnTo>
                      <a:pt x="0" y="15"/>
                    </a:lnTo>
                    <a:lnTo>
                      <a:pt x="1" y="6"/>
                    </a:lnTo>
                    <a:lnTo>
                      <a:pt x="7" y="0"/>
                    </a:lnTo>
                    <a:lnTo>
                      <a:pt x="15" y="4"/>
                    </a:lnTo>
                    <a:lnTo>
                      <a:pt x="16" y="13"/>
                    </a:lnTo>
                    <a:lnTo>
                      <a:pt x="15" y="23"/>
                    </a:lnTo>
                    <a:lnTo>
                      <a:pt x="13" y="32"/>
                    </a:lnTo>
                    <a:close/>
                  </a:path>
                </a:pathLst>
              </a:custGeom>
              <a:solidFill>
                <a:srgbClr val="FFFFFF"/>
              </a:solidFill>
              <a:ln w="9525">
                <a:noFill/>
                <a:round/>
                <a:headEnd/>
                <a:tailEnd/>
              </a:ln>
            </p:spPr>
            <p:txBody>
              <a:bodyPr/>
              <a:lstStyle/>
              <a:p>
                <a:endParaRPr lang="en-US" dirty="0"/>
              </a:p>
            </p:txBody>
          </p:sp>
          <p:sp>
            <p:nvSpPr>
              <p:cNvPr id="122450" name="Freeform 594"/>
              <p:cNvSpPr>
                <a:spLocks/>
              </p:cNvSpPr>
              <p:nvPr/>
            </p:nvSpPr>
            <p:spPr bwMode="auto">
              <a:xfrm>
                <a:off x="2897" y="1384"/>
                <a:ext cx="11" cy="23"/>
              </a:xfrm>
              <a:custGeom>
                <a:avLst/>
                <a:gdLst>
                  <a:gd name="T0" fmla="*/ 59 w 59"/>
                  <a:gd name="T1" fmla="*/ 2 h 115"/>
                  <a:gd name="T2" fmla="*/ 54 w 59"/>
                  <a:gd name="T3" fmla="*/ 16 h 115"/>
                  <a:gd name="T4" fmla="*/ 47 w 59"/>
                  <a:gd name="T5" fmla="*/ 30 h 115"/>
                  <a:gd name="T6" fmla="*/ 39 w 59"/>
                  <a:gd name="T7" fmla="*/ 45 h 115"/>
                  <a:gd name="T8" fmla="*/ 31 w 59"/>
                  <a:gd name="T9" fmla="*/ 61 h 115"/>
                  <a:gd name="T10" fmla="*/ 23 w 59"/>
                  <a:gd name="T11" fmla="*/ 75 h 115"/>
                  <a:gd name="T12" fmla="*/ 16 w 59"/>
                  <a:gd name="T13" fmla="*/ 89 h 115"/>
                  <a:gd name="T14" fmla="*/ 8 w 59"/>
                  <a:gd name="T15" fmla="*/ 103 h 115"/>
                  <a:gd name="T16" fmla="*/ 0 w 59"/>
                  <a:gd name="T17" fmla="*/ 115 h 115"/>
                  <a:gd name="T18" fmla="*/ 0 w 59"/>
                  <a:gd name="T19" fmla="*/ 97 h 115"/>
                  <a:gd name="T20" fmla="*/ 3 w 59"/>
                  <a:gd name="T21" fmla="*/ 80 h 115"/>
                  <a:gd name="T22" fmla="*/ 9 w 59"/>
                  <a:gd name="T23" fmla="*/ 64 h 115"/>
                  <a:gd name="T24" fmla="*/ 17 w 59"/>
                  <a:gd name="T25" fmla="*/ 48 h 115"/>
                  <a:gd name="T26" fmla="*/ 27 w 59"/>
                  <a:gd name="T27" fmla="*/ 35 h 115"/>
                  <a:gd name="T28" fmla="*/ 37 w 59"/>
                  <a:gd name="T29" fmla="*/ 21 h 115"/>
                  <a:gd name="T30" fmla="*/ 47 w 59"/>
                  <a:gd name="T31" fmla="*/ 10 h 115"/>
                  <a:gd name="T32" fmla="*/ 57 w 59"/>
                  <a:gd name="T33" fmla="*/ 0 h 115"/>
                  <a:gd name="T34" fmla="*/ 59 w 59"/>
                  <a:gd name="T35" fmla="*/ 2 h 1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9"/>
                  <a:gd name="T55" fmla="*/ 0 h 115"/>
                  <a:gd name="T56" fmla="*/ 59 w 59"/>
                  <a:gd name="T57" fmla="*/ 115 h 1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9" h="115">
                    <a:moveTo>
                      <a:pt x="59" y="2"/>
                    </a:moveTo>
                    <a:lnTo>
                      <a:pt x="54" y="16"/>
                    </a:lnTo>
                    <a:lnTo>
                      <a:pt x="47" y="30"/>
                    </a:lnTo>
                    <a:lnTo>
                      <a:pt x="39" y="45"/>
                    </a:lnTo>
                    <a:lnTo>
                      <a:pt x="31" y="61"/>
                    </a:lnTo>
                    <a:lnTo>
                      <a:pt x="23" y="75"/>
                    </a:lnTo>
                    <a:lnTo>
                      <a:pt x="16" y="89"/>
                    </a:lnTo>
                    <a:lnTo>
                      <a:pt x="8" y="103"/>
                    </a:lnTo>
                    <a:lnTo>
                      <a:pt x="0" y="115"/>
                    </a:lnTo>
                    <a:lnTo>
                      <a:pt x="0" y="97"/>
                    </a:lnTo>
                    <a:lnTo>
                      <a:pt x="3" y="80"/>
                    </a:lnTo>
                    <a:lnTo>
                      <a:pt x="9" y="64"/>
                    </a:lnTo>
                    <a:lnTo>
                      <a:pt x="17" y="48"/>
                    </a:lnTo>
                    <a:lnTo>
                      <a:pt x="27" y="35"/>
                    </a:lnTo>
                    <a:lnTo>
                      <a:pt x="37" y="21"/>
                    </a:lnTo>
                    <a:lnTo>
                      <a:pt x="47" y="10"/>
                    </a:lnTo>
                    <a:lnTo>
                      <a:pt x="57" y="0"/>
                    </a:lnTo>
                    <a:lnTo>
                      <a:pt x="59" y="2"/>
                    </a:lnTo>
                    <a:close/>
                  </a:path>
                </a:pathLst>
              </a:custGeom>
              <a:solidFill>
                <a:srgbClr val="FFFFFF"/>
              </a:solidFill>
              <a:ln w="9525">
                <a:noFill/>
                <a:round/>
                <a:headEnd/>
                <a:tailEnd/>
              </a:ln>
            </p:spPr>
            <p:txBody>
              <a:bodyPr/>
              <a:lstStyle/>
              <a:p>
                <a:endParaRPr lang="en-US" dirty="0"/>
              </a:p>
            </p:txBody>
          </p:sp>
          <p:sp>
            <p:nvSpPr>
              <p:cNvPr id="122451" name="Freeform 595"/>
              <p:cNvSpPr>
                <a:spLocks/>
              </p:cNvSpPr>
              <p:nvPr/>
            </p:nvSpPr>
            <p:spPr bwMode="auto">
              <a:xfrm>
                <a:off x="2915" y="1387"/>
                <a:ext cx="4" cy="9"/>
              </a:xfrm>
              <a:custGeom>
                <a:avLst/>
                <a:gdLst>
                  <a:gd name="T0" fmla="*/ 2 w 20"/>
                  <a:gd name="T1" fmla="*/ 44 h 44"/>
                  <a:gd name="T2" fmla="*/ 0 w 20"/>
                  <a:gd name="T3" fmla="*/ 34 h 44"/>
                  <a:gd name="T4" fmla="*/ 2 w 20"/>
                  <a:gd name="T5" fmla="*/ 21 h 44"/>
                  <a:gd name="T6" fmla="*/ 6 w 20"/>
                  <a:gd name="T7" fmla="*/ 10 h 44"/>
                  <a:gd name="T8" fmla="*/ 11 w 20"/>
                  <a:gd name="T9" fmla="*/ 0 h 44"/>
                  <a:gd name="T10" fmla="*/ 20 w 20"/>
                  <a:gd name="T11" fmla="*/ 0 h 44"/>
                  <a:gd name="T12" fmla="*/ 2 w 20"/>
                  <a:gd name="T13" fmla="*/ 44 h 44"/>
                  <a:gd name="T14" fmla="*/ 0 60000 65536"/>
                  <a:gd name="T15" fmla="*/ 0 60000 65536"/>
                  <a:gd name="T16" fmla="*/ 0 60000 65536"/>
                  <a:gd name="T17" fmla="*/ 0 60000 65536"/>
                  <a:gd name="T18" fmla="*/ 0 60000 65536"/>
                  <a:gd name="T19" fmla="*/ 0 60000 65536"/>
                  <a:gd name="T20" fmla="*/ 0 60000 65536"/>
                  <a:gd name="T21" fmla="*/ 0 w 20"/>
                  <a:gd name="T22" fmla="*/ 0 h 44"/>
                  <a:gd name="T23" fmla="*/ 20 w 20"/>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44">
                    <a:moveTo>
                      <a:pt x="2" y="44"/>
                    </a:moveTo>
                    <a:lnTo>
                      <a:pt x="0" y="34"/>
                    </a:lnTo>
                    <a:lnTo>
                      <a:pt x="2" y="21"/>
                    </a:lnTo>
                    <a:lnTo>
                      <a:pt x="6" y="10"/>
                    </a:lnTo>
                    <a:lnTo>
                      <a:pt x="11" y="0"/>
                    </a:lnTo>
                    <a:lnTo>
                      <a:pt x="20" y="0"/>
                    </a:lnTo>
                    <a:lnTo>
                      <a:pt x="2" y="44"/>
                    </a:lnTo>
                    <a:close/>
                  </a:path>
                </a:pathLst>
              </a:custGeom>
              <a:solidFill>
                <a:srgbClr val="FFFFFF"/>
              </a:solidFill>
              <a:ln w="9525">
                <a:noFill/>
                <a:round/>
                <a:headEnd/>
                <a:tailEnd/>
              </a:ln>
            </p:spPr>
            <p:txBody>
              <a:bodyPr/>
              <a:lstStyle/>
              <a:p>
                <a:endParaRPr lang="en-US" dirty="0"/>
              </a:p>
            </p:txBody>
          </p:sp>
          <p:sp>
            <p:nvSpPr>
              <p:cNvPr id="122452" name="Freeform 596"/>
              <p:cNvSpPr>
                <a:spLocks/>
              </p:cNvSpPr>
              <p:nvPr/>
            </p:nvSpPr>
            <p:spPr bwMode="auto">
              <a:xfrm>
                <a:off x="2963" y="1387"/>
                <a:ext cx="8" cy="16"/>
              </a:xfrm>
              <a:custGeom>
                <a:avLst/>
                <a:gdLst>
                  <a:gd name="T0" fmla="*/ 41 w 41"/>
                  <a:gd name="T1" fmla="*/ 9 h 79"/>
                  <a:gd name="T2" fmla="*/ 37 w 41"/>
                  <a:gd name="T3" fmla="*/ 18 h 79"/>
                  <a:gd name="T4" fmla="*/ 31 w 41"/>
                  <a:gd name="T5" fmla="*/ 27 h 79"/>
                  <a:gd name="T6" fmla="*/ 27 w 41"/>
                  <a:gd name="T7" fmla="*/ 36 h 79"/>
                  <a:gd name="T8" fmla="*/ 22 w 41"/>
                  <a:gd name="T9" fmla="*/ 46 h 79"/>
                  <a:gd name="T10" fmla="*/ 18 w 41"/>
                  <a:gd name="T11" fmla="*/ 55 h 79"/>
                  <a:gd name="T12" fmla="*/ 12 w 41"/>
                  <a:gd name="T13" fmla="*/ 64 h 79"/>
                  <a:gd name="T14" fmla="*/ 6 w 41"/>
                  <a:gd name="T15" fmla="*/ 72 h 79"/>
                  <a:gd name="T16" fmla="*/ 0 w 41"/>
                  <a:gd name="T17" fmla="*/ 79 h 79"/>
                  <a:gd name="T18" fmla="*/ 0 w 41"/>
                  <a:gd name="T19" fmla="*/ 69 h 79"/>
                  <a:gd name="T20" fmla="*/ 2 w 41"/>
                  <a:gd name="T21" fmla="*/ 59 h 79"/>
                  <a:gd name="T22" fmla="*/ 6 w 41"/>
                  <a:gd name="T23" fmla="*/ 49 h 79"/>
                  <a:gd name="T24" fmla="*/ 12 w 41"/>
                  <a:gd name="T25" fmla="*/ 39 h 79"/>
                  <a:gd name="T26" fmla="*/ 18 w 41"/>
                  <a:gd name="T27" fmla="*/ 29 h 79"/>
                  <a:gd name="T28" fmla="*/ 24 w 41"/>
                  <a:gd name="T29" fmla="*/ 19 h 79"/>
                  <a:gd name="T30" fmla="*/ 30 w 41"/>
                  <a:gd name="T31" fmla="*/ 9 h 79"/>
                  <a:gd name="T32" fmla="*/ 36 w 41"/>
                  <a:gd name="T33" fmla="*/ 0 h 79"/>
                  <a:gd name="T34" fmla="*/ 41 w 41"/>
                  <a:gd name="T35" fmla="*/ 9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79"/>
                  <a:gd name="T56" fmla="*/ 41 w 41"/>
                  <a:gd name="T57" fmla="*/ 79 h 7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79">
                    <a:moveTo>
                      <a:pt x="41" y="9"/>
                    </a:moveTo>
                    <a:lnTo>
                      <a:pt x="37" y="18"/>
                    </a:lnTo>
                    <a:lnTo>
                      <a:pt x="31" y="27"/>
                    </a:lnTo>
                    <a:lnTo>
                      <a:pt x="27" y="36"/>
                    </a:lnTo>
                    <a:lnTo>
                      <a:pt x="22" y="46"/>
                    </a:lnTo>
                    <a:lnTo>
                      <a:pt x="18" y="55"/>
                    </a:lnTo>
                    <a:lnTo>
                      <a:pt x="12" y="64"/>
                    </a:lnTo>
                    <a:lnTo>
                      <a:pt x="6" y="72"/>
                    </a:lnTo>
                    <a:lnTo>
                      <a:pt x="0" y="79"/>
                    </a:lnTo>
                    <a:lnTo>
                      <a:pt x="0" y="69"/>
                    </a:lnTo>
                    <a:lnTo>
                      <a:pt x="2" y="59"/>
                    </a:lnTo>
                    <a:lnTo>
                      <a:pt x="6" y="49"/>
                    </a:lnTo>
                    <a:lnTo>
                      <a:pt x="12" y="39"/>
                    </a:lnTo>
                    <a:lnTo>
                      <a:pt x="18" y="29"/>
                    </a:lnTo>
                    <a:lnTo>
                      <a:pt x="24" y="19"/>
                    </a:lnTo>
                    <a:lnTo>
                      <a:pt x="30" y="9"/>
                    </a:lnTo>
                    <a:lnTo>
                      <a:pt x="36" y="0"/>
                    </a:lnTo>
                    <a:lnTo>
                      <a:pt x="41" y="9"/>
                    </a:lnTo>
                    <a:close/>
                  </a:path>
                </a:pathLst>
              </a:custGeom>
              <a:solidFill>
                <a:srgbClr val="FFFFFF"/>
              </a:solidFill>
              <a:ln w="9525">
                <a:noFill/>
                <a:round/>
                <a:headEnd/>
                <a:tailEnd/>
              </a:ln>
            </p:spPr>
            <p:txBody>
              <a:bodyPr/>
              <a:lstStyle/>
              <a:p>
                <a:endParaRPr lang="en-US" dirty="0"/>
              </a:p>
            </p:txBody>
          </p:sp>
          <p:sp>
            <p:nvSpPr>
              <p:cNvPr id="122453" name="Freeform 597"/>
              <p:cNvSpPr>
                <a:spLocks/>
              </p:cNvSpPr>
              <p:nvPr/>
            </p:nvSpPr>
            <p:spPr bwMode="auto">
              <a:xfrm>
                <a:off x="2979" y="1392"/>
                <a:ext cx="4" cy="8"/>
              </a:xfrm>
              <a:custGeom>
                <a:avLst/>
                <a:gdLst>
                  <a:gd name="T0" fmla="*/ 20 w 20"/>
                  <a:gd name="T1" fmla="*/ 21 h 37"/>
                  <a:gd name="T2" fmla="*/ 18 w 20"/>
                  <a:gd name="T3" fmla="*/ 25 h 37"/>
                  <a:gd name="T4" fmla="*/ 13 w 20"/>
                  <a:gd name="T5" fmla="*/ 30 h 37"/>
                  <a:gd name="T6" fmla="*/ 10 w 20"/>
                  <a:gd name="T7" fmla="*/ 33 h 37"/>
                  <a:gd name="T8" fmla="*/ 7 w 20"/>
                  <a:gd name="T9" fmla="*/ 37 h 37"/>
                  <a:gd name="T10" fmla="*/ 2 w 20"/>
                  <a:gd name="T11" fmla="*/ 31 h 37"/>
                  <a:gd name="T12" fmla="*/ 0 w 20"/>
                  <a:gd name="T13" fmla="*/ 23 h 37"/>
                  <a:gd name="T14" fmla="*/ 0 w 20"/>
                  <a:gd name="T15" fmla="*/ 14 h 37"/>
                  <a:gd name="T16" fmla="*/ 0 w 20"/>
                  <a:gd name="T17" fmla="*/ 5 h 37"/>
                  <a:gd name="T18" fmla="*/ 9 w 20"/>
                  <a:gd name="T19" fmla="*/ 0 h 37"/>
                  <a:gd name="T20" fmla="*/ 14 w 20"/>
                  <a:gd name="T21" fmla="*/ 3 h 37"/>
                  <a:gd name="T22" fmla="*/ 18 w 20"/>
                  <a:gd name="T23" fmla="*/ 12 h 37"/>
                  <a:gd name="T24" fmla="*/ 20 w 20"/>
                  <a:gd name="T25" fmla="*/ 21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37"/>
                  <a:gd name="T41" fmla="*/ 20 w 20"/>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37">
                    <a:moveTo>
                      <a:pt x="20" y="21"/>
                    </a:moveTo>
                    <a:lnTo>
                      <a:pt x="18" y="25"/>
                    </a:lnTo>
                    <a:lnTo>
                      <a:pt x="13" y="30"/>
                    </a:lnTo>
                    <a:lnTo>
                      <a:pt x="10" y="33"/>
                    </a:lnTo>
                    <a:lnTo>
                      <a:pt x="7" y="37"/>
                    </a:lnTo>
                    <a:lnTo>
                      <a:pt x="2" y="31"/>
                    </a:lnTo>
                    <a:lnTo>
                      <a:pt x="0" y="23"/>
                    </a:lnTo>
                    <a:lnTo>
                      <a:pt x="0" y="14"/>
                    </a:lnTo>
                    <a:lnTo>
                      <a:pt x="0" y="5"/>
                    </a:lnTo>
                    <a:lnTo>
                      <a:pt x="9" y="0"/>
                    </a:lnTo>
                    <a:lnTo>
                      <a:pt x="14" y="3"/>
                    </a:lnTo>
                    <a:lnTo>
                      <a:pt x="18" y="12"/>
                    </a:lnTo>
                    <a:lnTo>
                      <a:pt x="20" y="21"/>
                    </a:lnTo>
                    <a:close/>
                  </a:path>
                </a:pathLst>
              </a:custGeom>
              <a:solidFill>
                <a:srgbClr val="FFFFFF"/>
              </a:solidFill>
              <a:ln w="9525">
                <a:noFill/>
                <a:round/>
                <a:headEnd/>
                <a:tailEnd/>
              </a:ln>
            </p:spPr>
            <p:txBody>
              <a:bodyPr/>
              <a:lstStyle/>
              <a:p>
                <a:endParaRPr lang="en-US" dirty="0"/>
              </a:p>
            </p:txBody>
          </p:sp>
        </p:grpSp>
        <p:grpSp>
          <p:nvGrpSpPr>
            <p:cNvPr id="12" name="Group 598"/>
            <p:cNvGrpSpPr>
              <a:grpSpLocks/>
            </p:cNvGrpSpPr>
            <p:nvPr/>
          </p:nvGrpSpPr>
          <p:grpSpPr bwMode="auto">
            <a:xfrm>
              <a:off x="1218" y="3420"/>
              <a:ext cx="396" cy="450"/>
              <a:chOff x="1512" y="2880"/>
              <a:chExt cx="396" cy="450"/>
            </a:xfrm>
          </p:grpSpPr>
          <p:sp>
            <p:nvSpPr>
              <p:cNvPr id="122455" name="Rectangle 599"/>
              <p:cNvSpPr>
                <a:spLocks noChangeArrowheads="1"/>
              </p:cNvSpPr>
              <p:nvPr/>
            </p:nvSpPr>
            <p:spPr bwMode="auto">
              <a:xfrm>
                <a:off x="1540" y="3159"/>
                <a:ext cx="3" cy="4"/>
              </a:xfrm>
              <a:prstGeom prst="rect">
                <a:avLst/>
              </a:prstGeom>
              <a:solidFill>
                <a:srgbClr val="000000"/>
              </a:solidFill>
              <a:ln w="9525">
                <a:noFill/>
                <a:miter lim="800000"/>
                <a:headEnd/>
                <a:tailEnd/>
              </a:ln>
            </p:spPr>
            <p:txBody>
              <a:bodyPr/>
              <a:lstStyle/>
              <a:p>
                <a:endParaRPr lang="en-US" dirty="0"/>
              </a:p>
            </p:txBody>
          </p:sp>
          <p:sp>
            <p:nvSpPr>
              <p:cNvPr id="122456" name="Line 600"/>
              <p:cNvSpPr>
                <a:spLocks noChangeShapeType="1"/>
              </p:cNvSpPr>
              <p:nvPr/>
            </p:nvSpPr>
            <p:spPr bwMode="auto">
              <a:xfrm>
                <a:off x="1540" y="3159"/>
                <a:ext cx="3" cy="1"/>
              </a:xfrm>
              <a:prstGeom prst="line">
                <a:avLst/>
              </a:prstGeom>
              <a:noFill/>
              <a:ln w="0">
                <a:solidFill>
                  <a:srgbClr val="000000"/>
                </a:solidFill>
                <a:round/>
                <a:headEnd/>
                <a:tailEnd/>
              </a:ln>
            </p:spPr>
            <p:txBody>
              <a:bodyPr/>
              <a:lstStyle/>
              <a:p>
                <a:endParaRPr lang="en-US" dirty="0"/>
              </a:p>
            </p:txBody>
          </p:sp>
          <p:sp>
            <p:nvSpPr>
              <p:cNvPr id="122457" name="Line 601"/>
              <p:cNvSpPr>
                <a:spLocks noChangeShapeType="1"/>
              </p:cNvSpPr>
              <p:nvPr/>
            </p:nvSpPr>
            <p:spPr bwMode="auto">
              <a:xfrm>
                <a:off x="1540" y="3159"/>
                <a:ext cx="1" cy="4"/>
              </a:xfrm>
              <a:prstGeom prst="line">
                <a:avLst/>
              </a:prstGeom>
              <a:noFill/>
              <a:ln w="0">
                <a:solidFill>
                  <a:srgbClr val="000000"/>
                </a:solidFill>
                <a:round/>
                <a:headEnd/>
                <a:tailEnd/>
              </a:ln>
            </p:spPr>
            <p:txBody>
              <a:bodyPr/>
              <a:lstStyle/>
              <a:p>
                <a:endParaRPr lang="en-US" dirty="0"/>
              </a:p>
            </p:txBody>
          </p:sp>
          <p:sp>
            <p:nvSpPr>
              <p:cNvPr id="122458" name="Rectangle 602"/>
              <p:cNvSpPr>
                <a:spLocks noChangeArrowheads="1"/>
              </p:cNvSpPr>
              <p:nvPr/>
            </p:nvSpPr>
            <p:spPr bwMode="auto">
              <a:xfrm>
                <a:off x="1540" y="3159"/>
                <a:ext cx="3" cy="4"/>
              </a:xfrm>
              <a:prstGeom prst="rect">
                <a:avLst/>
              </a:prstGeom>
              <a:solidFill>
                <a:srgbClr val="000000"/>
              </a:solidFill>
              <a:ln w="9525">
                <a:noFill/>
                <a:miter lim="800000"/>
                <a:headEnd/>
                <a:tailEnd/>
              </a:ln>
            </p:spPr>
            <p:txBody>
              <a:bodyPr/>
              <a:lstStyle/>
              <a:p>
                <a:endParaRPr lang="en-US" dirty="0"/>
              </a:p>
            </p:txBody>
          </p:sp>
          <p:sp>
            <p:nvSpPr>
              <p:cNvPr id="122459" name="Line 603"/>
              <p:cNvSpPr>
                <a:spLocks noChangeShapeType="1"/>
              </p:cNvSpPr>
              <p:nvPr/>
            </p:nvSpPr>
            <p:spPr bwMode="auto">
              <a:xfrm>
                <a:off x="1540" y="3159"/>
                <a:ext cx="3" cy="1"/>
              </a:xfrm>
              <a:prstGeom prst="line">
                <a:avLst/>
              </a:prstGeom>
              <a:noFill/>
              <a:ln w="0">
                <a:solidFill>
                  <a:srgbClr val="000000"/>
                </a:solidFill>
                <a:round/>
                <a:headEnd/>
                <a:tailEnd/>
              </a:ln>
            </p:spPr>
            <p:txBody>
              <a:bodyPr/>
              <a:lstStyle/>
              <a:p>
                <a:endParaRPr lang="en-US" dirty="0"/>
              </a:p>
            </p:txBody>
          </p:sp>
          <p:sp>
            <p:nvSpPr>
              <p:cNvPr id="122460" name="Line 604"/>
              <p:cNvSpPr>
                <a:spLocks noChangeShapeType="1"/>
              </p:cNvSpPr>
              <p:nvPr/>
            </p:nvSpPr>
            <p:spPr bwMode="auto">
              <a:xfrm>
                <a:off x="1540" y="3159"/>
                <a:ext cx="1" cy="4"/>
              </a:xfrm>
              <a:prstGeom prst="line">
                <a:avLst/>
              </a:prstGeom>
              <a:noFill/>
              <a:ln w="0">
                <a:solidFill>
                  <a:srgbClr val="000000"/>
                </a:solidFill>
                <a:round/>
                <a:headEnd/>
                <a:tailEnd/>
              </a:ln>
            </p:spPr>
            <p:txBody>
              <a:bodyPr/>
              <a:lstStyle/>
              <a:p>
                <a:endParaRPr lang="en-US" dirty="0"/>
              </a:p>
            </p:txBody>
          </p:sp>
          <p:sp>
            <p:nvSpPr>
              <p:cNvPr id="122461" name="Freeform 605"/>
              <p:cNvSpPr>
                <a:spLocks/>
              </p:cNvSpPr>
              <p:nvPr/>
            </p:nvSpPr>
            <p:spPr bwMode="auto">
              <a:xfrm>
                <a:off x="1513" y="3203"/>
                <a:ext cx="102" cy="52"/>
              </a:xfrm>
              <a:custGeom>
                <a:avLst/>
                <a:gdLst>
                  <a:gd name="T0" fmla="*/ 5 w 102"/>
                  <a:gd name="T1" fmla="*/ 36 h 52"/>
                  <a:gd name="T2" fmla="*/ 11 w 102"/>
                  <a:gd name="T3" fmla="*/ 33 h 52"/>
                  <a:gd name="T4" fmla="*/ 47 w 102"/>
                  <a:gd name="T5" fmla="*/ 5 h 52"/>
                  <a:gd name="T6" fmla="*/ 69 w 102"/>
                  <a:gd name="T7" fmla="*/ 0 h 52"/>
                  <a:gd name="T8" fmla="*/ 102 w 102"/>
                  <a:gd name="T9" fmla="*/ 2 h 52"/>
                  <a:gd name="T10" fmla="*/ 94 w 102"/>
                  <a:gd name="T11" fmla="*/ 22 h 52"/>
                  <a:gd name="T12" fmla="*/ 88 w 102"/>
                  <a:gd name="T13" fmla="*/ 10 h 52"/>
                  <a:gd name="T14" fmla="*/ 69 w 102"/>
                  <a:gd name="T15" fmla="*/ 13 h 52"/>
                  <a:gd name="T16" fmla="*/ 53 w 102"/>
                  <a:gd name="T17" fmla="*/ 14 h 52"/>
                  <a:gd name="T18" fmla="*/ 30 w 102"/>
                  <a:gd name="T19" fmla="*/ 30 h 52"/>
                  <a:gd name="T20" fmla="*/ 19 w 102"/>
                  <a:gd name="T21" fmla="*/ 44 h 52"/>
                  <a:gd name="T22" fmla="*/ 0 w 102"/>
                  <a:gd name="T23" fmla="*/ 52 h 52"/>
                  <a:gd name="T24" fmla="*/ 5 w 102"/>
                  <a:gd name="T25" fmla="*/ 36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52"/>
                  <a:gd name="T41" fmla="*/ 102 w 102"/>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52">
                    <a:moveTo>
                      <a:pt x="5" y="36"/>
                    </a:moveTo>
                    <a:lnTo>
                      <a:pt x="11" y="33"/>
                    </a:lnTo>
                    <a:lnTo>
                      <a:pt x="47" y="5"/>
                    </a:lnTo>
                    <a:lnTo>
                      <a:pt x="69" y="0"/>
                    </a:lnTo>
                    <a:lnTo>
                      <a:pt x="102" y="2"/>
                    </a:lnTo>
                    <a:lnTo>
                      <a:pt x="94" y="22"/>
                    </a:lnTo>
                    <a:lnTo>
                      <a:pt x="88" y="10"/>
                    </a:lnTo>
                    <a:lnTo>
                      <a:pt x="69" y="13"/>
                    </a:lnTo>
                    <a:lnTo>
                      <a:pt x="53" y="14"/>
                    </a:lnTo>
                    <a:lnTo>
                      <a:pt x="30" y="30"/>
                    </a:lnTo>
                    <a:lnTo>
                      <a:pt x="19" y="44"/>
                    </a:lnTo>
                    <a:lnTo>
                      <a:pt x="0" y="52"/>
                    </a:lnTo>
                    <a:lnTo>
                      <a:pt x="5" y="36"/>
                    </a:lnTo>
                    <a:close/>
                  </a:path>
                </a:pathLst>
              </a:custGeom>
              <a:solidFill>
                <a:srgbClr val="FFFFFF"/>
              </a:solidFill>
              <a:ln w="9525">
                <a:noFill/>
                <a:round/>
                <a:headEnd/>
                <a:tailEnd/>
              </a:ln>
            </p:spPr>
            <p:txBody>
              <a:bodyPr/>
              <a:lstStyle/>
              <a:p>
                <a:endParaRPr lang="en-US" dirty="0"/>
              </a:p>
            </p:txBody>
          </p:sp>
          <p:sp>
            <p:nvSpPr>
              <p:cNvPr id="122462" name="Freeform 606"/>
              <p:cNvSpPr>
                <a:spLocks/>
              </p:cNvSpPr>
              <p:nvPr/>
            </p:nvSpPr>
            <p:spPr bwMode="auto">
              <a:xfrm>
                <a:off x="1608" y="3000"/>
                <a:ext cx="57" cy="80"/>
              </a:xfrm>
              <a:custGeom>
                <a:avLst/>
                <a:gdLst>
                  <a:gd name="T0" fmla="*/ 52 w 57"/>
                  <a:gd name="T1" fmla="*/ 0 h 80"/>
                  <a:gd name="T2" fmla="*/ 41 w 57"/>
                  <a:gd name="T3" fmla="*/ 0 h 80"/>
                  <a:gd name="T4" fmla="*/ 11 w 57"/>
                  <a:gd name="T5" fmla="*/ 3 h 80"/>
                  <a:gd name="T6" fmla="*/ 0 w 57"/>
                  <a:gd name="T7" fmla="*/ 22 h 80"/>
                  <a:gd name="T8" fmla="*/ 5 w 57"/>
                  <a:gd name="T9" fmla="*/ 42 h 80"/>
                  <a:gd name="T10" fmla="*/ 22 w 57"/>
                  <a:gd name="T11" fmla="*/ 66 h 80"/>
                  <a:gd name="T12" fmla="*/ 38 w 57"/>
                  <a:gd name="T13" fmla="*/ 80 h 80"/>
                  <a:gd name="T14" fmla="*/ 53 w 57"/>
                  <a:gd name="T15" fmla="*/ 74 h 80"/>
                  <a:gd name="T16" fmla="*/ 57 w 57"/>
                  <a:gd name="T17" fmla="*/ 21 h 80"/>
                  <a:gd name="T18" fmla="*/ 52 w 57"/>
                  <a:gd name="T19" fmla="*/ 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80"/>
                  <a:gd name="T32" fmla="*/ 57 w 57"/>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80">
                    <a:moveTo>
                      <a:pt x="52" y="0"/>
                    </a:moveTo>
                    <a:lnTo>
                      <a:pt x="41" y="0"/>
                    </a:lnTo>
                    <a:lnTo>
                      <a:pt x="11" y="3"/>
                    </a:lnTo>
                    <a:lnTo>
                      <a:pt x="0" y="22"/>
                    </a:lnTo>
                    <a:lnTo>
                      <a:pt x="5" y="42"/>
                    </a:lnTo>
                    <a:lnTo>
                      <a:pt x="22" y="66"/>
                    </a:lnTo>
                    <a:lnTo>
                      <a:pt x="38" y="80"/>
                    </a:lnTo>
                    <a:lnTo>
                      <a:pt x="53" y="74"/>
                    </a:lnTo>
                    <a:lnTo>
                      <a:pt x="57" y="21"/>
                    </a:lnTo>
                    <a:lnTo>
                      <a:pt x="52" y="0"/>
                    </a:lnTo>
                    <a:close/>
                  </a:path>
                </a:pathLst>
              </a:custGeom>
              <a:solidFill>
                <a:srgbClr val="FFFFFF"/>
              </a:solidFill>
              <a:ln w="9525">
                <a:noFill/>
                <a:round/>
                <a:headEnd/>
                <a:tailEnd/>
              </a:ln>
            </p:spPr>
            <p:txBody>
              <a:bodyPr/>
              <a:lstStyle/>
              <a:p>
                <a:endParaRPr lang="en-US" dirty="0"/>
              </a:p>
            </p:txBody>
          </p:sp>
          <p:sp>
            <p:nvSpPr>
              <p:cNvPr id="122463" name="Freeform 607"/>
              <p:cNvSpPr>
                <a:spLocks/>
              </p:cNvSpPr>
              <p:nvPr/>
            </p:nvSpPr>
            <p:spPr bwMode="auto">
              <a:xfrm>
                <a:off x="1646" y="2911"/>
                <a:ext cx="90" cy="124"/>
              </a:xfrm>
              <a:custGeom>
                <a:avLst/>
                <a:gdLst>
                  <a:gd name="T0" fmla="*/ 1 w 90"/>
                  <a:gd name="T1" fmla="*/ 18 h 124"/>
                  <a:gd name="T2" fmla="*/ 15 w 90"/>
                  <a:gd name="T3" fmla="*/ 2 h 124"/>
                  <a:gd name="T4" fmla="*/ 59 w 90"/>
                  <a:gd name="T5" fmla="*/ 0 h 124"/>
                  <a:gd name="T6" fmla="*/ 75 w 90"/>
                  <a:gd name="T7" fmla="*/ 4 h 124"/>
                  <a:gd name="T8" fmla="*/ 78 w 90"/>
                  <a:gd name="T9" fmla="*/ 11 h 124"/>
                  <a:gd name="T10" fmla="*/ 83 w 90"/>
                  <a:gd name="T11" fmla="*/ 25 h 124"/>
                  <a:gd name="T12" fmla="*/ 83 w 90"/>
                  <a:gd name="T13" fmla="*/ 38 h 124"/>
                  <a:gd name="T14" fmla="*/ 83 w 90"/>
                  <a:gd name="T15" fmla="*/ 38 h 124"/>
                  <a:gd name="T16" fmla="*/ 83 w 90"/>
                  <a:gd name="T17" fmla="*/ 36 h 124"/>
                  <a:gd name="T18" fmla="*/ 84 w 90"/>
                  <a:gd name="T19" fmla="*/ 36 h 124"/>
                  <a:gd name="T20" fmla="*/ 86 w 90"/>
                  <a:gd name="T21" fmla="*/ 38 h 124"/>
                  <a:gd name="T22" fmla="*/ 89 w 90"/>
                  <a:gd name="T23" fmla="*/ 38 h 124"/>
                  <a:gd name="T24" fmla="*/ 90 w 90"/>
                  <a:gd name="T25" fmla="*/ 38 h 124"/>
                  <a:gd name="T26" fmla="*/ 90 w 90"/>
                  <a:gd name="T27" fmla="*/ 39 h 124"/>
                  <a:gd name="T28" fmla="*/ 90 w 90"/>
                  <a:gd name="T29" fmla="*/ 43 h 124"/>
                  <a:gd name="T30" fmla="*/ 87 w 90"/>
                  <a:gd name="T31" fmla="*/ 63 h 124"/>
                  <a:gd name="T32" fmla="*/ 83 w 90"/>
                  <a:gd name="T33" fmla="*/ 82 h 124"/>
                  <a:gd name="T34" fmla="*/ 79 w 90"/>
                  <a:gd name="T35" fmla="*/ 102 h 124"/>
                  <a:gd name="T36" fmla="*/ 58 w 90"/>
                  <a:gd name="T37" fmla="*/ 124 h 124"/>
                  <a:gd name="T38" fmla="*/ 22 w 90"/>
                  <a:gd name="T39" fmla="*/ 117 h 124"/>
                  <a:gd name="T40" fmla="*/ 17 w 90"/>
                  <a:gd name="T41" fmla="*/ 103 h 124"/>
                  <a:gd name="T42" fmla="*/ 14 w 90"/>
                  <a:gd name="T43" fmla="*/ 89 h 124"/>
                  <a:gd name="T44" fmla="*/ 12 w 90"/>
                  <a:gd name="T45" fmla="*/ 85 h 124"/>
                  <a:gd name="T46" fmla="*/ 12 w 90"/>
                  <a:gd name="T47" fmla="*/ 85 h 124"/>
                  <a:gd name="T48" fmla="*/ 11 w 90"/>
                  <a:gd name="T49" fmla="*/ 83 h 124"/>
                  <a:gd name="T50" fmla="*/ 11 w 90"/>
                  <a:gd name="T51" fmla="*/ 82 h 124"/>
                  <a:gd name="T52" fmla="*/ 9 w 90"/>
                  <a:gd name="T53" fmla="*/ 80 h 124"/>
                  <a:gd name="T54" fmla="*/ 8 w 90"/>
                  <a:gd name="T55" fmla="*/ 77 h 124"/>
                  <a:gd name="T56" fmla="*/ 6 w 90"/>
                  <a:gd name="T57" fmla="*/ 74 h 124"/>
                  <a:gd name="T58" fmla="*/ 6 w 90"/>
                  <a:gd name="T59" fmla="*/ 69 h 124"/>
                  <a:gd name="T60" fmla="*/ 5 w 90"/>
                  <a:gd name="T61" fmla="*/ 66 h 124"/>
                  <a:gd name="T62" fmla="*/ 0 w 90"/>
                  <a:gd name="T63" fmla="*/ 46 h 124"/>
                  <a:gd name="T64" fmla="*/ 3 w 90"/>
                  <a:gd name="T65" fmla="*/ 33 h 124"/>
                  <a:gd name="T66" fmla="*/ 1 w 90"/>
                  <a:gd name="T67" fmla="*/ 18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0"/>
                  <a:gd name="T103" fmla="*/ 0 h 124"/>
                  <a:gd name="T104" fmla="*/ 90 w 90"/>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0" h="124">
                    <a:moveTo>
                      <a:pt x="1" y="18"/>
                    </a:moveTo>
                    <a:lnTo>
                      <a:pt x="15" y="2"/>
                    </a:lnTo>
                    <a:lnTo>
                      <a:pt x="59" y="0"/>
                    </a:lnTo>
                    <a:lnTo>
                      <a:pt x="75" y="4"/>
                    </a:lnTo>
                    <a:lnTo>
                      <a:pt x="78" y="11"/>
                    </a:lnTo>
                    <a:lnTo>
                      <a:pt x="83" y="25"/>
                    </a:lnTo>
                    <a:lnTo>
                      <a:pt x="83" y="38"/>
                    </a:lnTo>
                    <a:lnTo>
                      <a:pt x="83" y="36"/>
                    </a:lnTo>
                    <a:lnTo>
                      <a:pt x="84" y="36"/>
                    </a:lnTo>
                    <a:lnTo>
                      <a:pt x="86" y="38"/>
                    </a:lnTo>
                    <a:lnTo>
                      <a:pt x="89" y="38"/>
                    </a:lnTo>
                    <a:lnTo>
                      <a:pt x="90" y="38"/>
                    </a:lnTo>
                    <a:lnTo>
                      <a:pt x="90" y="39"/>
                    </a:lnTo>
                    <a:lnTo>
                      <a:pt x="90" y="43"/>
                    </a:lnTo>
                    <a:lnTo>
                      <a:pt x="87" y="63"/>
                    </a:lnTo>
                    <a:lnTo>
                      <a:pt x="83" y="82"/>
                    </a:lnTo>
                    <a:lnTo>
                      <a:pt x="79" y="102"/>
                    </a:lnTo>
                    <a:lnTo>
                      <a:pt x="58" y="124"/>
                    </a:lnTo>
                    <a:lnTo>
                      <a:pt x="22" y="117"/>
                    </a:lnTo>
                    <a:lnTo>
                      <a:pt x="17" y="103"/>
                    </a:lnTo>
                    <a:lnTo>
                      <a:pt x="14" y="89"/>
                    </a:lnTo>
                    <a:lnTo>
                      <a:pt x="12" y="85"/>
                    </a:lnTo>
                    <a:lnTo>
                      <a:pt x="11" y="83"/>
                    </a:lnTo>
                    <a:lnTo>
                      <a:pt x="11" y="82"/>
                    </a:lnTo>
                    <a:lnTo>
                      <a:pt x="9" y="80"/>
                    </a:lnTo>
                    <a:lnTo>
                      <a:pt x="8" y="77"/>
                    </a:lnTo>
                    <a:lnTo>
                      <a:pt x="6" y="74"/>
                    </a:lnTo>
                    <a:lnTo>
                      <a:pt x="6" y="69"/>
                    </a:lnTo>
                    <a:lnTo>
                      <a:pt x="5" y="66"/>
                    </a:lnTo>
                    <a:lnTo>
                      <a:pt x="0" y="46"/>
                    </a:lnTo>
                    <a:lnTo>
                      <a:pt x="3" y="33"/>
                    </a:lnTo>
                    <a:lnTo>
                      <a:pt x="1" y="18"/>
                    </a:lnTo>
                    <a:close/>
                  </a:path>
                </a:pathLst>
              </a:custGeom>
              <a:solidFill>
                <a:srgbClr val="FFFFFF"/>
              </a:solidFill>
              <a:ln w="9525">
                <a:noFill/>
                <a:round/>
                <a:headEnd/>
                <a:tailEnd/>
              </a:ln>
            </p:spPr>
            <p:txBody>
              <a:bodyPr/>
              <a:lstStyle/>
              <a:p>
                <a:endParaRPr lang="en-US" dirty="0"/>
              </a:p>
            </p:txBody>
          </p:sp>
          <p:sp>
            <p:nvSpPr>
              <p:cNvPr id="122464" name="Freeform 608"/>
              <p:cNvSpPr>
                <a:spLocks/>
              </p:cNvSpPr>
              <p:nvPr/>
            </p:nvSpPr>
            <p:spPr bwMode="auto">
              <a:xfrm>
                <a:off x="1512" y="2880"/>
                <a:ext cx="371" cy="432"/>
              </a:xfrm>
              <a:custGeom>
                <a:avLst/>
                <a:gdLst>
                  <a:gd name="T0" fmla="*/ 287 w 371"/>
                  <a:gd name="T1" fmla="*/ 191 h 432"/>
                  <a:gd name="T2" fmla="*/ 304 w 371"/>
                  <a:gd name="T3" fmla="*/ 219 h 432"/>
                  <a:gd name="T4" fmla="*/ 299 w 371"/>
                  <a:gd name="T5" fmla="*/ 275 h 432"/>
                  <a:gd name="T6" fmla="*/ 335 w 371"/>
                  <a:gd name="T7" fmla="*/ 281 h 432"/>
                  <a:gd name="T8" fmla="*/ 351 w 371"/>
                  <a:gd name="T9" fmla="*/ 278 h 432"/>
                  <a:gd name="T10" fmla="*/ 316 w 371"/>
                  <a:gd name="T11" fmla="*/ 309 h 432"/>
                  <a:gd name="T12" fmla="*/ 357 w 371"/>
                  <a:gd name="T13" fmla="*/ 311 h 432"/>
                  <a:gd name="T14" fmla="*/ 349 w 371"/>
                  <a:gd name="T15" fmla="*/ 318 h 432"/>
                  <a:gd name="T16" fmla="*/ 301 w 371"/>
                  <a:gd name="T17" fmla="*/ 353 h 432"/>
                  <a:gd name="T18" fmla="*/ 318 w 371"/>
                  <a:gd name="T19" fmla="*/ 370 h 432"/>
                  <a:gd name="T20" fmla="*/ 304 w 371"/>
                  <a:gd name="T21" fmla="*/ 401 h 432"/>
                  <a:gd name="T22" fmla="*/ 290 w 371"/>
                  <a:gd name="T23" fmla="*/ 407 h 432"/>
                  <a:gd name="T24" fmla="*/ 257 w 371"/>
                  <a:gd name="T25" fmla="*/ 368 h 432"/>
                  <a:gd name="T26" fmla="*/ 262 w 371"/>
                  <a:gd name="T27" fmla="*/ 326 h 432"/>
                  <a:gd name="T28" fmla="*/ 245 w 371"/>
                  <a:gd name="T29" fmla="*/ 322 h 432"/>
                  <a:gd name="T30" fmla="*/ 231 w 371"/>
                  <a:gd name="T31" fmla="*/ 309 h 432"/>
                  <a:gd name="T32" fmla="*/ 224 w 371"/>
                  <a:gd name="T33" fmla="*/ 353 h 432"/>
                  <a:gd name="T34" fmla="*/ 213 w 371"/>
                  <a:gd name="T35" fmla="*/ 411 h 432"/>
                  <a:gd name="T36" fmla="*/ 192 w 371"/>
                  <a:gd name="T37" fmla="*/ 414 h 432"/>
                  <a:gd name="T38" fmla="*/ 173 w 371"/>
                  <a:gd name="T39" fmla="*/ 379 h 432"/>
                  <a:gd name="T40" fmla="*/ 168 w 371"/>
                  <a:gd name="T41" fmla="*/ 298 h 432"/>
                  <a:gd name="T42" fmla="*/ 170 w 371"/>
                  <a:gd name="T43" fmla="*/ 340 h 432"/>
                  <a:gd name="T44" fmla="*/ 149 w 371"/>
                  <a:gd name="T45" fmla="*/ 334 h 432"/>
                  <a:gd name="T46" fmla="*/ 118 w 371"/>
                  <a:gd name="T47" fmla="*/ 342 h 432"/>
                  <a:gd name="T48" fmla="*/ 98 w 371"/>
                  <a:gd name="T49" fmla="*/ 350 h 432"/>
                  <a:gd name="T50" fmla="*/ 76 w 371"/>
                  <a:gd name="T51" fmla="*/ 337 h 432"/>
                  <a:gd name="T52" fmla="*/ 15 w 371"/>
                  <a:gd name="T53" fmla="*/ 373 h 432"/>
                  <a:gd name="T54" fmla="*/ 25 w 371"/>
                  <a:gd name="T55" fmla="*/ 357 h 432"/>
                  <a:gd name="T56" fmla="*/ 92 w 371"/>
                  <a:gd name="T57" fmla="*/ 326 h 432"/>
                  <a:gd name="T58" fmla="*/ 19 w 371"/>
                  <a:gd name="T59" fmla="*/ 354 h 432"/>
                  <a:gd name="T60" fmla="*/ 22 w 371"/>
                  <a:gd name="T61" fmla="*/ 345 h 432"/>
                  <a:gd name="T62" fmla="*/ 89 w 371"/>
                  <a:gd name="T63" fmla="*/ 322 h 432"/>
                  <a:gd name="T64" fmla="*/ 146 w 371"/>
                  <a:gd name="T65" fmla="*/ 312 h 432"/>
                  <a:gd name="T66" fmla="*/ 164 w 371"/>
                  <a:gd name="T67" fmla="*/ 254 h 432"/>
                  <a:gd name="T68" fmla="*/ 129 w 371"/>
                  <a:gd name="T69" fmla="*/ 242 h 432"/>
                  <a:gd name="T70" fmla="*/ 126 w 371"/>
                  <a:gd name="T71" fmla="*/ 203 h 432"/>
                  <a:gd name="T72" fmla="*/ 103 w 371"/>
                  <a:gd name="T73" fmla="*/ 123 h 432"/>
                  <a:gd name="T74" fmla="*/ 142 w 371"/>
                  <a:gd name="T75" fmla="*/ 120 h 432"/>
                  <a:gd name="T76" fmla="*/ 104 w 371"/>
                  <a:gd name="T77" fmla="*/ 136 h 432"/>
                  <a:gd name="T78" fmla="*/ 129 w 371"/>
                  <a:gd name="T79" fmla="*/ 194 h 432"/>
                  <a:gd name="T80" fmla="*/ 146 w 371"/>
                  <a:gd name="T81" fmla="*/ 125 h 432"/>
                  <a:gd name="T82" fmla="*/ 170 w 371"/>
                  <a:gd name="T83" fmla="*/ 142 h 432"/>
                  <a:gd name="T84" fmla="*/ 212 w 371"/>
                  <a:gd name="T85" fmla="*/ 122 h 432"/>
                  <a:gd name="T86" fmla="*/ 217 w 371"/>
                  <a:gd name="T87" fmla="*/ 95 h 432"/>
                  <a:gd name="T88" fmla="*/ 212 w 371"/>
                  <a:gd name="T89" fmla="*/ 74 h 432"/>
                  <a:gd name="T90" fmla="*/ 210 w 371"/>
                  <a:gd name="T91" fmla="*/ 59 h 432"/>
                  <a:gd name="T92" fmla="*/ 188 w 371"/>
                  <a:gd name="T93" fmla="*/ 59 h 432"/>
                  <a:gd name="T94" fmla="*/ 201 w 371"/>
                  <a:gd name="T95" fmla="*/ 56 h 432"/>
                  <a:gd name="T96" fmla="*/ 207 w 371"/>
                  <a:gd name="T97" fmla="*/ 41 h 432"/>
                  <a:gd name="T98" fmla="*/ 162 w 371"/>
                  <a:gd name="T99" fmla="*/ 59 h 432"/>
                  <a:gd name="T100" fmla="*/ 149 w 371"/>
                  <a:gd name="T101" fmla="*/ 45 h 432"/>
                  <a:gd name="T102" fmla="*/ 145 w 371"/>
                  <a:gd name="T103" fmla="*/ 55 h 432"/>
                  <a:gd name="T104" fmla="*/ 137 w 371"/>
                  <a:gd name="T105" fmla="*/ 72 h 432"/>
                  <a:gd name="T106" fmla="*/ 151 w 371"/>
                  <a:gd name="T107" fmla="*/ 100 h 432"/>
                  <a:gd name="T108" fmla="*/ 131 w 371"/>
                  <a:gd name="T109" fmla="*/ 52 h 432"/>
                  <a:gd name="T110" fmla="*/ 129 w 371"/>
                  <a:gd name="T111" fmla="*/ 30 h 432"/>
                  <a:gd name="T112" fmla="*/ 165 w 371"/>
                  <a:gd name="T113" fmla="*/ 3 h 432"/>
                  <a:gd name="T114" fmla="*/ 193 w 371"/>
                  <a:gd name="T115" fmla="*/ 3 h 432"/>
                  <a:gd name="T116" fmla="*/ 218 w 371"/>
                  <a:gd name="T117" fmla="*/ 22 h 432"/>
                  <a:gd name="T118" fmla="*/ 217 w 371"/>
                  <a:gd name="T119" fmla="*/ 45 h 432"/>
                  <a:gd name="T120" fmla="*/ 224 w 371"/>
                  <a:gd name="T121" fmla="*/ 86 h 432"/>
                  <a:gd name="T122" fmla="*/ 288 w 371"/>
                  <a:gd name="T123" fmla="*/ 98 h 432"/>
                  <a:gd name="T124" fmla="*/ 305 w 371"/>
                  <a:gd name="T125" fmla="*/ 169 h 4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71"/>
                  <a:gd name="T190" fmla="*/ 0 h 432"/>
                  <a:gd name="T191" fmla="*/ 371 w 371"/>
                  <a:gd name="T192" fmla="*/ 432 h 4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71" h="432">
                    <a:moveTo>
                      <a:pt x="262" y="150"/>
                    </a:moveTo>
                    <a:lnTo>
                      <a:pt x="259" y="150"/>
                    </a:lnTo>
                    <a:lnTo>
                      <a:pt x="259" y="155"/>
                    </a:lnTo>
                    <a:lnTo>
                      <a:pt x="257" y="159"/>
                    </a:lnTo>
                    <a:lnTo>
                      <a:pt x="257" y="164"/>
                    </a:lnTo>
                    <a:lnTo>
                      <a:pt x="256" y="170"/>
                    </a:lnTo>
                    <a:lnTo>
                      <a:pt x="257" y="170"/>
                    </a:lnTo>
                    <a:lnTo>
                      <a:pt x="257" y="167"/>
                    </a:lnTo>
                    <a:lnTo>
                      <a:pt x="257" y="164"/>
                    </a:lnTo>
                    <a:lnTo>
                      <a:pt x="259" y="162"/>
                    </a:lnTo>
                    <a:lnTo>
                      <a:pt x="259" y="159"/>
                    </a:lnTo>
                    <a:lnTo>
                      <a:pt x="260" y="158"/>
                    </a:lnTo>
                    <a:lnTo>
                      <a:pt x="262" y="156"/>
                    </a:lnTo>
                    <a:lnTo>
                      <a:pt x="262" y="153"/>
                    </a:lnTo>
                    <a:lnTo>
                      <a:pt x="262" y="150"/>
                    </a:lnTo>
                    <a:lnTo>
                      <a:pt x="290" y="189"/>
                    </a:lnTo>
                    <a:lnTo>
                      <a:pt x="288" y="189"/>
                    </a:lnTo>
                    <a:lnTo>
                      <a:pt x="287" y="191"/>
                    </a:lnTo>
                    <a:lnTo>
                      <a:pt x="285" y="192"/>
                    </a:lnTo>
                    <a:lnTo>
                      <a:pt x="284" y="194"/>
                    </a:lnTo>
                    <a:lnTo>
                      <a:pt x="280" y="195"/>
                    </a:lnTo>
                    <a:lnTo>
                      <a:pt x="279" y="197"/>
                    </a:lnTo>
                    <a:lnTo>
                      <a:pt x="277" y="198"/>
                    </a:lnTo>
                    <a:lnTo>
                      <a:pt x="277" y="200"/>
                    </a:lnTo>
                    <a:lnTo>
                      <a:pt x="277" y="201"/>
                    </a:lnTo>
                    <a:lnTo>
                      <a:pt x="279" y="201"/>
                    </a:lnTo>
                    <a:lnTo>
                      <a:pt x="282" y="203"/>
                    </a:lnTo>
                    <a:lnTo>
                      <a:pt x="285" y="205"/>
                    </a:lnTo>
                    <a:lnTo>
                      <a:pt x="288" y="206"/>
                    </a:lnTo>
                    <a:lnTo>
                      <a:pt x="290" y="209"/>
                    </a:lnTo>
                    <a:lnTo>
                      <a:pt x="293" y="211"/>
                    </a:lnTo>
                    <a:lnTo>
                      <a:pt x="296" y="212"/>
                    </a:lnTo>
                    <a:lnTo>
                      <a:pt x="298" y="214"/>
                    </a:lnTo>
                    <a:lnTo>
                      <a:pt x="301" y="217"/>
                    </a:lnTo>
                    <a:lnTo>
                      <a:pt x="304" y="219"/>
                    </a:lnTo>
                    <a:lnTo>
                      <a:pt x="305" y="222"/>
                    </a:lnTo>
                    <a:lnTo>
                      <a:pt x="309" y="223"/>
                    </a:lnTo>
                    <a:lnTo>
                      <a:pt x="310" y="226"/>
                    </a:lnTo>
                    <a:lnTo>
                      <a:pt x="312" y="230"/>
                    </a:lnTo>
                    <a:lnTo>
                      <a:pt x="313" y="231"/>
                    </a:lnTo>
                    <a:lnTo>
                      <a:pt x="315" y="236"/>
                    </a:lnTo>
                    <a:lnTo>
                      <a:pt x="315" y="239"/>
                    </a:lnTo>
                    <a:lnTo>
                      <a:pt x="315" y="242"/>
                    </a:lnTo>
                    <a:lnTo>
                      <a:pt x="315" y="247"/>
                    </a:lnTo>
                    <a:lnTo>
                      <a:pt x="313" y="250"/>
                    </a:lnTo>
                    <a:lnTo>
                      <a:pt x="312" y="254"/>
                    </a:lnTo>
                    <a:lnTo>
                      <a:pt x="310" y="258"/>
                    </a:lnTo>
                    <a:lnTo>
                      <a:pt x="310" y="261"/>
                    </a:lnTo>
                    <a:lnTo>
                      <a:pt x="307" y="264"/>
                    </a:lnTo>
                    <a:lnTo>
                      <a:pt x="305" y="267"/>
                    </a:lnTo>
                    <a:lnTo>
                      <a:pt x="302" y="270"/>
                    </a:lnTo>
                    <a:lnTo>
                      <a:pt x="301" y="273"/>
                    </a:lnTo>
                    <a:lnTo>
                      <a:pt x="299" y="275"/>
                    </a:lnTo>
                    <a:lnTo>
                      <a:pt x="299" y="279"/>
                    </a:lnTo>
                    <a:lnTo>
                      <a:pt x="301" y="284"/>
                    </a:lnTo>
                    <a:lnTo>
                      <a:pt x="302" y="284"/>
                    </a:lnTo>
                    <a:lnTo>
                      <a:pt x="304" y="286"/>
                    </a:lnTo>
                    <a:lnTo>
                      <a:pt x="304" y="287"/>
                    </a:lnTo>
                    <a:lnTo>
                      <a:pt x="305" y="287"/>
                    </a:lnTo>
                    <a:lnTo>
                      <a:pt x="305" y="289"/>
                    </a:lnTo>
                    <a:lnTo>
                      <a:pt x="307" y="290"/>
                    </a:lnTo>
                    <a:lnTo>
                      <a:pt x="309" y="292"/>
                    </a:lnTo>
                    <a:lnTo>
                      <a:pt x="310" y="292"/>
                    </a:lnTo>
                    <a:lnTo>
                      <a:pt x="312" y="290"/>
                    </a:lnTo>
                    <a:lnTo>
                      <a:pt x="315" y="289"/>
                    </a:lnTo>
                    <a:lnTo>
                      <a:pt x="318" y="287"/>
                    </a:lnTo>
                    <a:lnTo>
                      <a:pt x="323" y="286"/>
                    </a:lnTo>
                    <a:lnTo>
                      <a:pt x="326" y="284"/>
                    </a:lnTo>
                    <a:lnTo>
                      <a:pt x="330" y="283"/>
                    </a:lnTo>
                    <a:lnTo>
                      <a:pt x="335" y="281"/>
                    </a:lnTo>
                    <a:lnTo>
                      <a:pt x="340" y="278"/>
                    </a:lnTo>
                    <a:lnTo>
                      <a:pt x="344" y="276"/>
                    </a:lnTo>
                    <a:lnTo>
                      <a:pt x="349" y="275"/>
                    </a:lnTo>
                    <a:lnTo>
                      <a:pt x="354" y="273"/>
                    </a:lnTo>
                    <a:lnTo>
                      <a:pt x="357" y="272"/>
                    </a:lnTo>
                    <a:lnTo>
                      <a:pt x="362" y="270"/>
                    </a:lnTo>
                    <a:lnTo>
                      <a:pt x="365" y="270"/>
                    </a:lnTo>
                    <a:lnTo>
                      <a:pt x="368" y="269"/>
                    </a:lnTo>
                    <a:lnTo>
                      <a:pt x="368" y="272"/>
                    </a:lnTo>
                    <a:lnTo>
                      <a:pt x="368" y="273"/>
                    </a:lnTo>
                    <a:lnTo>
                      <a:pt x="366" y="273"/>
                    </a:lnTo>
                    <a:lnTo>
                      <a:pt x="365" y="273"/>
                    </a:lnTo>
                    <a:lnTo>
                      <a:pt x="363" y="275"/>
                    </a:lnTo>
                    <a:lnTo>
                      <a:pt x="360" y="275"/>
                    </a:lnTo>
                    <a:lnTo>
                      <a:pt x="358" y="275"/>
                    </a:lnTo>
                    <a:lnTo>
                      <a:pt x="357" y="275"/>
                    </a:lnTo>
                    <a:lnTo>
                      <a:pt x="354" y="276"/>
                    </a:lnTo>
                    <a:lnTo>
                      <a:pt x="351" y="278"/>
                    </a:lnTo>
                    <a:lnTo>
                      <a:pt x="348" y="279"/>
                    </a:lnTo>
                    <a:lnTo>
                      <a:pt x="344" y="281"/>
                    </a:lnTo>
                    <a:lnTo>
                      <a:pt x="340" y="283"/>
                    </a:lnTo>
                    <a:lnTo>
                      <a:pt x="337" y="284"/>
                    </a:lnTo>
                    <a:lnTo>
                      <a:pt x="334" y="286"/>
                    </a:lnTo>
                    <a:lnTo>
                      <a:pt x="329" y="287"/>
                    </a:lnTo>
                    <a:lnTo>
                      <a:pt x="326" y="289"/>
                    </a:lnTo>
                    <a:lnTo>
                      <a:pt x="323" y="290"/>
                    </a:lnTo>
                    <a:lnTo>
                      <a:pt x="319" y="292"/>
                    </a:lnTo>
                    <a:lnTo>
                      <a:pt x="318" y="294"/>
                    </a:lnTo>
                    <a:lnTo>
                      <a:pt x="316" y="294"/>
                    </a:lnTo>
                    <a:lnTo>
                      <a:pt x="315" y="295"/>
                    </a:lnTo>
                    <a:lnTo>
                      <a:pt x="313" y="295"/>
                    </a:lnTo>
                    <a:lnTo>
                      <a:pt x="313" y="297"/>
                    </a:lnTo>
                    <a:lnTo>
                      <a:pt x="313" y="300"/>
                    </a:lnTo>
                    <a:lnTo>
                      <a:pt x="316" y="301"/>
                    </a:lnTo>
                    <a:lnTo>
                      <a:pt x="316" y="306"/>
                    </a:lnTo>
                    <a:lnTo>
                      <a:pt x="316" y="309"/>
                    </a:lnTo>
                    <a:lnTo>
                      <a:pt x="316" y="312"/>
                    </a:lnTo>
                    <a:lnTo>
                      <a:pt x="315" y="315"/>
                    </a:lnTo>
                    <a:lnTo>
                      <a:pt x="313" y="318"/>
                    </a:lnTo>
                    <a:lnTo>
                      <a:pt x="315" y="320"/>
                    </a:lnTo>
                    <a:lnTo>
                      <a:pt x="316" y="320"/>
                    </a:lnTo>
                    <a:lnTo>
                      <a:pt x="318" y="320"/>
                    </a:lnTo>
                    <a:lnTo>
                      <a:pt x="321" y="318"/>
                    </a:lnTo>
                    <a:lnTo>
                      <a:pt x="324" y="318"/>
                    </a:lnTo>
                    <a:lnTo>
                      <a:pt x="327" y="318"/>
                    </a:lnTo>
                    <a:lnTo>
                      <a:pt x="330" y="317"/>
                    </a:lnTo>
                    <a:lnTo>
                      <a:pt x="334" y="317"/>
                    </a:lnTo>
                    <a:lnTo>
                      <a:pt x="338" y="315"/>
                    </a:lnTo>
                    <a:lnTo>
                      <a:pt x="341" y="314"/>
                    </a:lnTo>
                    <a:lnTo>
                      <a:pt x="344" y="314"/>
                    </a:lnTo>
                    <a:lnTo>
                      <a:pt x="349" y="312"/>
                    </a:lnTo>
                    <a:lnTo>
                      <a:pt x="352" y="312"/>
                    </a:lnTo>
                    <a:lnTo>
                      <a:pt x="355" y="311"/>
                    </a:lnTo>
                    <a:lnTo>
                      <a:pt x="357" y="311"/>
                    </a:lnTo>
                    <a:lnTo>
                      <a:pt x="360" y="309"/>
                    </a:lnTo>
                    <a:lnTo>
                      <a:pt x="362" y="309"/>
                    </a:lnTo>
                    <a:lnTo>
                      <a:pt x="363" y="309"/>
                    </a:lnTo>
                    <a:lnTo>
                      <a:pt x="365" y="308"/>
                    </a:lnTo>
                    <a:lnTo>
                      <a:pt x="366" y="308"/>
                    </a:lnTo>
                    <a:lnTo>
                      <a:pt x="368" y="308"/>
                    </a:lnTo>
                    <a:lnTo>
                      <a:pt x="369" y="308"/>
                    </a:lnTo>
                    <a:lnTo>
                      <a:pt x="369" y="309"/>
                    </a:lnTo>
                    <a:lnTo>
                      <a:pt x="371" y="311"/>
                    </a:lnTo>
                    <a:lnTo>
                      <a:pt x="369" y="311"/>
                    </a:lnTo>
                    <a:lnTo>
                      <a:pt x="369" y="312"/>
                    </a:lnTo>
                    <a:lnTo>
                      <a:pt x="366" y="312"/>
                    </a:lnTo>
                    <a:lnTo>
                      <a:pt x="365" y="314"/>
                    </a:lnTo>
                    <a:lnTo>
                      <a:pt x="362" y="315"/>
                    </a:lnTo>
                    <a:lnTo>
                      <a:pt x="357" y="315"/>
                    </a:lnTo>
                    <a:lnTo>
                      <a:pt x="354" y="317"/>
                    </a:lnTo>
                    <a:lnTo>
                      <a:pt x="349" y="318"/>
                    </a:lnTo>
                    <a:lnTo>
                      <a:pt x="344" y="318"/>
                    </a:lnTo>
                    <a:lnTo>
                      <a:pt x="340" y="320"/>
                    </a:lnTo>
                    <a:lnTo>
                      <a:pt x="335" y="320"/>
                    </a:lnTo>
                    <a:lnTo>
                      <a:pt x="330" y="322"/>
                    </a:lnTo>
                    <a:lnTo>
                      <a:pt x="326" y="323"/>
                    </a:lnTo>
                    <a:lnTo>
                      <a:pt x="321" y="323"/>
                    </a:lnTo>
                    <a:lnTo>
                      <a:pt x="316" y="325"/>
                    </a:lnTo>
                    <a:lnTo>
                      <a:pt x="312" y="325"/>
                    </a:lnTo>
                    <a:lnTo>
                      <a:pt x="310" y="328"/>
                    </a:lnTo>
                    <a:lnTo>
                      <a:pt x="310" y="331"/>
                    </a:lnTo>
                    <a:lnTo>
                      <a:pt x="307" y="334"/>
                    </a:lnTo>
                    <a:lnTo>
                      <a:pt x="305" y="337"/>
                    </a:lnTo>
                    <a:lnTo>
                      <a:pt x="304" y="340"/>
                    </a:lnTo>
                    <a:lnTo>
                      <a:pt x="302" y="343"/>
                    </a:lnTo>
                    <a:lnTo>
                      <a:pt x="301" y="347"/>
                    </a:lnTo>
                    <a:lnTo>
                      <a:pt x="299" y="350"/>
                    </a:lnTo>
                    <a:lnTo>
                      <a:pt x="299" y="351"/>
                    </a:lnTo>
                    <a:lnTo>
                      <a:pt x="301" y="353"/>
                    </a:lnTo>
                    <a:lnTo>
                      <a:pt x="302" y="354"/>
                    </a:lnTo>
                    <a:lnTo>
                      <a:pt x="302" y="356"/>
                    </a:lnTo>
                    <a:lnTo>
                      <a:pt x="304" y="357"/>
                    </a:lnTo>
                    <a:lnTo>
                      <a:pt x="305" y="359"/>
                    </a:lnTo>
                    <a:lnTo>
                      <a:pt x="305" y="362"/>
                    </a:lnTo>
                    <a:lnTo>
                      <a:pt x="305" y="364"/>
                    </a:lnTo>
                    <a:lnTo>
                      <a:pt x="304" y="368"/>
                    </a:lnTo>
                    <a:lnTo>
                      <a:pt x="302" y="373"/>
                    </a:lnTo>
                    <a:lnTo>
                      <a:pt x="302" y="378"/>
                    </a:lnTo>
                    <a:lnTo>
                      <a:pt x="302" y="382"/>
                    </a:lnTo>
                    <a:lnTo>
                      <a:pt x="304" y="381"/>
                    </a:lnTo>
                    <a:lnTo>
                      <a:pt x="307" y="381"/>
                    </a:lnTo>
                    <a:lnTo>
                      <a:pt x="309" y="379"/>
                    </a:lnTo>
                    <a:lnTo>
                      <a:pt x="310" y="378"/>
                    </a:lnTo>
                    <a:lnTo>
                      <a:pt x="313" y="376"/>
                    </a:lnTo>
                    <a:lnTo>
                      <a:pt x="315" y="375"/>
                    </a:lnTo>
                    <a:lnTo>
                      <a:pt x="316" y="372"/>
                    </a:lnTo>
                    <a:lnTo>
                      <a:pt x="318" y="370"/>
                    </a:lnTo>
                    <a:lnTo>
                      <a:pt x="319" y="370"/>
                    </a:lnTo>
                    <a:lnTo>
                      <a:pt x="323" y="368"/>
                    </a:lnTo>
                    <a:lnTo>
                      <a:pt x="324" y="367"/>
                    </a:lnTo>
                    <a:lnTo>
                      <a:pt x="327" y="365"/>
                    </a:lnTo>
                    <a:lnTo>
                      <a:pt x="329" y="364"/>
                    </a:lnTo>
                    <a:lnTo>
                      <a:pt x="332" y="364"/>
                    </a:lnTo>
                    <a:lnTo>
                      <a:pt x="334" y="365"/>
                    </a:lnTo>
                    <a:lnTo>
                      <a:pt x="335" y="367"/>
                    </a:lnTo>
                    <a:lnTo>
                      <a:pt x="334" y="373"/>
                    </a:lnTo>
                    <a:lnTo>
                      <a:pt x="330" y="378"/>
                    </a:lnTo>
                    <a:lnTo>
                      <a:pt x="327" y="381"/>
                    </a:lnTo>
                    <a:lnTo>
                      <a:pt x="323" y="384"/>
                    </a:lnTo>
                    <a:lnTo>
                      <a:pt x="318" y="387"/>
                    </a:lnTo>
                    <a:lnTo>
                      <a:pt x="315" y="390"/>
                    </a:lnTo>
                    <a:lnTo>
                      <a:pt x="310" y="393"/>
                    </a:lnTo>
                    <a:lnTo>
                      <a:pt x="305" y="398"/>
                    </a:lnTo>
                    <a:lnTo>
                      <a:pt x="304" y="400"/>
                    </a:lnTo>
                    <a:lnTo>
                      <a:pt x="304" y="401"/>
                    </a:lnTo>
                    <a:lnTo>
                      <a:pt x="304" y="404"/>
                    </a:lnTo>
                    <a:lnTo>
                      <a:pt x="304" y="407"/>
                    </a:lnTo>
                    <a:lnTo>
                      <a:pt x="305" y="407"/>
                    </a:lnTo>
                    <a:lnTo>
                      <a:pt x="307" y="409"/>
                    </a:lnTo>
                    <a:lnTo>
                      <a:pt x="307" y="412"/>
                    </a:lnTo>
                    <a:lnTo>
                      <a:pt x="305" y="412"/>
                    </a:lnTo>
                    <a:lnTo>
                      <a:pt x="304" y="414"/>
                    </a:lnTo>
                    <a:lnTo>
                      <a:pt x="304" y="415"/>
                    </a:lnTo>
                    <a:lnTo>
                      <a:pt x="302" y="415"/>
                    </a:lnTo>
                    <a:lnTo>
                      <a:pt x="301" y="417"/>
                    </a:lnTo>
                    <a:lnTo>
                      <a:pt x="299" y="418"/>
                    </a:lnTo>
                    <a:lnTo>
                      <a:pt x="298" y="418"/>
                    </a:lnTo>
                    <a:lnTo>
                      <a:pt x="296" y="420"/>
                    </a:lnTo>
                    <a:lnTo>
                      <a:pt x="295" y="417"/>
                    </a:lnTo>
                    <a:lnTo>
                      <a:pt x="293" y="414"/>
                    </a:lnTo>
                    <a:lnTo>
                      <a:pt x="291" y="411"/>
                    </a:lnTo>
                    <a:lnTo>
                      <a:pt x="290" y="407"/>
                    </a:lnTo>
                    <a:lnTo>
                      <a:pt x="288" y="404"/>
                    </a:lnTo>
                    <a:lnTo>
                      <a:pt x="287" y="401"/>
                    </a:lnTo>
                    <a:lnTo>
                      <a:pt x="284" y="400"/>
                    </a:lnTo>
                    <a:lnTo>
                      <a:pt x="282" y="396"/>
                    </a:lnTo>
                    <a:lnTo>
                      <a:pt x="279" y="395"/>
                    </a:lnTo>
                    <a:lnTo>
                      <a:pt x="277" y="392"/>
                    </a:lnTo>
                    <a:lnTo>
                      <a:pt x="274" y="390"/>
                    </a:lnTo>
                    <a:lnTo>
                      <a:pt x="271" y="389"/>
                    </a:lnTo>
                    <a:lnTo>
                      <a:pt x="270" y="387"/>
                    </a:lnTo>
                    <a:lnTo>
                      <a:pt x="266" y="384"/>
                    </a:lnTo>
                    <a:lnTo>
                      <a:pt x="263" y="382"/>
                    </a:lnTo>
                    <a:lnTo>
                      <a:pt x="262" y="381"/>
                    </a:lnTo>
                    <a:lnTo>
                      <a:pt x="260" y="379"/>
                    </a:lnTo>
                    <a:lnTo>
                      <a:pt x="259" y="376"/>
                    </a:lnTo>
                    <a:lnTo>
                      <a:pt x="257" y="375"/>
                    </a:lnTo>
                    <a:lnTo>
                      <a:pt x="257" y="372"/>
                    </a:lnTo>
                    <a:lnTo>
                      <a:pt x="257" y="370"/>
                    </a:lnTo>
                    <a:lnTo>
                      <a:pt x="257" y="368"/>
                    </a:lnTo>
                    <a:lnTo>
                      <a:pt x="257" y="365"/>
                    </a:lnTo>
                    <a:lnTo>
                      <a:pt x="259" y="362"/>
                    </a:lnTo>
                    <a:lnTo>
                      <a:pt x="259" y="359"/>
                    </a:lnTo>
                    <a:lnTo>
                      <a:pt x="260" y="356"/>
                    </a:lnTo>
                    <a:lnTo>
                      <a:pt x="262" y="353"/>
                    </a:lnTo>
                    <a:lnTo>
                      <a:pt x="265" y="350"/>
                    </a:lnTo>
                    <a:lnTo>
                      <a:pt x="266" y="348"/>
                    </a:lnTo>
                    <a:lnTo>
                      <a:pt x="268" y="345"/>
                    </a:lnTo>
                    <a:lnTo>
                      <a:pt x="268" y="342"/>
                    </a:lnTo>
                    <a:lnTo>
                      <a:pt x="268" y="337"/>
                    </a:lnTo>
                    <a:lnTo>
                      <a:pt x="260" y="337"/>
                    </a:lnTo>
                    <a:lnTo>
                      <a:pt x="262" y="336"/>
                    </a:lnTo>
                    <a:lnTo>
                      <a:pt x="263" y="336"/>
                    </a:lnTo>
                    <a:lnTo>
                      <a:pt x="265" y="334"/>
                    </a:lnTo>
                    <a:lnTo>
                      <a:pt x="265" y="333"/>
                    </a:lnTo>
                    <a:lnTo>
                      <a:pt x="263" y="329"/>
                    </a:lnTo>
                    <a:lnTo>
                      <a:pt x="262" y="328"/>
                    </a:lnTo>
                    <a:lnTo>
                      <a:pt x="262" y="326"/>
                    </a:lnTo>
                    <a:lnTo>
                      <a:pt x="260" y="326"/>
                    </a:lnTo>
                    <a:lnTo>
                      <a:pt x="259" y="325"/>
                    </a:lnTo>
                    <a:lnTo>
                      <a:pt x="259" y="323"/>
                    </a:lnTo>
                    <a:lnTo>
                      <a:pt x="257" y="322"/>
                    </a:lnTo>
                    <a:lnTo>
                      <a:pt x="254" y="320"/>
                    </a:lnTo>
                    <a:lnTo>
                      <a:pt x="252" y="322"/>
                    </a:lnTo>
                    <a:lnTo>
                      <a:pt x="249" y="322"/>
                    </a:lnTo>
                    <a:lnTo>
                      <a:pt x="248" y="323"/>
                    </a:lnTo>
                    <a:lnTo>
                      <a:pt x="245" y="325"/>
                    </a:lnTo>
                    <a:lnTo>
                      <a:pt x="243" y="326"/>
                    </a:lnTo>
                    <a:lnTo>
                      <a:pt x="240" y="326"/>
                    </a:lnTo>
                    <a:lnTo>
                      <a:pt x="238" y="328"/>
                    </a:lnTo>
                    <a:lnTo>
                      <a:pt x="235" y="328"/>
                    </a:lnTo>
                    <a:lnTo>
                      <a:pt x="237" y="326"/>
                    </a:lnTo>
                    <a:lnTo>
                      <a:pt x="238" y="325"/>
                    </a:lnTo>
                    <a:lnTo>
                      <a:pt x="240" y="323"/>
                    </a:lnTo>
                    <a:lnTo>
                      <a:pt x="242" y="322"/>
                    </a:lnTo>
                    <a:lnTo>
                      <a:pt x="245" y="322"/>
                    </a:lnTo>
                    <a:lnTo>
                      <a:pt x="246" y="320"/>
                    </a:lnTo>
                    <a:lnTo>
                      <a:pt x="248" y="318"/>
                    </a:lnTo>
                    <a:lnTo>
                      <a:pt x="249" y="317"/>
                    </a:lnTo>
                    <a:lnTo>
                      <a:pt x="248" y="315"/>
                    </a:lnTo>
                    <a:lnTo>
                      <a:pt x="246" y="314"/>
                    </a:lnTo>
                    <a:lnTo>
                      <a:pt x="246" y="312"/>
                    </a:lnTo>
                    <a:lnTo>
                      <a:pt x="245" y="311"/>
                    </a:lnTo>
                    <a:lnTo>
                      <a:pt x="243" y="309"/>
                    </a:lnTo>
                    <a:lnTo>
                      <a:pt x="243" y="308"/>
                    </a:lnTo>
                    <a:lnTo>
                      <a:pt x="242" y="306"/>
                    </a:lnTo>
                    <a:lnTo>
                      <a:pt x="242" y="303"/>
                    </a:lnTo>
                    <a:lnTo>
                      <a:pt x="240" y="303"/>
                    </a:lnTo>
                    <a:lnTo>
                      <a:pt x="240" y="301"/>
                    </a:lnTo>
                    <a:lnTo>
                      <a:pt x="238" y="301"/>
                    </a:lnTo>
                    <a:lnTo>
                      <a:pt x="237" y="303"/>
                    </a:lnTo>
                    <a:lnTo>
                      <a:pt x="235" y="304"/>
                    </a:lnTo>
                    <a:lnTo>
                      <a:pt x="232" y="308"/>
                    </a:lnTo>
                    <a:lnTo>
                      <a:pt x="231" y="309"/>
                    </a:lnTo>
                    <a:lnTo>
                      <a:pt x="229" y="312"/>
                    </a:lnTo>
                    <a:lnTo>
                      <a:pt x="227" y="314"/>
                    </a:lnTo>
                    <a:lnTo>
                      <a:pt x="227" y="317"/>
                    </a:lnTo>
                    <a:lnTo>
                      <a:pt x="226" y="318"/>
                    </a:lnTo>
                    <a:lnTo>
                      <a:pt x="224" y="322"/>
                    </a:lnTo>
                    <a:lnTo>
                      <a:pt x="223" y="323"/>
                    </a:lnTo>
                    <a:lnTo>
                      <a:pt x="221" y="326"/>
                    </a:lnTo>
                    <a:lnTo>
                      <a:pt x="221" y="329"/>
                    </a:lnTo>
                    <a:lnTo>
                      <a:pt x="220" y="333"/>
                    </a:lnTo>
                    <a:lnTo>
                      <a:pt x="220" y="337"/>
                    </a:lnTo>
                    <a:lnTo>
                      <a:pt x="218" y="340"/>
                    </a:lnTo>
                    <a:lnTo>
                      <a:pt x="218" y="343"/>
                    </a:lnTo>
                    <a:lnTo>
                      <a:pt x="218" y="347"/>
                    </a:lnTo>
                    <a:lnTo>
                      <a:pt x="220" y="348"/>
                    </a:lnTo>
                    <a:lnTo>
                      <a:pt x="220" y="350"/>
                    </a:lnTo>
                    <a:lnTo>
                      <a:pt x="221" y="350"/>
                    </a:lnTo>
                    <a:lnTo>
                      <a:pt x="223" y="351"/>
                    </a:lnTo>
                    <a:lnTo>
                      <a:pt x="224" y="353"/>
                    </a:lnTo>
                    <a:lnTo>
                      <a:pt x="226" y="354"/>
                    </a:lnTo>
                    <a:lnTo>
                      <a:pt x="226" y="356"/>
                    </a:lnTo>
                    <a:lnTo>
                      <a:pt x="223" y="364"/>
                    </a:lnTo>
                    <a:lnTo>
                      <a:pt x="221" y="372"/>
                    </a:lnTo>
                    <a:lnTo>
                      <a:pt x="221" y="381"/>
                    </a:lnTo>
                    <a:lnTo>
                      <a:pt x="223" y="389"/>
                    </a:lnTo>
                    <a:lnTo>
                      <a:pt x="223" y="393"/>
                    </a:lnTo>
                    <a:lnTo>
                      <a:pt x="224" y="398"/>
                    </a:lnTo>
                    <a:lnTo>
                      <a:pt x="224" y="401"/>
                    </a:lnTo>
                    <a:lnTo>
                      <a:pt x="223" y="407"/>
                    </a:lnTo>
                    <a:lnTo>
                      <a:pt x="223" y="409"/>
                    </a:lnTo>
                    <a:lnTo>
                      <a:pt x="221" y="409"/>
                    </a:lnTo>
                    <a:lnTo>
                      <a:pt x="220" y="409"/>
                    </a:lnTo>
                    <a:lnTo>
                      <a:pt x="218" y="411"/>
                    </a:lnTo>
                    <a:lnTo>
                      <a:pt x="217" y="411"/>
                    </a:lnTo>
                    <a:lnTo>
                      <a:pt x="215" y="411"/>
                    </a:lnTo>
                    <a:lnTo>
                      <a:pt x="213" y="411"/>
                    </a:lnTo>
                    <a:lnTo>
                      <a:pt x="213" y="412"/>
                    </a:lnTo>
                    <a:lnTo>
                      <a:pt x="212" y="409"/>
                    </a:lnTo>
                    <a:lnTo>
                      <a:pt x="212" y="407"/>
                    </a:lnTo>
                    <a:lnTo>
                      <a:pt x="212" y="404"/>
                    </a:lnTo>
                    <a:lnTo>
                      <a:pt x="212" y="403"/>
                    </a:lnTo>
                    <a:lnTo>
                      <a:pt x="212" y="400"/>
                    </a:lnTo>
                    <a:lnTo>
                      <a:pt x="210" y="398"/>
                    </a:lnTo>
                    <a:lnTo>
                      <a:pt x="209" y="398"/>
                    </a:lnTo>
                    <a:lnTo>
                      <a:pt x="207" y="398"/>
                    </a:lnTo>
                    <a:lnTo>
                      <a:pt x="206" y="400"/>
                    </a:lnTo>
                    <a:lnTo>
                      <a:pt x="203" y="400"/>
                    </a:lnTo>
                    <a:lnTo>
                      <a:pt x="201" y="403"/>
                    </a:lnTo>
                    <a:lnTo>
                      <a:pt x="199" y="404"/>
                    </a:lnTo>
                    <a:lnTo>
                      <a:pt x="198" y="406"/>
                    </a:lnTo>
                    <a:lnTo>
                      <a:pt x="195" y="406"/>
                    </a:lnTo>
                    <a:lnTo>
                      <a:pt x="193" y="407"/>
                    </a:lnTo>
                    <a:lnTo>
                      <a:pt x="192" y="407"/>
                    </a:lnTo>
                    <a:lnTo>
                      <a:pt x="192" y="414"/>
                    </a:lnTo>
                    <a:lnTo>
                      <a:pt x="192" y="421"/>
                    </a:lnTo>
                    <a:lnTo>
                      <a:pt x="192" y="429"/>
                    </a:lnTo>
                    <a:lnTo>
                      <a:pt x="192" y="431"/>
                    </a:lnTo>
                    <a:lnTo>
                      <a:pt x="190" y="432"/>
                    </a:lnTo>
                    <a:lnTo>
                      <a:pt x="188" y="432"/>
                    </a:lnTo>
                    <a:lnTo>
                      <a:pt x="185" y="432"/>
                    </a:lnTo>
                    <a:lnTo>
                      <a:pt x="184" y="432"/>
                    </a:lnTo>
                    <a:lnTo>
                      <a:pt x="182" y="432"/>
                    </a:lnTo>
                    <a:lnTo>
                      <a:pt x="181" y="387"/>
                    </a:lnTo>
                    <a:lnTo>
                      <a:pt x="181" y="384"/>
                    </a:lnTo>
                    <a:lnTo>
                      <a:pt x="179" y="382"/>
                    </a:lnTo>
                    <a:lnTo>
                      <a:pt x="178" y="381"/>
                    </a:lnTo>
                    <a:lnTo>
                      <a:pt x="176" y="381"/>
                    </a:lnTo>
                    <a:lnTo>
                      <a:pt x="174" y="379"/>
                    </a:lnTo>
                    <a:lnTo>
                      <a:pt x="173" y="379"/>
                    </a:lnTo>
                    <a:lnTo>
                      <a:pt x="171" y="378"/>
                    </a:lnTo>
                    <a:lnTo>
                      <a:pt x="170" y="375"/>
                    </a:lnTo>
                    <a:lnTo>
                      <a:pt x="173" y="373"/>
                    </a:lnTo>
                    <a:lnTo>
                      <a:pt x="173" y="370"/>
                    </a:lnTo>
                    <a:lnTo>
                      <a:pt x="171" y="367"/>
                    </a:lnTo>
                    <a:lnTo>
                      <a:pt x="170" y="365"/>
                    </a:lnTo>
                    <a:lnTo>
                      <a:pt x="171" y="356"/>
                    </a:lnTo>
                    <a:lnTo>
                      <a:pt x="173" y="342"/>
                    </a:lnTo>
                    <a:lnTo>
                      <a:pt x="173" y="331"/>
                    </a:lnTo>
                    <a:lnTo>
                      <a:pt x="171" y="326"/>
                    </a:lnTo>
                    <a:lnTo>
                      <a:pt x="173" y="301"/>
                    </a:lnTo>
                    <a:lnTo>
                      <a:pt x="173" y="300"/>
                    </a:lnTo>
                    <a:lnTo>
                      <a:pt x="171" y="300"/>
                    </a:lnTo>
                    <a:lnTo>
                      <a:pt x="170" y="298"/>
                    </a:lnTo>
                    <a:lnTo>
                      <a:pt x="168" y="298"/>
                    </a:lnTo>
                    <a:lnTo>
                      <a:pt x="167" y="298"/>
                    </a:lnTo>
                    <a:lnTo>
                      <a:pt x="165" y="300"/>
                    </a:lnTo>
                    <a:lnTo>
                      <a:pt x="164" y="303"/>
                    </a:lnTo>
                    <a:lnTo>
                      <a:pt x="164" y="306"/>
                    </a:lnTo>
                    <a:lnTo>
                      <a:pt x="162" y="308"/>
                    </a:lnTo>
                    <a:lnTo>
                      <a:pt x="162" y="311"/>
                    </a:lnTo>
                    <a:lnTo>
                      <a:pt x="160" y="314"/>
                    </a:lnTo>
                    <a:lnTo>
                      <a:pt x="160" y="317"/>
                    </a:lnTo>
                    <a:lnTo>
                      <a:pt x="162" y="320"/>
                    </a:lnTo>
                    <a:lnTo>
                      <a:pt x="164" y="322"/>
                    </a:lnTo>
                    <a:lnTo>
                      <a:pt x="165" y="323"/>
                    </a:lnTo>
                    <a:lnTo>
                      <a:pt x="167" y="326"/>
                    </a:lnTo>
                    <a:lnTo>
                      <a:pt x="168" y="328"/>
                    </a:lnTo>
                    <a:lnTo>
                      <a:pt x="168" y="331"/>
                    </a:lnTo>
                    <a:lnTo>
                      <a:pt x="170" y="334"/>
                    </a:lnTo>
                    <a:lnTo>
                      <a:pt x="170" y="337"/>
                    </a:lnTo>
                    <a:lnTo>
                      <a:pt x="170" y="340"/>
                    </a:lnTo>
                    <a:lnTo>
                      <a:pt x="170" y="342"/>
                    </a:lnTo>
                    <a:lnTo>
                      <a:pt x="168" y="343"/>
                    </a:lnTo>
                    <a:lnTo>
                      <a:pt x="167" y="343"/>
                    </a:lnTo>
                    <a:lnTo>
                      <a:pt x="167" y="345"/>
                    </a:lnTo>
                    <a:lnTo>
                      <a:pt x="165" y="345"/>
                    </a:lnTo>
                    <a:lnTo>
                      <a:pt x="164" y="345"/>
                    </a:lnTo>
                    <a:lnTo>
                      <a:pt x="162" y="345"/>
                    </a:lnTo>
                    <a:lnTo>
                      <a:pt x="160" y="345"/>
                    </a:lnTo>
                    <a:lnTo>
                      <a:pt x="159" y="345"/>
                    </a:lnTo>
                    <a:lnTo>
                      <a:pt x="157" y="345"/>
                    </a:lnTo>
                    <a:lnTo>
                      <a:pt x="156" y="343"/>
                    </a:lnTo>
                    <a:lnTo>
                      <a:pt x="154" y="342"/>
                    </a:lnTo>
                    <a:lnTo>
                      <a:pt x="153" y="340"/>
                    </a:lnTo>
                    <a:lnTo>
                      <a:pt x="151" y="339"/>
                    </a:lnTo>
                    <a:lnTo>
                      <a:pt x="149" y="336"/>
                    </a:lnTo>
                    <a:lnTo>
                      <a:pt x="149" y="334"/>
                    </a:lnTo>
                    <a:lnTo>
                      <a:pt x="148" y="331"/>
                    </a:lnTo>
                    <a:lnTo>
                      <a:pt x="148" y="328"/>
                    </a:lnTo>
                    <a:lnTo>
                      <a:pt x="146" y="326"/>
                    </a:lnTo>
                    <a:lnTo>
                      <a:pt x="145" y="326"/>
                    </a:lnTo>
                    <a:lnTo>
                      <a:pt x="142" y="326"/>
                    </a:lnTo>
                    <a:lnTo>
                      <a:pt x="139" y="326"/>
                    </a:lnTo>
                    <a:lnTo>
                      <a:pt x="134" y="326"/>
                    </a:lnTo>
                    <a:lnTo>
                      <a:pt x="131" y="326"/>
                    </a:lnTo>
                    <a:lnTo>
                      <a:pt x="126" y="326"/>
                    </a:lnTo>
                    <a:lnTo>
                      <a:pt x="123" y="328"/>
                    </a:lnTo>
                    <a:lnTo>
                      <a:pt x="118" y="328"/>
                    </a:lnTo>
                    <a:lnTo>
                      <a:pt x="115" y="329"/>
                    </a:lnTo>
                    <a:lnTo>
                      <a:pt x="111" y="331"/>
                    </a:lnTo>
                    <a:lnTo>
                      <a:pt x="112" y="333"/>
                    </a:lnTo>
                    <a:lnTo>
                      <a:pt x="114" y="336"/>
                    </a:lnTo>
                    <a:lnTo>
                      <a:pt x="115" y="337"/>
                    </a:lnTo>
                    <a:lnTo>
                      <a:pt x="117" y="340"/>
                    </a:lnTo>
                    <a:lnTo>
                      <a:pt x="118" y="342"/>
                    </a:lnTo>
                    <a:lnTo>
                      <a:pt x="118" y="345"/>
                    </a:lnTo>
                    <a:lnTo>
                      <a:pt x="118" y="348"/>
                    </a:lnTo>
                    <a:lnTo>
                      <a:pt x="120" y="351"/>
                    </a:lnTo>
                    <a:lnTo>
                      <a:pt x="120" y="356"/>
                    </a:lnTo>
                    <a:lnTo>
                      <a:pt x="120" y="362"/>
                    </a:lnTo>
                    <a:lnTo>
                      <a:pt x="118" y="368"/>
                    </a:lnTo>
                    <a:lnTo>
                      <a:pt x="117" y="373"/>
                    </a:lnTo>
                    <a:lnTo>
                      <a:pt x="114" y="379"/>
                    </a:lnTo>
                    <a:lnTo>
                      <a:pt x="109" y="382"/>
                    </a:lnTo>
                    <a:lnTo>
                      <a:pt x="103" y="384"/>
                    </a:lnTo>
                    <a:lnTo>
                      <a:pt x="96" y="384"/>
                    </a:lnTo>
                    <a:lnTo>
                      <a:pt x="103" y="368"/>
                    </a:lnTo>
                    <a:lnTo>
                      <a:pt x="106" y="365"/>
                    </a:lnTo>
                    <a:lnTo>
                      <a:pt x="106" y="357"/>
                    </a:lnTo>
                    <a:lnTo>
                      <a:pt x="104" y="351"/>
                    </a:lnTo>
                    <a:lnTo>
                      <a:pt x="101" y="345"/>
                    </a:lnTo>
                    <a:lnTo>
                      <a:pt x="100" y="347"/>
                    </a:lnTo>
                    <a:lnTo>
                      <a:pt x="98" y="350"/>
                    </a:lnTo>
                    <a:lnTo>
                      <a:pt x="98" y="353"/>
                    </a:lnTo>
                    <a:lnTo>
                      <a:pt x="98" y="357"/>
                    </a:lnTo>
                    <a:lnTo>
                      <a:pt x="98" y="361"/>
                    </a:lnTo>
                    <a:lnTo>
                      <a:pt x="98" y="365"/>
                    </a:lnTo>
                    <a:lnTo>
                      <a:pt x="100" y="367"/>
                    </a:lnTo>
                    <a:lnTo>
                      <a:pt x="103" y="368"/>
                    </a:lnTo>
                    <a:lnTo>
                      <a:pt x="96" y="384"/>
                    </a:lnTo>
                    <a:lnTo>
                      <a:pt x="90" y="381"/>
                    </a:lnTo>
                    <a:lnTo>
                      <a:pt x="86" y="376"/>
                    </a:lnTo>
                    <a:lnTo>
                      <a:pt x="82" y="370"/>
                    </a:lnTo>
                    <a:lnTo>
                      <a:pt x="81" y="364"/>
                    </a:lnTo>
                    <a:lnTo>
                      <a:pt x="81" y="357"/>
                    </a:lnTo>
                    <a:lnTo>
                      <a:pt x="82" y="351"/>
                    </a:lnTo>
                    <a:lnTo>
                      <a:pt x="84" y="345"/>
                    </a:lnTo>
                    <a:lnTo>
                      <a:pt x="86" y="339"/>
                    </a:lnTo>
                    <a:lnTo>
                      <a:pt x="82" y="337"/>
                    </a:lnTo>
                    <a:lnTo>
                      <a:pt x="79" y="337"/>
                    </a:lnTo>
                    <a:lnTo>
                      <a:pt x="76" y="337"/>
                    </a:lnTo>
                    <a:lnTo>
                      <a:pt x="73" y="337"/>
                    </a:lnTo>
                    <a:lnTo>
                      <a:pt x="70" y="339"/>
                    </a:lnTo>
                    <a:lnTo>
                      <a:pt x="67" y="339"/>
                    </a:lnTo>
                    <a:lnTo>
                      <a:pt x="64" y="340"/>
                    </a:lnTo>
                    <a:lnTo>
                      <a:pt x="59" y="340"/>
                    </a:lnTo>
                    <a:lnTo>
                      <a:pt x="56" y="342"/>
                    </a:lnTo>
                    <a:lnTo>
                      <a:pt x="51" y="343"/>
                    </a:lnTo>
                    <a:lnTo>
                      <a:pt x="47" y="345"/>
                    </a:lnTo>
                    <a:lnTo>
                      <a:pt x="43" y="347"/>
                    </a:lnTo>
                    <a:lnTo>
                      <a:pt x="40" y="350"/>
                    </a:lnTo>
                    <a:lnTo>
                      <a:pt x="37" y="353"/>
                    </a:lnTo>
                    <a:lnTo>
                      <a:pt x="34" y="356"/>
                    </a:lnTo>
                    <a:lnTo>
                      <a:pt x="31" y="359"/>
                    </a:lnTo>
                    <a:lnTo>
                      <a:pt x="28" y="362"/>
                    </a:lnTo>
                    <a:lnTo>
                      <a:pt x="25" y="365"/>
                    </a:lnTo>
                    <a:lnTo>
                      <a:pt x="22" y="368"/>
                    </a:lnTo>
                    <a:lnTo>
                      <a:pt x="19" y="372"/>
                    </a:lnTo>
                    <a:lnTo>
                      <a:pt x="15" y="373"/>
                    </a:lnTo>
                    <a:lnTo>
                      <a:pt x="12" y="376"/>
                    </a:lnTo>
                    <a:lnTo>
                      <a:pt x="8" y="378"/>
                    </a:lnTo>
                    <a:lnTo>
                      <a:pt x="3" y="379"/>
                    </a:lnTo>
                    <a:lnTo>
                      <a:pt x="1" y="379"/>
                    </a:lnTo>
                    <a:lnTo>
                      <a:pt x="0" y="378"/>
                    </a:lnTo>
                    <a:lnTo>
                      <a:pt x="0" y="375"/>
                    </a:lnTo>
                    <a:lnTo>
                      <a:pt x="1" y="373"/>
                    </a:lnTo>
                    <a:lnTo>
                      <a:pt x="4" y="372"/>
                    </a:lnTo>
                    <a:lnTo>
                      <a:pt x="6" y="370"/>
                    </a:lnTo>
                    <a:lnTo>
                      <a:pt x="9" y="368"/>
                    </a:lnTo>
                    <a:lnTo>
                      <a:pt x="12" y="367"/>
                    </a:lnTo>
                    <a:lnTo>
                      <a:pt x="15" y="365"/>
                    </a:lnTo>
                    <a:lnTo>
                      <a:pt x="19" y="364"/>
                    </a:lnTo>
                    <a:lnTo>
                      <a:pt x="20" y="362"/>
                    </a:lnTo>
                    <a:lnTo>
                      <a:pt x="22" y="359"/>
                    </a:lnTo>
                    <a:lnTo>
                      <a:pt x="25" y="357"/>
                    </a:lnTo>
                    <a:lnTo>
                      <a:pt x="28" y="354"/>
                    </a:lnTo>
                    <a:lnTo>
                      <a:pt x="31" y="351"/>
                    </a:lnTo>
                    <a:lnTo>
                      <a:pt x="34" y="348"/>
                    </a:lnTo>
                    <a:lnTo>
                      <a:pt x="39" y="345"/>
                    </a:lnTo>
                    <a:lnTo>
                      <a:pt x="43" y="342"/>
                    </a:lnTo>
                    <a:lnTo>
                      <a:pt x="48" y="339"/>
                    </a:lnTo>
                    <a:lnTo>
                      <a:pt x="53" y="336"/>
                    </a:lnTo>
                    <a:lnTo>
                      <a:pt x="57" y="334"/>
                    </a:lnTo>
                    <a:lnTo>
                      <a:pt x="64" y="333"/>
                    </a:lnTo>
                    <a:lnTo>
                      <a:pt x="70" y="331"/>
                    </a:lnTo>
                    <a:lnTo>
                      <a:pt x="76" y="331"/>
                    </a:lnTo>
                    <a:lnTo>
                      <a:pt x="82" y="331"/>
                    </a:lnTo>
                    <a:lnTo>
                      <a:pt x="89" y="333"/>
                    </a:lnTo>
                    <a:lnTo>
                      <a:pt x="90" y="333"/>
                    </a:lnTo>
                    <a:lnTo>
                      <a:pt x="92" y="331"/>
                    </a:lnTo>
                    <a:lnTo>
                      <a:pt x="93" y="329"/>
                    </a:lnTo>
                    <a:lnTo>
                      <a:pt x="93" y="328"/>
                    </a:lnTo>
                    <a:lnTo>
                      <a:pt x="92" y="326"/>
                    </a:lnTo>
                    <a:lnTo>
                      <a:pt x="87" y="325"/>
                    </a:lnTo>
                    <a:lnTo>
                      <a:pt x="82" y="325"/>
                    </a:lnTo>
                    <a:lnTo>
                      <a:pt x="78" y="325"/>
                    </a:lnTo>
                    <a:lnTo>
                      <a:pt x="73" y="325"/>
                    </a:lnTo>
                    <a:lnTo>
                      <a:pt x="68" y="325"/>
                    </a:lnTo>
                    <a:lnTo>
                      <a:pt x="64" y="326"/>
                    </a:lnTo>
                    <a:lnTo>
                      <a:pt x="59" y="328"/>
                    </a:lnTo>
                    <a:lnTo>
                      <a:pt x="54" y="328"/>
                    </a:lnTo>
                    <a:lnTo>
                      <a:pt x="51" y="329"/>
                    </a:lnTo>
                    <a:lnTo>
                      <a:pt x="47" y="333"/>
                    </a:lnTo>
                    <a:lnTo>
                      <a:pt x="42" y="334"/>
                    </a:lnTo>
                    <a:lnTo>
                      <a:pt x="37" y="337"/>
                    </a:lnTo>
                    <a:lnTo>
                      <a:pt x="34" y="340"/>
                    </a:lnTo>
                    <a:lnTo>
                      <a:pt x="29" y="343"/>
                    </a:lnTo>
                    <a:lnTo>
                      <a:pt x="26" y="347"/>
                    </a:lnTo>
                    <a:lnTo>
                      <a:pt x="23" y="350"/>
                    </a:lnTo>
                    <a:lnTo>
                      <a:pt x="22" y="353"/>
                    </a:lnTo>
                    <a:lnTo>
                      <a:pt x="19" y="354"/>
                    </a:lnTo>
                    <a:lnTo>
                      <a:pt x="17" y="357"/>
                    </a:lnTo>
                    <a:lnTo>
                      <a:pt x="14" y="361"/>
                    </a:lnTo>
                    <a:lnTo>
                      <a:pt x="11" y="362"/>
                    </a:lnTo>
                    <a:lnTo>
                      <a:pt x="9" y="364"/>
                    </a:lnTo>
                    <a:lnTo>
                      <a:pt x="6" y="364"/>
                    </a:lnTo>
                    <a:lnTo>
                      <a:pt x="1" y="364"/>
                    </a:lnTo>
                    <a:lnTo>
                      <a:pt x="1" y="362"/>
                    </a:lnTo>
                    <a:lnTo>
                      <a:pt x="3" y="361"/>
                    </a:lnTo>
                    <a:lnTo>
                      <a:pt x="4" y="359"/>
                    </a:lnTo>
                    <a:lnTo>
                      <a:pt x="6" y="359"/>
                    </a:lnTo>
                    <a:lnTo>
                      <a:pt x="8" y="359"/>
                    </a:lnTo>
                    <a:lnTo>
                      <a:pt x="9" y="357"/>
                    </a:lnTo>
                    <a:lnTo>
                      <a:pt x="11" y="357"/>
                    </a:lnTo>
                    <a:lnTo>
                      <a:pt x="12" y="356"/>
                    </a:lnTo>
                    <a:lnTo>
                      <a:pt x="14" y="353"/>
                    </a:lnTo>
                    <a:lnTo>
                      <a:pt x="17" y="351"/>
                    </a:lnTo>
                    <a:lnTo>
                      <a:pt x="20" y="348"/>
                    </a:lnTo>
                    <a:lnTo>
                      <a:pt x="22" y="345"/>
                    </a:lnTo>
                    <a:lnTo>
                      <a:pt x="25" y="342"/>
                    </a:lnTo>
                    <a:lnTo>
                      <a:pt x="26" y="340"/>
                    </a:lnTo>
                    <a:lnTo>
                      <a:pt x="29" y="337"/>
                    </a:lnTo>
                    <a:lnTo>
                      <a:pt x="33" y="336"/>
                    </a:lnTo>
                    <a:lnTo>
                      <a:pt x="36" y="333"/>
                    </a:lnTo>
                    <a:lnTo>
                      <a:pt x="40" y="331"/>
                    </a:lnTo>
                    <a:lnTo>
                      <a:pt x="43" y="328"/>
                    </a:lnTo>
                    <a:lnTo>
                      <a:pt x="48" y="326"/>
                    </a:lnTo>
                    <a:lnTo>
                      <a:pt x="51" y="325"/>
                    </a:lnTo>
                    <a:lnTo>
                      <a:pt x="54" y="323"/>
                    </a:lnTo>
                    <a:lnTo>
                      <a:pt x="59" y="323"/>
                    </a:lnTo>
                    <a:lnTo>
                      <a:pt x="62" y="322"/>
                    </a:lnTo>
                    <a:lnTo>
                      <a:pt x="67" y="322"/>
                    </a:lnTo>
                    <a:lnTo>
                      <a:pt x="72" y="320"/>
                    </a:lnTo>
                    <a:lnTo>
                      <a:pt x="75" y="320"/>
                    </a:lnTo>
                    <a:lnTo>
                      <a:pt x="79" y="322"/>
                    </a:lnTo>
                    <a:lnTo>
                      <a:pt x="84" y="322"/>
                    </a:lnTo>
                    <a:lnTo>
                      <a:pt x="89" y="322"/>
                    </a:lnTo>
                    <a:lnTo>
                      <a:pt x="93" y="323"/>
                    </a:lnTo>
                    <a:lnTo>
                      <a:pt x="98" y="325"/>
                    </a:lnTo>
                    <a:lnTo>
                      <a:pt x="101" y="322"/>
                    </a:lnTo>
                    <a:lnTo>
                      <a:pt x="103" y="320"/>
                    </a:lnTo>
                    <a:lnTo>
                      <a:pt x="106" y="318"/>
                    </a:lnTo>
                    <a:lnTo>
                      <a:pt x="109" y="317"/>
                    </a:lnTo>
                    <a:lnTo>
                      <a:pt x="112" y="315"/>
                    </a:lnTo>
                    <a:lnTo>
                      <a:pt x="115" y="314"/>
                    </a:lnTo>
                    <a:lnTo>
                      <a:pt x="118" y="314"/>
                    </a:lnTo>
                    <a:lnTo>
                      <a:pt x="121" y="312"/>
                    </a:lnTo>
                    <a:lnTo>
                      <a:pt x="123" y="312"/>
                    </a:lnTo>
                    <a:lnTo>
                      <a:pt x="126" y="312"/>
                    </a:lnTo>
                    <a:lnTo>
                      <a:pt x="129" y="312"/>
                    </a:lnTo>
                    <a:lnTo>
                      <a:pt x="134" y="312"/>
                    </a:lnTo>
                    <a:lnTo>
                      <a:pt x="137" y="312"/>
                    </a:lnTo>
                    <a:lnTo>
                      <a:pt x="140" y="312"/>
                    </a:lnTo>
                    <a:lnTo>
                      <a:pt x="143" y="312"/>
                    </a:lnTo>
                    <a:lnTo>
                      <a:pt x="146" y="312"/>
                    </a:lnTo>
                    <a:lnTo>
                      <a:pt x="146" y="309"/>
                    </a:lnTo>
                    <a:lnTo>
                      <a:pt x="148" y="308"/>
                    </a:lnTo>
                    <a:lnTo>
                      <a:pt x="149" y="304"/>
                    </a:lnTo>
                    <a:lnTo>
                      <a:pt x="149" y="301"/>
                    </a:lnTo>
                    <a:lnTo>
                      <a:pt x="151" y="300"/>
                    </a:lnTo>
                    <a:lnTo>
                      <a:pt x="153" y="297"/>
                    </a:lnTo>
                    <a:lnTo>
                      <a:pt x="153" y="295"/>
                    </a:lnTo>
                    <a:lnTo>
                      <a:pt x="154" y="292"/>
                    </a:lnTo>
                    <a:lnTo>
                      <a:pt x="149" y="287"/>
                    </a:lnTo>
                    <a:lnTo>
                      <a:pt x="151" y="283"/>
                    </a:lnTo>
                    <a:lnTo>
                      <a:pt x="154" y="279"/>
                    </a:lnTo>
                    <a:lnTo>
                      <a:pt x="156" y="276"/>
                    </a:lnTo>
                    <a:lnTo>
                      <a:pt x="157" y="272"/>
                    </a:lnTo>
                    <a:lnTo>
                      <a:pt x="157" y="269"/>
                    </a:lnTo>
                    <a:lnTo>
                      <a:pt x="159" y="264"/>
                    </a:lnTo>
                    <a:lnTo>
                      <a:pt x="160" y="261"/>
                    </a:lnTo>
                    <a:lnTo>
                      <a:pt x="164" y="256"/>
                    </a:lnTo>
                    <a:lnTo>
                      <a:pt x="164" y="254"/>
                    </a:lnTo>
                    <a:lnTo>
                      <a:pt x="165" y="251"/>
                    </a:lnTo>
                    <a:lnTo>
                      <a:pt x="165" y="250"/>
                    </a:lnTo>
                    <a:lnTo>
                      <a:pt x="164" y="247"/>
                    </a:lnTo>
                    <a:lnTo>
                      <a:pt x="162" y="245"/>
                    </a:lnTo>
                    <a:lnTo>
                      <a:pt x="159" y="245"/>
                    </a:lnTo>
                    <a:lnTo>
                      <a:pt x="157" y="245"/>
                    </a:lnTo>
                    <a:lnTo>
                      <a:pt x="154" y="247"/>
                    </a:lnTo>
                    <a:lnTo>
                      <a:pt x="151" y="247"/>
                    </a:lnTo>
                    <a:lnTo>
                      <a:pt x="148" y="247"/>
                    </a:lnTo>
                    <a:lnTo>
                      <a:pt x="145" y="247"/>
                    </a:lnTo>
                    <a:lnTo>
                      <a:pt x="143" y="247"/>
                    </a:lnTo>
                    <a:lnTo>
                      <a:pt x="142" y="245"/>
                    </a:lnTo>
                    <a:lnTo>
                      <a:pt x="139" y="245"/>
                    </a:lnTo>
                    <a:lnTo>
                      <a:pt x="137" y="244"/>
                    </a:lnTo>
                    <a:lnTo>
                      <a:pt x="135" y="244"/>
                    </a:lnTo>
                    <a:lnTo>
                      <a:pt x="132" y="244"/>
                    </a:lnTo>
                    <a:lnTo>
                      <a:pt x="131" y="244"/>
                    </a:lnTo>
                    <a:lnTo>
                      <a:pt x="129" y="242"/>
                    </a:lnTo>
                    <a:lnTo>
                      <a:pt x="129" y="239"/>
                    </a:lnTo>
                    <a:lnTo>
                      <a:pt x="128" y="237"/>
                    </a:lnTo>
                    <a:lnTo>
                      <a:pt x="128" y="234"/>
                    </a:lnTo>
                    <a:lnTo>
                      <a:pt x="128" y="233"/>
                    </a:lnTo>
                    <a:lnTo>
                      <a:pt x="128" y="230"/>
                    </a:lnTo>
                    <a:lnTo>
                      <a:pt x="128" y="226"/>
                    </a:lnTo>
                    <a:lnTo>
                      <a:pt x="129" y="225"/>
                    </a:lnTo>
                    <a:lnTo>
                      <a:pt x="129" y="222"/>
                    </a:lnTo>
                    <a:lnTo>
                      <a:pt x="131" y="220"/>
                    </a:lnTo>
                    <a:lnTo>
                      <a:pt x="132" y="219"/>
                    </a:lnTo>
                    <a:lnTo>
                      <a:pt x="132" y="217"/>
                    </a:lnTo>
                    <a:lnTo>
                      <a:pt x="131" y="214"/>
                    </a:lnTo>
                    <a:lnTo>
                      <a:pt x="129" y="211"/>
                    </a:lnTo>
                    <a:lnTo>
                      <a:pt x="129" y="208"/>
                    </a:lnTo>
                    <a:lnTo>
                      <a:pt x="128" y="205"/>
                    </a:lnTo>
                    <a:lnTo>
                      <a:pt x="126" y="203"/>
                    </a:lnTo>
                    <a:lnTo>
                      <a:pt x="126" y="200"/>
                    </a:lnTo>
                    <a:lnTo>
                      <a:pt x="125" y="197"/>
                    </a:lnTo>
                    <a:lnTo>
                      <a:pt x="125" y="192"/>
                    </a:lnTo>
                    <a:lnTo>
                      <a:pt x="118" y="189"/>
                    </a:lnTo>
                    <a:lnTo>
                      <a:pt x="114" y="184"/>
                    </a:lnTo>
                    <a:lnTo>
                      <a:pt x="109" y="178"/>
                    </a:lnTo>
                    <a:lnTo>
                      <a:pt x="104" y="173"/>
                    </a:lnTo>
                    <a:lnTo>
                      <a:pt x="100" y="167"/>
                    </a:lnTo>
                    <a:lnTo>
                      <a:pt x="96" y="159"/>
                    </a:lnTo>
                    <a:lnTo>
                      <a:pt x="95" y="153"/>
                    </a:lnTo>
                    <a:lnTo>
                      <a:pt x="95" y="144"/>
                    </a:lnTo>
                    <a:lnTo>
                      <a:pt x="95" y="141"/>
                    </a:lnTo>
                    <a:lnTo>
                      <a:pt x="95" y="137"/>
                    </a:lnTo>
                    <a:lnTo>
                      <a:pt x="96" y="134"/>
                    </a:lnTo>
                    <a:lnTo>
                      <a:pt x="98" y="131"/>
                    </a:lnTo>
                    <a:lnTo>
                      <a:pt x="98" y="128"/>
                    </a:lnTo>
                    <a:lnTo>
                      <a:pt x="100" y="125"/>
                    </a:lnTo>
                    <a:lnTo>
                      <a:pt x="103" y="123"/>
                    </a:lnTo>
                    <a:lnTo>
                      <a:pt x="106" y="122"/>
                    </a:lnTo>
                    <a:lnTo>
                      <a:pt x="107" y="120"/>
                    </a:lnTo>
                    <a:lnTo>
                      <a:pt x="109" y="120"/>
                    </a:lnTo>
                    <a:lnTo>
                      <a:pt x="112" y="119"/>
                    </a:lnTo>
                    <a:lnTo>
                      <a:pt x="114" y="117"/>
                    </a:lnTo>
                    <a:lnTo>
                      <a:pt x="117" y="117"/>
                    </a:lnTo>
                    <a:lnTo>
                      <a:pt x="118" y="117"/>
                    </a:lnTo>
                    <a:lnTo>
                      <a:pt x="121" y="116"/>
                    </a:lnTo>
                    <a:lnTo>
                      <a:pt x="123" y="116"/>
                    </a:lnTo>
                    <a:lnTo>
                      <a:pt x="126" y="116"/>
                    </a:lnTo>
                    <a:lnTo>
                      <a:pt x="128" y="116"/>
                    </a:lnTo>
                    <a:lnTo>
                      <a:pt x="131" y="117"/>
                    </a:lnTo>
                    <a:lnTo>
                      <a:pt x="132" y="117"/>
                    </a:lnTo>
                    <a:lnTo>
                      <a:pt x="135" y="117"/>
                    </a:lnTo>
                    <a:lnTo>
                      <a:pt x="137" y="117"/>
                    </a:lnTo>
                    <a:lnTo>
                      <a:pt x="140" y="119"/>
                    </a:lnTo>
                    <a:lnTo>
                      <a:pt x="142" y="119"/>
                    </a:lnTo>
                    <a:lnTo>
                      <a:pt x="142" y="120"/>
                    </a:lnTo>
                    <a:lnTo>
                      <a:pt x="140" y="120"/>
                    </a:lnTo>
                    <a:lnTo>
                      <a:pt x="137" y="122"/>
                    </a:lnTo>
                    <a:lnTo>
                      <a:pt x="135" y="122"/>
                    </a:lnTo>
                    <a:lnTo>
                      <a:pt x="132" y="122"/>
                    </a:lnTo>
                    <a:lnTo>
                      <a:pt x="129" y="122"/>
                    </a:lnTo>
                    <a:lnTo>
                      <a:pt x="128" y="122"/>
                    </a:lnTo>
                    <a:lnTo>
                      <a:pt x="125" y="122"/>
                    </a:lnTo>
                    <a:lnTo>
                      <a:pt x="123" y="122"/>
                    </a:lnTo>
                    <a:lnTo>
                      <a:pt x="120" y="122"/>
                    </a:lnTo>
                    <a:lnTo>
                      <a:pt x="118" y="123"/>
                    </a:lnTo>
                    <a:lnTo>
                      <a:pt x="115" y="123"/>
                    </a:lnTo>
                    <a:lnTo>
                      <a:pt x="114" y="123"/>
                    </a:lnTo>
                    <a:lnTo>
                      <a:pt x="112" y="125"/>
                    </a:lnTo>
                    <a:lnTo>
                      <a:pt x="111" y="127"/>
                    </a:lnTo>
                    <a:lnTo>
                      <a:pt x="109" y="128"/>
                    </a:lnTo>
                    <a:lnTo>
                      <a:pt x="107" y="130"/>
                    </a:lnTo>
                    <a:lnTo>
                      <a:pt x="106" y="133"/>
                    </a:lnTo>
                    <a:lnTo>
                      <a:pt x="104" y="136"/>
                    </a:lnTo>
                    <a:lnTo>
                      <a:pt x="103" y="139"/>
                    </a:lnTo>
                    <a:lnTo>
                      <a:pt x="101" y="144"/>
                    </a:lnTo>
                    <a:lnTo>
                      <a:pt x="101" y="147"/>
                    </a:lnTo>
                    <a:lnTo>
                      <a:pt x="101" y="152"/>
                    </a:lnTo>
                    <a:lnTo>
                      <a:pt x="101" y="155"/>
                    </a:lnTo>
                    <a:lnTo>
                      <a:pt x="103" y="159"/>
                    </a:lnTo>
                    <a:lnTo>
                      <a:pt x="106" y="162"/>
                    </a:lnTo>
                    <a:lnTo>
                      <a:pt x="107" y="167"/>
                    </a:lnTo>
                    <a:lnTo>
                      <a:pt x="111" y="170"/>
                    </a:lnTo>
                    <a:lnTo>
                      <a:pt x="114" y="173"/>
                    </a:lnTo>
                    <a:lnTo>
                      <a:pt x="117" y="176"/>
                    </a:lnTo>
                    <a:lnTo>
                      <a:pt x="120" y="180"/>
                    </a:lnTo>
                    <a:lnTo>
                      <a:pt x="123" y="183"/>
                    </a:lnTo>
                    <a:lnTo>
                      <a:pt x="126" y="186"/>
                    </a:lnTo>
                    <a:lnTo>
                      <a:pt x="128" y="189"/>
                    </a:lnTo>
                    <a:lnTo>
                      <a:pt x="128" y="192"/>
                    </a:lnTo>
                    <a:lnTo>
                      <a:pt x="128" y="194"/>
                    </a:lnTo>
                    <a:lnTo>
                      <a:pt x="129" y="194"/>
                    </a:lnTo>
                    <a:lnTo>
                      <a:pt x="132" y="194"/>
                    </a:lnTo>
                    <a:lnTo>
                      <a:pt x="134" y="194"/>
                    </a:lnTo>
                    <a:lnTo>
                      <a:pt x="135" y="194"/>
                    </a:lnTo>
                    <a:lnTo>
                      <a:pt x="137" y="194"/>
                    </a:lnTo>
                    <a:lnTo>
                      <a:pt x="140" y="192"/>
                    </a:lnTo>
                    <a:lnTo>
                      <a:pt x="142" y="192"/>
                    </a:lnTo>
                    <a:lnTo>
                      <a:pt x="143" y="191"/>
                    </a:lnTo>
                    <a:lnTo>
                      <a:pt x="145" y="189"/>
                    </a:lnTo>
                    <a:lnTo>
                      <a:pt x="143" y="183"/>
                    </a:lnTo>
                    <a:lnTo>
                      <a:pt x="143" y="175"/>
                    </a:lnTo>
                    <a:lnTo>
                      <a:pt x="142" y="169"/>
                    </a:lnTo>
                    <a:lnTo>
                      <a:pt x="142" y="161"/>
                    </a:lnTo>
                    <a:lnTo>
                      <a:pt x="142" y="153"/>
                    </a:lnTo>
                    <a:lnTo>
                      <a:pt x="143" y="145"/>
                    </a:lnTo>
                    <a:lnTo>
                      <a:pt x="145" y="139"/>
                    </a:lnTo>
                    <a:lnTo>
                      <a:pt x="148" y="133"/>
                    </a:lnTo>
                    <a:lnTo>
                      <a:pt x="148" y="128"/>
                    </a:lnTo>
                    <a:lnTo>
                      <a:pt x="146" y="125"/>
                    </a:lnTo>
                    <a:lnTo>
                      <a:pt x="146" y="120"/>
                    </a:lnTo>
                    <a:lnTo>
                      <a:pt x="146" y="116"/>
                    </a:lnTo>
                    <a:lnTo>
                      <a:pt x="148" y="117"/>
                    </a:lnTo>
                    <a:lnTo>
                      <a:pt x="149" y="119"/>
                    </a:lnTo>
                    <a:lnTo>
                      <a:pt x="149" y="120"/>
                    </a:lnTo>
                    <a:lnTo>
                      <a:pt x="151" y="122"/>
                    </a:lnTo>
                    <a:lnTo>
                      <a:pt x="151" y="125"/>
                    </a:lnTo>
                    <a:lnTo>
                      <a:pt x="151" y="128"/>
                    </a:lnTo>
                    <a:lnTo>
                      <a:pt x="153" y="131"/>
                    </a:lnTo>
                    <a:lnTo>
                      <a:pt x="154" y="133"/>
                    </a:lnTo>
                    <a:lnTo>
                      <a:pt x="154" y="136"/>
                    </a:lnTo>
                    <a:lnTo>
                      <a:pt x="157" y="137"/>
                    </a:lnTo>
                    <a:lnTo>
                      <a:pt x="159" y="139"/>
                    </a:lnTo>
                    <a:lnTo>
                      <a:pt x="160" y="141"/>
                    </a:lnTo>
                    <a:lnTo>
                      <a:pt x="164" y="141"/>
                    </a:lnTo>
                    <a:lnTo>
                      <a:pt x="165" y="142"/>
                    </a:lnTo>
                    <a:lnTo>
                      <a:pt x="168" y="142"/>
                    </a:lnTo>
                    <a:lnTo>
                      <a:pt x="170" y="142"/>
                    </a:lnTo>
                    <a:lnTo>
                      <a:pt x="173" y="142"/>
                    </a:lnTo>
                    <a:lnTo>
                      <a:pt x="174" y="144"/>
                    </a:lnTo>
                    <a:lnTo>
                      <a:pt x="176" y="145"/>
                    </a:lnTo>
                    <a:lnTo>
                      <a:pt x="179" y="147"/>
                    </a:lnTo>
                    <a:lnTo>
                      <a:pt x="181" y="147"/>
                    </a:lnTo>
                    <a:lnTo>
                      <a:pt x="184" y="147"/>
                    </a:lnTo>
                    <a:lnTo>
                      <a:pt x="187" y="145"/>
                    </a:lnTo>
                    <a:lnTo>
                      <a:pt x="190" y="145"/>
                    </a:lnTo>
                    <a:lnTo>
                      <a:pt x="193" y="144"/>
                    </a:lnTo>
                    <a:lnTo>
                      <a:pt x="195" y="142"/>
                    </a:lnTo>
                    <a:lnTo>
                      <a:pt x="196" y="141"/>
                    </a:lnTo>
                    <a:lnTo>
                      <a:pt x="198" y="137"/>
                    </a:lnTo>
                    <a:lnTo>
                      <a:pt x="199" y="134"/>
                    </a:lnTo>
                    <a:lnTo>
                      <a:pt x="203" y="131"/>
                    </a:lnTo>
                    <a:lnTo>
                      <a:pt x="204" y="130"/>
                    </a:lnTo>
                    <a:lnTo>
                      <a:pt x="207" y="127"/>
                    </a:lnTo>
                    <a:lnTo>
                      <a:pt x="210" y="125"/>
                    </a:lnTo>
                    <a:lnTo>
                      <a:pt x="212" y="122"/>
                    </a:lnTo>
                    <a:lnTo>
                      <a:pt x="213" y="119"/>
                    </a:lnTo>
                    <a:lnTo>
                      <a:pt x="213" y="116"/>
                    </a:lnTo>
                    <a:lnTo>
                      <a:pt x="215" y="114"/>
                    </a:lnTo>
                    <a:lnTo>
                      <a:pt x="213" y="114"/>
                    </a:lnTo>
                    <a:lnTo>
                      <a:pt x="213" y="113"/>
                    </a:lnTo>
                    <a:lnTo>
                      <a:pt x="213" y="109"/>
                    </a:lnTo>
                    <a:lnTo>
                      <a:pt x="213" y="108"/>
                    </a:lnTo>
                    <a:lnTo>
                      <a:pt x="213" y="106"/>
                    </a:lnTo>
                    <a:lnTo>
                      <a:pt x="212" y="105"/>
                    </a:lnTo>
                    <a:lnTo>
                      <a:pt x="212" y="102"/>
                    </a:lnTo>
                    <a:lnTo>
                      <a:pt x="210" y="100"/>
                    </a:lnTo>
                    <a:lnTo>
                      <a:pt x="210" y="98"/>
                    </a:lnTo>
                    <a:lnTo>
                      <a:pt x="210" y="97"/>
                    </a:lnTo>
                    <a:lnTo>
                      <a:pt x="212" y="97"/>
                    </a:lnTo>
                    <a:lnTo>
                      <a:pt x="215" y="95"/>
                    </a:lnTo>
                    <a:lnTo>
                      <a:pt x="217" y="95"/>
                    </a:lnTo>
                    <a:lnTo>
                      <a:pt x="218" y="92"/>
                    </a:lnTo>
                    <a:lnTo>
                      <a:pt x="218" y="91"/>
                    </a:lnTo>
                    <a:lnTo>
                      <a:pt x="220" y="89"/>
                    </a:lnTo>
                    <a:lnTo>
                      <a:pt x="221" y="86"/>
                    </a:lnTo>
                    <a:lnTo>
                      <a:pt x="221" y="84"/>
                    </a:lnTo>
                    <a:lnTo>
                      <a:pt x="223" y="81"/>
                    </a:lnTo>
                    <a:lnTo>
                      <a:pt x="223" y="78"/>
                    </a:lnTo>
                    <a:lnTo>
                      <a:pt x="224" y="75"/>
                    </a:lnTo>
                    <a:lnTo>
                      <a:pt x="223" y="72"/>
                    </a:lnTo>
                    <a:lnTo>
                      <a:pt x="221" y="70"/>
                    </a:lnTo>
                    <a:lnTo>
                      <a:pt x="220" y="70"/>
                    </a:lnTo>
                    <a:lnTo>
                      <a:pt x="218" y="70"/>
                    </a:lnTo>
                    <a:lnTo>
                      <a:pt x="217" y="70"/>
                    </a:lnTo>
                    <a:lnTo>
                      <a:pt x="217" y="72"/>
                    </a:lnTo>
                    <a:lnTo>
                      <a:pt x="215" y="72"/>
                    </a:lnTo>
                    <a:lnTo>
                      <a:pt x="213" y="74"/>
                    </a:lnTo>
                    <a:lnTo>
                      <a:pt x="212" y="74"/>
                    </a:lnTo>
                    <a:lnTo>
                      <a:pt x="210" y="74"/>
                    </a:lnTo>
                    <a:lnTo>
                      <a:pt x="210" y="75"/>
                    </a:lnTo>
                    <a:lnTo>
                      <a:pt x="209" y="75"/>
                    </a:lnTo>
                    <a:lnTo>
                      <a:pt x="209" y="77"/>
                    </a:lnTo>
                    <a:lnTo>
                      <a:pt x="207" y="77"/>
                    </a:lnTo>
                    <a:lnTo>
                      <a:pt x="207" y="75"/>
                    </a:lnTo>
                    <a:lnTo>
                      <a:pt x="207" y="74"/>
                    </a:lnTo>
                    <a:lnTo>
                      <a:pt x="209" y="72"/>
                    </a:lnTo>
                    <a:lnTo>
                      <a:pt x="210" y="70"/>
                    </a:lnTo>
                    <a:lnTo>
                      <a:pt x="212" y="70"/>
                    </a:lnTo>
                    <a:lnTo>
                      <a:pt x="212" y="69"/>
                    </a:lnTo>
                    <a:lnTo>
                      <a:pt x="212" y="67"/>
                    </a:lnTo>
                    <a:lnTo>
                      <a:pt x="212" y="59"/>
                    </a:lnTo>
                    <a:lnTo>
                      <a:pt x="210" y="59"/>
                    </a:lnTo>
                    <a:lnTo>
                      <a:pt x="209" y="61"/>
                    </a:lnTo>
                    <a:lnTo>
                      <a:pt x="207" y="63"/>
                    </a:lnTo>
                    <a:lnTo>
                      <a:pt x="204" y="64"/>
                    </a:lnTo>
                    <a:lnTo>
                      <a:pt x="203" y="64"/>
                    </a:lnTo>
                    <a:lnTo>
                      <a:pt x="201" y="66"/>
                    </a:lnTo>
                    <a:lnTo>
                      <a:pt x="199" y="67"/>
                    </a:lnTo>
                    <a:lnTo>
                      <a:pt x="198" y="67"/>
                    </a:lnTo>
                    <a:lnTo>
                      <a:pt x="196" y="69"/>
                    </a:lnTo>
                    <a:lnTo>
                      <a:pt x="195" y="70"/>
                    </a:lnTo>
                    <a:lnTo>
                      <a:pt x="195" y="69"/>
                    </a:lnTo>
                    <a:lnTo>
                      <a:pt x="193" y="67"/>
                    </a:lnTo>
                    <a:lnTo>
                      <a:pt x="193" y="66"/>
                    </a:lnTo>
                    <a:lnTo>
                      <a:pt x="193" y="64"/>
                    </a:lnTo>
                    <a:lnTo>
                      <a:pt x="192" y="63"/>
                    </a:lnTo>
                    <a:lnTo>
                      <a:pt x="192" y="61"/>
                    </a:lnTo>
                    <a:lnTo>
                      <a:pt x="190" y="61"/>
                    </a:lnTo>
                    <a:lnTo>
                      <a:pt x="188" y="59"/>
                    </a:lnTo>
                    <a:lnTo>
                      <a:pt x="187" y="56"/>
                    </a:lnTo>
                    <a:lnTo>
                      <a:pt x="188" y="55"/>
                    </a:lnTo>
                    <a:lnTo>
                      <a:pt x="192" y="53"/>
                    </a:lnTo>
                    <a:lnTo>
                      <a:pt x="193" y="52"/>
                    </a:lnTo>
                    <a:lnTo>
                      <a:pt x="196" y="50"/>
                    </a:lnTo>
                    <a:lnTo>
                      <a:pt x="198" y="49"/>
                    </a:lnTo>
                    <a:lnTo>
                      <a:pt x="201" y="47"/>
                    </a:lnTo>
                    <a:lnTo>
                      <a:pt x="203" y="47"/>
                    </a:lnTo>
                    <a:lnTo>
                      <a:pt x="204" y="49"/>
                    </a:lnTo>
                    <a:lnTo>
                      <a:pt x="204" y="50"/>
                    </a:lnTo>
                    <a:lnTo>
                      <a:pt x="203" y="52"/>
                    </a:lnTo>
                    <a:lnTo>
                      <a:pt x="201" y="52"/>
                    </a:lnTo>
                    <a:lnTo>
                      <a:pt x="201" y="53"/>
                    </a:lnTo>
                    <a:lnTo>
                      <a:pt x="199" y="53"/>
                    </a:lnTo>
                    <a:lnTo>
                      <a:pt x="199" y="55"/>
                    </a:lnTo>
                    <a:lnTo>
                      <a:pt x="199" y="56"/>
                    </a:lnTo>
                    <a:lnTo>
                      <a:pt x="201" y="56"/>
                    </a:lnTo>
                    <a:lnTo>
                      <a:pt x="203" y="55"/>
                    </a:lnTo>
                    <a:lnTo>
                      <a:pt x="204" y="53"/>
                    </a:lnTo>
                    <a:lnTo>
                      <a:pt x="206" y="53"/>
                    </a:lnTo>
                    <a:lnTo>
                      <a:pt x="207" y="52"/>
                    </a:lnTo>
                    <a:lnTo>
                      <a:pt x="209" y="52"/>
                    </a:lnTo>
                    <a:lnTo>
                      <a:pt x="212" y="53"/>
                    </a:lnTo>
                    <a:lnTo>
                      <a:pt x="212" y="55"/>
                    </a:lnTo>
                    <a:lnTo>
                      <a:pt x="213" y="53"/>
                    </a:lnTo>
                    <a:lnTo>
                      <a:pt x="213" y="52"/>
                    </a:lnTo>
                    <a:lnTo>
                      <a:pt x="213" y="49"/>
                    </a:lnTo>
                    <a:lnTo>
                      <a:pt x="212" y="47"/>
                    </a:lnTo>
                    <a:lnTo>
                      <a:pt x="212" y="45"/>
                    </a:lnTo>
                    <a:lnTo>
                      <a:pt x="210" y="45"/>
                    </a:lnTo>
                    <a:lnTo>
                      <a:pt x="210" y="44"/>
                    </a:lnTo>
                    <a:lnTo>
                      <a:pt x="209" y="42"/>
                    </a:lnTo>
                    <a:lnTo>
                      <a:pt x="207" y="41"/>
                    </a:lnTo>
                    <a:lnTo>
                      <a:pt x="206" y="41"/>
                    </a:lnTo>
                    <a:lnTo>
                      <a:pt x="201" y="42"/>
                    </a:lnTo>
                    <a:lnTo>
                      <a:pt x="182" y="42"/>
                    </a:lnTo>
                    <a:lnTo>
                      <a:pt x="181" y="44"/>
                    </a:lnTo>
                    <a:lnTo>
                      <a:pt x="181" y="45"/>
                    </a:lnTo>
                    <a:lnTo>
                      <a:pt x="181" y="47"/>
                    </a:lnTo>
                    <a:lnTo>
                      <a:pt x="181" y="49"/>
                    </a:lnTo>
                    <a:lnTo>
                      <a:pt x="179" y="50"/>
                    </a:lnTo>
                    <a:lnTo>
                      <a:pt x="176" y="52"/>
                    </a:lnTo>
                    <a:lnTo>
                      <a:pt x="174" y="53"/>
                    </a:lnTo>
                    <a:lnTo>
                      <a:pt x="171" y="55"/>
                    </a:lnTo>
                    <a:lnTo>
                      <a:pt x="170" y="56"/>
                    </a:lnTo>
                    <a:lnTo>
                      <a:pt x="168" y="58"/>
                    </a:lnTo>
                    <a:lnTo>
                      <a:pt x="167" y="61"/>
                    </a:lnTo>
                    <a:lnTo>
                      <a:pt x="165" y="63"/>
                    </a:lnTo>
                    <a:lnTo>
                      <a:pt x="164" y="63"/>
                    </a:lnTo>
                    <a:lnTo>
                      <a:pt x="162" y="61"/>
                    </a:lnTo>
                    <a:lnTo>
                      <a:pt x="162" y="59"/>
                    </a:lnTo>
                    <a:lnTo>
                      <a:pt x="162" y="58"/>
                    </a:lnTo>
                    <a:lnTo>
                      <a:pt x="164" y="56"/>
                    </a:lnTo>
                    <a:lnTo>
                      <a:pt x="167" y="55"/>
                    </a:lnTo>
                    <a:lnTo>
                      <a:pt x="168" y="53"/>
                    </a:lnTo>
                    <a:lnTo>
                      <a:pt x="170" y="52"/>
                    </a:lnTo>
                    <a:lnTo>
                      <a:pt x="171" y="50"/>
                    </a:lnTo>
                    <a:lnTo>
                      <a:pt x="174" y="49"/>
                    </a:lnTo>
                    <a:lnTo>
                      <a:pt x="176" y="47"/>
                    </a:lnTo>
                    <a:lnTo>
                      <a:pt x="179" y="45"/>
                    </a:lnTo>
                    <a:lnTo>
                      <a:pt x="176" y="42"/>
                    </a:lnTo>
                    <a:lnTo>
                      <a:pt x="173" y="44"/>
                    </a:lnTo>
                    <a:lnTo>
                      <a:pt x="170" y="44"/>
                    </a:lnTo>
                    <a:lnTo>
                      <a:pt x="165" y="44"/>
                    </a:lnTo>
                    <a:lnTo>
                      <a:pt x="162" y="42"/>
                    </a:lnTo>
                    <a:lnTo>
                      <a:pt x="159" y="42"/>
                    </a:lnTo>
                    <a:lnTo>
                      <a:pt x="156" y="44"/>
                    </a:lnTo>
                    <a:lnTo>
                      <a:pt x="153" y="44"/>
                    </a:lnTo>
                    <a:lnTo>
                      <a:pt x="149" y="45"/>
                    </a:lnTo>
                    <a:lnTo>
                      <a:pt x="149" y="49"/>
                    </a:lnTo>
                    <a:lnTo>
                      <a:pt x="149" y="52"/>
                    </a:lnTo>
                    <a:lnTo>
                      <a:pt x="149" y="55"/>
                    </a:lnTo>
                    <a:lnTo>
                      <a:pt x="151" y="56"/>
                    </a:lnTo>
                    <a:lnTo>
                      <a:pt x="153" y="59"/>
                    </a:lnTo>
                    <a:lnTo>
                      <a:pt x="154" y="61"/>
                    </a:lnTo>
                    <a:lnTo>
                      <a:pt x="156" y="64"/>
                    </a:lnTo>
                    <a:lnTo>
                      <a:pt x="156" y="66"/>
                    </a:lnTo>
                    <a:lnTo>
                      <a:pt x="154" y="67"/>
                    </a:lnTo>
                    <a:lnTo>
                      <a:pt x="153" y="66"/>
                    </a:lnTo>
                    <a:lnTo>
                      <a:pt x="151" y="66"/>
                    </a:lnTo>
                    <a:lnTo>
                      <a:pt x="149" y="61"/>
                    </a:lnTo>
                    <a:lnTo>
                      <a:pt x="148" y="58"/>
                    </a:lnTo>
                    <a:lnTo>
                      <a:pt x="146" y="55"/>
                    </a:lnTo>
                    <a:lnTo>
                      <a:pt x="146" y="50"/>
                    </a:lnTo>
                    <a:lnTo>
                      <a:pt x="145" y="50"/>
                    </a:lnTo>
                    <a:lnTo>
                      <a:pt x="145" y="55"/>
                    </a:lnTo>
                    <a:lnTo>
                      <a:pt x="145" y="58"/>
                    </a:lnTo>
                    <a:lnTo>
                      <a:pt x="146" y="59"/>
                    </a:lnTo>
                    <a:lnTo>
                      <a:pt x="146" y="63"/>
                    </a:lnTo>
                    <a:lnTo>
                      <a:pt x="148" y="64"/>
                    </a:lnTo>
                    <a:lnTo>
                      <a:pt x="149" y="67"/>
                    </a:lnTo>
                    <a:lnTo>
                      <a:pt x="149" y="69"/>
                    </a:lnTo>
                    <a:lnTo>
                      <a:pt x="149" y="72"/>
                    </a:lnTo>
                    <a:lnTo>
                      <a:pt x="149" y="70"/>
                    </a:lnTo>
                    <a:lnTo>
                      <a:pt x="148" y="70"/>
                    </a:lnTo>
                    <a:lnTo>
                      <a:pt x="146" y="70"/>
                    </a:lnTo>
                    <a:lnTo>
                      <a:pt x="145" y="70"/>
                    </a:lnTo>
                    <a:lnTo>
                      <a:pt x="143" y="70"/>
                    </a:lnTo>
                    <a:lnTo>
                      <a:pt x="143" y="69"/>
                    </a:lnTo>
                    <a:lnTo>
                      <a:pt x="142" y="69"/>
                    </a:lnTo>
                    <a:lnTo>
                      <a:pt x="140" y="69"/>
                    </a:lnTo>
                    <a:lnTo>
                      <a:pt x="139" y="70"/>
                    </a:lnTo>
                    <a:lnTo>
                      <a:pt x="137" y="72"/>
                    </a:lnTo>
                    <a:lnTo>
                      <a:pt x="137" y="74"/>
                    </a:lnTo>
                    <a:lnTo>
                      <a:pt x="135" y="78"/>
                    </a:lnTo>
                    <a:lnTo>
                      <a:pt x="137" y="83"/>
                    </a:lnTo>
                    <a:lnTo>
                      <a:pt x="139" y="88"/>
                    </a:lnTo>
                    <a:lnTo>
                      <a:pt x="140" y="92"/>
                    </a:lnTo>
                    <a:lnTo>
                      <a:pt x="142" y="92"/>
                    </a:lnTo>
                    <a:lnTo>
                      <a:pt x="143" y="92"/>
                    </a:lnTo>
                    <a:lnTo>
                      <a:pt x="145" y="92"/>
                    </a:lnTo>
                    <a:lnTo>
                      <a:pt x="146" y="92"/>
                    </a:lnTo>
                    <a:lnTo>
                      <a:pt x="146" y="94"/>
                    </a:lnTo>
                    <a:lnTo>
                      <a:pt x="148" y="94"/>
                    </a:lnTo>
                    <a:lnTo>
                      <a:pt x="149" y="94"/>
                    </a:lnTo>
                    <a:lnTo>
                      <a:pt x="151" y="95"/>
                    </a:lnTo>
                    <a:lnTo>
                      <a:pt x="151" y="97"/>
                    </a:lnTo>
                    <a:lnTo>
                      <a:pt x="153" y="97"/>
                    </a:lnTo>
                    <a:lnTo>
                      <a:pt x="153" y="98"/>
                    </a:lnTo>
                    <a:lnTo>
                      <a:pt x="151" y="100"/>
                    </a:lnTo>
                    <a:lnTo>
                      <a:pt x="148" y="100"/>
                    </a:lnTo>
                    <a:lnTo>
                      <a:pt x="146" y="100"/>
                    </a:lnTo>
                    <a:lnTo>
                      <a:pt x="145" y="100"/>
                    </a:lnTo>
                    <a:lnTo>
                      <a:pt x="143" y="98"/>
                    </a:lnTo>
                    <a:lnTo>
                      <a:pt x="142" y="98"/>
                    </a:lnTo>
                    <a:lnTo>
                      <a:pt x="140" y="98"/>
                    </a:lnTo>
                    <a:lnTo>
                      <a:pt x="139" y="98"/>
                    </a:lnTo>
                    <a:lnTo>
                      <a:pt x="134" y="92"/>
                    </a:lnTo>
                    <a:lnTo>
                      <a:pt x="132" y="86"/>
                    </a:lnTo>
                    <a:lnTo>
                      <a:pt x="132" y="81"/>
                    </a:lnTo>
                    <a:lnTo>
                      <a:pt x="132" y="77"/>
                    </a:lnTo>
                    <a:lnTo>
                      <a:pt x="132" y="72"/>
                    </a:lnTo>
                    <a:lnTo>
                      <a:pt x="134" y="69"/>
                    </a:lnTo>
                    <a:lnTo>
                      <a:pt x="134" y="66"/>
                    </a:lnTo>
                    <a:lnTo>
                      <a:pt x="132" y="64"/>
                    </a:lnTo>
                    <a:lnTo>
                      <a:pt x="131" y="59"/>
                    </a:lnTo>
                    <a:lnTo>
                      <a:pt x="131" y="56"/>
                    </a:lnTo>
                    <a:lnTo>
                      <a:pt x="131" y="52"/>
                    </a:lnTo>
                    <a:lnTo>
                      <a:pt x="132" y="49"/>
                    </a:lnTo>
                    <a:lnTo>
                      <a:pt x="131" y="47"/>
                    </a:lnTo>
                    <a:lnTo>
                      <a:pt x="129" y="47"/>
                    </a:lnTo>
                    <a:lnTo>
                      <a:pt x="126" y="47"/>
                    </a:lnTo>
                    <a:lnTo>
                      <a:pt x="125" y="47"/>
                    </a:lnTo>
                    <a:lnTo>
                      <a:pt x="121" y="47"/>
                    </a:lnTo>
                    <a:lnTo>
                      <a:pt x="120" y="45"/>
                    </a:lnTo>
                    <a:lnTo>
                      <a:pt x="118" y="45"/>
                    </a:lnTo>
                    <a:lnTo>
                      <a:pt x="115" y="44"/>
                    </a:lnTo>
                    <a:lnTo>
                      <a:pt x="114" y="42"/>
                    </a:lnTo>
                    <a:lnTo>
                      <a:pt x="114" y="41"/>
                    </a:lnTo>
                    <a:lnTo>
                      <a:pt x="114" y="38"/>
                    </a:lnTo>
                    <a:lnTo>
                      <a:pt x="115" y="36"/>
                    </a:lnTo>
                    <a:lnTo>
                      <a:pt x="118" y="35"/>
                    </a:lnTo>
                    <a:lnTo>
                      <a:pt x="120" y="33"/>
                    </a:lnTo>
                    <a:lnTo>
                      <a:pt x="123" y="31"/>
                    </a:lnTo>
                    <a:lnTo>
                      <a:pt x="126" y="30"/>
                    </a:lnTo>
                    <a:lnTo>
                      <a:pt x="129" y="30"/>
                    </a:lnTo>
                    <a:lnTo>
                      <a:pt x="132" y="28"/>
                    </a:lnTo>
                    <a:lnTo>
                      <a:pt x="137" y="28"/>
                    </a:lnTo>
                    <a:lnTo>
                      <a:pt x="140" y="28"/>
                    </a:lnTo>
                    <a:lnTo>
                      <a:pt x="140" y="24"/>
                    </a:lnTo>
                    <a:lnTo>
                      <a:pt x="140" y="17"/>
                    </a:lnTo>
                    <a:lnTo>
                      <a:pt x="140" y="13"/>
                    </a:lnTo>
                    <a:lnTo>
                      <a:pt x="140" y="8"/>
                    </a:lnTo>
                    <a:lnTo>
                      <a:pt x="143" y="6"/>
                    </a:lnTo>
                    <a:lnTo>
                      <a:pt x="145" y="6"/>
                    </a:lnTo>
                    <a:lnTo>
                      <a:pt x="146" y="6"/>
                    </a:lnTo>
                    <a:lnTo>
                      <a:pt x="149" y="6"/>
                    </a:lnTo>
                    <a:lnTo>
                      <a:pt x="151" y="8"/>
                    </a:lnTo>
                    <a:lnTo>
                      <a:pt x="154" y="8"/>
                    </a:lnTo>
                    <a:lnTo>
                      <a:pt x="156" y="8"/>
                    </a:lnTo>
                    <a:lnTo>
                      <a:pt x="157" y="8"/>
                    </a:lnTo>
                    <a:lnTo>
                      <a:pt x="160" y="6"/>
                    </a:lnTo>
                    <a:lnTo>
                      <a:pt x="162" y="5"/>
                    </a:lnTo>
                    <a:lnTo>
                      <a:pt x="165" y="3"/>
                    </a:lnTo>
                    <a:lnTo>
                      <a:pt x="167" y="2"/>
                    </a:lnTo>
                    <a:lnTo>
                      <a:pt x="170" y="0"/>
                    </a:lnTo>
                    <a:lnTo>
                      <a:pt x="173" y="0"/>
                    </a:lnTo>
                    <a:lnTo>
                      <a:pt x="174" y="0"/>
                    </a:lnTo>
                    <a:lnTo>
                      <a:pt x="178" y="2"/>
                    </a:lnTo>
                    <a:lnTo>
                      <a:pt x="178" y="3"/>
                    </a:lnTo>
                    <a:lnTo>
                      <a:pt x="178" y="5"/>
                    </a:lnTo>
                    <a:lnTo>
                      <a:pt x="179" y="6"/>
                    </a:lnTo>
                    <a:lnTo>
                      <a:pt x="181" y="6"/>
                    </a:lnTo>
                    <a:lnTo>
                      <a:pt x="182" y="6"/>
                    </a:lnTo>
                    <a:lnTo>
                      <a:pt x="184" y="6"/>
                    </a:lnTo>
                    <a:lnTo>
                      <a:pt x="185" y="6"/>
                    </a:lnTo>
                    <a:lnTo>
                      <a:pt x="187" y="5"/>
                    </a:lnTo>
                    <a:lnTo>
                      <a:pt x="188" y="5"/>
                    </a:lnTo>
                    <a:lnTo>
                      <a:pt x="190" y="3"/>
                    </a:lnTo>
                    <a:lnTo>
                      <a:pt x="192" y="3"/>
                    </a:lnTo>
                    <a:lnTo>
                      <a:pt x="193" y="3"/>
                    </a:lnTo>
                    <a:lnTo>
                      <a:pt x="195" y="5"/>
                    </a:lnTo>
                    <a:lnTo>
                      <a:pt x="196" y="5"/>
                    </a:lnTo>
                    <a:lnTo>
                      <a:pt x="199" y="5"/>
                    </a:lnTo>
                    <a:lnTo>
                      <a:pt x="199" y="6"/>
                    </a:lnTo>
                    <a:lnTo>
                      <a:pt x="199" y="8"/>
                    </a:lnTo>
                    <a:lnTo>
                      <a:pt x="201" y="10"/>
                    </a:lnTo>
                    <a:lnTo>
                      <a:pt x="201" y="11"/>
                    </a:lnTo>
                    <a:lnTo>
                      <a:pt x="201" y="13"/>
                    </a:lnTo>
                    <a:lnTo>
                      <a:pt x="201" y="16"/>
                    </a:lnTo>
                    <a:lnTo>
                      <a:pt x="201" y="19"/>
                    </a:lnTo>
                    <a:lnTo>
                      <a:pt x="201" y="20"/>
                    </a:lnTo>
                    <a:lnTo>
                      <a:pt x="201" y="24"/>
                    </a:lnTo>
                    <a:lnTo>
                      <a:pt x="204" y="22"/>
                    </a:lnTo>
                    <a:lnTo>
                      <a:pt x="207" y="22"/>
                    </a:lnTo>
                    <a:lnTo>
                      <a:pt x="209" y="22"/>
                    </a:lnTo>
                    <a:lnTo>
                      <a:pt x="212" y="22"/>
                    </a:lnTo>
                    <a:lnTo>
                      <a:pt x="215" y="22"/>
                    </a:lnTo>
                    <a:lnTo>
                      <a:pt x="218" y="22"/>
                    </a:lnTo>
                    <a:lnTo>
                      <a:pt x="221" y="24"/>
                    </a:lnTo>
                    <a:lnTo>
                      <a:pt x="224" y="24"/>
                    </a:lnTo>
                    <a:lnTo>
                      <a:pt x="224" y="27"/>
                    </a:lnTo>
                    <a:lnTo>
                      <a:pt x="223" y="28"/>
                    </a:lnTo>
                    <a:lnTo>
                      <a:pt x="223" y="30"/>
                    </a:lnTo>
                    <a:lnTo>
                      <a:pt x="221" y="31"/>
                    </a:lnTo>
                    <a:lnTo>
                      <a:pt x="220" y="35"/>
                    </a:lnTo>
                    <a:lnTo>
                      <a:pt x="218" y="35"/>
                    </a:lnTo>
                    <a:lnTo>
                      <a:pt x="217" y="36"/>
                    </a:lnTo>
                    <a:lnTo>
                      <a:pt x="215" y="38"/>
                    </a:lnTo>
                    <a:lnTo>
                      <a:pt x="213" y="38"/>
                    </a:lnTo>
                    <a:lnTo>
                      <a:pt x="213" y="39"/>
                    </a:lnTo>
                    <a:lnTo>
                      <a:pt x="213" y="41"/>
                    </a:lnTo>
                    <a:lnTo>
                      <a:pt x="213" y="42"/>
                    </a:lnTo>
                    <a:lnTo>
                      <a:pt x="215" y="44"/>
                    </a:lnTo>
                    <a:lnTo>
                      <a:pt x="217" y="45"/>
                    </a:lnTo>
                    <a:lnTo>
                      <a:pt x="218" y="47"/>
                    </a:lnTo>
                    <a:lnTo>
                      <a:pt x="218" y="49"/>
                    </a:lnTo>
                    <a:lnTo>
                      <a:pt x="218" y="50"/>
                    </a:lnTo>
                    <a:lnTo>
                      <a:pt x="220" y="52"/>
                    </a:lnTo>
                    <a:lnTo>
                      <a:pt x="218" y="55"/>
                    </a:lnTo>
                    <a:lnTo>
                      <a:pt x="218" y="56"/>
                    </a:lnTo>
                    <a:lnTo>
                      <a:pt x="218" y="59"/>
                    </a:lnTo>
                    <a:lnTo>
                      <a:pt x="218" y="61"/>
                    </a:lnTo>
                    <a:lnTo>
                      <a:pt x="218" y="63"/>
                    </a:lnTo>
                    <a:lnTo>
                      <a:pt x="218" y="66"/>
                    </a:lnTo>
                    <a:lnTo>
                      <a:pt x="220" y="66"/>
                    </a:lnTo>
                    <a:lnTo>
                      <a:pt x="223" y="66"/>
                    </a:lnTo>
                    <a:lnTo>
                      <a:pt x="224" y="69"/>
                    </a:lnTo>
                    <a:lnTo>
                      <a:pt x="226" y="70"/>
                    </a:lnTo>
                    <a:lnTo>
                      <a:pt x="226" y="74"/>
                    </a:lnTo>
                    <a:lnTo>
                      <a:pt x="226" y="78"/>
                    </a:lnTo>
                    <a:lnTo>
                      <a:pt x="226" y="81"/>
                    </a:lnTo>
                    <a:lnTo>
                      <a:pt x="224" y="86"/>
                    </a:lnTo>
                    <a:lnTo>
                      <a:pt x="224" y="89"/>
                    </a:lnTo>
                    <a:lnTo>
                      <a:pt x="223" y="92"/>
                    </a:lnTo>
                    <a:lnTo>
                      <a:pt x="226" y="91"/>
                    </a:lnTo>
                    <a:lnTo>
                      <a:pt x="231" y="89"/>
                    </a:lnTo>
                    <a:lnTo>
                      <a:pt x="234" y="88"/>
                    </a:lnTo>
                    <a:lnTo>
                      <a:pt x="237" y="86"/>
                    </a:lnTo>
                    <a:lnTo>
                      <a:pt x="240" y="84"/>
                    </a:lnTo>
                    <a:lnTo>
                      <a:pt x="245" y="83"/>
                    </a:lnTo>
                    <a:lnTo>
                      <a:pt x="248" y="83"/>
                    </a:lnTo>
                    <a:lnTo>
                      <a:pt x="252" y="83"/>
                    </a:lnTo>
                    <a:lnTo>
                      <a:pt x="257" y="86"/>
                    </a:lnTo>
                    <a:lnTo>
                      <a:pt x="262" y="88"/>
                    </a:lnTo>
                    <a:lnTo>
                      <a:pt x="266" y="89"/>
                    </a:lnTo>
                    <a:lnTo>
                      <a:pt x="271" y="91"/>
                    </a:lnTo>
                    <a:lnTo>
                      <a:pt x="276" y="92"/>
                    </a:lnTo>
                    <a:lnTo>
                      <a:pt x="280" y="95"/>
                    </a:lnTo>
                    <a:lnTo>
                      <a:pt x="285" y="97"/>
                    </a:lnTo>
                    <a:lnTo>
                      <a:pt x="288" y="98"/>
                    </a:lnTo>
                    <a:lnTo>
                      <a:pt x="293" y="102"/>
                    </a:lnTo>
                    <a:lnTo>
                      <a:pt x="298" y="105"/>
                    </a:lnTo>
                    <a:lnTo>
                      <a:pt x="301" y="106"/>
                    </a:lnTo>
                    <a:lnTo>
                      <a:pt x="304" y="109"/>
                    </a:lnTo>
                    <a:lnTo>
                      <a:pt x="309" y="113"/>
                    </a:lnTo>
                    <a:lnTo>
                      <a:pt x="312" y="117"/>
                    </a:lnTo>
                    <a:lnTo>
                      <a:pt x="315" y="120"/>
                    </a:lnTo>
                    <a:lnTo>
                      <a:pt x="318" y="125"/>
                    </a:lnTo>
                    <a:lnTo>
                      <a:pt x="318" y="131"/>
                    </a:lnTo>
                    <a:lnTo>
                      <a:pt x="319" y="136"/>
                    </a:lnTo>
                    <a:lnTo>
                      <a:pt x="318" y="141"/>
                    </a:lnTo>
                    <a:lnTo>
                      <a:pt x="318" y="145"/>
                    </a:lnTo>
                    <a:lnTo>
                      <a:pt x="316" y="150"/>
                    </a:lnTo>
                    <a:lnTo>
                      <a:pt x="315" y="155"/>
                    </a:lnTo>
                    <a:lnTo>
                      <a:pt x="312" y="158"/>
                    </a:lnTo>
                    <a:lnTo>
                      <a:pt x="310" y="161"/>
                    </a:lnTo>
                    <a:lnTo>
                      <a:pt x="307" y="166"/>
                    </a:lnTo>
                    <a:lnTo>
                      <a:pt x="305" y="169"/>
                    </a:lnTo>
                    <a:lnTo>
                      <a:pt x="302" y="173"/>
                    </a:lnTo>
                    <a:lnTo>
                      <a:pt x="301" y="176"/>
                    </a:lnTo>
                    <a:lnTo>
                      <a:pt x="298" y="180"/>
                    </a:lnTo>
                    <a:lnTo>
                      <a:pt x="296" y="183"/>
                    </a:lnTo>
                    <a:lnTo>
                      <a:pt x="293" y="186"/>
                    </a:lnTo>
                    <a:lnTo>
                      <a:pt x="290" y="189"/>
                    </a:lnTo>
                    <a:lnTo>
                      <a:pt x="262" y="150"/>
                    </a:lnTo>
                    <a:close/>
                  </a:path>
                </a:pathLst>
              </a:custGeom>
              <a:solidFill>
                <a:srgbClr val="000000"/>
              </a:solidFill>
              <a:ln w="9525">
                <a:noFill/>
                <a:round/>
                <a:headEnd/>
                <a:tailEnd/>
              </a:ln>
            </p:spPr>
            <p:txBody>
              <a:bodyPr/>
              <a:lstStyle/>
              <a:p>
                <a:endParaRPr lang="en-US" dirty="0"/>
              </a:p>
            </p:txBody>
          </p:sp>
          <p:sp>
            <p:nvSpPr>
              <p:cNvPr id="122465" name="Freeform 609"/>
              <p:cNvSpPr>
                <a:spLocks/>
              </p:cNvSpPr>
              <p:nvPr/>
            </p:nvSpPr>
            <p:spPr bwMode="auto">
              <a:xfrm>
                <a:off x="1660" y="2886"/>
                <a:ext cx="48" cy="24"/>
              </a:xfrm>
              <a:custGeom>
                <a:avLst/>
                <a:gdLst>
                  <a:gd name="T0" fmla="*/ 31 w 48"/>
                  <a:gd name="T1" fmla="*/ 7 h 24"/>
                  <a:gd name="T2" fmla="*/ 34 w 48"/>
                  <a:gd name="T3" fmla="*/ 7 h 24"/>
                  <a:gd name="T4" fmla="*/ 36 w 48"/>
                  <a:gd name="T5" fmla="*/ 5 h 24"/>
                  <a:gd name="T6" fmla="*/ 37 w 48"/>
                  <a:gd name="T7" fmla="*/ 4 h 24"/>
                  <a:gd name="T8" fmla="*/ 40 w 48"/>
                  <a:gd name="T9" fmla="*/ 4 h 24"/>
                  <a:gd name="T10" fmla="*/ 42 w 48"/>
                  <a:gd name="T11" fmla="*/ 2 h 24"/>
                  <a:gd name="T12" fmla="*/ 45 w 48"/>
                  <a:gd name="T13" fmla="*/ 2 h 24"/>
                  <a:gd name="T14" fmla="*/ 47 w 48"/>
                  <a:gd name="T15" fmla="*/ 2 h 24"/>
                  <a:gd name="T16" fmla="*/ 48 w 48"/>
                  <a:gd name="T17" fmla="*/ 4 h 24"/>
                  <a:gd name="T18" fmla="*/ 48 w 48"/>
                  <a:gd name="T19" fmla="*/ 7 h 24"/>
                  <a:gd name="T20" fmla="*/ 48 w 48"/>
                  <a:gd name="T21" fmla="*/ 11 h 24"/>
                  <a:gd name="T22" fmla="*/ 48 w 48"/>
                  <a:gd name="T23" fmla="*/ 16 h 24"/>
                  <a:gd name="T24" fmla="*/ 48 w 48"/>
                  <a:gd name="T25" fmla="*/ 19 h 24"/>
                  <a:gd name="T26" fmla="*/ 45 w 48"/>
                  <a:gd name="T27" fmla="*/ 21 h 24"/>
                  <a:gd name="T28" fmla="*/ 44 w 48"/>
                  <a:gd name="T29" fmla="*/ 21 h 24"/>
                  <a:gd name="T30" fmla="*/ 40 w 48"/>
                  <a:gd name="T31" fmla="*/ 21 h 24"/>
                  <a:gd name="T32" fmla="*/ 37 w 48"/>
                  <a:gd name="T33" fmla="*/ 22 h 24"/>
                  <a:gd name="T34" fmla="*/ 34 w 48"/>
                  <a:gd name="T35" fmla="*/ 22 h 24"/>
                  <a:gd name="T36" fmla="*/ 31 w 48"/>
                  <a:gd name="T37" fmla="*/ 22 h 24"/>
                  <a:gd name="T38" fmla="*/ 28 w 48"/>
                  <a:gd name="T39" fmla="*/ 22 h 24"/>
                  <a:gd name="T40" fmla="*/ 25 w 48"/>
                  <a:gd name="T41" fmla="*/ 24 h 24"/>
                  <a:gd name="T42" fmla="*/ 22 w 48"/>
                  <a:gd name="T43" fmla="*/ 24 h 24"/>
                  <a:gd name="T44" fmla="*/ 19 w 48"/>
                  <a:gd name="T45" fmla="*/ 24 h 24"/>
                  <a:gd name="T46" fmla="*/ 16 w 48"/>
                  <a:gd name="T47" fmla="*/ 24 h 24"/>
                  <a:gd name="T48" fmla="*/ 12 w 48"/>
                  <a:gd name="T49" fmla="*/ 24 h 24"/>
                  <a:gd name="T50" fmla="*/ 11 w 48"/>
                  <a:gd name="T51" fmla="*/ 24 h 24"/>
                  <a:gd name="T52" fmla="*/ 8 w 48"/>
                  <a:gd name="T53" fmla="*/ 24 h 24"/>
                  <a:gd name="T54" fmla="*/ 5 w 48"/>
                  <a:gd name="T55" fmla="*/ 24 h 24"/>
                  <a:gd name="T56" fmla="*/ 1 w 48"/>
                  <a:gd name="T57" fmla="*/ 24 h 24"/>
                  <a:gd name="T58" fmla="*/ 0 w 48"/>
                  <a:gd name="T59" fmla="*/ 22 h 24"/>
                  <a:gd name="T60" fmla="*/ 0 w 48"/>
                  <a:gd name="T61" fmla="*/ 7 h 24"/>
                  <a:gd name="T62" fmla="*/ 3 w 48"/>
                  <a:gd name="T63" fmla="*/ 8 h 24"/>
                  <a:gd name="T64" fmla="*/ 6 w 48"/>
                  <a:gd name="T65" fmla="*/ 8 h 24"/>
                  <a:gd name="T66" fmla="*/ 9 w 48"/>
                  <a:gd name="T67" fmla="*/ 8 h 24"/>
                  <a:gd name="T68" fmla="*/ 12 w 48"/>
                  <a:gd name="T69" fmla="*/ 7 h 24"/>
                  <a:gd name="T70" fmla="*/ 16 w 48"/>
                  <a:gd name="T71" fmla="*/ 5 h 24"/>
                  <a:gd name="T72" fmla="*/ 19 w 48"/>
                  <a:gd name="T73" fmla="*/ 4 h 24"/>
                  <a:gd name="T74" fmla="*/ 22 w 48"/>
                  <a:gd name="T75" fmla="*/ 2 h 24"/>
                  <a:gd name="T76" fmla="*/ 25 w 48"/>
                  <a:gd name="T77" fmla="*/ 0 h 24"/>
                  <a:gd name="T78" fmla="*/ 25 w 48"/>
                  <a:gd name="T79" fmla="*/ 0 h 24"/>
                  <a:gd name="T80" fmla="*/ 26 w 48"/>
                  <a:gd name="T81" fmla="*/ 2 h 24"/>
                  <a:gd name="T82" fmla="*/ 28 w 48"/>
                  <a:gd name="T83" fmla="*/ 2 h 24"/>
                  <a:gd name="T84" fmla="*/ 28 w 48"/>
                  <a:gd name="T85" fmla="*/ 4 h 24"/>
                  <a:gd name="T86" fmla="*/ 30 w 48"/>
                  <a:gd name="T87" fmla="*/ 4 h 24"/>
                  <a:gd name="T88" fmla="*/ 30 w 48"/>
                  <a:gd name="T89" fmla="*/ 5 h 24"/>
                  <a:gd name="T90" fmla="*/ 31 w 48"/>
                  <a:gd name="T91" fmla="*/ 5 h 24"/>
                  <a:gd name="T92" fmla="*/ 31 w 48"/>
                  <a:gd name="T93" fmla="*/ 7 h 2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8"/>
                  <a:gd name="T142" fmla="*/ 0 h 24"/>
                  <a:gd name="T143" fmla="*/ 48 w 48"/>
                  <a:gd name="T144" fmla="*/ 24 h 2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8" h="24">
                    <a:moveTo>
                      <a:pt x="31" y="7"/>
                    </a:moveTo>
                    <a:lnTo>
                      <a:pt x="34" y="7"/>
                    </a:lnTo>
                    <a:lnTo>
                      <a:pt x="36" y="5"/>
                    </a:lnTo>
                    <a:lnTo>
                      <a:pt x="37" y="4"/>
                    </a:lnTo>
                    <a:lnTo>
                      <a:pt x="40" y="4"/>
                    </a:lnTo>
                    <a:lnTo>
                      <a:pt x="42" y="2"/>
                    </a:lnTo>
                    <a:lnTo>
                      <a:pt x="45" y="2"/>
                    </a:lnTo>
                    <a:lnTo>
                      <a:pt x="47" y="2"/>
                    </a:lnTo>
                    <a:lnTo>
                      <a:pt x="48" y="4"/>
                    </a:lnTo>
                    <a:lnTo>
                      <a:pt x="48" y="7"/>
                    </a:lnTo>
                    <a:lnTo>
                      <a:pt x="48" y="11"/>
                    </a:lnTo>
                    <a:lnTo>
                      <a:pt x="48" y="16"/>
                    </a:lnTo>
                    <a:lnTo>
                      <a:pt x="48" y="19"/>
                    </a:lnTo>
                    <a:lnTo>
                      <a:pt x="45" y="21"/>
                    </a:lnTo>
                    <a:lnTo>
                      <a:pt x="44" y="21"/>
                    </a:lnTo>
                    <a:lnTo>
                      <a:pt x="40" y="21"/>
                    </a:lnTo>
                    <a:lnTo>
                      <a:pt x="37" y="22"/>
                    </a:lnTo>
                    <a:lnTo>
                      <a:pt x="34" y="22"/>
                    </a:lnTo>
                    <a:lnTo>
                      <a:pt x="31" y="22"/>
                    </a:lnTo>
                    <a:lnTo>
                      <a:pt x="28" y="22"/>
                    </a:lnTo>
                    <a:lnTo>
                      <a:pt x="25" y="24"/>
                    </a:lnTo>
                    <a:lnTo>
                      <a:pt x="22" y="24"/>
                    </a:lnTo>
                    <a:lnTo>
                      <a:pt x="19" y="24"/>
                    </a:lnTo>
                    <a:lnTo>
                      <a:pt x="16" y="24"/>
                    </a:lnTo>
                    <a:lnTo>
                      <a:pt x="12" y="24"/>
                    </a:lnTo>
                    <a:lnTo>
                      <a:pt x="11" y="24"/>
                    </a:lnTo>
                    <a:lnTo>
                      <a:pt x="8" y="24"/>
                    </a:lnTo>
                    <a:lnTo>
                      <a:pt x="5" y="24"/>
                    </a:lnTo>
                    <a:lnTo>
                      <a:pt x="1" y="24"/>
                    </a:lnTo>
                    <a:lnTo>
                      <a:pt x="0" y="22"/>
                    </a:lnTo>
                    <a:lnTo>
                      <a:pt x="0" y="7"/>
                    </a:lnTo>
                    <a:lnTo>
                      <a:pt x="3" y="8"/>
                    </a:lnTo>
                    <a:lnTo>
                      <a:pt x="6" y="8"/>
                    </a:lnTo>
                    <a:lnTo>
                      <a:pt x="9" y="8"/>
                    </a:lnTo>
                    <a:lnTo>
                      <a:pt x="12" y="7"/>
                    </a:lnTo>
                    <a:lnTo>
                      <a:pt x="16" y="5"/>
                    </a:lnTo>
                    <a:lnTo>
                      <a:pt x="19" y="4"/>
                    </a:lnTo>
                    <a:lnTo>
                      <a:pt x="22" y="2"/>
                    </a:lnTo>
                    <a:lnTo>
                      <a:pt x="25" y="0"/>
                    </a:lnTo>
                    <a:lnTo>
                      <a:pt x="26" y="2"/>
                    </a:lnTo>
                    <a:lnTo>
                      <a:pt x="28" y="2"/>
                    </a:lnTo>
                    <a:lnTo>
                      <a:pt x="28" y="4"/>
                    </a:lnTo>
                    <a:lnTo>
                      <a:pt x="30" y="4"/>
                    </a:lnTo>
                    <a:lnTo>
                      <a:pt x="30" y="5"/>
                    </a:lnTo>
                    <a:lnTo>
                      <a:pt x="31" y="5"/>
                    </a:lnTo>
                    <a:lnTo>
                      <a:pt x="31" y="7"/>
                    </a:lnTo>
                    <a:close/>
                  </a:path>
                </a:pathLst>
              </a:custGeom>
              <a:solidFill>
                <a:srgbClr val="FFFFFF"/>
              </a:solidFill>
              <a:ln w="9525">
                <a:noFill/>
                <a:round/>
                <a:headEnd/>
                <a:tailEnd/>
              </a:ln>
            </p:spPr>
            <p:txBody>
              <a:bodyPr/>
              <a:lstStyle/>
              <a:p>
                <a:endParaRPr lang="en-US" dirty="0"/>
              </a:p>
            </p:txBody>
          </p:sp>
          <p:sp>
            <p:nvSpPr>
              <p:cNvPr id="122466" name="Freeform 610"/>
              <p:cNvSpPr>
                <a:spLocks/>
              </p:cNvSpPr>
              <p:nvPr/>
            </p:nvSpPr>
            <p:spPr bwMode="auto">
              <a:xfrm>
                <a:off x="1686" y="2907"/>
                <a:ext cx="44" cy="12"/>
              </a:xfrm>
              <a:custGeom>
                <a:avLst/>
                <a:gdLst>
                  <a:gd name="T0" fmla="*/ 44 w 44"/>
                  <a:gd name="T1" fmla="*/ 3 h 12"/>
                  <a:gd name="T2" fmla="*/ 41 w 44"/>
                  <a:gd name="T3" fmla="*/ 4 h 12"/>
                  <a:gd name="T4" fmla="*/ 39 w 44"/>
                  <a:gd name="T5" fmla="*/ 6 h 12"/>
                  <a:gd name="T6" fmla="*/ 36 w 44"/>
                  <a:gd name="T7" fmla="*/ 8 h 12"/>
                  <a:gd name="T8" fmla="*/ 33 w 44"/>
                  <a:gd name="T9" fmla="*/ 8 h 12"/>
                  <a:gd name="T10" fmla="*/ 30 w 44"/>
                  <a:gd name="T11" fmla="*/ 9 h 12"/>
                  <a:gd name="T12" fmla="*/ 29 w 44"/>
                  <a:gd name="T13" fmla="*/ 9 h 12"/>
                  <a:gd name="T14" fmla="*/ 25 w 44"/>
                  <a:gd name="T15" fmla="*/ 11 h 12"/>
                  <a:gd name="T16" fmla="*/ 22 w 44"/>
                  <a:gd name="T17" fmla="*/ 11 h 12"/>
                  <a:gd name="T18" fmla="*/ 19 w 44"/>
                  <a:gd name="T19" fmla="*/ 11 h 12"/>
                  <a:gd name="T20" fmla="*/ 16 w 44"/>
                  <a:gd name="T21" fmla="*/ 12 h 12"/>
                  <a:gd name="T22" fmla="*/ 14 w 44"/>
                  <a:gd name="T23" fmla="*/ 12 h 12"/>
                  <a:gd name="T24" fmla="*/ 11 w 44"/>
                  <a:gd name="T25" fmla="*/ 12 h 12"/>
                  <a:gd name="T26" fmla="*/ 8 w 44"/>
                  <a:gd name="T27" fmla="*/ 12 h 12"/>
                  <a:gd name="T28" fmla="*/ 5 w 44"/>
                  <a:gd name="T29" fmla="*/ 12 h 12"/>
                  <a:gd name="T30" fmla="*/ 4 w 44"/>
                  <a:gd name="T31" fmla="*/ 12 h 12"/>
                  <a:gd name="T32" fmla="*/ 0 w 44"/>
                  <a:gd name="T33" fmla="*/ 11 h 12"/>
                  <a:gd name="T34" fmla="*/ 4 w 44"/>
                  <a:gd name="T35" fmla="*/ 11 h 12"/>
                  <a:gd name="T36" fmla="*/ 7 w 44"/>
                  <a:gd name="T37" fmla="*/ 9 h 12"/>
                  <a:gd name="T38" fmla="*/ 10 w 44"/>
                  <a:gd name="T39" fmla="*/ 9 h 12"/>
                  <a:gd name="T40" fmla="*/ 14 w 44"/>
                  <a:gd name="T41" fmla="*/ 9 h 12"/>
                  <a:gd name="T42" fmla="*/ 18 w 44"/>
                  <a:gd name="T43" fmla="*/ 8 h 12"/>
                  <a:gd name="T44" fmla="*/ 22 w 44"/>
                  <a:gd name="T45" fmla="*/ 6 h 12"/>
                  <a:gd name="T46" fmla="*/ 25 w 44"/>
                  <a:gd name="T47" fmla="*/ 4 h 12"/>
                  <a:gd name="T48" fmla="*/ 27 w 44"/>
                  <a:gd name="T49" fmla="*/ 0 h 12"/>
                  <a:gd name="T50" fmla="*/ 30 w 44"/>
                  <a:gd name="T51" fmla="*/ 0 h 12"/>
                  <a:gd name="T52" fmla="*/ 32 w 44"/>
                  <a:gd name="T53" fmla="*/ 0 h 12"/>
                  <a:gd name="T54" fmla="*/ 33 w 44"/>
                  <a:gd name="T55" fmla="*/ 0 h 12"/>
                  <a:gd name="T56" fmla="*/ 36 w 44"/>
                  <a:gd name="T57" fmla="*/ 0 h 12"/>
                  <a:gd name="T58" fmla="*/ 38 w 44"/>
                  <a:gd name="T59" fmla="*/ 0 h 12"/>
                  <a:gd name="T60" fmla="*/ 39 w 44"/>
                  <a:gd name="T61" fmla="*/ 0 h 12"/>
                  <a:gd name="T62" fmla="*/ 43 w 44"/>
                  <a:gd name="T63" fmla="*/ 0 h 12"/>
                  <a:gd name="T64" fmla="*/ 44 w 44"/>
                  <a:gd name="T65" fmla="*/ 0 h 12"/>
                  <a:gd name="T66" fmla="*/ 44 w 44"/>
                  <a:gd name="T67" fmla="*/ 3 h 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
                  <a:gd name="T103" fmla="*/ 0 h 12"/>
                  <a:gd name="T104" fmla="*/ 44 w 44"/>
                  <a:gd name="T105" fmla="*/ 12 h 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 h="12">
                    <a:moveTo>
                      <a:pt x="44" y="3"/>
                    </a:moveTo>
                    <a:lnTo>
                      <a:pt x="41" y="4"/>
                    </a:lnTo>
                    <a:lnTo>
                      <a:pt x="39" y="6"/>
                    </a:lnTo>
                    <a:lnTo>
                      <a:pt x="36" y="8"/>
                    </a:lnTo>
                    <a:lnTo>
                      <a:pt x="33" y="8"/>
                    </a:lnTo>
                    <a:lnTo>
                      <a:pt x="30" y="9"/>
                    </a:lnTo>
                    <a:lnTo>
                      <a:pt x="29" y="9"/>
                    </a:lnTo>
                    <a:lnTo>
                      <a:pt x="25" y="11"/>
                    </a:lnTo>
                    <a:lnTo>
                      <a:pt x="22" y="11"/>
                    </a:lnTo>
                    <a:lnTo>
                      <a:pt x="19" y="11"/>
                    </a:lnTo>
                    <a:lnTo>
                      <a:pt x="16" y="12"/>
                    </a:lnTo>
                    <a:lnTo>
                      <a:pt x="14" y="12"/>
                    </a:lnTo>
                    <a:lnTo>
                      <a:pt x="11" y="12"/>
                    </a:lnTo>
                    <a:lnTo>
                      <a:pt x="8" y="12"/>
                    </a:lnTo>
                    <a:lnTo>
                      <a:pt x="5" y="12"/>
                    </a:lnTo>
                    <a:lnTo>
                      <a:pt x="4" y="12"/>
                    </a:lnTo>
                    <a:lnTo>
                      <a:pt x="0" y="11"/>
                    </a:lnTo>
                    <a:lnTo>
                      <a:pt x="4" y="11"/>
                    </a:lnTo>
                    <a:lnTo>
                      <a:pt x="7" y="9"/>
                    </a:lnTo>
                    <a:lnTo>
                      <a:pt x="10" y="9"/>
                    </a:lnTo>
                    <a:lnTo>
                      <a:pt x="14" y="9"/>
                    </a:lnTo>
                    <a:lnTo>
                      <a:pt x="18" y="8"/>
                    </a:lnTo>
                    <a:lnTo>
                      <a:pt x="22" y="6"/>
                    </a:lnTo>
                    <a:lnTo>
                      <a:pt x="25" y="4"/>
                    </a:lnTo>
                    <a:lnTo>
                      <a:pt x="27" y="0"/>
                    </a:lnTo>
                    <a:lnTo>
                      <a:pt x="30" y="0"/>
                    </a:lnTo>
                    <a:lnTo>
                      <a:pt x="32" y="0"/>
                    </a:lnTo>
                    <a:lnTo>
                      <a:pt x="33" y="0"/>
                    </a:lnTo>
                    <a:lnTo>
                      <a:pt x="36" y="0"/>
                    </a:lnTo>
                    <a:lnTo>
                      <a:pt x="38" y="0"/>
                    </a:lnTo>
                    <a:lnTo>
                      <a:pt x="39" y="0"/>
                    </a:lnTo>
                    <a:lnTo>
                      <a:pt x="43" y="0"/>
                    </a:lnTo>
                    <a:lnTo>
                      <a:pt x="44" y="0"/>
                    </a:lnTo>
                    <a:lnTo>
                      <a:pt x="44" y="3"/>
                    </a:lnTo>
                    <a:close/>
                  </a:path>
                </a:pathLst>
              </a:custGeom>
              <a:solidFill>
                <a:srgbClr val="FFFFFF"/>
              </a:solidFill>
              <a:ln w="9525">
                <a:noFill/>
                <a:round/>
                <a:headEnd/>
                <a:tailEnd/>
              </a:ln>
            </p:spPr>
            <p:txBody>
              <a:bodyPr/>
              <a:lstStyle/>
              <a:p>
                <a:endParaRPr lang="en-US" dirty="0"/>
              </a:p>
            </p:txBody>
          </p:sp>
          <p:sp>
            <p:nvSpPr>
              <p:cNvPr id="122467" name="Freeform 611"/>
              <p:cNvSpPr>
                <a:spLocks/>
              </p:cNvSpPr>
              <p:nvPr/>
            </p:nvSpPr>
            <p:spPr bwMode="auto">
              <a:xfrm>
                <a:off x="1632" y="2913"/>
                <a:ext cx="33" cy="9"/>
              </a:xfrm>
              <a:custGeom>
                <a:avLst/>
                <a:gdLst>
                  <a:gd name="T0" fmla="*/ 28 w 33"/>
                  <a:gd name="T1" fmla="*/ 5 h 9"/>
                  <a:gd name="T2" fmla="*/ 28 w 33"/>
                  <a:gd name="T3" fmla="*/ 6 h 9"/>
                  <a:gd name="T4" fmla="*/ 29 w 33"/>
                  <a:gd name="T5" fmla="*/ 6 h 9"/>
                  <a:gd name="T6" fmla="*/ 31 w 33"/>
                  <a:gd name="T7" fmla="*/ 6 h 9"/>
                  <a:gd name="T8" fmla="*/ 33 w 33"/>
                  <a:gd name="T9" fmla="*/ 6 h 9"/>
                  <a:gd name="T10" fmla="*/ 31 w 33"/>
                  <a:gd name="T11" fmla="*/ 8 h 9"/>
                  <a:gd name="T12" fmla="*/ 28 w 33"/>
                  <a:gd name="T13" fmla="*/ 8 h 9"/>
                  <a:gd name="T14" fmla="*/ 26 w 33"/>
                  <a:gd name="T15" fmla="*/ 8 h 9"/>
                  <a:gd name="T16" fmla="*/ 25 w 33"/>
                  <a:gd name="T17" fmla="*/ 8 h 9"/>
                  <a:gd name="T18" fmla="*/ 23 w 33"/>
                  <a:gd name="T19" fmla="*/ 8 h 9"/>
                  <a:gd name="T20" fmla="*/ 22 w 33"/>
                  <a:gd name="T21" fmla="*/ 9 h 9"/>
                  <a:gd name="T22" fmla="*/ 19 w 33"/>
                  <a:gd name="T23" fmla="*/ 9 h 9"/>
                  <a:gd name="T24" fmla="*/ 17 w 33"/>
                  <a:gd name="T25" fmla="*/ 9 h 9"/>
                  <a:gd name="T26" fmla="*/ 15 w 33"/>
                  <a:gd name="T27" fmla="*/ 9 h 9"/>
                  <a:gd name="T28" fmla="*/ 12 w 33"/>
                  <a:gd name="T29" fmla="*/ 9 h 9"/>
                  <a:gd name="T30" fmla="*/ 11 w 33"/>
                  <a:gd name="T31" fmla="*/ 9 h 9"/>
                  <a:gd name="T32" fmla="*/ 9 w 33"/>
                  <a:gd name="T33" fmla="*/ 9 h 9"/>
                  <a:gd name="T34" fmla="*/ 6 w 33"/>
                  <a:gd name="T35" fmla="*/ 9 h 9"/>
                  <a:gd name="T36" fmla="*/ 5 w 33"/>
                  <a:gd name="T37" fmla="*/ 9 h 9"/>
                  <a:gd name="T38" fmla="*/ 3 w 33"/>
                  <a:gd name="T39" fmla="*/ 9 h 9"/>
                  <a:gd name="T40" fmla="*/ 0 w 33"/>
                  <a:gd name="T41" fmla="*/ 9 h 9"/>
                  <a:gd name="T42" fmla="*/ 0 w 33"/>
                  <a:gd name="T43" fmla="*/ 8 h 9"/>
                  <a:gd name="T44" fmla="*/ 0 w 33"/>
                  <a:gd name="T45" fmla="*/ 6 h 9"/>
                  <a:gd name="T46" fmla="*/ 0 w 33"/>
                  <a:gd name="T47" fmla="*/ 6 h 9"/>
                  <a:gd name="T48" fmla="*/ 0 w 33"/>
                  <a:gd name="T49" fmla="*/ 5 h 9"/>
                  <a:gd name="T50" fmla="*/ 1 w 33"/>
                  <a:gd name="T51" fmla="*/ 3 h 9"/>
                  <a:gd name="T52" fmla="*/ 5 w 33"/>
                  <a:gd name="T53" fmla="*/ 3 h 9"/>
                  <a:gd name="T54" fmla="*/ 6 w 33"/>
                  <a:gd name="T55" fmla="*/ 2 h 9"/>
                  <a:gd name="T56" fmla="*/ 9 w 33"/>
                  <a:gd name="T57" fmla="*/ 2 h 9"/>
                  <a:gd name="T58" fmla="*/ 11 w 33"/>
                  <a:gd name="T59" fmla="*/ 2 h 9"/>
                  <a:gd name="T60" fmla="*/ 12 w 33"/>
                  <a:gd name="T61" fmla="*/ 2 h 9"/>
                  <a:gd name="T62" fmla="*/ 15 w 33"/>
                  <a:gd name="T63" fmla="*/ 2 h 9"/>
                  <a:gd name="T64" fmla="*/ 17 w 33"/>
                  <a:gd name="T65" fmla="*/ 2 h 9"/>
                  <a:gd name="T66" fmla="*/ 19 w 33"/>
                  <a:gd name="T67" fmla="*/ 2 h 9"/>
                  <a:gd name="T68" fmla="*/ 20 w 33"/>
                  <a:gd name="T69" fmla="*/ 0 h 9"/>
                  <a:gd name="T70" fmla="*/ 22 w 33"/>
                  <a:gd name="T71" fmla="*/ 0 h 9"/>
                  <a:gd name="T72" fmla="*/ 22 w 33"/>
                  <a:gd name="T73" fmla="*/ 2 h 9"/>
                  <a:gd name="T74" fmla="*/ 23 w 33"/>
                  <a:gd name="T75" fmla="*/ 3 h 9"/>
                  <a:gd name="T76" fmla="*/ 25 w 33"/>
                  <a:gd name="T77" fmla="*/ 5 h 9"/>
                  <a:gd name="T78" fmla="*/ 26 w 33"/>
                  <a:gd name="T79" fmla="*/ 5 h 9"/>
                  <a:gd name="T80" fmla="*/ 28 w 33"/>
                  <a:gd name="T81" fmla="*/ 5 h 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
                  <a:gd name="T124" fmla="*/ 0 h 9"/>
                  <a:gd name="T125" fmla="*/ 33 w 33"/>
                  <a:gd name="T126" fmla="*/ 9 h 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 h="9">
                    <a:moveTo>
                      <a:pt x="28" y="5"/>
                    </a:moveTo>
                    <a:lnTo>
                      <a:pt x="28" y="6"/>
                    </a:lnTo>
                    <a:lnTo>
                      <a:pt x="29" y="6"/>
                    </a:lnTo>
                    <a:lnTo>
                      <a:pt x="31" y="6"/>
                    </a:lnTo>
                    <a:lnTo>
                      <a:pt x="33" y="6"/>
                    </a:lnTo>
                    <a:lnTo>
                      <a:pt x="31" y="8"/>
                    </a:lnTo>
                    <a:lnTo>
                      <a:pt x="28" y="8"/>
                    </a:lnTo>
                    <a:lnTo>
                      <a:pt x="26" y="8"/>
                    </a:lnTo>
                    <a:lnTo>
                      <a:pt x="25" y="8"/>
                    </a:lnTo>
                    <a:lnTo>
                      <a:pt x="23" y="8"/>
                    </a:lnTo>
                    <a:lnTo>
                      <a:pt x="22" y="9"/>
                    </a:lnTo>
                    <a:lnTo>
                      <a:pt x="19" y="9"/>
                    </a:lnTo>
                    <a:lnTo>
                      <a:pt x="17" y="9"/>
                    </a:lnTo>
                    <a:lnTo>
                      <a:pt x="15" y="9"/>
                    </a:lnTo>
                    <a:lnTo>
                      <a:pt x="12" y="9"/>
                    </a:lnTo>
                    <a:lnTo>
                      <a:pt x="11" y="9"/>
                    </a:lnTo>
                    <a:lnTo>
                      <a:pt x="9" y="9"/>
                    </a:lnTo>
                    <a:lnTo>
                      <a:pt x="6" y="9"/>
                    </a:lnTo>
                    <a:lnTo>
                      <a:pt x="5" y="9"/>
                    </a:lnTo>
                    <a:lnTo>
                      <a:pt x="3" y="9"/>
                    </a:lnTo>
                    <a:lnTo>
                      <a:pt x="0" y="9"/>
                    </a:lnTo>
                    <a:lnTo>
                      <a:pt x="0" y="8"/>
                    </a:lnTo>
                    <a:lnTo>
                      <a:pt x="0" y="6"/>
                    </a:lnTo>
                    <a:lnTo>
                      <a:pt x="0" y="5"/>
                    </a:lnTo>
                    <a:lnTo>
                      <a:pt x="1" y="3"/>
                    </a:lnTo>
                    <a:lnTo>
                      <a:pt x="5" y="3"/>
                    </a:lnTo>
                    <a:lnTo>
                      <a:pt x="6" y="2"/>
                    </a:lnTo>
                    <a:lnTo>
                      <a:pt x="9" y="2"/>
                    </a:lnTo>
                    <a:lnTo>
                      <a:pt x="11" y="2"/>
                    </a:lnTo>
                    <a:lnTo>
                      <a:pt x="12" y="2"/>
                    </a:lnTo>
                    <a:lnTo>
                      <a:pt x="15" y="2"/>
                    </a:lnTo>
                    <a:lnTo>
                      <a:pt x="17" y="2"/>
                    </a:lnTo>
                    <a:lnTo>
                      <a:pt x="19" y="2"/>
                    </a:lnTo>
                    <a:lnTo>
                      <a:pt x="20" y="0"/>
                    </a:lnTo>
                    <a:lnTo>
                      <a:pt x="22" y="0"/>
                    </a:lnTo>
                    <a:lnTo>
                      <a:pt x="22" y="2"/>
                    </a:lnTo>
                    <a:lnTo>
                      <a:pt x="23" y="3"/>
                    </a:lnTo>
                    <a:lnTo>
                      <a:pt x="25" y="5"/>
                    </a:lnTo>
                    <a:lnTo>
                      <a:pt x="26" y="5"/>
                    </a:lnTo>
                    <a:lnTo>
                      <a:pt x="28" y="5"/>
                    </a:lnTo>
                    <a:close/>
                  </a:path>
                </a:pathLst>
              </a:custGeom>
              <a:solidFill>
                <a:srgbClr val="FFFFFF"/>
              </a:solidFill>
              <a:ln w="9525">
                <a:noFill/>
                <a:round/>
                <a:headEnd/>
                <a:tailEnd/>
              </a:ln>
            </p:spPr>
            <p:txBody>
              <a:bodyPr/>
              <a:lstStyle/>
              <a:p>
                <a:endParaRPr lang="en-US" dirty="0"/>
              </a:p>
            </p:txBody>
          </p:sp>
          <p:sp>
            <p:nvSpPr>
              <p:cNvPr id="122468" name="Freeform 612"/>
              <p:cNvSpPr>
                <a:spLocks/>
              </p:cNvSpPr>
              <p:nvPr/>
            </p:nvSpPr>
            <p:spPr bwMode="auto">
              <a:xfrm>
                <a:off x="1764" y="2915"/>
                <a:ext cx="85" cy="49"/>
              </a:xfrm>
              <a:custGeom>
                <a:avLst/>
                <a:gdLst>
                  <a:gd name="T0" fmla="*/ 14 w 85"/>
                  <a:gd name="T1" fmla="*/ 7 h 49"/>
                  <a:gd name="T2" fmla="*/ 19 w 85"/>
                  <a:gd name="T3" fmla="*/ 7 h 49"/>
                  <a:gd name="T4" fmla="*/ 24 w 85"/>
                  <a:gd name="T5" fmla="*/ 10 h 49"/>
                  <a:gd name="T6" fmla="*/ 28 w 85"/>
                  <a:gd name="T7" fmla="*/ 14 h 49"/>
                  <a:gd name="T8" fmla="*/ 32 w 85"/>
                  <a:gd name="T9" fmla="*/ 17 h 49"/>
                  <a:gd name="T10" fmla="*/ 35 w 85"/>
                  <a:gd name="T11" fmla="*/ 18 h 49"/>
                  <a:gd name="T12" fmla="*/ 39 w 85"/>
                  <a:gd name="T13" fmla="*/ 18 h 49"/>
                  <a:gd name="T14" fmla="*/ 43 w 85"/>
                  <a:gd name="T15" fmla="*/ 18 h 49"/>
                  <a:gd name="T16" fmla="*/ 46 w 85"/>
                  <a:gd name="T17" fmla="*/ 20 h 49"/>
                  <a:gd name="T18" fmla="*/ 49 w 85"/>
                  <a:gd name="T19" fmla="*/ 23 h 49"/>
                  <a:gd name="T20" fmla="*/ 52 w 85"/>
                  <a:gd name="T21" fmla="*/ 26 h 49"/>
                  <a:gd name="T22" fmla="*/ 55 w 85"/>
                  <a:gd name="T23" fmla="*/ 28 h 49"/>
                  <a:gd name="T24" fmla="*/ 60 w 85"/>
                  <a:gd name="T25" fmla="*/ 28 h 49"/>
                  <a:gd name="T26" fmla="*/ 64 w 85"/>
                  <a:gd name="T27" fmla="*/ 31 h 49"/>
                  <a:gd name="T28" fmla="*/ 69 w 85"/>
                  <a:gd name="T29" fmla="*/ 35 h 49"/>
                  <a:gd name="T30" fmla="*/ 74 w 85"/>
                  <a:gd name="T31" fmla="*/ 37 h 49"/>
                  <a:gd name="T32" fmla="*/ 78 w 85"/>
                  <a:gd name="T33" fmla="*/ 37 h 49"/>
                  <a:gd name="T34" fmla="*/ 82 w 85"/>
                  <a:gd name="T35" fmla="*/ 39 h 49"/>
                  <a:gd name="T36" fmla="*/ 83 w 85"/>
                  <a:gd name="T37" fmla="*/ 42 h 49"/>
                  <a:gd name="T38" fmla="*/ 85 w 85"/>
                  <a:gd name="T39" fmla="*/ 45 h 49"/>
                  <a:gd name="T40" fmla="*/ 85 w 85"/>
                  <a:gd name="T41" fmla="*/ 48 h 49"/>
                  <a:gd name="T42" fmla="*/ 83 w 85"/>
                  <a:gd name="T43" fmla="*/ 49 h 49"/>
                  <a:gd name="T44" fmla="*/ 82 w 85"/>
                  <a:gd name="T45" fmla="*/ 48 h 49"/>
                  <a:gd name="T46" fmla="*/ 80 w 85"/>
                  <a:gd name="T47" fmla="*/ 45 h 49"/>
                  <a:gd name="T48" fmla="*/ 77 w 85"/>
                  <a:gd name="T49" fmla="*/ 42 h 49"/>
                  <a:gd name="T50" fmla="*/ 74 w 85"/>
                  <a:gd name="T51" fmla="*/ 42 h 49"/>
                  <a:gd name="T52" fmla="*/ 71 w 85"/>
                  <a:gd name="T53" fmla="*/ 42 h 49"/>
                  <a:gd name="T54" fmla="*/ 67 w 85"/>
                  <a:gd name="T55" fmla="*/ 42 h 49"/>
                  <a:gd name="T56" fmla="*/ 64 w 85"/>
                  <a:gd name="T57" fmla="*/ 37 h 49"/>
                  <a:gd name="T58" fmla="*/ 63 w 85"/>
                  <a:gd name="T59" fmla="*/ 35 h 49"/>
                  <a:gd name="T60" fmla="*/ 60 w 85"/>
                  <a:gd name="T61" fmla="*/ 32 h 49"/>
                  <a:gd name="T62" fmla="*/ 58 w 85"/>
                  <a:gd name="T63" fmla="*/ 32 h 49"/>
                  <a:gd name="T64" fmla="*/ 55 w 85"/>
                  <a:gd name="T65" fmla="*/ 34 h 49"/>
                  <a:gd name="T66" fmla="*/ 53 w 85"/>
                  <a:gd name="T67" fmla="*/ 34 h 49"/>
                  <a:gd name="T68" fmla="*/ 50 w 85"/>
                  <a:gd name="T69" fmla="*/ 32 h 49"/>
                  <a:gd name="T70" fmla="*/ 49 w 85"/>
                  <a:gd name="T71" fmla="*/ 28 h 49"/>
                  <a:gd name="T72" fmla="*/ 46 w 85"/>
                  <a:gd name="T73" fmla="*/ 24 h 49"/>
                  <a:gd name="T74" fmla="*/ 41 w 85"/>
                  <a:gd name="T75" fmla="*/ 23 h 49"/>
                  <a:gd name="T76" fmla="*/ 35 w 85"/>
                  <a:gd name="T77" fmla="*/ 23 h 49"/>
                  <a:gd name="T78" fmla="*/ 30 w 85"/>
                  <a:gd name="T79" fmla="*/ 21 h 49"/>
                  <a:gd name="T80" fmla="*/ 25 w 85"/>
                  <a:gd name="T81" fmla="*/ 17 h 49"/>
                  <a:gd name="T82" fmla="*/ 19 w 85"/>
                  <a:gd name="T83" fmla="*/ 12 h 49"/>
                  <a:gd name="T84" fmla="*/ 14 w 85"/>
                  <a:gd name="T85" fmla="*/ 14 h 49"/>
                  <a:gd name="T86" fmla="*/ 11 w 85"/>
                  <a:gd name="T87" fmla="*/ 14 h 49"/>
                  <a:gd name="T88" fmla="*/ 10 w 85"/>
                  <a:gd name="T89" fmla="*/ 14 h 49"/>
                  <a:gd name="T90" fmla="*/ 7 w 85"/>
                  <a:gd name="T91" fmla="*/ 10 h 49"/>
                  <a:gd name="T92" fmla="*/ 5 w 85"/>
                  <a:gd name="T93" fmla="*/ 7 h 49"/>
                  <a:gd name="T94" fmla="*/ 2 w 85"/>
                  <a:gd name="T95" fmla="*/ 3 h 49"/>
                  <a:gd name="T96" fmla="*/ 4 w 85"/>
                  <a:gd name="T97" fmla="*/ 0 h 49"/>
                  <a:gd name="T98" fmla="*/ 5 w 85"/>
                  <a:gd name="T99" fmla="*/ 3 h 49"/>
                  <a:gd name="T100" fmla="*/ 8 w 85"/>
                  <a:gd name="T101" fmla="*/ 4 h 49"/>
                  <a:gd name="T102" fmla="*/ 10 w 85"/>
                  <a:gd name="T103" fmla="*/ 7 h 4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
                  <a:gd name="T157" fmla="*/ 0 h 49"/>
                  <a:gd name="T158" fmla="*/ 85 w 85"/>
                  <a:gd name="T159" fmla="*/ 49 h 4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 h="49">
                    <a:moveTo>
                      <a:pt x="11" y="9"/>
                    </a:moveTo>
                    <a:lnTo>
                      <a:pt x="14" y="7"/>
                    </a:lnTo>
                    <a:lnTo>
                      <a:pt x="18" y="7"/>
                    </a:lnTo>
                    <a:lnTo>
                      <a:pt x="19" y="7"/>
                    </a:lnTo>
                    <a:lnTo>
                      <a:pt x="22" y="9"/>
                    </a:lnTo>
                    <a:lnTo>
                      <a:pt x="24" y="10"/>
                    </a:lnTo>
                    <a:lnTo>
                      <a:pt x="27" y="12"/>
                    </a:lnTo>
                    <a:lnTo>
                      <a:pt x="28" y="14"/>
                    </a:lnTo>
                    <a:lnTo>
                      <a:pt x="30" y="15"/>
                    </a:lnTo>
                    <a:lnTo>
                      <a:pt x="32" y="17"/>
                    </a:lnTo>
                    <a:lnTo>
                      <a:pt x="33" y="18"/>
                    </a:lnTo>
                    <a:lnTo>
                      <a:pt x="35" y="18"/>
                    </a:lnTo>
                    <a:lnTo>
                      <a:pt x="36" y="18"/>
                    </a:lnTo>
                    <a:lnTo>
                      <a:pt x="39" y="18"/>
                    </a:lnTo>
                    <a:lnTo>
                      <a:pt x="41" y="18"/>
                    </a:lnTo>
                    <a:lnTo>
                      <a:pt x="43" y="18"/>
                    </a:lnTo>
                    <a:lnTo>
                      <a:pt x="44" y="18"/>
                    </a:lnTo>
                    <a:lnTo>
                      <a:pt x="46" y="20"/>
                    </a:lnTo>
                    <a:lnTo>
                      <a:pt x="47" y="21"/>
                    </a:lnTo>
                    <a:lnTo>
                      <a:pt x="49" y="23"/>
                    </a:lnTo>
                    <a:lnTo>
                      <a:pt x="50" y="24"/>
                    </a:lnTo>
                    <a:lnTo>
                      <a:pt x="52" y="26"/>
                    </a:lnTo>
                    <a:lnTo>
                      <a:pt x="52" y="28"/>
                    </a:lnTo>
                    <a:lnTo>
                      <a:pt x="55" y="28"/>
                    </a:lnTo>
                    <a:lnTo>
                      <a:pt x="57" y="28"/>
                    </a:lnTo>
                    <a:lnTo>
                      <a:pt x="60" y="28"/>
                    </a:lnTo>
                    <a:lnTo>
                      <a:pt x="63" y="28"/>
                    </a:lnTo>
                    <a:lnTo>
                      <a:pt x="64" y="31"/>
                    </a:lnTo>
                    <a:lnTo>
                      <a:pt x="67" y="34"/>
                    </a:lnTo>
                    <a:lnTo>
                      <a:pt x="69" y="35"/>
                    </a:lnTo>
                    <a:lnTo>
                      <a:pt x="71" y="37"/>
                    </a:lnTo>
                    <a:lnTo>
                      <a:pt x="74" y="37"/>
                    </a:lnTo>
                    <a:lnTo>
                      <a:pt x="77" y="35"/>
                    </a:lnTo>
                    <a:lnTo>
                      <a:pt x="78" y="37"/>
                    </a:lnTo>
                    <a:lnTo>
                      <a:pt x="80" y="39"/>
                    </a:lnTo>
                    <a:lnTo>
                      <a:pt x="82" y="39"/>
                    </a:lnTo>
                    <a:lnTo>
                      <a:pt x="82" y="40"/>
                    </a:lnTo>
                    <a:lnTo>
                      <a:pt x="83" y="42"/>
                    </a:lnTo>
                    <a:lnTo>
                      <a:pt x="85" y="43"/>
                    </a:lnTo>
                    <a:lnTo>
                      <a:pt x="85" y="45"/>
                    </a:lnTo>
                    <a:lnTo>
                      <a:pt x="85" y="46"/>
                    </a:lnTo>
                    <a:lnTo>
                      <a:pt x="85" y="48"/>
                    </a:lnTo>
                    <a:lnTo>
                      <a:pt x="83" y="49"/>
                    </a:lnTo>
                    <a:lnTo>
                      <a:pt x="82" y="49"/>
                    </a:lnTo>
                    <a:lnTo>
                      <a:pt x="82" y="48"/>
                    </a:lnTo>
                    <a:lnTo>
                      <a:pt x="80" y="46"/>
                    </a:lnTo>
                    <a:lnTo>
                      <a:pt x="80" y="45"/>
                    </a:lnTo>
                    <a:lnTo>
                      <a:pt x="78" y="43"/>
                    </a:lnTo>
                    <a:lnTo>
                      <a:pt x="77" y="42"/>
                    </a:lnTo>
                    <a:lnTo>
                      <a:pt x="75" y="42"/>
                    </a:lnTo>
                    <a:lnTo>
                      <a:pt x="74" y="42"/>
                    </a:lnTo>
                    <a:lnTo>
                      <a:pt x="72" y="42"/>
                    </a:lnTo>
                    <a:lnTo>
                      <a:pt x="71" y="42"/>
                    </a:lnTo>
                    <a:lnTo>
                      <a:pt x="69" y="42"/>
                    </a:lnTo>
                    <a:lnTo>
                      <a:pt x="67" y="42"/>
                    </a:lnTo>
                    <a:lnTo>
                      <a:pt x="66" y="40"/>
                    </a:lnTo>
                    <a:lnTo>
                      <a:pt x="64" y="37"/>
                    </a:lnTo>
                    <a:lnTo>
                      <a:pt x="64" y="35"/>
                    </a:lnTo>
                    <a:lnTo>
                      <a:pt x="63" y="35"/>
                    </a:lnTo>
                    <a:lnTo>
                      <a:pt x="61" y="34"/>
                    </a:lnTo>
                    <a:lnTo>
                      <a:pt x="60" y="32"/>
                    </a:lnTo>
                    <a:lnTo>
                      <a:pt x="58" y="32"/>
                    </a:lnTo>
                    <a:lnTo>
                      <a:pt x="57" y="34"/>
                    </a:lnTo>
                    <a:lnTo>
                      <a:pt x="55" y="34"/>
                    </a:lnTo>
                    <a:lnTo>
                      <a:pt x="53" y="34"/>
                    </a:lnTo>
                    <a:lnTo>
                      <a:pt x="52" y="34"/>
                    </a:lnTo>
                    <a:lnTo>
                      <a:pt x="50" y="32"/>
                    </a:lnTo>
                    <a:lnTo>
                      <a:pt x="49" y="29"/>
                    </a:lnTo>
                    <a:lnTo>
                      <a:pt x="49" y="28"/>
                    </a:lnTo>
                    <a:lnTo>
                      <a:pt x="47" y="26"/>
                    </a:lnTo>
                    <a:lnTo>
                      <a:pt x="46" y="24"/>
                    </a:lnTo>
                    <a:lnTo>
                      <a:pt x="43" y="24"/>
                    </a:lnTo>
                    <a:lnTo>
                      <a:pt x="41" y="23"/>
                    </a:lnTo>
                    <a:lnTo>
                      <a:pt x="38" y="23"/>
                    </a:lnTo>
                    <a:lnTo>
                      <a:pt x="35" y="23"/>
                    </a:lnTo>
                    <a:lnTo>
                      <a:pt x="32" y="23"/>
                    </a:lnTo>
                    <a:lnTo>
                      <a:pt x="30" y="21"/>
                    </a:lnTo>
                    <a:lnTo>
                      <a:pt x="27" y="18"/>
                    </a:lnTo>
                    <a:lnTo>
                      <a:pt x="25" y="17"/>
                    </a:lnTo>
                    <a:lnTo>
                      <a:pt x="22" y="14"/>
                    </a:lnTo>
                    <a:lnTo>
                      <a:pt x="19" y="12"/>
                    </a:lnTo>
                    <a:lnTo>
                      <a:pt x="16" y="14"/>
                    </a:lnTo>
                    <a:lnTo>
                      <a:pt x="14" y="14"/>
                    </a:lnTo>
                    <a:lnTo>
                      <a:pt x="13" y="15"/>
                    </a:lnTo>
                    <a:lnTo>
                      <a:pt x="11" y="14"/>
                    </a:lnTo>
                    <a:lnTo>
                      <a:pt x="10" y="14"/>
                    </a:lnTo>
                    <a:lnTo>
                      <a:pt x="8" y="12"/>
                    </a:lnTo>
                    <a:lnTo>
                      <a:pt x="7" y="10"/>
                    </a:lnTo>
                    <a:lnTo>
                      <a:pt x="5" y="7"/>
                    </a:lnTo>
                    <a:lnTo>
                      <a:pt x="4" y="4"/>
                    </a:lnTo>
                    <a:lnTo>
                      <a:pt x="2" y="3"/>
                    </a:lnTo>
                    <a:lnTo>
                      <a:pt x="0" y="0"/>
                    </a:lnTo>
                    <a:lnTo>
                      <a:pt x="4" y="0"/>
                    </a:lnTo>
                    <a:lnTo>
                      <a:pt x="4" y="1"/>
                    </a:lnTo>
                    <a:lnTo>
                      <a:pt x="5" y="3"/>
                    </a:lnTo>
                    <a:lnTo>
                      <a:pt x="7" y="4"/>
                    </a:lnTo>
                    <a:lnTo>
                      <a:pt x="8" y="4"/>
                    </a:lnTo>
                    <a:lnTo>
                      <a:pt x="8" y="7"/>
                    </a:lnTo>
                    <a:lnTo>
                      <a:pt x="10" y="7"/>
                    </a:lnTo>
                    <a:lnTo>
                      <a:pt x="11" y="9"/>
                    </a:lnTo>
                    <a:close/>
                  </a:path>
                </a:pathLst>
              </a:custGeom>
              <a:solidFill>
                <a:srgbClr val="000000"/>
              </a:solidFill>
              <a:ln w="9525">
                <a:noFill/>
                <a:round/>
                <a:headEnd/>
                <a:tailEnd/>
              </a:ln>
            </p:spPr>
            <p:txBody>
              <a:bodyPr/>
              <a:lstStyle/>
              <a:p>
                <a:endParaRPr lang="en-US" dirty="0"/>
              </a:p>
            </p:txBody>
          </p:sp>
          <p:sp>
            <p:nvSpPr>
              <p:cNvPr id="122469" name="Freeform 613"/>
              <p:cNvSpPr>
                <a:spLocks/>
              </p:cNvSpPr>
              <p:nvPr/>
            </p:nvSpPr>
            <p:spPr bwMode="auto">
              <a:xfrm>
                <a:off x="1749" y="2938"/>
                <a:ext cx="98" cy="62"/>
              </a:xfrm>
              <a:custGeom>
                <a:avLst/>
                <a:gdLst>
                  <a:gd name="T0" fmla="*/ 42 w 98"/>
                  <a:gd name="T1" fmla="*/ 16 h 62"/>
                  <a:gd name="T2" fmla="*/ 50 w 98"/>
                  <a:gd name="T3" fmla="*/ 16 h 62"/>
                  <a:gd name="T4" fmla="*/ 56 w 98"/>
                  <a:gd name="T5" fmla="*/ 20 h 62"/>
                  <a:gd name="T6" fmla="*/ 58 w 98"/>
                  <a:gd name="T7" fmla="*/ 23 h 62"/>
                  <a:gd name="T8" fmla="*/ 59 w 98"/>
                  <a:gd name="T9" fmla="*/ 25 h 62"/>
                  <a:gd name="T10" fmla="*/ 65 w 98"/>
                  <a:gd name="T11" fmla="*/ 26 h 62"/>
                  <a:gd name="T12" fmla="*/ 75 w 98"/>
                  <a:gd name="T13" fmla="*/ 31 h 62"/>
                  <a:gd name="T14" fmla="*/ 81 w 98"/>
                  <a:gd name="T15" fmla="*/ 39 h 62"/>
                  <a:gd name="T16" fmla="*/ 87 w 98"/>
                  <a:gd name="T17" fmla="*/ 42 h 62"/>
                  <a:gd name="T18" fmla="*/ 93 w 98"/>
                  <a:gd name="T19" fmla="*/ 45 h 62"/>
                  <a:gd name="T20" fmla="*/ 98 w 98"/>
                  <a:gd name="T21" fmla="*/ 50 h 62"/>
                  <a:gd name="T22" fmla="*/ 95 w 98"/>
                  <a:gd name="T23" fmla="*/ 61 h 62"/>
                  <a:gd name="T24" fmla="*/ 93 w 98"/>
                  <a:gd name="T25" fmla="*/ 58 h 62"/>
                  <a:gd name="T26" fmla="*/ 90 w 98"/>
                  <a:gd name="T27" fmla="*/ 50 h 62"/>
                  <a:gd name="T28" fmla="*/ 84 w 98"/>
                  <a:gd name="T29" fmla="*/ 48 h 62"/>
                  <a:gd name="T30" fmla="*/ 78 w 98"/>
                  <a:gd name="T31" fmla="*/ 45 h 62"/>
                  <a:gd name="T32" fmla="*/ 76 w 98"/>
                  <a:gd name="T33" fmla="*/ 39 h 62"/>
                  <a:gd name="T34" fmla="*/ 75 w 98"/>
                  <a:gd name="T35" fmla="*/ 34 h 62"/>
                  <a:gd name="T36" fmla="*/ 70 w 98"/>
                  <a:gd name="T37" fmla="*/ 33 h 62"/>
                  <a:gd name="T38" fmla="*/ 65 w 98"/>
                  <a:gd name="T39" fmla="*/ 30 h 62"/>
                  <a:gd name="T40" fmla="*/ 59 w 98"/>
                  <a:gd name="T41" fmla="*/ 30 h 62"/>
                  <a:gd name="T42" fmla="*/ 54 w 98"/>
                  <a:gd name="T43" fmla="*/ 26 h 62"/>
                  <a:gd name="T44" fmla="*/ 53 w 98"/>
                  <a:gd name="T45" fmla="*/ 23 h 62"/>
                  <a:gd name="T46" fmla="*/ 50 w 98"/>
                  <a:gd name="T47" fmla="*/ 20 h 62"/>
                  <a:gd name="T48" fmla="*/ 45 w 98"/>
                  <a:gd name="T49" fmla="*/ 20 h 62"/>
                  <a:gd name="T50" fmla="*/ 42 w 98"/>
                  <a:gd name="T51" fmla="*/ 20 h 62"/>
                  <a:gd name="T52" fmla="*/ 37 w 98"/>
                  <a:gd name="T53" fmla="*/ 19 h 62"/>
                  <a:gd name="T54" fmla="*/ 33 w 98"/>
                  <a:gd name="T55" fmla="*/ 12 h 62"/>
                  <a:gd name="T56" fmla="*/ 26 w 98"/>
                  <a:gd name="T57" fmla="*/ 11 h 62"/>
                  <a:gd name="T58" fmla="*/ 20 w 98"/>
                  <a:gd name="T59" fmla="*/ 11 h 62"/>
                  <a:gd name="T60" fmla="*/ 15 w 98"/>
                  <a:gd name="T61" fmla="*/ 6 h 62"/>
                  <a:gd name="T62" fmla="*/ 9 w 98"/>
                  <a:gd name="T63" fmla="*/ 6 h 62"/>
                  <a:gd name="T64" fmla="*/ 6 w 98"/>
                  <a:gd name="T65" fmla="*/ 8 h 62"/>
                  <a:gd name="T66" fmla="*/ 3 w 98"/>
                  <a:gd name="T67" fmla="*/ 6 h 62"/>
                  <a:gd name="T68" fmla="*/ 0 w 98"/>
                  <a:gd name="T69" fmla="*/ 5 h 62"/>
                  <a:gd name="T70" fmla="*/ 1 w 98"/>
                  <a:gd name="T71" fmla="*/ 1 h 62"/>
                  <a:gd name="T72" fmla="*/ 6 w 98"/>
                  <a:gd name="T73" fmla="*/ 3 h 62"/>
                  <a:gd name="T74" fmla="*/ 9 w 98"/>
                  <a:gd name="T75" fmla="*/ 1 h 62"/>
                  <a:gd name="T76" fmla="*/ 15 w 98"/>
                  <a:gd name="T77" fmla="*/ 1 h 62"/>
                  <a:gd name="T78" fmla="*/ 20 w 98"/>
                  <a:gd name="T79" fmla="*/ 5 h 62"/>
                  <a:gd name="T80" fmla="*/ 26 w 98"/>
                  <a:gd name="T81" fmla="*/ 6 h 62"/>
                  <a:gd name="T82" fmla="*/ 34 w 98"/>
                  <a:gd name="T83" fmla="*/ 8 h 62"/>
                  <a:gd name="T84" fmla="*/ 37 w 98"/>
                  <a:gd name="T85" fmla="*/ 14 h 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8"/>
                  <a:gd name="T130" fmla="*/ 0 h 62"/>
                  <a:gd name="T131" fmla="*/ 98 w 98"/>
                  <a:gd name="T132" fmla="*/ 62 h 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8" h="62">
                    <a:moveTo>
                      <a:pt x="37" y="14"/>
                    </a:moveTo>
                    <a:lnTo>
                      <a:pt x="40" y="16"/>
                    </a:lnTo>
                    <a:lnTo>
                      <a:pt x="42" y="16"/>
                    </a:lnTo>
                    <a:lnTo>
                      <a:pt x="45" y="16"/>
                    </a:lnTo>
                    <a:lnTo>
                      <a:pt x="48" y="16"/>
                    </a:lnTo>
                    <a:lnTo>
                      <a:pt x="50" y="16"/>
                    </a:lnTo>
                    <a:lnTo>
                      <a:pt x="53" y="16"/>
                    </a:lnTo>
                    <a:lnTo>
                      <a:pt x="54" y="17"/>
                    </a:lnTo>
                    <a:lnTo>
                      <a:pt x="56" y="20"/>
                    </a:lnTo>
                    <a:lnTo>
                      <a:pt x="56" y="22"/>
                    </a:lnTo>
                    <a:lnTo>
                      <a:pt x="58" y="23"/>
                    </a:lnTo>
                    <a:lnTo>
                      <a:pt x="59" y="25"/>
                    </a:lnTo>
                    <a:lnTo>
                      <a:pt x="61" y="26"/>
                    </a:lnTo>
                    <a:lnTo>
                      <a:pt x="62" y="26"/>
                    </a:lnTo>
                    <a:lnTo>
                      <a:pt x="65" y="26"/>
                    </a:lnTo>
                    <a:lnTo>
                      <a:pt x="68" y="26"/>
                    </a:lnTo>
                    <a:lnTo>
                      <a:pt x="72" y="28"/>
                    </a:lnTo>
                    <a:lnTo>
                      <a:pt x="75" y="31"/>
                    </a:lnTo>
                    <a:lnTo>
                      <a:pt x="78" y="33"/>
                    </a:lnTo>
                    <a:lnTo>
                      <a:pt x="79" y="36"/>
                    </a:lnTo>
                    <a:lnTo>
                      <a:pt x="81" y="39"/>
                    </a:lnTo>
                    <a:lnTo>
                      <a:pt x="84" y="42"/>
                    </a:lnTo>
                    <a:lnTo>
                      <a:pt x="86" y="42"/>
                    </a:lnTo>
                    <a:lnTo>
                      <a:pt x="87" y="42"/>
                    </a:lnTo>
                    <a:lnTo>
                      <a:pt x="90" y="42"/>
                    </a:lnTo>
                    <a:lnTo>
                      <a:pt x="92" y="44"/>
                    </a:lnTo>
                    <a:lnTo>
                      <a:pt x="93" y="45"/>
                    </a:lnTo>
                    <a:lnTo>
                      <a:pt x="95" y="47"/>
                    </a:lnTo>
                    <a:lnTo>
                      <a:pt x="97" y="48"/>
                    </a:lnTo>
                    <a:lnTo>
                      <a:pt x="98" y="50"/>
                    </a:lnTo>
                    <a:lnTo>
                      <a:pt x="97" y="53"/>
                    </a:lnTo>
                    <a:lnTo>
                      <a:pt x="95" y="56"/>
                    </a:lnTo>
                    <a:lnTo>
                      <a:pt x="95" y="61"/>
                    </a:lnTo>
                    <a:lnTo>
                      <a:pt x="92" y="62"/>
                    </a:lnTo>
                    <a:lnTo>
                      <a:pt x="93" y="61"/>
                    </a:lnTo>
                    <a:lnTo>
                      <a:pt x="93" y="58"/>
                    </a:lnTo>
                    <a:lnTo>
                      <a:pt x="93" y="53"/>
                    </a:lnTo>
                    <a:lnTo>
                      <a:pt x="92" y="51"/>
                    </a:lnTo>
                    <a:lnTo>
                      <a:pt x="90" y="50"/>
                    </a:lnTo>
                    <a:lnTo>
                      <a:pt x="89" y="48"/>
                    </a:lnTo>
                    <a:lnTo>
                      <a:pt x="86" y="48"/>
                    </a:lnTo>
                    <a:lnTo>
                      <a:pt x="84" y="48"/>
                    </a:lnTo>
                    <a:lnTo>
                      <a:pt x="81" y="47"/>
                    </a:lnTo>
                    <a:lnTo>
                      <a:pt x="79" y="47"/>
                    </a:lnTo>
                    <a:lnTo>
                      <a:pt x="78" y="45"/>
                    </a:lnTo>
                    <a:lnTo>
                      <a:pt x="78" y="42"/>
                    </a:lnTo>
                    <a:lnTo>
                      <a:pt x="78" y="40"/>
                    </a:lnTo>
                    <a:lnTo>
                      <a:pt x="76" y="39"/>
                    </a:lnTo>
                    <a:lnTo>
                      <a:pt x="76" y="37"/>
                    </a:lnTo>
                    <a:lnTo>
                      <a:pt x="75" y="36"/>
                    </a:lnTo>
                    <a:lnTo>
                      <a:pt x="75" y="34"/>
                    </a:lnTo>
                    <a:lnTo>
                      <a:pt x="73" y="34"/>
                    </a:lnTo>
                    <a:lnTo>
                      <a:pt x="72" y="33"/>
                    </a:lnTo>
                    <a:lnTo>
                      <a:pt x="70" y="33"/>
                    </a:lnTo>
                    <a:lnTo>
                      <a:pt x="68" y="31"/>
                    </a:lnTo>
                    <a:lnTo>
                      <a:pt x="67" y="31"/>
                    </a:lnTo>
                    <a:lnTo>
                      <a:pt x="65" y="30"/>
                    </a:lnTo>
                    <a:lnTo>
                      <a:pt x="64" y="30"/>
                    </a:lnTo>
                    <a:lnTo>
                      <a:pt x="62" y="30"/>
                    </a:lnTo>
                    <a:lnTo>
                      <a:pt x="59" y="30"/>
                    </a:lnTo>
                    <a:lnTo>
                      <a:pt x="58" y="30"/>
                    </a:lnTo>
                    <a:lnTo>
                      <a:pt x="56" y="28"/>
                    </a:lnTo>
                    <a:lnTo>
                      <a:pt x="54" y="26"/>
                    </a:lnTo>
                    <a:lnTo>
                      <a:pt x="54" y="25"/>
                    </a:lnTo>
                    <a:lnTo>
                      <a:pt x="54" y="23"/>
                    </a:lnTo>
                    <a:lnTo>
                      <a:pt x="53" y="23"/>
                    </a:lnTo>
                    <a:lnTo>
                      <a:pt x="51" y="22"/>
                    </a:lnTo>
                    <a:lnTo>
                      <a:pt x="51" y="20"/>
                    </a:lnTo>
                    <a:lnTo>
                      <a:pt x="50" y="20"/>
                    </a:lnTo>
                    <a:lnTo>
                      <a:pt x="48" y="20"/>
                    </a:lnTo>
                    <a:lnTo>
                      <a:pt x="47" y="20"/>
                    </a:lnTo>
                    <a:lnTo>
                      <a:pt x="45" y="20"/>
                    </a:lnTo>
                    <a:lnTo>
                      <a:pt x="43" y="20"/>
                    </a:lnTo>
                    <a:lnTo>
                      <a:pt x="42" y="20"/>
                    </a:lnTo>
                    <a:lnTo>
                      <a:pt x="40" y="20"/>
                    </a:lnTo>
                    <a:lnTo>
                      <a:pt x="39" y="20"/>
                    </a:lnTo>
                    <a:lnTo>
                      <a:pt x="37" y="19"/>
                    </a:lnTo>
                    <a:lnTo>
                      <a:pt x="36" y="16"/>
                    </a:lnTo>
                    <a:lnTo>
                      <a:pt x="34" y="14"/>
                    </a:lnTo>
                    <a:lnTo>
                      <a:pt x="33" y="12"/>
                    </a:lnTo>
                    <a:lnTo>
                      <a:pt x="31" y="11"/>
                    </a:lnTo>
                    <a:lnTo>
                      <a:pt x="29" y="11"/>
                    </a:lnTo>
                    <a:lnTo>
                      <a:pt x="26" y="11"/>
                    </a:lnTo>
                    <a:lnTo>
                      <a:pt x="25" y="11"/>
                    </a:lnTo>
                    <a:lnTo>
                      <a:pt x="23" y="11"/>
                    </a:lnTo>
                    <a:lnTo>
                      <a:pt x="20" y="11"/>
                    </a:lnTo>
                    <a:lnTo>
                      <a:pt x="19" y="9"/>
                    </a:lnTo>
                    <a:lnTo>
                      <a:pt x="17" y="8"/>
                    </a:lnTo>
                    <a:lnTo>
                      <a:pt x="15" y="6"/>
                    </a:lnTo>
                    <a:lnTo>
                      <a:pt x="14" y="5"/>
                    </a:lnTo>
                    <a:lnTo>
                      <a:pt x="12" y="5"/>
                    </a:lnTo>
                    <a:lnTo>
                      <a:pt x="9" y="6"/>
                    </a:lnTo>
                    <a:lnTo>
                      <a:pt x="8" y="8"/>
                    </a:lnTo>
                    <a:lnTo>
                      <a:pt x="6" y="8"/>
                    </a:lnTo>
                    <a:lnTo>
                      <a:pt x="5" y="8"/>
                    </a:lnTo>
                    <a:lnTo>
                      <a:pt x="3" y="8"/>
                    </a:lnTo>
                    <a:lnTo>
                      <a:pt x="3" y="6"/>
                    </a:lnTo>
                    <a:lnTo>
                      <a:pt x="1" y="6"/>
                    </a:lnTo>
                    <a:lnTo>
                      <a:pt x="0" y="5"/>
                    </a:lnTo>
                    <a:lnTo>
                      <a:pt x="1" y="3"/>
                    </a:lnTo>
                    <a:lnTo>
                      <a:pt x="1" y="1"/>
                    </a:lnTo>
                    <a:lnTo>
                      <a:pt x="3" y="1"/>
                    </a:lnTo>
                    <a:lnTo>
                      <a:pt x="5" y="3"/>
                    </a:lnTo>
                    <a:lnTo>
                      <a:pt x="6" y="3"/>
                    </a:lnTo>
                    <a:lnTo>
                      <a:pt x="8" y="3"/>
                    </a:lnTo>
                    <a:lnTo>
                      <a:pt x="9" y="1"/>
                    </a:lnTo>
                    <a:lnTo>
                      <a:pt x="12" y="0"/>
                    </a:lnTo>
                    <a:lnTo>
                      <a:pt x="14" y="0"/>
                    </a:lnTo>
                    <a:lnTo>
                      <a:pt x="15" y="1"/>
                    </a:lnTo>
                    <a:lnTo>
                      <a:pt x="17" y="3"/>
                    </a:lnTo>
                    <a:lnTo>
                      <a:pt x="19" y="5"/>
                    </a:lnTo>
                    <a:lnTo>
                      <a:pt x="20" y="5"/>
                    </a:lnTo>
                    <a:lnTo>
                      <a:pt x="22" y="6"/>
                    </a:lnTo>
                    <a:lnTo>
                      <a:pt x="25" y="6"/>
                    </a:lnTo>
                    <a:lnTo>
                      <a:pt x="26" y="6"/>
                    </a:lnTo>
                    <a:lnTo>
                      <a:pt x="29" y="6"/>
                    </a:lnTo>
                    <a:lnTo>
                      <a:pt x="31" y="6"/>
                    </a:lnTo>
                    <a:lnTo>
                      <a:pt x="34" y="8"/>
                    </a:lnTo>
                    <a:lnTo>
                      <a:pt x="36" y="9"/>
                    </a:lnTo>
                    <a:lnTo>
                      <a:pt x="36" y="11"/>
                    </a:lnTo>
                    <a:lnTo>
                      <a:pt x="37" y="14"/>
                    </a:lnTo>
                    <a:close/>
                  </a:path>
                </a:pathLst>
              </a:custGeom>
              <a:solidFill>
                <a:srgbClr val="000000"/>
              </a:solidFill>
              <a:ln w="9525">
                <a:noFill/>
                <a:round/>
                <a:headEnd/>
                <a:tailEnd/>
              </a:ln>
            </p:spPr>
            <p:txBody>
              <a:bodyPr/>
              <a:lstStyle/>
              <a:p>
                <a:endParaRPr lang="en-US" dirty="0"/>
              </a:p>
            </p:txBody>
          </p:sp>
          <p:sp>
            <p:nvSpPr>
              <p:cNvPr id="122470" name="Freeform 614"/>
              <p:cNvSpPr>
                <a:spLocks/>
              </p:cNvSpPr>
              <p:nvPr/>
            </p:nvSpPr>
            <p:spPr bwMode="auto">
              <a:xfrm>
                <a:off x="1724" y="2954"/>
                <a:ext cx="6" cy="14"/>
              </a:xfrm>
              <a:custGeom>
                <a:avLst/>
                <a:gdLst>
                  <a:gd name="T0" fmla="*/ 6 w 6"/>
                  <a:gd name="T1" fmla="*/ 0 h 14"/>
                  <a:gd name="T2" fmla="*/ 5 w 6"/>
                  <a:gd name="T3" fmla="*/ 3 h 14"/>
                  <a:gd name="T4" fmla="*/ 3 w 6"/>
                  <a:gd name="T5" fmla="*/ 6 h 14"/>
                  <a:gd name="T6" fmla="*/ 1 w 6"/>
                  <a:gd name="T7" fmla="*/ 9 h 14"/>
                  <a:gd name="T8" fmla="*/ 3 w 6"/>
                  <a:gd name="T9" fmla="*/ 14 h 14"/>
                  <a:gd name="T10" fmla="*/ 1 w 6"/>
                  <a:gd name="T11" fmla="*/ 12 h 14"/>
                  <a:gd name="T12" fmla="*/ 0 w 6"/>
                  <a:gd name="T13" fmla="*/ 10 h 14"/>
                  <a:gd name="T14" fmla="*/ 0 w 6"/>
                  <a:gd name="T15" fmla="*/ 7 h 14"/>
                  <a:gd name="T16" fmla="*/ 0 w 6"/>
                  <a:gd name="T17" fmla="*/ 6 h 14"/>
                  <a:gd name="T18" fmla="*/ 1 w 6"/>
                  <a:gd name="T19" fmla="*/ 4 h 14"/>
                  <a:gd name="T20" fmla="*/ 3 w 6"/>
                  <a:gd name="T21" fmla="*/ 3 h 14"/>
                  <a:gd name="T22" fmla="*/ 3 w 6"/>
                  <a:gd name="T23" fmla="*/ 1 h 14"/>
                  <a:gd name="T24" fmla="*/ 6 w 6"/>
                  <a:gd name="T25" fmla="*/ 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
                  <a:gd name="T40" fmla="*/ 0 h 14"/>
                  <a:gd name="T41" fmla="*/ 6 w 6"/>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 h="14">
                    <a:moveTo>
                      <a:pt x="6" y="0"/>
                    </a:moveTo>
                    <a:lnTo>
                      <a:pt x="5" y="3"/>
                    </a:lnTo>
                    <a:lnTo>
                      <a:pt x="3" y="6"/>
                    </a:lnTo>
                    <a:lnTo>
                      <a:pt x="1" y="9"/>
                    </a:lnTo>
                    <a:lnTo>
                      <a:pt x="3" y="14"/>
                    </a:lnTo>
                    <a:lnTo>
                      <a:pt x="1" y="12"/>
                    </a:lnTo>
                    <a:lnTo>
                      <a:pt x="0" y="10"/>
                    </a:lnTo>
                    <a:lnTo>
                      <a:pt x="0" y="7"/>
                    </a:lnTo>
                    <a:lnTo>
                      <a:pt x="0" y="6"/>
                    </a:lnTo>
                    <a:lnTo>
                      <a:pt x="1" y="4"/>
                    </a:lnTo>
                    <a:lnTo>
                      <a:pt x="3" y="3"/>
                    </a:lnTo>
                    <a:lnTo>
                      <a:pt x="3" y="1"/>
                    </a:lnTo>
                    <a:lnTo>
                      <a:pt x="6" y="0"/>
                    </a:lnTo>
                    <a:close/>
                  </a:path>
                </a:pathLst>
              </a:custGeom>
              <a:solidFill>
                <a:srgbClr val="000000"/>
              </a:solidFill>
              <a:ln w="9525">
                <a:noFill/>
                <a:round/>
                <a:headEnd/>
                <a:tailEnd/>
              </a:ln>
            </p:spPr>
            <p:txBody>
              <a:bodyPr/>
              <a:lstStyle/>
              <a:p>
                <a:endParaRPr lang="en-US" dirty="0"/>
              </a:p>
            </p:txBody>
          </p:sp>
          <p:sp>
            <p:nvSpPr>
              <p:cNvPr id="122471" name="Freeform 615"/>
              <p:cNvSpPr>
                <a:spLocks/>
              </p:cNvSpPr>
              <p:nvPr/>
            </p:nvSpPr>
            <p:spPr bwMode="auto">
              <a:xfrm>
                <a:off x="1577" y="2955"/>
                <a:ext cx="50" cy="34"/>
              </a:xfrm>
              <a:custGeom>
                <a:avLst/>
                <a:gdLst>
                  <a:gd name="T0" fmla="*/ 49 w 50"/>
                  <a:gd name="T1" fmla="*/ 3 h 34"/>
                  <a:gd name="T2" fmla="*/ 46 w 50"/>
                  <a:gd name="T3" fmla="*/ 5 h 34"/>
                  <a:gd name="T4" fmla="*/ 42 w 50"/>
                  <a:gd name="T5" fmla="*/ 5 h 34"/>
                  <a:gd name="T6" fmla="*/ 41 w 50"/>
                  <a:gd name="T7" fmla="*/ 8 h 34"/>
                  <a:gd name="T8" fmla="*/ 39 w 50"/>
                  <a:gd name="T9" fmla="*/ 9 h 34"/>
                  <a:gd name="T10" fmla="*/ 35 w 50"/>
                  <a:gd name="T11" fmla="*/ 11 h 34"/>
                  <a:gd name="T12" fmla="*/ 30 w 50"/>
                  <a:gd name="T13" fmla="*/ 13 h 34"/>
                  <a:gd name="T14" fmla="*/ 27 w 50"/>
                  <a:gd name="T15" fmla="*/ 17 h 34"/>
                  <a:gd name="T16" fmla="*/ 25 w 50"/>
                  <a:gd name="T17" fmla="*/ 20 h 34"/>
                  <a:gd name="T18" fmla="*/ 21 w 50"/>
                  <a:gd name="T19" fmla="*/ 20 h 34"/>
                  <a:gd name="T20" fmla="*/ 19 w 50"/>
                  <a:gd name="T21" fmla="*/ 22 h 34"/>
                  <a:gd name="T22" fmla="*/ 16 w 50"/>
                  <a:gd name="T23" fmla="*/ 23 h 34"/>
                  <a:gd name="T24" fmla="*/ 16 w 50"/>
                  <a:gd name="T25" fmla="*/ 28 h 34"/>
                  <a:gd name="T26" fmla="*/ 13 w 50"/>
                  <a:gd name="T27" fmla="*/ 31 h 34"/>
                  <a:gd name="T28" fmla="*/ 11 w 50"/>
                  <a:gd name="T29" fmla="*/ 33 h 34"/>
                  <a:gd name="T30" fmla="*/ 8 w 50"/>
                  <a:gd name="T31" fmla="*/ 34 h 34"/>
                  <a:gd name="T32" fmla="*/ 5 w 50"/>
                  <a:gd name="T33" fmla="*/ 34 h 34"/>
                  <a:gd name="T34" fmla="*/ 3 w 50"/>
                  <a:gd name="T35" fmla="*/ 34 h 34"/>
                  <a:gd name="T36" fmla="*/ 2 w 50"/>
                  <a:gd name="T37" fmla="*/ 34 h 34"/>
                  <a:gd name="T38" fmla="*/ 0 w 50"/>
                  <a:gd name="T39" fmla="*/ 33 h 34"/>
                  <a:gd name="T40" fmla="*/ 2 w 50"/>
                  <a:gd name="T41" fmla="*/ 31 h 34"/>
                  <a:gd name="T42" fmla="*/ 7 w 50"/>
                  <a:gd name="T43" fmla="*/ 30 h 34"/>
                  <a:gd name="T44" fmla="*/ 11 w 50"/>
                  <a:gd name="T45" fmla="*/ 27 h 34"/>
                  <a:gd name="T46" fmla="*/ 13 w 50"/>
                  <a:gd name="T47" fmla="*/ 22 h 34"/>
                  <a:gd name="T48" fmla="*/ 16 w 50"/>
                  <a:gd name="T49" fmla="*/ 17 h 34"/>
                  <a:gd name="T50" fmla="*/ 19 w 50"/>
                  <a:gd name="T51" fmla="*/ 17 h 34"/>
                  <a:gd name="T52" fmla="*/ 24 w 50"/>
                  <a:gd name="T53" fmla="*/ 17 h 34"/>
                  <a:gd name="T54" fmla="*/ 25 w 50"/>
                  <a:gd name="T55" fmla="*/ 14 h 34"/>
                  <a:gd name="T56" fmla="*/ 27 w 50"/>
                  <a:gd name="T57" fmla="*/ 9 h 34"/>
                  <a:gd name="T58" fmla="*/ 28 w 50"/>
                  <a:gd name="T59" fmla="*/ 8 h 34"/>
                  <a:gd name="T60" fmla="*/ 31 w 50"/>
                  <a:gd name="T61" fmla="*/ 8 h 34"/>
                  <a:gd name="T62" fmla="*/ 36 w 50"/>
                  <a:gd name="T63" fmla="*/ 8 h 34"/>
                  <a:gd name="T64" fmla="*/ 38 w 50"/>
                  <a:gd name="T65" fmla="*/ 5 h 34"/>
                  <a:gd name="T66" fmla="*/ 41 w 50"/>
                  <a:gd name="T67" fmla="*/ 2 h 34"/>
                  <a:gd name="T68" fmla="*/ 44 w 50"/>
                  <a:gd name="T69" fmla="*/ 0 h 34"/>
                  <a:gd name="T70" fmla="*/ 47 w 50"/>
                  <a:gd name="T71" fmla="*/ 0 h 34"/>
                  <a:gd name="T72" fmla="*/ 50 w 50"/>
                  <a:gd name="T73" fmla="*/ 2 h 34"/>
                  <a:gd name="T74" fmla="*/ 50 w 50"/>
                  <a:gd name="T75" fmla="*/ 3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
                  <a:gd name="T115" fmla="*/ 0 h 34"/>
                  <a:gd name="T116" fmla="*/ 50 w 50"/>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 h="34">
                    <a:moveTo>
                      <a:pt x="50" y="3"/>
                    </a:moveTo>
                    <a:lnTo>
                      <a:pt x="49" y="3"/>
                    </a:lnTo>
                    <a:lnTo>
                      <a:pt x="47" y="3"/>
                    </a:lnTo>
                    <a:lnTo>
                      <a:pt x="46" y="5"/>
                    </a:lnTo>
                    <a:lnTo>
                      <a:pt x="44" y="5"/>
                    </a:lnTo>
                    <a:lnTo>
                      <a:pt x="42" y="5"/>
                    </a:lnTo>
                    <a:lnTo>
                      <a:pt x="42" y="6"/>
                    </a:lnTo>
                    <a:lnTo>
                      <a:pt x="41" y="8"/>
                    </a:lnTo>
                    <a:lnTo>
                      <a:pt x="41" y="9"/>
                    </a:lnTo>
                    <a:lnTo>
                      <a:pt x="39" y="9"/>
                    </a:lnTo>
                    <a:lnTo>
                      <a:pt x="36" y="11"/>
                    </a:lnTo>
                    <a:lnTo>
                      <a:pt x="35" y="11"/>
                    </a:lnTo>
                    <a:lnTo>
                      <a:pt x="31" y="13"/>
                    </a:lnTo>
                    <a:lnTo>
                      <a:pt x="30" y="13"/>
                    </a:lnTo>
                    <a:lnTo>
                      <a:pt x="28" y="14"/>
                    </a:lnTo>
                    <a:lnTo>
                      <a:pt x="27" y="17"/>
                    </a:lnTo>
                    <a:lnTo>
                      <a:pt x="27" y="20"/>
                    </a:lnTo>
                    <a:lnTo>
                      <a:pt x="25" y="20"/>
                    </a:lnTo>
                    <a:lnTo>
                      <a:pt x="24" y="20"/>
                    </a:lnTo>
                    <a:lnTo>
                      <a:pt x="21" y="20"/>
                    </a:lnTo>
                    <a:lnTo>
                      <a:pt x="19" y="20"/>
                    </a:lnTo>
                    <a:lnTo>
                      <a:pt x="19" y="22"/>
                    </a:lnTo>
                    <a:lnTo>
                      <a:pt x="17" y="22"/>
                    </a:lnTo>
                    <a:lnTo>
                      <a:pt x="16" y="23"/>
                    </a:lnTo>
                    <a:lnTo>
                      <a:pt x="16" y="25"/>
                    </a:lnTo>
                    <a:lnTo>
                      <a:pt x="16" y="28"/>
                    </a:lnTo>
                    <a:lnTo>
                      <a:pt x="14" y="30"/>
                    </a:lnTo>
                    <a:lnTo>
                      <a:pt x="13" y="31"/>
                    </a:lnTo>
                    <a:lnTo>
                      <a:pt x="11" y="31"/>
                    </a:lnTo>
                    <a:lnTo>
                      <a:pt x="11" y="33"/>
                    </a:lnTo>
                    <a:lnTo>
                      <a:pt x="10" y="33"/>
                    </a:lnTo>
                    <a:lnTo>
                      <a:pt x="8" y="34"/>
                    </a:lnTo>
                    <a:lnTo>
                      <a:pt x="7" y="34"/>
                    </a:lnTo>
                    <a:lnTo>
                      <a:pt x="5" y="34"/>
                    </a:lnTo>
                    <a:lnTo>
                      <a:pt x="3" y="34"/>
                    </a:lnTo>
                    <a:lnTo>
                      <a:pt x="2" y="34"/>
                    </a:lnTo>
                    <a:lnTo>
                      <a:pt x="0" y="34"/>
                    </a:lnTo>
                    <a:lnTo>
                      <a:pt x="0" y="33"/>
                    </a:lnTo>
                    <a:lnTo>
                      <a:pt x="0" y="31"/>
                    </a:lnTo>
                    <a:lnTo>
                      <a:pt x="2" y="31"/>
                    </a:lnTo>
                    <a:lnTo>
                      <a:pt x="5" y="31"/>
                    </a:lnTo>
                    <a:lnTo>
                      <a:pt x="7" y="30"/>
                    </a:lnTo>
                    <a:lnTo>
                      <a:pt x="10" y="28"/>
                    </a:lnTo>
                    <a:lnTo>
                      <a:pt x="11" y="27"/>
                    </a:lnTo>
                    <a:lnTo>
                      <a:pt x="13" y="25"/>
                    </a:lnTo>
                    <a:lnTo>
                      <a:pt x="13" y="22"/>
                    </a:lnTo>
                    <a:lnTo>
                      <a:pt x="14" y="19"/>
                    </a:lnTo>
                    <a:lnTo>
                      <a:pt x="16" y="17"/>
                    </a:lnTo>
                    <a:lnTo>
                      <a:pt x="17" y="17"/>
                    </a:lnTo>
                    <a:lnTo>
                      <a:pt x="19" y="17"/>
                    </a:lnTo>
                    <a:lnTo>
                      <a:pt x="22" y="17"/>
                    </a:lnTo>
                    <a:lnTo>
                      <a:pt x="24" y="17"/>
                    </a:lnTo>
                    <a:lnTo>
                      <a:pt x="25" y="16"/>
                    </a:lnTo>
                    <a:lnTo>
                      <a:pt x="25" y="14"/>
                    </a:lnTo>
                    <a:lnTo>
                      <a:pt x="27" y="11"/>
                    </a:lnTo>
                    <a:lnTo>
                      <a:pt x="27" y="9"/>
                    </a:lnTo>
                    <a:lnTo>
                      <a:pt x="28" y="8"/>
                    </a:lnTo>
                    <a:lnTo>
                      <a:pt x="30" y="8"/>
                    </a:lnTo>
                    <a:lnTo>
                      <a:pt x="31" y="8"/>
                    </a:lnTo>
                    <a:lnTo>
                      <a:pt x="35" y="8"/>
                    </a:lnTo>
                    <a:lnTo>
                      <a:pt x="36" y="8"/>
                    </a:lnTo>
                    <a:lnTo>
                      <a:pt x="38" y="6"/>
                    </a:lnTo>
                    <a:lnTo>
                      <a:pt x="38" y="5"/>
                    </a:lnTo>
                    <a:lnTo>
                      <a:pt x="39" y="3"/>
                    </a:lnTo>
                    <a:lnTo>
                      <a:pt x="41" y="2"/>
                    </a:lnTo>
                    <a:lnTo>
                      <a:pt x="42" y="2"/>
                    </a:lnTo>
                    <a:lnTo>
                      <a:pt x="44" y="0"/>
                    </a:lnTo>
                    <a:lnTo>
                      <a:pt x="46" y="0"/>
                    </a:lnTo>
                    <a:lnTo>
                      <a:pt x="47" y="0"/>
                    </a:lnTo>
                    <a:lnTo>
                      <a:pt x="50" y="2"/>
                    </a:lnTo>
                    <a:lnTo>
                      <a:pt x="50" y="3"/>
                    </a:lnTo>
                    <a:close/>
                  </a:path>
                </a:pathLst>
              </a:custGeom>
              <a:solidFill>
                <a:srgbClr val="000000"/>
              </a:solidFill>
              <a:ln w="9525">
                <a:noFill/>
                <a:round/>
                <a:headEnd/>
                <a:tailEnd/>
              </a:ln>
            </p:spPr>
            <p:txBody>
              <a:bodyPr/>
              <a:lstStyle/>
              <a:p>
                <a:endParaRPr lang="en-US" dirty="0"/>
              </a:p>
            </p:txBody>
          </p:sp>
          <p:sp>
            <p:nvSpPr>
              <p:cNvPr id="122472" name="Freeform 616"/>
              <p:cNvSpPr>
                <a:spLocks/>
              </p:cNvSpPr>
              <p:nvPr/>
            </p:nvSpPr>
            <p:spPr bwMode="auto">
              <a:xfrm>
                <a:off x="1680" y="2963"/>
                <a:ext cx="19" cy="12"/>
              </a:xfrm>
              <a:custGeom>
                <a:avLst/>
                <a:gdLst>
                  <a:gd name="T0" fmla="*/ 19 w 19"/>
                  <a:gd name="T1" fmla="*/ 3 h 12"/>
                  <a:gd name="T2" fmla="*/ 19 w 19"/>
                  <a:gd name="T3" fmla="*/ 6 h 12"/>
                  <a:gd name="T4" fmla="*/ 19 w 19"/>
                  <a:gd name="T5" fmla="*/ 6 h 12"/>
                  <a:gd name="T6" fmla="*/ 17 w 19"/>
                  <a:gd name="T7" fmla="*/ 8 h 12"/>
                  <a:gd name="T8" fmla="*/ 16 w 19"/>
                  <a:gd name="T9" fmla="*/ 8 h 12"/>
                  <a:gd name="T10" fmla="*/ 14 w 19"/>
                  <a:gd name="T11" fmla="*/ 8 h 12"/>
                  <a:gd name="T12" fmla="*/ 14 w 19"/>
                  <a:gd name="T13" fmla="*/ 8 h 12"/>
                  <a:gd name="T14" fmla="*/ 13 w 19"/>
                  <a:gd name="T15" fmla="*/ 9 h 12"/>
                  <a:gd name="T16" fmla="*/ 11 w 19"/>
                  <a:gd name="T17" fmla="*/ 9 h 12"/>
                  <a:gd name="T18" fmla="*/ 10 w 19"/>
                  <a:gd name="T19" fmla="*/ 9 h 12"/>
                  <a:gd name="T20" fmla="*/ 10 w 19"/>
                  <a:gd name="T21" fmla="*/ 9 h 12"/>
                  <a:gd name="T22" fmla="*/ 8 w 19"/>
                  <a:gd name="T23" fmla="*/ 11 h 12"/>
                  <a:gd name="T24" fmla="*/ 6 w 19"/>
                  <a:gd name="T25" fmla="*/ 11 h 12"/>
                  <a:gd name="T26" fmla="*/ 6 w 19"/>
                  <a:gd name="T27" fmla="*/ 11 h 12"/>
                  <a:gd name="T28" fmla="*/ 5 w 19"/>
                  <a:gd name="T29" fmla="*/ 12 h 12"/>
                  <a:gd name="T30" fmla="*/ 3 w 19"/>
                  <a:gd name="T31" fmla="*/ 12 h 12"/>
                  <a:gd name="T32" fmla="*/ 3 w 19"/>
                  <a:gd name="T33" fmla="*/ 11 h 12"/>
                  <a:gd name="T34" fmla="*/ 2 w 19"/>
                  <a:gd name="T35" fmla="*/ 9 h 12"/>
                  <a:gd name="T36" fmla="*/ 2 w 19"/>
                  <a:gd name="T37" fmla="*/ 8 h 12"/>
                  <a:gd name="T38" fmla="*/ 0 w 19"/>
                  <a:gd name="T39" fmla="*/ 8 h 12"/>
                  <a:gd name="T40" fmla="*/ 0 w 19"/>
                  <a:gd name="T41" fmla="*/ 5 h 12"/>
                  <a:gd name="T42" fmla="*/ 2 w 19"/>
                  <a:gd name="T43" fmla="*/ 5 h 12"/>
                  <a:gd name="T44" fmla="*/ 2 w 19"/>
                  <a:gd name="T45" fmla="*/ 3 h 12"/>
                  <a:gd name="T46" fmla="*/ 3 w 19"/>
                  <a:gd name="T47" fmla="*/ 3 h 12"/>
                  <a:gd name="T48" fmla="*/ 5 w 19"/>
                  <a:gd name="T49" fmla="*/ 3 h 12"/>
                  <a:gd name="T50" fmla="*/ 5 w 19"/>
                  <a:gd name="T51" fmla="*/ 3 h 12"/>
                  <a:gd name="T52" fmla="*/ 6 w 19"/>
                  <a:gd name="T53" fmla="*/ 1 h 12"/>
                  <a:gd name="T54" fmla="*/ 6 w 19"/>
                  <a:gd name="T55" fmla="*/ 1 h 12"/>
                  <a:gd name="T56" fmla="*/ 6 w 19"/>
                  <a:gd name="T57" fmla="*/ 0 h 12"/>
                  <a:gd name="T58" fmla="*/ 10 w 19"/>
                  <a:gd name="T59" fmla="*/ 0 h 12"/>
                  <a:gd name="T60" fmla="*/ 11 w 19"/>
                  <a:gd name="T61" fmla="*/ 0 h 12"/>
                  <a:gd name="T62" fmla="*/ 13 w 19"/>
                  <a:gd name="T63" fmla="*/ 0 h 12"/>
                  <a:gd name="T64" fmla="*/ 14 w 19"/>
                  <a:gd name="T65" fmla="*/ 0 h 12"/>
                  <a:gd name="T66" fmla="*/ 16 w 19"/>
                  <a:gd name="T67" fmla="*/ 0 h 12"/>
                  <a:gd name="T68" fmla="*/ 17 w 19"/>
                  <a:gd name="T69" fmla="*/ 0 h 12"/>
                  <a:gd name="T70" fmla="*/ 19 w 19"/>
                  <a:gd name="T71" fmla="*/ 1 h 12"/>
                  <a:gd name="T72" fmla="*/ 19 w 19"/>
                  <a:gd name="T73" fmla="*/ 3 h 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
                  <a:gd name="T112" fmla="*/ 0 h 12"/>
                  <a:gd name="T113" fmla="*/ 19 w 19"/>
                  <a:gd name="T114" fmla="*/ 12 h 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 h="12">
                    <a:moveTo>
                      <a:pt x="19" y="3"/>
                    </a:moveTo>
                    <a:lnTo>
                      <a:pt x="19" y="6"/>
                    </a:lnTo>
                    <a:lnTo>
                      <a:pt x="17" y="8"/>
                    </a:lnTo>
                    <a:lnTo>
                      <a:pt x="16" y="8"/>
                    </a:lnTo>
                    <a:lnTo>
                      <a:pt x="14" y="8"/>
                    </a:lnTo>
                    <a:lnTo>
                      <a:pt x="13" y="9"/>
                    </a:lnTo>
                    <a:lnTo>
                      <a:pt x="11" y="9"/>
                    </a:lnTo>
                    <a:lnTo>
                      <a:pt x="10" y="9"/>
                    </a:lnTo>
                    <a:lnTo>
                      <a:pt x="8" y="11"/>
                    </a:lnTo>
                    <a:lnTo>
                      <a:pt x="6" y="11"/>
                    </a:lnTo>
                    <a:lnTo>
                      <a:pt x="5" y="12"/>
                    </a:lnTo>
                    <a:lnTo>
                      <a:pt x="3" y="12"/>
                    </a:lnTo>
                    <a:lnTo>
                      <a:pt x="3" y="11"/>
                    </a:lnTo>
                    <a:lnTo>
                      <a:pt x="2" y="9"/>
                    </a:lnTo>
                    <a:lnTo>
                      <a:pt x="2" y="8"/>
                    </a:lnTo>
                    <a:lnTo>
                      <a:pt x="0" y="8"/>
                    </a:lnTo>
                    <a:lnTo>
                      <a:pt x="0" y="5"/>
                    </a:lnTo>
                    <a:lnTo>
                      <a:pt x="2" y="5"/>
                    </a:lnTo>
                    <a:lnTo>
                      <a:pt x="2" y="3"/>
                    </a:lnTo>
                    <a:lnTo>
                      <a:pt x="3" y="3"/>
                    </a:lnTo>
                    <a:lnTo>
                      <a:pt x="5" y="3"/>
                    </a:lnTo>
                    <a:lnTo>
                      <a:pt x="6" y="1"/>
                    </a:lnTo>
                    <a:lnTo>
                      <a:pt x="6" y="0"/>
                    </a:lnTo>
                    <a:lnTo>
                      <a:pt x="10" y="0"/>
                    </a:lnTo>
                    <a:lnTo>
                      <a:pt x="11" y="0"/>
                    </a:lnTo>
                    <a:lnTo>
                      <a:pt x="13" y="0"/>
                    </a:lnTo>
                    <a:lnTo>
                      <a:pt x="14" y="0"/>
                    </a:lnTo>
                    <a:lnTo>
                      <a:pt x="16" y="0"/>
                    </a:lnTo>
                    <a:lnTo>
                      <a:pt x="17" y="0"/>
                    </a:lnTo>
                    <a:lnTo>
                      <a:pt x="19" y="1"/>
                    </a:lnTo>
                    <a:lnTo>
                      <a:pt x="19" y="3"/>
                    </a:lnTo>
                    <a:close/>
                  </a:path>
                </a:pathLst>
              </a:custGeom>
              <a:solidFill>
                <a:srgbClr val="000000"/>
              </a:solidFill>
              <a:ln w="9525">
                <a:noFill/>
                <a:round/>
                <a:headEnd/>
                <a:tailEnd/>
              </a:ln>
            </p:spPr>
            <p:txBody>
              <a:bodyPr/>
              <a:lstStyle/>
              <a:p>
                <a:endParaRPr lang="en-US" dirty="0"/>
              </a:p>
            </p:txBody>
          </p:sp>
          <p:sp>
            <p:nvSpPr>
              <p:cNvPr id="122473" name="Freeform 617"/>
              <p:cNvSpPr>
                <a:spLocks/>
              </p:cNvSpPr>
              <p:nvPr/>
            </p:nvSpPr>
            <p:spPr bwMode="auto">
              <a:xfrm>
                <a:off x="1735" y="2971"/>
                <a:ext cx="87" cy="104"/>
              </a:xfrm>
              <a:custGeom>
                <a:avLst/>
                <a:gdLst>
                  <a:gd name="T0" fmla="*/ 57 w 87"/>
                  <a:gd name="T1" fmla="*/ 14 h 104"/>
                  <a:gd name="T2" fmla="*/ 64 w 87"/>
                  <a:gd name="T3" fmla="*/ 17 h 104"/>
                  <a:gd name="T4" fmla="*/ 70 w 87"/>
                  <a:gd name="T5" fmla="*/ 18 h 104"/>
                  <a:gd name="T6" fmla="*/ 78 w 87"/>
                  <a:gd name="T7" fmla="*/ 23 h 104"/>
                  <a:gd name="T8" fmla="*/ 84 w 87"/>
                  <a:gd name="T9" fmla="*/ 29 h 104"/>
                  <a:gd name="T10" fmla="*/ 87 w 87"/>
                  <a:gd name="T11" fmla="*/ 39 h 104"/>
                  <a:gd name="T12" fmla="*/ 84 w 87"/>
                  <a:gd name="T13" fmla="*/ 46 h 104"/>
                  <a:gd name="T14" fmla="*/ 81 w 87"/>
                  <a:gd name="T15" fmla="*/ 54 h 104"/>
                  <a:gd name="T16" fmla="*/ 76 w 87"/>
                  <a:gd name="T17" fmla="*/ 67 h 104"/>
                  <a:gd name="T18" fmla="*/ 72 w 87"/>
                  <a:gd name="T19" fmla="*/ 81 h 104"/>
                  <a:gd name="T20" fmla="*/ 64 w 87"/>
                  <a:gd name="T21" fmla="*/ 93 h 104"/>
                  <a:gd name="T22" fmla="*/ 56 w 87"/>
                  <a:gd name="T23" fmla="*/ 100 h 104"/>
                  <a:gd name="T24" fmla="*/ 48 w 87"/>
                  <a:gd name="T25" fmla="*/ 104 h 104"/>
                  <a:gd name="T26" fmla="*/ 42 w 87"/>
                  <a:gd name="T27" fmla="*/ 98 h 104"/>
                  <a:gd name="T28" fmla="*/ 37 w 87"/>
                  <a:gd name="T29" fmla="*/ 96 h 104"/>
                  <a:gd name="T30" fmla="*/ 34 w 87"/>
                  <a:gd name="T31" fmla="*/ 95 h 104"/>
                  <a:gd name="T32" fmla="*/ 34 w 87"/>
                  <a:gd name="T33" fmla="*/ 89 h 104"/>
                  <a:gd name="T34" fmla="*/ 39 w 87"/>
                  <a:gd name="T35" fmla="*/ 82 h 104"/>
                  <a:gd name="T36" fmla="*/ 39 w 87"/>
                  <a:gd name="T37" fmla="*/ 75 h 104"/>
                  <a:gd name="T38" fmla="*/ 45 w 87"/>
                  <a:gd name="T39" fmla="*/ 62 h 104"/>
                  <a:gd name="T40" fmla="*/ 54 w 87"/>
                  <a:gd name="T41" fmla="*/ 56 h 104"/>
                  <a:gd name="T42" fmla="*/ 64 w 87"/>
                  <a:gd name="T43" fmla="*/ 48 h 104"/>
                  <a:gd name="T44" fmla="*/ 70 w 87"/>
                  <a:gd name="T45" fmla="*/ 42 h 104"/>
                  <a:gd name="T46" fmla="*/ 75 w 87"/>
                  <a:gd name="T47" fmla="*/ 36 h 104"/>
                  <a:gd name="T48" fmla="*/ 75 w 87"/>
                  <a:gd name="T49" fmla="*/ 31 h 104"/>
                  <a:gd name="T50" fmla="*/ 72 w 87"/>
                  <a:gd name="T51" fmla="*/ 32 h 104"/>
                  <a:gd name="T52" fmla="*/ 68 w 87"/>
                  <a:gd name="T53" fmla="*/ 36 h 104"/>
                  <a:gd name="T54" fmla="*/ 61 w 87"/>
                  <a:gd name="T55" fmla="*/ 43 h 104"/>
                  <a:gd name="T56" fmla="*/ 51 w 87"/>
                  <a:gd name="T57" fmla="*/ 51 h 104"/>
                  <a:gd name="T58" fmla="*/ 42 w 87"/>
                  <a:gd name="T59" fmla="*/ 54 h 104"/>
                  <a:gd name="T60" fmla="*/ 33 w 87"/>
                  <a:gd name="T61" fmla="*/ 48 h 104"/>
                  <a:gd name="T62" fmla="*/ 23 w 87"/>
                  <a:gd name="T63" fmla="*/ 43 h 104"/>
                  <a:gd name="T64" fmla="*/ 20 w 87"/>
                  <a:gd name="T65" fmla="*/ 45 h 104"/>
                  <a:gd name="T66" fmla="*/ 33 w 87"/>
                  <a:gd name="T67" fmla="*/ 56 h 104"/>
                  <a:gd name="T68" fmla="*/ 29 w 87"/>
                  <a:gd name="T69" fmla="*/ 70 h 104"/>
                  <a:gd name="T70" fmla="*/ 29 w 87"/>
                  <a:gd name="T71" fmla="*/ 76 h 104"/>
                  <a:gd name="T72" fmla="*/ 29 w 87"/>
                  <a:gd name="T73" fmla="*/ 84 h 104"/>
                  <a:gd name="T74" fmla="*/ 29 w 87"/>
                  <a:gd name="T75" fmla="*/ 87 h 104"/>
                  <a:gd name="T76" fmla="*/ 20 w 87"/>
                  <a:gd name="T77" fmla="*/ 84 h 104"/>
                  <a:gd name="T78" fmla="*/ 9 w 87"/>
                  <a:gd name="T79" fmla="*/ 73 h 104"/>
                  <a:gd name="T80" fmla="*/ 4 w 87"/>
                  <a:gd name="T81" fmla="*/ 59 h 104"/>
                  <a:gd name="T82" fmla="*/ 0 w 87"/>
                  <a:gd name="T83" fmla="*/ 23 h 104"/>
                  <a:gd name="T84" fmla="*/ 1 w 87"/>
                  <a:gd name="T85" fmla="*/ 4 h 104"/>
                  <a:gd name="T86" fmla="*/ 9 w 87"/>
                  <a:gd name="T87" fmla="*/ 3 h 104"/>
                  <a:gd name="T88" fmla="*/ 17 w 87"/>
                  <a:gd name="T89" fmla="*/ 0 h 104"/>
                  <a:gd name="T90" fmla="*/ 25 w 87"/>
                  <a:gd name="T91" fmla="*/ 0 h 104"/>
                  <a:gd name="T92" fmla="*/ 31 w 87"/>
                  <a:gd name="T93" fmla="*/ 3 h 104"/>
                  <a:gd name="T94" fmla="*/ 36 w 87"/>
                  <a:gd name="T95" fmla="*/ 7 h 104"/>
                  <a:gd name="T96" fmla="*/ 42 w 87"/>
                  <a:gd name="T97" fmla="*/ 11 h 104"/>
                  <a:gd name="T98" fmla="*/ 50 w 87"/>
                  <a:gd name="T99" fmla="*/ 14 h 1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7"/>
                  <a:gd name="T151" fmla="*/ 0 h 104"/>
                  <a:gd name="T152" fmla="*/ 87 w 87"/>
                  <a:gd name="T153" fmla="*/ 104 h 10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7" h="104">
                    <a:moveTo>
                      <a:pt x="53" y="14"/>
                    </a:moveTo>
                    <a:lnTo>
                      <a:pt x="54" y="14"/>
                    </a:lnTo>
                    <a:lnTo>
                      <a:pt x="57" y="14"/>
                    </a:lnTo>
                    <a:lnTo>
                      <a:pt x="59" y="15"/>
                    </a:lnTo>
                    <a:lnTo>
                      <a:pt x="62" y="15"/>
                    </a:lnTo>
                    <a:lnTo>
                      <a:pt x="64" y="17"/>
                    </a:lnTo>
                    <a:lnTo>
                      <a:pt x="65" y="17"/>
                    </a:lnTo>
                    <a:lnTo>
                      <a:pt x="68" y="17"/>
                    </a:lnTo>
                    <a:lnTo>
                      <a:pt x="70" y="18"/>
                    </a:lnTo>
                    <a:lnTo>
                      <a:pt x="73" y="18"/>
                    </a:lnTo>
                    <a:lnTo>
                      <a:pt x="75" y="20"/>
                    </a:lnTo>
                    <a:lnTo>
                      <a:pt x="78" y="23"/>
                    </a:lnTo>
                    <a:lnTo>
                      <a:pt x="81" y="25"/>
                    </a:lnTo>
                    <a:lnTo>
                      <a:pt x="82" y="26"/>
                    </a:lnTo>
                    <a:lnTo>
                      <a:pt x="84" y="29"/>
                    </a:lnTo>
                    <a:lnTo>
                      <a:pt x="86" y="32"/>
                    </a:lnTo>
                    <a:lnTo>
                      <a:pt x="86" y="36"/>
                    </a:lnTo>
                    <a:lnTo>
                      <a:pt x="87" y="39"/>
                    </a:lnTo>
                    <a:lnTo>
                      <a:pt x="87" y="42"/>
                    </a:lnTo>
                    <a:lnTo>
                      <a:pt x="86" y="45"/>
                    </a:lnTo>
                    <a:lnTo>
                      <a:pt x="84" y="46"/>
                    </a:lnTo>
                    <a:lnTo>
                      <a:pt x="82" y="50"/>
                    </a:lnTo>
                    <a:lnTo>
                      <a:pt x="81" y="51"/>
                    </a:lnTo>
                    <a:lnTo>
                      <a:pt x="81" y="54"/>
                    </a:lnTo>
                    <a:lnTo>
                      <a:pt x="79" y="57"/>
                    </a:lnTo>
                    <a:lnTo>
                      <a:pt x="78" y="62"/>
                    </a:lnTo>
                    <a:lnTo>
                      <a:pt x="76" y="67"/>
                    </a:lnTo>
                    <a:lnTo>
                      <a:pt x="75" y="73"/>
                    </a:lnTo>
                    <a:lnTo>
                      <a:pt x="73" y="78"/>
                    </a:lnTo>
                    <a:lnTo>
                      <a:pt x="72" y="81"/>
                    </a:lnTo>
                    <a:lnTo>
                      <a:pt x="68" y="85"/>
                    </a:lnTo>
                    <a:lnTo>
                      <a:pt x="67" y="90"/>
                    </a:lnTo>
                    <a:lnTo>
                      <a:pt x="64" y="93"/>
                    </a:lnTo>
                    <a:lnTo>
                      <a:pt x="61" y="95"/>
                    </a:lnTo>
                    <a:lnTo>
                      <a:pt x="57" y="96"/>
                    </a:lnTo>
                    <a:lnTo>
                      <a:pt x="56" y="100"/>
                    </a:lnTo>
                    <a:lnTo>
                      <a:pt x="53" y="103"/>
                    </a:lnTo>
                    <a:lnTo>
                      <a:pt x="50" y="104"/>
                    </a:lnTo>
                    <a:lnTo>
                      <a:pt x="48" y="104"/>
                    </a:lnTo>
                    <a:lnTo>
                      <a:pt x="45" y="103"/>
                    </a:lnTo>
                    <a:lnTo>
                      <a:pt x="42" y="100"/>
                    </a:lnTo>
                    <a:lnTo>
                      <a:pt x="42" y="98"/>
                    </a:lnTo>
                    <a:lnTo>
                      <a:pt x="40" y="98"/>
                    </a:lnTo>
                    <a:lnTo>
                      <a:pt x="39" y="98"/>
                    </a:lnTo>
                    <a:lnTo>
                      <a:pt x="37" y="96"/>
                    </a:lnTo>
                    <a:lnTo>
                      <a:pt x="36" y="96"/>
                    </a:lnTo>
                    <a:lnTo>
                      <a:pt x="34" y="96"/>
                    </a:lnTo>
                    <a:lnTo>
                      <a:pt x="34" y="95"/>
                    </a:lnTo>
                    <a:lnTo>
                      <a:pt x="33" y="93"/>
                    </a:lnTo>
                    <a:lnTo>
                      <a:pt x="33" y="92"/>
                    </a:lnTo>
                    <a:lnTo>
                      <a:pt x="34" y="89"/>
                    </a:lnTo>
                    <a:lnTo>
                      <a:pt x="36" y="87"/>
                    </a:lnTo>
                    <a:lnTo>
                      <a:pt x="37" y="85"/>
                    </a:lnTo>
                    <a:lnTo>
                      <a:pt x="39" y="82"/>
                    </a:lnTo>
                    <a:lnTo>
                      <a:pt x="39" y="81"/>
                    </a:lnTo>
                    <a:lnTo>
                      <a:pt x="39" y="78"/>
                    </a:lnTo>
                    <a:lnTo>
                      <a:pt x="39" y="75"/>
                    </a:lnTo>
                    <a:lnTo>
                      <a:pt x="40" y="70"/>
                    </a:lnTo>
                    <a:lnTo>
                      <a:pt x="42" y="65"/>
                    </a:lnTo>
                    <a:lnTo>
                      <a:pt x="45" y="62"/>
                    </a:lnTo>
                    <a:lnTo>
                      <a:pt x="48" y="61"/>
                    </a:lnTo>
                    <a:lnTo>
                      <a:pt x="51" y="57"/>
                    </a:lnTo>
                    <a:lnTo>
                      <a:pt x="54" y="56"/>
                    </a:lnTo>
                    <a:lnTo>
                      <a:pt x="59" y="53"/>
                    </a:lnTo>
                    <a:lnTo>
                      <a:pt x="62" y="51"/>
                    </a:lnTo>
                    <a:lnTo>
                      <a:pt x="64" y="48"/>
                    </a:lnTo>
                    <a:lnTo>
                      <a:pt x="65" y="46"/>
                    </a:lnTo>
                    <a:lnTo>
                      <a:pt x="67" y="43"/>
                    </a:lnTo>
                    <a:lnTo>
                      <a:pt x="70" y="42"/>
                    </a:lnTo>
                    <a:lnTo>
                      <a:pt x="72" y="40"/>
                    </a:lnTo>
                    <a:lnTo>
                      <a:pt x="73" y="37"/>
                    </a:lnTo>
                    <a:lnTo>
                      <a:pt x="75" y="36"/>
                    </a:lnTo>
                    <a:lnTo>
                      <a:pt x="76" y="32"/>
                    </a:lnTo>
                    <a:lnTo>
                      <a:pt x="75" y="32"/>
                    </a:lnTo>
                    <a:lnTo>
                      <a:pt x="75" y="31"/>
                    </a:lnTo>
                    <a:lnTo>
                      <a:pt x="73" y="32"/>
                    </a:lnTo>
                    <a:lnTo>
                      <a:pt x="72" y="32"/>
                    </a:lnTo>
                    <a:lnTo>
                      <a:pt x="70" y="34"/>
                    </a:lnTo>
                    <a:lnTo>
                      <a:pt x="68" y="36"/>
                    </a:lnTo>
                    <a:lnTo>
                      <a:pt x="65" y="37"/>
                    </a:lnTo>
                    <a:lnTo>
                      <a:pt x="64" y="40"/>
                    </a:lnTo>
                    <a:lnTo>
                      <a:pt x="61" y="43"/>
                    </a:lnTo>
                    <a:lnTo>
                      <a:pt x="57" y="46"/>
                    </a:lnTo>
                    <a:lnTo>
                      <a:pt x="54" y="48"/>
                    </a:lnTo>
                    <a:lnTo>
                      <a:pt x="51" y="51"/>
                    </a:lnTo>
                    <a:lnTo>
                      <a:pt x="50" y="53"/>
                    </a:lnTo>
                    <a:lnTo>
                      <a:pt x="45" y="56"/>
                    </a:lnTo>
                    <a:lnTo>
                      <a:pt x="42" y="54"/>
                    </a:lnTo>
                    <a:lnTo>
                      <a:pt x="39" y="53"/>
                    </a:lnTo>
                    <a:lnTo>
                      <a:pt x="36" y="50"/>
                    </a:lnTo>
                    <a:lnTo>
                      <a:pt x="33" y="48"/>
                    </a:lnTo>
                    <a:lnTo>
                      <a:pt x="29" y="46"/>
                    </a:lnTo>
                    <a:lnTo>
                      <a:pt x="26" y="45"/>
                    </a:lnTo>
                    <a:lnTo>
                      <a:pt x="23" y="43"/>
                    </a:lnTo>
                    <a:lnTo>
                      <a:pt x="20" y="42"/>
                    </a:lnTo>
                    <a:lnTo>
                      <a:pt x="20" y="43"/>
                    </a:lnTo>
                    <a:lnTo>
                      <a:pt x="20" y="45"/>
                    </a:lnTo>
                    <a:lnTo>
                      <a:pt x="23" y="46"/>
                    </a:lnTo>
                    <a:lnTo>
                      <a:pt x="25" y="48"/>
                    </a:lnTo>
                    <a:lnTo>
                      <a:pt x="33" y="56"/>
                    </a:lnTo>
                    <a:lnTo>
                      <a:pt x="31" y="61"/>
                    </a:lnTo>
                    <a:lnTo>
                      <a:pt x="29" y="65"/>
                    </a:lnTo>
                    <a:lnTo>
                      <a:pt x="29" y="70"/>
                    </a:lnTo>
                    <a:lnTo>
                      <a:pt x="29" y="75"/>
                    </a:lnTo>
                    <a:lnTo>
                      <a:pt x="29" y="76"/>
                    </a:lnTo>
                    <a:lnTo>
                      <a:pt x="29" y="78"/>
                    </a:lnTo>
                    <a:lnTo>
                      <a:pt x="29" y="81"/>
                    </a:lnTo>
                    <a:lnTo>
                      <a:pt x="29" y="84"/>
                    </a:lnTo>
                    <a:lnTo>
                      <a:pt x="29" y="85"/>
                    </a:lnTo>
                    <a:lnTo>
                      <a:pt x="29" y="87"/>
                    </a:lnTo>
                    <a:lnTo>
                      <a:pt x="29" y="89"/>
                    </a:lnTo>
                    <a:lnTo>
                      <a:pt x="25" y="87"/>
                    </a:lnTo>
                    <a:lnTo>
                      <a:pt x="20" y="84"/>
                    </a:lnTo>
                    <a:lnTo>
                      <a:pt x="15" y="81"/>
                    </a:lnTo>
                    <a:lnTo>
                      <a:pt x="12" y="78"/>
                    </a:lnTo>
                    <a:lnTo>
                      <a:pt x="9" y="73"/>
                    </a:lnTo>
                    <a:lnTo>
                      <a:pt x="8" y="68"/>
                    </a:lnTo>
                    <a:lnTo>
                      <a:pt x="6" y="64"/>
                    </a:lnTo>
                    <a:lnTo>
                      <a:pt x="4" y="59"/>
                    </a:lnTo>
                    <a:lnTo>
                      <a:pt x="1" y="46"/>
                    </a:lnTo>
                    <a:lnTo>
                      <a:pt x="1" y="34"/>
                    </a:lnTo>
                    <a:lnTo>
                      <a:pt x="0" y="23"/>
                    </a:lnTo>
                    <a:lnTo>
                      <a:pt x="0" y="11"/>
                    </a:lnTo>
                    <a:lnTo>
                      <a:pt x="1" y="7"/>
                    </a:lnTo>
                    <a:lnTo>
                      <a:pt x="1" y="4"/>
                    </a:lnTo>
                    <a:lnTo>
                      <a:pt x="4" y="3"/>
                    </a:lnTo>
                    <a:lnTo>
                      <a:pt x="6" y="3"/>
                    </a:lnTo>
                    <a:lnTo>
                      <a:pt x="9" y="3"/>
                    </a:lnTo>
                    <a:lnTo>
                      <a:pt x="12" y="1"/>
                    </a:lnTo>
                    <a:lnTo>
                      <a:pt x="15" y="1"/>
                    </a:lnTo>
                    <a:lnTo>
                      <a:pt x="17" y="0"/>
                    </a:lnTo>
                    <a:lnTo>
                      <a:pt x="20" y="0"/>
                    </a:lnTo>
                    <a:lnTo>
                      <a:pt x="22" y="0"/>
                    </a:lnTo>
                    <a:lnTo>
                      <a:pt x="25" y="0"/>
                    </a:lnTo>
                    <a:lnTo>
                      <a:pt x="26" y="1"/>
                    </a:lnTo>
                    <a:lnTo>
                      <a:pt x="29" y="1"/>
                    </a:lnTo>
                    <a:lnTo>
                      <a:pt x="31" y="3"/>
                    </a:lnTo>
                    <a:lnTo>
                      <a:pt x="33" y="4"/>
                    </a:lnTo>
                    <a:lnTo>
                      <a:pt x="34" y="6"/>
                    </a:lnTo>
                    <a:lnTo>
                      <a:pt x="36" y="7"/>
                    </a:lnTo>
                    <a:lnTo>
                      <a:pt x="39" y="9"/>
                    </a:lnTo>
                    <a:lnTo>
                      <a:pt x="40" y="11"/>
                    </a:lnTo>
                    <a:lnTo>
                      <a:pt x="42" y="11"/>
                    </a:lnTo>
                    <a:lnTo>
                      <a:pt x="45" y="12"/>
                    </a:lnTo>
                    <a:lnTo>
                      <a:pt x="47" y="14"/>
                    </a:lnTo>
                    <a:lnTo>
                      <a:pt x="50" y="14"/>
                    </a:lnTo>
                    <a:lnTo>
                      <a:pt x="53" y="14"/>
                    </a:lnTo>
                    <a:close/>
                  </a:path>
                </a:pathLst>
              </a:custGeom>
              <a:solidFill>
                <a:srgbClr val="FFFFFF"/>
              </a:solidFill>
              <a:ln w="9525">
                <a:noFill/>
                <a:round/>
                <a:headEnd/>
                <a:tailEnd/>
              </a:ln>
            </p:spPr>
            <p:txBody>
              <a:bodyPr/>
              <a:lstStyle/>
              <a:p>
                <a:endParaRPr lang="en-US" dirty="0"/>
              </a:p>
            </p:txBody>
          </p:sp>
          <p:sp>
            <p:nvSpPr>
              <p:cNvPr id="122474" name="Freeform 618"/>
              <p:cNvSpPr>
                <a:spLocks/>
              </p:cNvSpPr>
              <p:nvPr/>
            </p:nvSpPr>
            <p:spPr bwMode="auto">
              <a:xfrm>
                <a:off x="1580" y="2975"/>
                <a:ext cx="55" cy="53"/>
              </a:xfrm>
              <a:custGeom>
                <a:avLst/>
                <a:gdLst>
                  <a:gd name="T0" fmla="*/ 53 w 55"/>
                  <a:gd name="T1" fmla="*/ 5 h 53"/>
                  <a:gd name="T2" fmla="*/ 49 w 55"/>
                  <a:gd name="T3" fmla="*/ 3 h 53"/>
                  <a:gd name="T4" fmla="*/ 46 w 55"/>
                  <a:gd name="T5" fmla="*/ 3 h 53"/>
                  <a:gd name="T6" fmla="*/ 43 w 55"/>
                  <a:gd name="T7" fmla="*/ 5 h 53"/>
                  <a:gd name="T8" fmla="*/ 39 w 55"/>
                  <a:gd name="T9" fmla="*/ 10 h 53"/>
                  <a:gd name="T10" fmla="*/ 36 w 55"/>
                  <a:gd name="T11" fmla="*/ 11 h 53"/>
                  <a:gd name="T12" fmla="*/ 30 w 55"/>
                  <a:gd name="T13" fmla="*/ 13 h 53"/>
                  <a:gd name="T14" fmla="*/ 28 w 55"/>
                  <a:gd name="T15" fmla="*/ 16 h 53"/>
                  <a:gd name="T16" fmla="*/ 27 w 55"/>
                  <a:gd name="T17" fmla="*/ 21 h 53"/>
                  <a:gd name="T18" fmla="*/ 25 w 55"/>
                  <a:gd name="T19" fmla="*/ 22 h 53"/>
                  <a:gd name="T20" fmla="*/ 21 w 55"/>
                  <a:gd name="T21" fmla="*/ 22 h 53"/>
                  <a:gd name="T22" fmla="*/ 19 w 55"/>
                  <a:gd name="T23" fmla="*/ 24 h 53"/>
                  <a:gd name="T24" fmla="*/ 19 w 55"/>
                  <a:gd name="T25" fmla="*/ 28 h 53"/>
                  <a:gd name="T26" fmla="*/ 18 w 55"/>
                  <a:gd name="T27" fmla="*/ 32 h 53"/>
                  <a:gd name="T28" fmla="*/ 14 w 55"/>
                  <a:gd name="T29" fmla="*/ 33 h 53"/>
                  <a:gd name="T30" fmla="*/ 11 w 55"/>
                  <a:gd name="T31" fmla="*/ 35 h 53"/>
                  <a:gd name="T32" fmla="*/ 10 w 55"/>
                  <a:gd name="T33" fmla="*/ 39 h 53"/>
                  <a:gd name="T34" fmla="*/ 10 w 55"/>
                  <a:gd name="T35" fmla="*/ 44 h 53"/>
                  <a:gd name="T36" fmla="*/ 10 w 55"/>
                  <a:gd name="T37" fmla="*/ 49 h 53"/>
                  <a:gd name="T38" fmla="*/ 8 w 55"/>
                  <a:gd name="T39" fmla="*/ 53 h 53"/>
                  <a:gd name="T40" fmla="*/ 0 w 55"/>
                  <a:gd name="T41" fmla="*/ 53 h 53"/>
                  <a:gd name="T42" fmla="*/ 2 w 55"/>
                  <a:gd name="T43" fmla="*/ 50 h 53"/>
                  <a:gd name="T44" fmla="*/ 4 w 55"/>
                  <a:gd name="T45" fmla="*/ 49 h 53"/>
                  <a:gd name="T46" fmla="*/ 5 w 55"/>
                  <a:gd name="T47" fmla="*/ 46 h 53"/>
                  <a:gd name="T48" fmla="*/ 7 w 55"/>
                  <a:gd name="T49" fmla="*/ 42 h 53"/>
                  <a:gd name="T50" fmla="*/ 5 w 55"/>
                  <a:gd name="T51" fmla="*/ 38 h 53"/>
                  <a:gd name="T52" fmla="*/ 7 w 55"/>
                  <a:gd name="T53" fmla="*/ 33 h 53"/>
                  <a:gd name="T54" fmla="*/ 10 w 55"/>
                  <a:gd name="T55" fmla="*/ 32 h 53"/>
                  <a:gd name="T56" fmla="*/ 13 w 55"/>
                  <a:gd name="T57" fmla="*/ 28 h 53"/>
                  <a:gd name="T58" fmla="*/ 16 w 55"/>
                  <a:gd name="T59" fmla="*/ 25 h 53"/>
                  <a:gd name="T60" fmla="*/ 16 w 55"/>
                  <a:gd name="T61" fmla="*/ 22 h 53"/>
                  <a:gd name="T62" fmla="*/ 18 w 55"/>
                  <a:gd name="T63" fmla="*/ 21 h 53"/>
                  <a:gd name="T64" fmla="*/ 21 w 55"/>
                  <a:gd name="T65" fmla="*/ 19 h 53"/>
                  <a:gd name="T66" fmla="*/ 22 w 55"/>
                  <a:gd name="T67" fmla="*/ 19 h 53"/>
                  <a:gd name="T68" fmla="*/ 24 w 55"/>
                  <a:gd name="T69" fmla="*/ 19 h 53"/>
                  <a:gd name="T70" fmla="*/ 25 w 55"/>
                  <a:gd name="T71" fmla="*/ 14 h 53"/>
                  <a:gd name="T72" fmla="*/ 27 w 55"/>
                  <a:gd name="T73" fmla="*/ 11 h 53"/>
                  <a:gd name="T74" fmla="*/ 30 w 55"/>
                  <a:gd name="T75" fmla="*/ 8 h 53"/>
                  <a:gd name="T76" fmla="*/ 35 w 55"/>
                  <a:gd name="T77" fmla="*/ 7 h 53"/>
                  <a:gd name="T78" fmla="*/ 38 w 55"/>
                  <a:gd name="T79" fmla="*/ 5 h 53"/>
                  <a:gd name="T80" fmla="*/ 41 w 55"/>
                  <a:gd name="T81" fmla="*/ 2 h 53"/>
                  <a:gd name="T82" fmla="*/ 44 w 55"/>
                  <a:gd name="T83" fmla="*/ 0 h 53"/>
                  <a:gd name="T84" fmla="*/ 49 w 55"/>
                  <a:gd name="T85" fmla="*/ 0 h 53"/>
                  <a:gd name="T86" fmla="*/ 52 w 55"/>
                  <a:gd name="T87" fmla="*/ 0 h 53"/>
                  <a:gd name="T88" fmla="*/ 55 w 55"/>
                  <a:gd name="T89" fmla="*/ 5 h 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5"/>
                  <a:gd name="T136" fmla="*/ 0 h 53"/>
                  <a:gd name="T137" fmla="*/ 55 w 55"/>
                  <a:gd name="T138" fmla="*/ 53 h 5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5" h="53">
                    <a:moveTo>
                      <a:pt x="55" y="5"/>
                    </a:moveTo>
                    <a:lnTo>
                      <a:pt x="53" y="5"/>
                    </a:lnTo>
                    <a:lnTo>
                      <a:pt x="50" y="3"/>
                    </a:lnTo>
                    <a:lnTo>
                      <a:pt x="49" y="3"/>
                    </a:lnTo>
                    <a:lnTo>
                      <a:pt x="47" y="3"/>
                    </a:lnTo>
                    <a:lnTo>
                      <a:pt x="46" y="3"/>
                    </a:lnTo>
                    <a:lnTo>
                      <a:pt x="44" y="3"/>
                    </a:lnTo>
                    <a:lnTo>
                      <a:pt x="43" y="5"/>
                    </a:lnTo>
                    <a:lnTo>
                      <a:pt x="41" y="7"/>
                    </a:lnTo>
                    <a:lnTo>
                      <a:pt x="39" y="10"/>
                    </a:lnTo>
                    <a:lnTo>
                      <a:pt x="38" y="11"/>
                    </a:lnTo>
                    <a:lnTo>
                      <a:pt x="36" y="11"/>
                    </a:lnTo>
                    <a:lnTo>
                      <a:pt x="33" y="11"/>
                    </a:lnTo>
                    <a:lnTo>
                      <a:pt x="30" y="13"/>
                    </a:lnTo>
                    <a:lnTo>
                      <a:pt x="28" y="13"/>
                    </a:lnTo>
                    <a:lnTo>
                      <a:pt x="28" y="16"/>
                    </a:lnTo>
                    <a:lnTo>
                      <a:pt x="28" y="21"/>
                    </a:lnTo>
                    <a:lnTo>
                      <a:pt x="27" y="21"/>
                    </a:lnTo>
                    <a:lnTo>
                      <a:pt x="27" y="22"/>
                    </a:lnTo>
                    <a:lnTo>
                      <a:pt x="25" y="22"/>
                    </a:lnTo>
                    <a:lnTo>
                      <a:pt x="24" y="22"/>
                    </a:lnTo>
                    <a:lnTo>
                      <a:pt x="21" y="22"/>
                    </a:lnTo>
                    <a:lnTo>
                      <a:pt x="21" y="24"/>
                    </a:lnTo>
                    <a:lnTo>
                      <a:pt x="19" y="24"/>
                    </a:lnTo>
                    <a:lnTo>
                      <a:pt x="18" y="25"/>
                    </a:lnTo>
                    <a:lnTo>
                      <a:pt x="19" y="28"/>
                    </a:lnTo>
                    <a:lnTo>
                      <a:pt x="18" y="30"/>
                    </a:lnTo>
                    <a:lnTo>
                      <a:pt x="18" y="32"/>
                    </a:lnTo>
                    <a:lnTo>
                      <a:pt x="16" y="32"/>
                    </a:lnTo>
                    <a:lnTo>
                      <a:pt x="14" y="33"/>
                    </a:lnTo>
                    <a:lnTo>
                      <a:pt x="13" y="35"/>
                    </a:lnTo>
                    <a:lnTo>
                      <a:pt x="11" y="35"/>
                    </a:lnTo>
                    <a:lnTo>
                      <a:pt x="10" y="38"/>
                    </a:lnTo>
                    <a:lnTo>
                      <a:pt x="10" y="39"/>
                    </a:lnTo>
                    <a:lnTo>
                      <a:pt x="10" y="41"/>
                    </a:lnTo>
                    <a:lnTo>
                      <a:pt x="10" y="44"/>
                    </a:lnTo>
                    <a:lnTo>
                      <a:pt x="10" y="47"/>
                    </a:lnTo>
                    <a:lnTo>
                      <a:pt x="10" y="49"/>
                    </a:lnTo>
                    <a:lnTo>
                      <a:pt x="8" y="52"/>
                    </a:lnTo>
                    <a:lnTo>
                      <a:pt x="8" y="53"/>
                    </a:lnTo>
                    <a:lnTo>
                      <a:pt x="5" y="53"/>
                    </a:lnTo>
                    <a:lnTo>
                      <a:pt x="0" y="53"/>
                    </a:lnTo>
                    <a:lnTo>
                      <a:pt x="0" y="52"/>
                    </a:lnTo>
                    <a:lnTo>
                      <a:pt x="2" y="50"/>
                    </a:lnTo>
                    <a:lnTo>
                      <a:pt x="4" y="49"/>
                    </a:lnTo>
                    <a:lnTo>
                      <a:pt x="5" y="47"/>
                    </a:lnTo>
                    <a:lnTo>
                      <a:pt x="5" y="46"/>
                    </a:lnTo>
                    <a:lnTo>
                      <a:pt x="7" y="46"/>
                    </a:lnTo>
                    <a:lnTo>
                      <a:pt x="7" y="42"/>
                    </a:lnTo>
                    <a:lnTo>
                      <a:pt x="5" y="41"/>
                    </a:lnTo>
                    <a:lnTo>
                      <a:pt x="5" y="38"/>
                    </a:lnTo>
                    <a:lnTo>
                      <a:pt x="7" y="36"/>
                    </a:lnTo>
                    <a:lnTo>
                      <a:pt x="7" y="33"/>
                    </a:lnTo>
                    <a:lnTo>
                      <a:pt x="8" y="32"/>
                    </a:lnTo>
                    <a:lnTo>
                      <a:pt x="10" y="32"/>
                    </a:lnTo>
                    <a:lnTo>
                      <a:pt x="11" y="30"/>
                    </a:lnTo>
                    <a:lnTo>
                      <a:pt x="13" y="28"/>
                    </a:lnTo>
                    <a:lnTo>
                      <a:pt x="14" y="28"/>
                    </a:lnTo>
                    <a:lnTo>
                      <a:pt x="16" y="25"/>
                    </a:lnTo>
                    <a:lnTo>
                      <a:pt x="16" y="24"/>
                    </a:lnTo>
                    <a:lnTo>
                      <a:pt x="16" y="22"/>
                    </a:lnTo>
                    <a:lnTo>
                      <a:pt x="16" y="21"/>
                    </a:lnTo>
                    <a:lnTo>
                      <a:pt x="18" y="21"/>
                    </a:lnTo>
                    <a:lnTo>
                      <a:pt x="19" y="21"/>
                    </a:lnTo>
                    <a:lnTo>
                      <a:pt x="21" y="19"/>
                    </a:lnTo>
                    <a:lnTo>
                      <a:pt x="22" y="19"/>
                    </a:lnTo>
                    <a:lnTo>
                      <a:pt x="24" y="19"/>
                    </a:lnTo>
                    <a:lnTo>
                      <a:pt x="25" y="18"/>
                    </a:lnTo>
                    <a:lnTo>
                      <a:pt x="25" y="14"/>
                    </a:lnTo>
                    <a:lnTo>
                      <a:pt x="25" y="13"/>
                    </a:lnTo>
                    <a:lnTo>
                      <a:pt x="27" y="11"/>
                    </a:lnTo>
                    <a:lnTo>
                      <a:pt x="28" y="10"/>
                    </a:lnTo>
                    <a:lnTo>
                      <a:pt x="30" y="8"/>
                    </a:lnTo>
                    <a:lnTo>
                      <a:pt x="32" y="8"/>
                    </a:lnTo>
                    <a:lnTo>
                      <a:pt x="35" y="7"/>
                    </a:lnTo>
                    <a:lnTo>
                      <a:pt x="36" y="7"/>
                    </a:lnTo>
                    <a:lnTo>
                      <a:pt x="38" y="5"/>
                    </a:lnTo>
                    <a:lnTo>
                      <a:pt x="39" y="3"/>
                    </a:lnTo>
                    <a:lnTo>
                      <a:pt x="41" y="2"/>
                    </a:lnTo>
                    <a:lnTo>
                      <a:pt x="43" y="2"/>
                    </a:lnTo>
                    <a:lnTo>
                      <a:pt x="44" y="0"/>
                    </a:lnTo>
                    <a:lnTo>
                      <a:pt x="46" y="0"/>
                    </a:lnTo>
                    <a:lnTo>
                      <a:pt x="49" y="0"/>
                    </a:lnTo>
                    <a:lnTo>
                      <a:pt x="50" y="0"/>
                    </a:lnTo>
                    <a:lnTo>
                      <a:pt x="52" y="0"/>
                    </a:lnTo>
                    <a:lnTo>
                      <a:pt x="53" y="2"/>
                    </a:lnTo>
                    <a:lnTo>
                      <a:pt x="55" y="5"/>
                    </a:lnTo>
                    <a:close/>
                  </a:path>
                </a:pathLst>
              </a:custGeom>
              <a:solidFill>
                <a:srgbClr val="000000"/>
              </a:solidFill>
              <a:ln w="9525">
                <a:noFill/>
                <a:round/>
                <a:headEnd/>
                <a:tailEnd/>
              </a:ln>
            </p:spPr>
            <p:txBody>
              <a:bodyPr/>
              <a:lstStyle/>
              <a:p>
                <a:endParaRPr lang="en-US" dirty="0"/>
              </a:p>
            </p:txBody>
          </p:sp>
          <p:sp>
            <p:nvSpPr>
              <p:cNvPr id="122475" name="Freeform 619"/>
              <p:cNvSpPr>
                <a:spLocks/>
              </p:cNvSpPr>
              <p:nvPr/>
            </p:nvSpPr>
            <p:spPr bwMode="auto">
              <a:xfrm>
                <a:off x="1688" y="2978"/>
                <a:ext cx="8" cy="7"/>
              </a:xfrm>
              <a:custGeom>
                <a:avLst/>
                <a:gdLst>
                  <a:gd name="T0" fmla="*/ 8 w 8"/>
                  <a:gd name="T1" fmla="*/ 4 h 7"/>
                  <a:gd name="T2" fmla="*/ 8 w 8"/>
                  <a:gd name="T3" fmla="*/ 5 h 7"/>
                  <a:gd name="T4" fmla="*/ 6 w 8"/>
                  <a:gd name="T5" fmla="*/ 5 h 7"/>
                  <a:gd name="T6" fmla="*/ 6 w 8"/>
                  <a:gd name="T7" fmla="*/ 7 h 7"/>
                  <a:gd name="T8" fmla="*/ 5 w 8"/>
                  <a:gd name="T9" fmla="*/ 7 h 7"/>
                  <a:gd name="T10" fmla="*/ 5 w 8"/>
                  <a:gd name="T11" fmla="*/ 7 h 7"/>
                  <a:gd name="T12" fmla="*/ 3 w 8"/>
                  <a:gd name="T13" fmla="*/ 7 h 7"/>
                  <a:gd name="T14" fmla="*/ 3 w 8"/>
                  <a:gd name="T15" fmla="*/ 7 h 7"/>
                  <a:gd name="T16" fmla="*/ 2 w 8"/>
                  <a:gd name="T17" fmla="*/ 7 h 7"/>
                  <a:gd name="T18" fmla="*/ 2 w 8"/>
                  <a:gd name="T19" fmla="*/ 5 h 7"/>
                  <a:gd name="T20" fmla="*/ 0 w 8"/>
                  <a:gd name="T21" fmla="*/ 5 h 7"/>
                  <a:gd name="T22" fmla="*/ 0 w 8"/>
                  <a:gd name="T23" fmla="*/ 4 h 7"/>
                  <a:gd name="T24" fmla="*/ 0 w 8"/>
                  <a:gd name="T25" fmla="*/ 2 h 7"/>
                  <a:gd name="T26" fmla="*/ 2 w 8"/>
                  <a:gd name="T27" fmla="*/ 2 h 7"/>
                  <a:gd name="T28" fmla="*/ 2 w 8"/>
                  <a:gd name="T29" fmla="*/ 2 h 7"/>
                  <a:gd name="T30" fmla="*/ 3 w 8"/>
                  <a:gd name="T31" fmla="*/ 0 h 7"/>
                  <a:gd name="T32" fmla="*/ 5 w 8"/>
                  <a:gd name="T33" fmla="*/ 0 h 7"/>
                  <a:gd name="T34" fmla="*/ 6 w 8"/>
                  <a:gd name="T35" fmla="*/ 0 h 7"/>
                  <a:gd name="T36" fmla="*/ 6 w 8"/>
                  <a:gd name="T37" fmla="*/ 0 h 7"/>
                  <a:gd name="T38" fmla="*/ 8 w 8"/>
                  <a:gd name="T39" fmla="*/ 2 h 7"/>
                  <a:gd name="T40" fmla="*/ 8 w 8"/>
                  <a:gd name="T41" fmla="*/ 4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7"/>
                  <a:gd name="T65" fmla="*/ 8 w 8"/>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7">
                    <a:moveTo>
                      <a:pt x="8" y="4"/>
                    </a:moveTo>
                    <a:lnTo>
                      <a:pt x="8" y="5"/>
                    </a:lnTo>
                    <a:lnTo>
                      <a:pt x="6" y="5"/>
                    </a:lnTo>
                    <a:lnTo>
                      <a:pt x="6" y="7"/>
                    </a:lnTo>
                    <a:lnTo>
                      <a:pt x="5" y="7"/>
                    </a:lnTo>
                    <a:lnTo>
                      <a:pt x="3" y="7"/>
                    </a:lnTo>
                    <a:lnTo>
                      <a:pt x="2" y="7"/>
                    </a:lnTo>
                    <a:lnTo>
                      <a:pt x="2" y="5"/>
                    </a:lnTo>
                    <a:lnTo>
                      <a:pt x="0" y="5"/>
                    </a:lnTo>
                    <a:lnTo>
                      <a:pt x="0" y="4"/>
                    </a:lnTo>
                    <a:lnTo>
                      <a:pt x="0" y="2"/>
                    </a:lnTo>
                    <a:lnTo>
                      <a:pt x="2" y="2"/>
                    </a:lnTo>
                    <a:lnTo>
                      <a:pt x="3" y="0"/>
                    </a:lnTo>
                    <a:lnTo>
                      <a:pt x="5" y="0"/>
                    </a:lnTo>
                    <a:lnTo>
                      <a:pt x="6" y="0"/>
                    </a:lnTo>
                    <a:lnTo>
                      <a:pt x="8" y="2"/>
                    </a:lnTo>
                    <a:lnTo>
                      <a:pt x="8" y="4"/>
                    </a:lnTo>
                    <a:close/>
                  </a:path>
                </a:pathLst>
              </a:custGeom>
              <a:solidFill>
                <a:srgbClr val="000000"/>
              </a:solidFill>
              <a:ln w="9525">
                <a:noFill/>
                <a:round/>
                <a:headEnd/>
                <a:tailEnd/>
              </a:ln>
            </p:spPr>
            <p:txBody>
              <a:bodyPr/>
              <a:lstStyle/>
              <a:p>
                <a:endParaRPr lang="en-US" dirty="0"/>
              </a:p>
            </p:txBody>
          </p:sp>
          <p:sp>
            <p:nvSpPr>
              <p:cNvPr id="122476" name="Freeform 620"/>
              <p:cNvSpPr>
                <a:spLocks/>
              </p:cNvSpPr>
              <p:nvPr/>
            </p:nvSpPr>
            <p:spPr bwMode="auto">
              <a:xfrm>
                <a:off x="1669" y="2980"/>
                <a:ext cx="17" cy="22"/>
              </a:xfrm>
              <a:custGeom>
                <a:avLst/>
                <a:gdLst>
                  <a:gd name="T0" fmla="*/ 5 w 17"/>
                  <a:gd name="T1" fmla="*/ 16 h 22"/>
                  <a:gd name="T2" fmla="*/ 8 w 17"/>
                  <a:gd name="T3" fmla="*/ 17 h 22"/>
                  <a:gd name="T4" fmla="*/ 10 w 17"/>
                  <a:gd name="T5" fmla="*/ 17 h 22"/>
                  <a:gd name="T6" fmla="*/ 13 w 17"/>
                  <a:gd name="T7" fmla="*/ 16 h 22"/>
                  <a:gd name="T8" fmla="*/ 14 w 17"/>
                  <a:gd name="T9" fmla="*/ 16 h 22"/>
                  <a:gd name="T10" fmla="*/ 16 w 17"/>
                  <a:gd name="T11" fmla="*/ 16 h 22"/>
                  <a:gd name="T12" fmla="*/ 17 w 17"/>
                  <a:gd name="T13" fmla="*/ 16 h 22"/>
                  <a:gd name="T14" fmla="*/ 17 w 17"/>
                  <a:gd name="T15" fmla="*/ 17 h 22"/>
                  <a:gd name="T16" fmla="*/ 17 w 17"/>
                  <a:gd name="T17" fmla="*/ 20 h 22"/>
                  <a:gd name="T18" fmla="*/ 16 w 17"/>
                  <a:gd name="T19" fmla="*/ 20 h 22"/>
                  <a:gd name="T20" fmla="*/ 14 w 17"/>
                  <a:gd name="T21" fmla="*/ 22 h 22"/>
                  <a:gd name="T22" fmla="*/ 13 w 17"/>
                  <a:gd name="T23" fmla="*/ 22 h 22"/>
                  <a:gd name="T24" fmla="*/ 11 w 17"/>
                  <a:gd name="T25" fmla="*/ 22 h 22"/>
                  <a:gd name="T26" fmla="*/ 10 w 17"/>
                  <a:gd name="T27" fmla="*/ 22 h 22"/>
                  <a:gd name="T28" fmla="*/ 8 w 17"/>
                  <a:gd name="T29" fmla="*/ 22 h 22"/>
                  <a:gd name="T30" fmla="*/ 7 w 17"/>
                  <a:gd name="T31" fmla="*/ 22 h 22"/>
                  <a:gd name="T32" fmla="*/ 5 w 17"/>
                  <a:gd name="T33" fmla="*/ 20 h 22"/>
                  <a:gd name="T34" fmla="*/ 3 w 17"/>
                  <a:gd name="T35" fmla="*/ 16 h 22"/>
                  <a:gd name="T36" fmla="*/ 2 w 17"/>
                  <a:gd name="T37" fmla="*/ 11 h 22"/>
                  <a:gd name="T38" fmla="*/ 2 w 17"/>
                  <a:gd name="T39" fmla="*/ 5 h 22"/>
                  <a:gd name="T40" fmla="*/ 0 w 17"/>
                  <a:gd name="T41" fmla="*/ 0 h 22"/>
                  <a:gd name="T42" fmla="*/ 0 w 17"/>
                  <a:gd name="T43" fmla="*/ 0 h 22"/>
                  <a:gd name="T44" fmla="*/ 2 w 17"/>
                  <a:gd name="T45" fmla="*/ 0 h 22"/>
                  <a:gd name="T46" fmla="*/ 3 w 17"/>
                  <a:gd name="T47" fmla="*/ 2 h 22"/>
                  <a:gd name="T48" fmla="*/ 3 w 17"/>
                  <a:gd name="T49" fmla="*/ 2 h 22"/>
                  <a:gd name="T50" fmla="*/ 5 w 17"/>
                  <a:gd name="T51" fmla="*/ 5 h 22"/>
                  <a:gd name="T52" fmla="*/ 5 w 17"/>
                  <a:gd name="T53" fmla="*/ 8 h 22"/>
                  <a:gd name="T54" fmla="*/ 5 w 17"/>
                  <a:gd name="T55" fmla="*/ 13 h 22"/>
                  <a:gd name="T56" fmla="*/ 5 w 17"/>
                  <a:gd name="T57" fmla="*/ 16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
                  <a:gd name="T88" fmla="*/ 0 h 22"/>
                  <a:gd name="T89" fmla="*/ 17 w 17"/>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 h="22">
                    <a:moveTo>
                      <a:pt x="5" y="16"/>
                    </a:moveTo>
                    <a:lnTo>
                      <a:pt x="8" y="17"/>
                    </a:lnTo>
                    <a:lnTo>
                      <a:pt x="10" y="17"/>
                    </a:lnTo>
                    <a:lnTo>
                      <a:pt x="13" y="16"/>
                    </a:lnTo>
                    <a:lnTo>
                      <a:pt x="14" y="16"/>
                    </a:lnTo>
                    <a:lnTo>
                      <a:pt x="16" y="16"/>
                    </a:lnTo>
                    <a:lnTo>
                      <a:pt x="17" y="16"/>
                    </a:lnTo>
                    <a:lnTo>
                      <a:pt x="17" y="17"/>
                    </a:lnTo>
                    <a:lnTo>
                      <a:pt x="17" y="20"/>
                    </a:lnTo>
                    <a:lnTo>
                      <a:pt x="16" y="20"/>
                    </a:lnTo>
                    <a:lnTo>
                      <a:pt x="14" y="22"/>
                    </a:lnTo>
                    <a:lnTo>
                      <a:pt x="13" y="22"/>
                    </a:lnTo>
                    <a:lnTo>
                      <a:pt x="11" y="22"/>
                    </a:lnTo>
                    <a:lnTo>
                      <a:pt x="10" y="22"/>
                    </a:lnTo>
                    <a:lnTo>
                      <a:pt x="8" y="22"/>
                    </a:lnTo>
                    <a:lnTo>
                      <a:pt x="7" y="22"/>
                    </a:lnTo>
                    <a:lnTo>
                      <a:pt x="5" y="20"/>
                    </a:lnTo>
                    <a:lnTo>
                      <a:pt x="3" y="16"/>
                    </a:lnTo>
                    <a:lnTo>
                      <a:pt x="2" y="11"/>
                    </a:lnTo>
                    <a:lnTo>
                      <a:pt x="2" y="5"/>
                    </a:lnTo>
                    <a:lnTo>
                      <a:pt x="0" y="0"/>
                    </a:lnTo>
                    <a:lnTo>
                      <a:pt x="2" y="0"/>
                    </a:lnTo>
                    <a:lnTo>
                      <a:pt x="3" y="2"/>
                    </a:lnTo>
                    <a:lnTo>
                      <a:pt x="5" y="5"/>
                    </a:lnTo>
                    <a:lnTo>
                      <a:pt x="5" y="8"/>
                    </a:lnTo>
                    <a:lnTo>
                      <a:pt x="5" y="13"/>
                    </a:lnTo>
                    <a:lnTo>
                      <a:pt x="5" y="16"/>
                    </a:lnTo>
                    <a:close/>
                  </a:path>
                </a:pathLst>
              </a:custGeom>
              <a:solidFill>
                <a:srgbClr val="000000"/>
              </a:solidFill>
              <a:ln w="9525">
                <a:noFill/>
                <a:round/>
                <a:headEnd/>
                <a:tailEnd/>
              </a:ln>
            </p:spPr>
            <p:txBody>
              <a:bodyPr/>
              <a:lstStyle/>
              <a:p>
                <a:endParaRPr lang="en-US" dirty="0"/>
              </a:p>
            </p:txBody>
          </p:sp>
          <p:sp>
            <p:nvSpPr>
              <p:cNvPr id="122477" name="Freeform 621"/>
              <p:cNvSpPr>
                <a:spLocks/>
              </p:cNvSpPr>
              <p:nvPr/>
            </p:nvSpPr>
            <p:spPr bwMode="auto">
              <a:xfrm>
                <a:off x="1657" y="2988"/>
                <a:ext cx="8" cy="5"/>
              </a:xfrm>
              <a:custGeom>
                <a:avLst/>
                <a:gdLst>
                  <a:gd name="T0" fmla="*/ 8 w 8"/>
                  <a:gd name="T1" fmla="*/ 0 h 5"/>
                  <a:gd name="T2" fmla="*/ 8 w 8"/>
                  <a:gd name="T3" fmla="*/ 3 h 5"/>
                  <a:gd name="T4" fmla="*/ 6 w 8"/>
                  <a:gd name="T5" fmla="*/ 3 h 5"/>
                  <a:gd name="T6" fmla="*/ 6 w 8"/>
                  <a:gd name="T7" fmla="*/ 5 h 5"/>
                  <a:gd name="T8" fmla="*/ 4 w 8"/>
                  <a:gd name="T9" fmla="*/ 5 h 5"/>
                  <a:gd name="T10" fmla="*/ 3 w 8"/>
                  <a:gd name="T11" fmla="*/ 5 h 5"/>
                  <a:gd name="T12" fmla="*/ 1 w 8"/>
                  <a:gd name="T13" fmla="*/ 3 h 5"/>
                  <a:gd name="T14" fmla="*/ 1 w 8"/>
                  <a:gd name="T15" fmla="*/ 1 h 5"/>
                  <a:gd name="T16" fmla="*/ 0 w 8"/>
                  <a:gd name="T17" fmla="*/ 0 h 5"/>
                  <a:gd name="T18" fmla="*/ 1 w 8"/>
                  <a:gd name="T19" fmla="*/ 0 h 5"/>
                  <a:gd name="T20" fmla="*/ 1 w 8"/>
                  <a:gd name="T21" fmla="*/ 0 h 5"/>
                  <a:gd name="T22" fmla="*/ 3 w 8"/>
                  <a:gd name="T23" fmla="*/ 0 h 5"/>
                  <a:gd name="T24" fmla="*/ 4 w 8"/>
                  <a:gd name="T25" fmla="*/ 0 h 5"/>
                  <a:gd name="T26" fmla="*/ 4 w 8"/>
                  <a:gd name="T27" fmla="*/ 0 h 5"/>
                  <a:gd name="T28" fmla="*/ 6 w 8"/>
                  <a:gd name="T29" fmla="*/ 0 h 5"/>
                  <a:gd name="T30" fmla="*/ 6 w 8"/>
                  <a:gd name="T31" fmla="*/ 0 h 5"/>
                  <a:gd name="T32" fmla="*/ 8 w 8"/>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
                  <a:gd name="T52" fmla="*/ 0 h 5"/>
                  <a:gd name="T53" fmla="*/ 8 w 8"/>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 h="5">
                    <a:moveTo>
                      <a:pt x="8" y="0"/>
                    </a:moveTo>
                    <a:lnTo>
                      <a:pt x="8" y="3"/>
                    </a:lnTo>
                    <a:lnTo>
                      <a:pt x="6" y="3"/>
                    </a:lnTo>
                    <a:lnTo>
                      <a:pt x="6" y="5"/>
                    </a:lnTo>
                    <a:lnTo>
                      <a:pt x="4" y="5"/>
                    </a:lnTo>
                    <a:lnTo>
                      <a:pt x="3" y="5"/>
                    </a:lnTo>
                    <a:lnTo>
                      <a:pt x="1" y="3"/>
                    </a:lnTo>
                    <a:lnTo>
                      <a:pt x="1" y="1"/>
                    </a:lnTo>
                    <a:lnTo>
                      <a:pt x="0" y="0"/>
                    </a:lnTo>
                    <a:lnTo>
                      <a:pt x="1" y="0"/>
                    </a:lnTo>
                    <a:lnTo>
                      <a:pt x="3" y="0"/>
                    </a:lnTo>
                    <a:lnTo>
                      <a:pt x="4" y="0"/>
                    </a:lnTo>
                    <a:lnTo>
                      <a:pt x="6" y="0"/>
                    </a:lnTo>
                    <a:lnTo>
                      <a:pt x="8" y="0"/>
                    </a:lnTo>
                    <a:close/>
                  </a:path>
                </a:pathLst>
              </a:custGeom>
              <a:solidFill>
                <a:srgbClr val="000000"/>
              </a:solidFill>
              <a:ln w="9525">
                <a:noFill/>
                <a:round/>
                <a:headEnd/>
                <a:tailEnd/>
              </a:ln>
            </p:spPr>
            <p:txBody>
              <a:bodyPr/>
              <a:lstStyle/>
              <a:p>
                <a:endParaRPr lang="en-US" dirty="0"/>
              </a:p>
            </p:txBody>
          </p:sp>
          <p:sp>
            <p:nvSpPr>
              <p:cNvPr id="122478" name="Freeform 622"/>
              <p:cNvSpPr>
                <a:spLocks/>
              </p:cNvSpPr>
              <p:nvPr/>
            </p:nvSpPr>
            <p:spPr bwMode="auto">
              <a:xfrm>
                <a:off x="1696" y="2996"/>
                <a:ext cx="12" cy="17"/>
              </a:xfrm>
              <a:custGeom>
                <a:avLst/>
                <a:gdLst>
                  <a:gd name="T0" fmla="*/ 12 w 12"/>
                  <a:gd name="T1" fmla="*/ 12 h 17"/>
                  <a:gd name="T2" fmla="*/ 12 w 12"/>
                  <a:gd name="T3" fmla="*/ 14 h 17"/>
                  <a:gd name="T4" fmla="*/ 12 w 12"/>
                  <a:gd name="T5" fmla="*/ 15 h 17"/>
                  <a:gd name="T6" fmla="*/ 12 w 12"/>
                  <a:gd name="T7" fmla="*/ 17 h 17"/>
                  <a:gd name="T8" fmla="*/ 11 w 12"/>
                  <a:gd name="T9" fmla="*/ 17 h 17"/>
                  <a:gd name="T10" fmla="*/ 9 w 12"/>
                  <a:gd name="T11" fmla="*/ 15 h 17"/>
                  <a:gd name="T12" fmla="*/ 9 w 12"/>
                  <a:gd name="T13" fmla="*/ 14 h 17"/>
                  <a:gd name="T14" fmla="*/ 9 w 12"/>
                  <a:gd name="T15" fmla="*/ 12 h 17"/>
                  <a:gd name="T16" fmla="*/ 8 w 12"/>
                  <a:gd name="T17" fmla="*/ 11 h 17"/>
                  <a:gd name="T18" fmla="*/ 8 w 12"/>
                  <a:gd name="T19" fmla="*/ 9 h 17"/>
                  <a:gd name="T20" fmla="*/ 6 w 12"/>
                  <a:gd name="T21" fmla="*/ 7 h 17"/>
                  <a:gd name="T22" fmla="*/ 6 w 12"/>
                  <a:gd name="T23" fmla="*/ 6 h 17"/>
                  <a:gd name="T24" fmla="*/ 4 w 12"/>
                  <a:gd name="T25" fmla="*/ 4 h 17"/>
                  <a:gd name="T26" fmla="*/ 3 w 12"/>
                  <a:gd name="T27" fmla="*/ 4 h 17"/>
                  <a:gd name="T28" fmla="*/ 3 w 12"/>
                  <a:gd name="T29" fmla="*/ 3 h 17"/>
                  <a:gd name="T30" fmla="*/ 1 w 12"/>
                  <a:gd name="T31" fmla="*/ 1 h 17"/>
                  <a:gd name="T32" fmla="*/ 0 w 12"/>
                  <a:gd name="T33" fmla="*/ 1 h 17"/>
                  <a:gd name="T34" fmla="*/ 0 w 12"/>
                  <a:gd name="T35" fmla="*/ 0 h 17"/>
                  <a:gd name="T36" fmla="*/ 3 w 12"/>
                  <a:gd name="T37" fmla="*/ 1 h 17"/>
                  <a:gd name="T38" fmla="*/ 4 w 12"/>
                  <a:gd name="T39" fmla="*/ 1 h 17"/>
                  <a:gd name="T40" fmla="*/ 6 w 12"/>
                  <a:gd name="T41" fmla="*/ 3 h 17"/>
                  <a:gd name="T42" fmla="*/ 8 w 12"/>
                  <a:gd name="T43" fmla="*/ 4 h 17"/>
                  <a:gd name="T44" fmla="*/ 9 w 12"/>
                  <a:gd name="T45" fmla="*/ 6 h 17"/>
                  <a:gd name="T46" fmla="*/ 11 w 12"/>
                  <a:gd name="T47" fmla="*/ 7 h 17"/>
                  <a:gd name="T48" fmla="*/ 12 w 12"/>
                  <a:gd name="T49" fmla="*/ 9 h 17"/>
                  <a:gd name="T50" fmla="*/ 12 w 12"/>
                  <a:gd name="T51" fmla="*/ 12 h 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
                  <a:gd name="T79" fmla="*/ 0 h 17"/>
                  <a:gd name="T80" fmla="*/ 12 w 12"/>
                  <a:gd name="T81" fmla="*/ 17 h 1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 h="17">
                    <a:moveTo>
                      <a:pt x="12" y="12"/>
                    </a:moveTo>
                    <a:lnTo>
                      <a:pt x="12" y="14"/>
                    </a:lnTo>
                    <a:lnTo>
                      <a:pt x="12" y="15"/>
                    </a:lnTo>
                    <a:lnTo>
                      <a:pt x="12" y="17"/>
                    </a:lnTo>
                    <a:lnTo>
                      <a:pt x="11" y="17"/>
                    </a:lnTo>
                    <a:lnTo>
                      <a:pt x="9" y="15"/>
                    </a:lnTo>
                    <a:lnTo>
                      <a:pt x="9" y="14"/>
                    </a:lnTo>
                    <a:lnTo>
                      <a:pt x="9" y="12"/>
                    </a:lnTo>
                    <a:lnTo>
                      <a:pt x="8" y="11"/>
                    </a:lnTo>
                    <a:lnTo>
                      <a:pt x="8" y="9"/>
                    </a:lnTo>
                    <a:lnTo>
                      <a:pt x="6" y="7"/>
                    </a:lnTo>
                    <a:lnTo>
                      <a:pt x="6" y="6"/>
                    </a:lnTo>
                    <a:lnTo>
                      <a:pt x="4" y="4"/>
                    </a:lnTo>
                    <a:lnTo>
                      <a:pt x="3" y="4"/>
                    </a:lnTo>
                    <a:lnTo>
                      <a:pt x="3" y="3"/>
                    </a:lnTo>
                    <a:lnTo>
                      <a:pt x="1" y="1"/>
                    </a:lnTo>
                    <a:lnTo>
                      <a:pt x="0" y="1"/>
                    </a:lnTo>
                    <a:lnTo>
                      <a:pt x="0" y="0"/>
                    </a:lnTo>
                    <a:lnTo>
                      <a:pt x="3" y="1"/>
                    </a:lnTo>
                    <a:lnTo>
                      <a:pt x="4" y="1"/>
                    </a:lnTo>
                    <a:lnTo>
                      <a:pt x="6" y="3"/>
                    </a:lnTo>
                    <a:lnTo>
                      <a:pt x="8" y="4"/>
                    </a:lnTo>
                    <a:lnTo>
                      <a:pt x="9" y="6"/>
                    </a:lnTo>
                    <a:lnTo>
                      <a:pt x="11" y="7"/>
                    </a:lnTo>
                    <a:lnTo>
                      <a:pt x="12" y="9"/>
                    </a:lnTo>
                    <a:lnTo>
                      <a:pt x="12" y="12"/>
                    </a:lnTo>
                    <a:close/>
                  </a:path>
                </a:pathLst>
              </a:custGeom>
              <a:solidFill>
                <a:srgbClr val="000000"/>
              </a:solidFill>
              <a:ln w="9525">
                <a:noFill/>
                <a:round/>
                <a:headEnd/>
                <a:tailEnd/>
              </a:ln>
            </p:spPr>
            <p:txBody>
              <a:bodyPr/>
              <a:lstStyle/>
              <a:p>
                <a:endParaRPr lang="en-US" dirty="0"/>
              </a:p>
            </p:txBody>
          </p:sp>
          <p:sp>
            <p:nvSpPr>
              <p:cNvPr id="122479" name="Freeform 623"/>
              <p:cNvSpPr>
                <a:spLocks/>
              </p:cNvSpPr>
              <p:nvPr/>
            </p:nvSpPr>
            <p:spPr bwMode="auto">
              <a:xfrm>
                <a:off x="1679" y="3010"/>
                <a:ext cx="20" cy="6"/>
              </a:xfrm>
              <a:custGeom>
                <a:avLst/>
                <a:gdLst>
                  <a:gd name="T0" fmla="*/ 0 w 20"/>
                  <a:gd name="T1" fmla="*/ 6 h 6"/>
                  <a:gd name="T2" fmla="*/ 1 w 20"/>
                  <a:gd name="T3" fmla="*/ 4 h 6"/>
                  <a:gd name="T4" fmla="*/ 3 w 20"/>
                  <a:gd name="T5" fmla="*/ 3 h 6"/>
                  <a:gd name="T6" fmla="*/ 4 w 20"/>
                  <a:gd name="T7" fmla="*/ 3 h 6"/>
                  <a:gd name="T8" fmla="*/ 6 w 20"/>
                  <a:gd name="T9" fmla="*/ 1 h 6"/>
                  <a:gd name="T10" fmla="*/ 7 w 20"/>
                  <a:gd name="T11" fmla="*/ 1 h 6"/>
                  <a:gd name="T12" fmla="*/ 9 w 20"/>
                  <a:gd name="T13" fmla="*/ 1 h 6"/>
                  <a:gd name="T14" fmla="*/ 11 w 20"/>
                  <a:gd name="T15" fmla="*/ 1 h 6"/>
                  <a:gd name="T16" fmla="*/ 12 w 20"/>
                  <a:gd name="T17" fmla="*/ 0 h 6"/>
                  <a:gd name="T18" fmla="*/ 20 w 20"/>
                  <a:gd name="T19" fmla="*/ 3 h 6"/>
                  <a:gd name="T20" fmla="*/ 0 w 20"/>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6"/>
                  <a:gd name="T35" fmla="*/ 20 w 20"/>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6">
                    <a:moveTo>
                      <a:pt x="0" y="6"/>
                    </a:moveTo>
                    <a:lnTo>
                      <a:pt x="1" y="4"/>
                    </a:lnTo>
                    <a:lnTo>
                      <a:pt x="3" y="3"/>
                    </a:lnTo>
                    <a:lnTo>
                      <a:pt x="4" y="3"/>
                    </a:lnTo>
                    <a:lnTo>
                      <a:pt x="6" y="1"/>
                    </a:lnTo>
                    <a:lnTo>
                      <a:pt x="7" y="1"/>
                    </a:lnTo>
                    <a:lnTo>
                      <a:pt x="9" y="1"/>
                    </a:lnTo>
                    <a:lnTo>
                      <a:pt x="11" y="1"/>
                    </a:lnTo>
                    <a:lnTo>
                      <a:pt x="12" y="0"/>
                    </a:lnTo>
                    <a:lnTo>
                      <a:pt x="20" y="3"/>
                    </a:lnTo>
                    <a:lnTo>
                      <a:pt x="0" y="6"/>
                    </a:lnTo>
                    <a:close/>
                  </a:path>
                </a:pathLst>
              </a:custGeom>
              <a:solidFill>
                <a:srgbClr val="000000"/>
              </a:solidFill>
              <a:ln w="9525">
                <a:noFill/>
                <a:round/>
                <a:headEnd/>
                <a:tailEnd/>
              </a:ln>
            </p:spPr>
            <p:txBody>
              <a:bodyPr/>
              <a:lstStyle/>
              <a:p>
                <a:endParaRPr lang="en-US" dirty="0"/>
              </a:p>
            </p:txBody>
          </p:sp>
          <p:sp>
            <p:nvSpPr>
              <p:cNvPr id="122480" name="Freeform 624"/>
              <p:cNvSpPr>
                <a:spLocks/>
              </p:cNvSpPr>
              <p:nvPr/>
            </p:nvSpPr>
            <p:spPr bwMode="auto">
              <a:xfrm>
                <a:off x="1668" y="3010"/>
                <a:ext cx="61" cy="48"/>
              </a:xfrm>
              <a:custGeom>
                <a:avLst/>
                <a:gdLst>
                  <a:gd name="T0" fmla="*/ 56 w 61"/>
                  <a:gd name="T1" fmla="*/ 9 h 48"/>
                  <a:gd name="T2" fmla="*/ 59 w 61"/>
                  <a:gd name="T3" fmla="*/ 26 h 48"/>
                  <a:gd name="T4" fmla="*/ 59 w 61"/>
                  <a:gd name="T5" fmla="*/ 36 h 48"/>
                  <a:gd name="T6" fmla="*/ 56 w 61"/>
                  <a:gd name="T7" fmla="*/ 39 h 48"/>
                  <a:gd name="T8" fmla="*/ 51 w 61"/>
                  <a:gd name="T9" fmla="*/ 42 h 48"/>
                  <a:gd name="T10" fmla="*/ 45 w 61"/>
                  <a:gd name="T11" fmla="*/ 43 h 48"/>
                  <a:gd name="T12" fmla="*/ 40 w 61"/>
                  <a:gd name="T13" fmla="*/ 45 h 48"/>
                  <a:gd name="T14" fmla="*/ 36 w 61"/>
                  <a:gd name="T15" fmla="*/ 46 h 48"/>
                  <a:gd name="T16" fmla="*/ 31 w 61"/>
                  <a:gd name="T17" fmla="*/ 46 h 48"/>
                  <a:gd name="T18" fmla="*/ 26 w 61"/>
                  <a:gd name="T19" fmla="*/ 48 h 48"/>
                  <a:gd name="T20" fmla="*/ 22 w 61"/>
                  <a:gd name="T21" fmla="*/ 48 h 48"/>
                  <a:gd name="T22" fmla="*/ 17 w 61"/>
                  <a:gd name="T23" fmla="*/ 48 h 48"/>
                  <a:gd name="T24" fmla="*/ 12 w 61"/>
                  <a:gd name="T25" fmla="*/ 48 h 48"/>
                  <a:gd name="T26" fmla="*/ 8 w 61"/>
                  <a:gd name="T27" fmla="*/ 46 h 48"/>
                  <a:gd name="T28" fmla="*/ 1 w 61"/>
                  <a:gd name="T29" fmla="*/ 43 h 48"/>
                  <a:gd name="T30" fmla="*/ 1 w 61"/>
                  <a:gd name="T31" fmla="*/ 36 h 48"/>
                  <a:gd name="T32" fmla="*/ 1 w 61"/>
                  <a:gd name="T33" fmla="*/ 26 h 48"/>
                  <a:gd name="T34" fmla="*/ 1 w 61"/>
                  <a:gd name="T35" fmla="*/ 17 h 48"/>
                  <a:gd name="T36" fmla="*/ 6 w 61"/>
                  <a:gd name="T37" fmla="*/ 15 h 48"/>
                  <a:gd name="T38" fmla="*/ 11 w 61"/>
                  <a:gd name="T39" fmla="*/ 17 h 48"/>
                  <a:gd name="T40" fmla="*/ 15 w 61"/>
                  <a:gd name="T41" fmla="*/ 17 h 48"/>
                  <a:gd name="T42" fmla="*/ 20 w 61"/>
                  <a:gd name="T43" fmla="*/ 18 h 48"/>
                  <a:gd name="T44" fmla="*/ 25 w 61"/>
                  <a:gd name="T45" fmla="*/ 20 h 48"/>
                  <a:gd name="T46" fmla="*/ 28 w 61"/>
                  <a:gd name="T47" fmla="*/ 20 h 48"/>
                  <a:gd name="T48" fmla="*/ 31 w 61"/>
                  <a:gd name="T49" fmla="*/ 20 h 48"/>
                  <a:gd name="T50" fmla="*/ 34 w 61"/>
                  <a:gd name="T51" fmla="*/ 18 h 48"/>
                  <a:gd name="T52" fmla="*/ 36 w 61"/>
                  <a:gd name="T53" fmla="*/ 22 h 48"/>
                  <a:gd name="T54" fmla="*/ 34 w 61"/>
                  <a:gd name="T55" fmla="*/ 26 h 48"/>
                  <a:gd name="T56" fmla="*/ 32 w 61"/>
                  <a:gd name="T57" fmla="*/ 29 h 48"/>
                  <a:gd name="T58" fmla="*/ 31 w 61"/>
                  <a:gd name="T59" fmla="*/ 32 h 48"/>
                  <a:gd name="T60" fmla="*/ 29 w 61"/>
                  <a:gd name="T61" fmla="*/ 32 h 48"/>
                  <a:gd name="T62" fmla="*/ 26 w 61"/>
                  <a:gd name="T63" fmla="*/ 29 h 48"/>
                  <a:gd name="T64" fmla="*/ 23 w 61"/>
                  <a:gd name="T65" fmla="*/ 26 h 48"/>
                  <a:gd name="T66" fmla="*/ 20 w 61"/>
                  <a:gd name="T67" fmla="*/ 23 h 48"/>
                  <a:gd name="T68" fmla="*/ 17 w 61"/>
                  <a:gd name="T69" fmla="*/ 25 h 48"/>
                  <a:gd name="T70" fmla="*/ 14 w 61"/>
                  <a:gd name="T71" fmla="*/ 31 h 48"/>
                  <a:gd name="T72" fmla="*/ 11 w 61"/>
                  <a:gd name="T73" fmla="*/ 40 h 48"/>
                  <a:gd name="T74" fmla="*/ 15 w 61"/>
                  <a:gd name="T75" fmla="*/ 39 h 48"/>
                  <a:gd name="T76" fmla="*/ 15 w 61"/>
                  <a:gd name="T77" fmla="*/ 36 h 48"/>
                  <a:gd name="T78" fmla="*/ 17 w 61"/>
                  <a:gd name="T79" fmla="*/ 31 h 48"/>
                  <a:gd name="T80" fmla="*/ 20 w 61"/>
                  <a:gd name="T81" fmla="*/ 28 h 48"/>
                  <a:gd name="T82" fmla="*/ 23 w 61"/>
                  <a:gd name="T83" fmla="*/ 31 h 48"/>
                  <a:gd name="T84" fmla="*/ 25 w 61"/>
                  <a:gd name="T85" fmla="*/ 34 h 48"/>
                  <a:gd name="T86" fmla="*/ 28 w 61"/>
                  <a:gd name="T87" fmla="*/ 37 h 48"/>
                  <a:gd name="T88" fmla="*/ 29 w 61"/>
                  <a:gd name="T89" fmla="*/ 40 h 48"/>
                  <a:gd name="T90" fmla="*/ 31 w 61"/>
                  <a:gd name="T91" fmla="*/ 42 h 48"/>
                  <a:gd name="T92" fmla="*/ 32 w 61"/>
                  <a:gd name="T93" fmla="*/ 40 h 48"/>
                  <a:gd name="T94" fmla="*/ 34 w 61"/>
                  <a:gd name="T95" fmla="*/ 37 h 48"/>
                  <a:gd name="T96" fmla="*/ 36 w 61"/>
                  <a:gd name="T97" fmla="*/ 32 h 48"/>
                  <a:gd name="T98" fmla="*/ 37 w 61"/>
                  <a:gd name="T99" fmla="*/ 29 h 48"/>
                  <a:gd name="T100" fmla="*/ 40 w 61"/>
                  <a:gd name="T101" fmla="*/ 26 h 48"/>
                  <a:gd name="T102" fmla="*/ 43 w 61"/>
                  <a:gd name="T103" fmla="*/ 28 h 48"/>
                  <a:gd name="T104" fmla="*/ 45 w 61"/>
                  <a:gd name="T105" fmla="*/ 29 h 48"/>
                  <a:gd name="T106" fmla="*/ 47 w 61"/>
                  <a:gd name="T107" fmla="*/ 31 h 48"/>
                  <a:gd name="T108" fmla="*/ 50 w 61"/>
                  <a:gd name="T109" fmla="*/ 32 h 48"/>
                  <a:gd name="T110" fmla="*/ 48 w 61"/>
                  <a:gd name="T111" fmla="*/ 26 h 48"/>
                  <a:gd name="T112" fmla="*/ 43 w 61"/>
                  <a:gd name="T113" fmla="*/ 22 h 48"/>
                  <a:gd name="T114" fmla="*/ 40 w 61"/>
                  <a:gd name="T115" fmla="*/ 15 h 48"/>
                  <a:gd name="T116" fmla="*/ 45 w 61"/>
                  <a:gd name="T117" fmla="*/ 9 h 48"/>
                  <a:gd name="T118" fmla="*/ 47 w 61"/>
                  <a:gd name="T119" fmla="*/ 7 h 48"/>
                  <a:gd name="T120" fmla="*/ 50 w 61"/>
                  <a:gd name="T121" fmla="*/ 4 h 48"/>
                  <a:gd name="T122" fmla="*/ 51 w 61"/>
                  <a:gd name="T123" fmla="*/ 3 h 48"/>
                  <a:gd name="T124" fmla="*/ 54 w 61"/>
                  <a:gd name="T125" fmla="*/ 0 h 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
                  <a:gd name="T190" fmla="*/ 0 h 48"/>
                  <a:gd name="T191" fmla="*/ 61 w 61"/>
                  <a:gd name="T192" fmla="*/ 48 h 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 h="48">
                    <a:moveTo>
                      <a:pt x="56" y="0"/>
                    </a:moveTo>
                    <a:lnTo>
                      <a:pt x="56" y="9"/>
                    </a:lnTo>
                    <a:lnTo>
                      <a:pt x="57" y="17"/>
                    </a:lnTo>
                    <a:lnTo>
                      <a:pt x="59" y="26"/>
                    </a:lnTo>
                    <a:lnTo>
                      <a:pt x="61" y="32"/>
                    </a:lnTo>
                    <a:lnTo>
                      <a:pt x="59" y="36"/>
                    </a:lnTo>
                    <a:lnTo>
                      <a:pt x="57" y="37"/>
                    </a:lnTo>
                    <a:lnTo>
                      <a:pt x="56" y="39"/>
                    </a:lnTo>
                    <a:lnTo>
                      <a:pt x="53" y="40"/>
                    </a:lnTo>
                    <a:lnTo>
                      <a:pt x="51" y="42"/>
                    </a:lnTo>
                    <a:lnTo>
                      <a:pt x="48" y="42"/>
                    </a:lnTo>
                    <a:lnTo>
                      <a:pt x="45" y="43"/>
                    </a:lnTo>
                    <a:lnTo>
                      <a:pt x="43" y="43"/>
                    </a:lnTo>
                    <a:lnTo>
                      <a:pt x="40" y="45"/>
                    </a:lnTo>
                    <a:lnTo>
                      <a:pt x="39" y="45"/>
                    </a:lnTo>
                    <a:lnTo>
                      <a:pt x="36" y="46"/>
                    </a:lnTo>
                    <a:lnTo>
                      <a:pt x="34" y="46"/>
                    </a:lnTo>
                    <a:lnTo>
                      <a:pt x="31" y="46"/>
                    </a:lnTo>
                    <a:lnTo>
                      <a:pt x="29" y="48"/>
                    </a:lnTo>
                    <a:lnTo>
                      <a:pt x="26" y="48"/>
                    </a:lnTo>
                    <a:lnTo>
                      <a:pt x="25" y="48"/>
                    </a:lnTo>
                    <a:lnTo>
                      <a:pt x="22" y="48"/>
                    </a:lnTo>
                    <a:lnTo>
                      <a:pt x="18" y="48"/>
                    </a:lnTo>
                    <a:lnTo>
                      <a:pt x="17" y="48"/>
                    </a:lnTo>
                    <a:lnTo>
                      <a:pt x="14" y="48"/>
                    </a:lnTo>
                    <a:lnTo>
                      <a:pt x="12" y="48"/>
                    </a:lnTo>
                    <a:lnTo>
                      <a:pt x="9" y="46"/>
                    </a:lnTo>
                    <a:lnTo>
                      <a:pt x="8" y="46"/>
                    </a:lnTo>
                    <a:lnTo>
                      <a:pt x="4" y="46"/>
                    </a:lnTo>
                    <a:lnTo>
                      <a:pt x="1" y="43"/>
                    </a:lnTo>
                    <a:lnTo>
                      <a:pt x="1" y="39"/>
                    </a:lnTo>
                    <a:lnTo>
                      <a:pt x="1" y="36"/>
                    </a:lnTo>
                    <a:lnTo>
                      <a:pt x="0" y="31"/>
                    </a:lnTo>
                    <a:lnTo>
                      <a:pt x="1" y="26"/>
                    </a:lnTo>
                    <a:lnTo>
                      <a:pt x="1" y="22"/>
                    </a:lnTo>
                    <a:lnTo>
                      <a:pt x="1" y="17"/>
                    </a:lnTo>
                    <a:lnTo>
                      <a:pt x="3" y="14"/>
                    </a:lnTo>
                    <a:lnTo>
                      <a:pt x="6" y="15"/>
                    </a:lnTo>
                    <a:lnTo>
                      <a:pt x="8" y="17"/>
                    </a:lnTo>
                    <a:lnTo>
                      <a:pt x="11" y="17"/>
                    </a:lnTo>
                    <a:lnTo>
                      <a:pt x="12" y="17"/>
                    </a:lnTo>
                    <a:lnTo>
                      <a:pt x="15" y="17"/>
                    </a:lnTo>
                    <a:lnTo>
                      <a:pt x="18" y="17"/>
                    </a:lnTo>
                    <a:lnTo>
                      <a:pt x="20" y="18"/>
                    </a:lnTo>
                    <a:lnTo>
                      <a:pt x="23" y="20"/>
                    </a:lnTo>
                    <a:lnTo>
                      <a:pt x="25" y="20"/>
                    </a:lnTo>
                    <a:lnTo>
                      <a:pt x="26" y="20"/>
                    </a:lnTo>
                    <a:lnTo>
                      <a:pt x="28" y="20"/>
                    </a:lnTo>
                    <a:lnTo>
                      <a:pt x="29" y="20"/>
                    </a:lnTo>
                    <a:lnTo>
                      <a:pt x="31" y="20"/>
                    </a:lnTo>
                    <a:lnTo>
                      <a:pt x="32" y="18"/>
                    </a:lnTo>
                    <a:lnTo>
                      <a:pt x="34" y="18"/>
                    </a:lnTo>
                    <a:lnTo>
                      <a:pt x="37" y="20"/>
                    </a:lnTo>
                    <a:lnTo>
                      <a:pt x="36" y="22"/>
                    </a:lnTo>
                    <a:lnTo>
                      <a:pt x="36" y="23"/>
                    </a:lnTo>
                    <a:lnTo>
                      <a:pt x="34" y="26"/>
                    </a:lnTo>
                    <a:lnTo>
                      <a:pt x="32" y="28"/>
                    </a:lnTo>
                    <a:lnTo>
                      <a:pt x="32" y="29"/>
                    </a:lnTo>
                    <a:lnTo>
                      <a:pt x="32" y="31"/>
                    </a:lnTo>
                    <a:lnTo>
                      <a:pt x="31" y="32"/>
                    </a:lnTo>
                    <a:lnTo>
                      <a:pt x="29" y="32"/>
                    </a:lnTo>
                    <a:lnTo>
                      <a:pt x="28" y="31"/>
                    </a:lnTo>
                    <a:lnTo>
                      <a:pt x="26" y="29"/>
                    </a:lnTo>
                    <a:lnTo>
                      <a:pt x="25" y="28"/>
                    </a:lnTo>
                    <a:lnTo>
                      <a:pt x="23" y="26"/>
                    </a:lnTo>
                    <a:lnTo>
                      <a:pt x="22" y="25"/>
                    </a:lnTo>
                    <a:lnTo>
                      <a:pt x="20" y="23"/>
                    </a:lnTo>
                    <a:lnTo>
                      <a:pt x="18" y="23"/>
                    </a:lnTo>
                    <a:lnTo>
                      <a:pt x="17" y="25"/>
                    </a:lnTo>
                    <a:lnTo>
                      <a:pt x="15" y="28"/>
                    </a:lnTo>
                    <a:lnTo>
                      <a:pt x="14" y="31"/>
                    </a:lnTo>
                    <a:lnTo>
                      <a:pt x="12" y="36"/>
                    </a:lnTo>
                    <a:lnTo>
                      <a:pt x="11" y="40"/>
                    </a:lnTo>
                    <a:lnTo>
                      <a:pt x="14" y="40"/>
                    </a:lnTo>
                    <a:lnTo>
                      <a:pt x="15" y="39"/>
                    </a:lnTo>
                    <a:lnTo>
                      <a:pt x="15" y="37"/>
                    </a:lnTo>
                    <a:lnTo>
                      <a:pt x="15" y="36"/>
                    </a:lnTo>
                    <a:lnTo>
                      <a:pt x="17" y="32"/>
                    </a:lnTo>
                    <a:lnTo>
                      <a:pt x="17" y="31"/>
                    </a:lnTo>
                    <a:lnTo>
                      <a:pt x="18" y="29"/>
                    </a:lnTo>
                    <a:lnTo>
                      <a:pt x="20" y="28"/>
                    </a:lnTo>
                    <a:lnTo>
                      <a:pt x="22" y="29"/>
                    </a:lnTo>
                    <a:lnTo>
                      <a:pt x="23" y="31"/>
                    </a:lnTo>
                    <a:lnTo>
                      <a:pt x="23" y="32"/>
                    </a:lnTo>
                    <a:lnTo>
                      <a:pt x="25" y="34"/>
                    </a:lnTo>
                    <a:lnTo>
                      <a:pt x="26" y="36"/>
                    </a:lnTo>
                    <a:lnTo>
                      <a:pt x="28" y="37"/>
                    </a:lnTo>
                    <a:lnTo>
                      <a:pt x="29" y="39"/>
                    </a:lnTo>
                    <a:lnTo>
                      <a:pt x="29" y="40"/>
                    </a:lnTo>
                    <a:lnTo>
                      <a:pt x="31" y="42"/>
                    </a:lnTo>
                    <a:lnTo>
                      <a:pt x="32" y="42"/>
                    </a:lnTo>
                    <a:lnTo>
                      <a:pt x="32" y="40"/>
                    </a:lnTo>
                    <a:lnTo>
                      <a:pt x="34" y="39"/>
                    </a:lnTo>
                    <a:lnTo>
                      <a:pt x="34" y="37"/>
                    </a:lnTo>
                    <a:lnTo>
                      <a:pt x="36" y="34"/>
                    </a:lnTo>
                    <a:lnTo>
                      <a:pt x="36" y="32"/>
                    </a:lnTo>
                    <a:lnTo>
                      <a:pt x="37" y="29"/>
                    </a:lnTo>
                    <a:lnTo>
                      <a:pt x="39" y="28"/>
                    </a:lnTo>
                    <a:lnTo>
                      <a:pt x="40" y="26"/>
                    </a:lnTo>
                    <a:lnTo>
                      <a:pt x="42" y="26"/>
                    </a:lnTo>
                    <a:lnTo>
                      <a:pt x="43" y="28"/>
                    </a:lnTo>
                    <a:lnTo>
                      <a:pt x="45" y="29"/>
                    </a:lnTo>
                    <a:lnTo>
                      <a:pt x="47" y="31"/>
                    </a:lnTo>
                    <a:lnTo>
                      <a:pt x="48" y="32"/>
                    </a:lnTo>
                    <a:lnTo>
                      <a:pt x="50" y="32"/>
                    </a:lnTo>
                    <a:lnTo>
                      <a:pt x="50" y="29"/>
                    </a:lnTo>
                    <a:lnTo>
                      <a:pt x="48" y="26"/>
                    </a:lnTo>
                    <a:lnTo>
                      <a:pt x="45" y="23"/>
                    </a:lnTo>
                    <a:lnTo>
                      <a:pt x="43" y="22"/>
                    </a:lnTo>
                    <a:lnTo>
                      <a:pt x="40" y="18"/>
                    </a:lnTo>
                    <a:lnTo>
                      <a:pt x="40" y="15"/>
                    </a:lnTo>
                    <a:lnTo>
                      <a:pt x="42" y="12"/>
                    </a:lnTo>
                    <a:lnTo>
                      <a:pt x="45" y="9"/>
                    </a:lnTo>
                    <a:lnTo>
                      <a:pt x="47" y="7"/>
                    </a:lnTo>
                    <a:lnTo>
                      <a:pt x="48" y="6"/>
                    </a:lnTo>
                    <a:lnTo>
                      <a:pt x="50" y="4"/>
                    </a:lnTo>
                    <a:lnTo>
                      <a:pt x="50" y="3"/>
                    </a:lnTo>
                    <a:lnTo>
                      <a:pt x="51" y="3"/>
                    </a:lnTo>
                    <a:lnTo>
                      <a:pt x="53" y="1"/>
                    </a:lnTo>
                    <a:lnTo>
                      <a:pt x="54" y="0"/>
                    </a:lnTo>
                    <a:lnTo>
                      <a:pt x="56" y="0"/>
                    </a:lnTo>
                    <a:close/>
                  </a:path>
                </a:pathLst>
              </a:custGeom>
              <a:solidFill>
                <a:srgbClr val="FFFFFF"/>
              </a:solidFill>
              <a:ln w="9525">
                <a:noFill/>
                <a:round/>
                <a:headEnd/>
                <a:tailEnd/>
              </a:ln>
            </p:spPr>
            <p:txBody>
              <a:bodyPr/>
              <a:lstStyle/>
              <a:p>
                <a:endParaRPr lang="en-US" dirty="0"/>
              </a:p>
            </p:txBody>
          </p:sp>
          <p:sp>
            <p:nvSpPr>
              <p:cNvPr id="122481" name="Freeform 625"/>
              <p:cNvSpPr>
                <a:spLocks/>
              </p:cNvSpPr>
              <p:nvPr/>
            </p:nvSpPr>
            <p:spPr bwMode="auto">
              <a:xfrm>
                <a:off x="1626" y="3021"/>
                <a:ext cx="23" cy="31"/>
              </a:xfrm>
              <a:custGeom>
                <a:avLst/>
                <a:gdLst>
                  <a:gd name="T0" fmla="*/ 3 w 23"/>
                  <a:gd name="T1" fmla="*/ 4 h 31"/>
                  <a:gd name="T2" fmla="*/ 6 w 23"/>
                  <a:gd name="T3" fmla="*/ 7 h 31"/>
                  <a:gd name="T4" fmla="*/ 7 w 23"/>
                  <a:gd name="T5" fmla="*/ 11 h 31"/>
                  <a:gd name="T6" fmla="*/ 9 w 23"/>
                  <a:gd name="T7" fmla="*/ 14 h 31"/>
                  <a:gd name="T8" fmla="*/ 12 w 23"/>
                  <a:gd name="T9" fmla="*/ 17 h 31"/>
                  <a:gd name="T10" fmla="*/ 14 w 23"/>
                  <a:gd name="T11" fmla="*/ 18 h 31"/>
                  <a:gd name="T12" fmla="*/ 17 w 23"/>
                  <a:gd name="T13" fmla="*/ 20 h 31"/>
                  <a:gd name="T14" fmla="*/ 18 w 23"/>
                  <a:gd name="T15" fmla="*/ 23 h 31"/>
                  <a:gd name="T16" fmla="*/ 23 w 23"/>
                  <a:gd name="T17" fmla="*/ 23 h 31"/>
                  <a:gd name="T18" fmla="*/ 23 w 23"/>
                  <a:gd name="T19" fmla="*/ 25 h 31"/>
                  <a:gd name="T20" fmla="*/ 23 w 23"/>
                  <a:gd name="T21" fmla="*/ 26 h 31"/>
                  <a:gd name="T22" fmla="*/ 23 w 23"/>
                  <a:gd name="T23" fmla="*/ 28 h 31"/>
                  <a:gd name="T24" fmla="*/ 23 w 23"/>
                  <a:gd name="T25" fmla="*/ 29 h 31"/>
                  <a:gd name="T26" fmla="*/ 20 w 23"/>
                  <a:gd name="T27" fmla="*/ 31 h 31"/>
                  <a:gd name="T28" fmla="*/ 18 w 23"/>
                  <a:gd name="T29" fmla="*/ 31 h 31"/>
                  <a:gd name="T30" fmla="*/ 15 w 23"/>
                  <a:gd name="T31" fmla="*/ 31 h 31"/>
                  <a:gd name="T32" fmla="*/ 14 w 23"/>
                  <a:gd name="T33" fmla="*/ 29 h 31"/>
                  <a:gd name="T34" fmla="*/ 12 w 23"/>
                  <a:gd name="T35" fmla="*/ 28 h 31"/>
                  <a:gd name="T36" fmla="*/ 11 w 23"/>
                  <a:gd name="T37" fmla="*/ 25 h 31"/>
                  <a:gd name="T38" fmla="*/ 9 w 23"/>
                  <a:gd name="T39" fmla="*/ 23 h 31"/>
                  <a:gd name="T40" fmla="*/ 7 w 23"/>
                  <a:gd name="T41" fmla="*/ 21 h 31"/>
                  <a:gd name="T42" fmla="*/ 6 w 23"/>
                  <a:gd name="T43" fmla="*/ 18 h 31"/>
                  <a:gd name="T44" fmla="*/ 4 w 23"/>
                  <a:gd name="T45" fmla="*/ 17 h 31"/>
                  <a:gd name="T46" fmla="*/ 4 w 23"/>
                  <a:gd name="T47" fmla="*/ 14 h 31"/>
                  <a:gd name="T48" fmla="*/ 3 w 23"/>
                  <a:gd name="T49" fmla="*/ 12 h 31"/>
                  <a:gd name="T50" fmla="*/ 1 w 23"/>
                  <a:gd name="T51" fmla="*/ 9 h 31"/>
                  <a:gd name="T52" fmla="*/ 1 w 23"/>
                  <a:gd name="T53" fmla="*/ 7 h 31"/>
                  <a:gd name="T54" fmla="*/ 0 w 23"/>
                  <a:gd name="T55" fmla="*/ 4 h 31"/>
                  <a:gd name="T56" fmla="*/ 0 w 23"/>
                  <a:gd name="T57" fmla="*/ 1 h 31"/>
                  <a:gd name="T58" fmla="*/ 1 w 23"/>
                  <a:gd name="T59" fmla="*/ 0 h 31"/>
                  <a:gd name="T60" fmla="*/ 3 w 23"/>
                  <a:gd name="T61" fmla="*/ 0 h 31"/>
                  <a:gd name="T62" fmla="*/ 3 w 23"/>
                  <a:gd name="T63" fmla="*/ 3 h 31"/>
                  <a:gd name="T64" fmla="*/ 3 w 23"/>
                  <a:gd name="T65" fmla="*/ 4 h 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
                  <a:gd name="T100" fmla="*/ 0 h 31"/>
                  <a:gd name="T101" fmla="*/ 23 w 23"/>
                  <a:gd name="T102" fmla="*/ 31 h 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 h="31">
                    <a:moveTo>
                      <a:pt x="3" y="4"/>
                    </a:moveTo>
                    <a:lnTo>
                      <a:pt x="6" y="7"/>
                    </a:lnTo>
                    <a:lnTo>
                      <a:pt x="7" y="11"/>
                    </a:lnTo>
                    <a:lnTo>
                      <a:pt x="9" y="14"/>
                    </a:lnTo>
                    <a:lnTo>
                      <a:pt x="12" y="17"/>
                    </a:lnTo>
                    <a:lnTo>
                      <a:pt x="14" y="18"/>
                    </a:lnTo>
                    <a:lnTo>
                      <a:pt x="17" y="20"/>
                    </a:lnTo>
                    <a:lnTo>
                      <a:pt x="18" y="23"/>
                    </a:lnTo>
                    <a:lnTo>
                      <a:pt x="23" y="23"/>
                    </a:lnTo>
                    <a:lnTo>
                      <a:pt x="23" y="25"/>
                    </a:lnTo>
                    <a:lnTo>
                      <a:pt x="23" y="26"/>
                    </a:lnTo>
                    <a:lnTo>
                      <a:pt x="23" y="28"/>
                    </a:lnTo>
                    <a:lnTo>
                      <a:pt x="23" y="29"/>
                    </a:lnTo>
                    <a:lnTo>
                      <a:pt x="20" y="31"/>
                    </a:lnTo>
                    <a:lnTo>
                      <a:pt x="18" y="31"/>
                    </a:lnTo>
                    <a:lnTo>
                      <a:pt x="15" y="31"/>
                    </a:lnTo>
                    <a:lnTo>
                      <a:pt x="14" y="29"/>
                    </a:lnTo>
                    <a:lnTo>
                      <a:pt x="12" y="28"/>
                    </a:lnTo>
                    <a:lnTo>
                      <a:pt x="11" y="25"/>
                    </a:lnTo>
                    <a:lnTo>
                      <a:pt x="9" y="23"/>
                    </a:lnTo>
                    <a:lnTo>
                      <a:pt x="7" y="21"/>
                    </a:lnTo>
                    <a:lnTo>
                      <a:pt x="6" y="18"/>
                    </a:lnTo>
                    <a:lnTo>
                      <a:pt x="4" y="17"/>
                    </a:lnTo>
                    <a:lnTo>
                      <a:pt x="4" y="14"/>
                    </a:lnTo>
                    <a:lnTo>
                      <a:pt x="3" y="12"/>
                    </a:lnTo>
                    <a:lnTo>
                      <a:pt x="1" y="9"/>
                    </a:lnTo>
                    <a:lnTo>
                      <a:pt x="1" y="7"/>
                    </a:lnTo>
                    <a:lnTo>
                      <a:pt x="0" y="4"/>
                    </a:lnTo>
                    <a:lnTo>
                      <a:pt x="0" y="1"/>
                    </a:lnTo>
                    <a:lnTo>
                      <a:pt x="1" y="0"/>
                    </a:lnTo>
                    <a:lnTo>
                      <a:pt x="3" y="0"/>
                    </a:lnTo>
                    <a:lnTo>
                      <a:pt x="3" y="3"/>
                    </a:lnTo>
                    <a:lnTo>
                      <a:pt x="3" y="4"/>
                    </a:lnTo>
                    <a:close/>
                  </a:path>
                </a:pathLst>
              </a:custGeom>
              <a:solidFill>
                <a:srgbClr val="000000"/>
              </a:solidFill>
              <a:ln w="9525">
                <a:noFill/>
                <a:round/>
                <a:headEnd/>
                <a:tailEnd/>
              </a:ln>
            </p:spPr>
            <p:txBody>
              <a:bodyPr/>
              <a:lstStyle/>
              <a:p>
                <a:endParaRPr lang="en-US" dirty="0"/>
              </a:p>
            </p:txBody>
          </p:sp>
          <p:sp>
            <p:nvSpPr>
              <p:cNvPr id="122482" name="Freeform 626"/>
              <p:cNvSpPr>
                <a:spLocks/>
              </p:cNvSpPr>
              <p:nvPr/>
            </p:nvSpPr>
            <p:spPr bwMode="auto">
              <a:xfrm>
                <a:off x="1791" y="3022"/>
                <a:ext cx="16" cy="10"/>
              </a:xfrm>
              <a:custGeom>
                <a:avLst/>
                <a:gdLst>
                  <a:gd name="T0" fmla="*/ 16 w 16"/>
                  <a:gd name="T1" fmla="*/ 0 h 10"/>
                  <a:gd name="T2" fmla="*/ 16 w 16"/>
                  <a:gd name="T3" fmla="*/ 2 h 10"/>
                  <a:gd name="T4" fmla="*/ 14 w 16"/>
                  <a:gd name="T5" fmla="*/ 3 h 10"/>
                  <a:gd name="T6" fmla="*/ 14 w 16"/>
                  <a:gd name="T7" fmla="*/ 5 h 10"/>
                  <a:gd name="T8" fmla="*/ 12 w 16"/>
                  <a:gd name="T9" fmla="*/ 6 h 10"/>
                  <a:gd name="T10" fmla="*/ 11 w 16"/>
                  <a:gd name="T11" fmla="*/ 6 h 10"/>
                  <a:gd name="T12" fmla="*/ 9 w 16"/>
                  <a:gd name="T13" fmla="*/ 6 h 10"/>
                  <a:gd name="T14" fmla="*/ 8 w 16"/>
                  <a:gd name="T15" fmla="*/ 8 h 10"/>
                  <a:gd name="T16" fmla="*/ 6 w 16"/>
                  <a:gd name="T17" fmla="*/ 8 h 10"/>
                  <a:gd name="T18" fmla="*/ 0 w 16"/>
                  <a:gd name="T19" fmla="*/ 10 h 10"/>
                  <a:gd name="T20" fmla="*/ 1 w 16"/>
                  <a:gd name="T21" fmla="*/ 8 h 10"/>
                  <a:gd name="T22" fmla="*/ 1 w 16"/>
                  <a:gd name="T23" fmla="*/ 6 h 10"/>
                  <a:gd name="T24" fmla="*/ 3 w 16"/>
                  <a:gd name="T25" fmla="*/ 6 h 10"/>
                  <a:gd name="T26" fmla="*/ 5 w 16"/>
                  <a:gd name="T27" fmla="*/ 5 h 10"/>
                  <a:gd name="T28" fmla="*/ 6 w 16"/>
                  <a:gd name="T29" fmla="*/ 3 h 10"/>
                  <a:gd name="T30" fmla="*/ 8 w 16"/>
                  <a:gd name="T31" fmla="*/ 2 h 10"/>
                  <a:gd name="T32" fmla="*/ 9 w 16"/>
                  <a:gd name="T33" fmla="*/ 2 h 10"/>
                  <a:gd name="T34" fmla="*/ 11 w 16"/>
                  <a:gd name="T35" fmla="*/ 0 h 10"/>
                  <a:gd name="T36" fmla="*/ 12 w 16"/>
                  <a:gd name="T37" fmla="*/ 0 h 10"/>
                  <a:gd name="T38" fmla="*/ 14 w 16"/>
                  <a:gd name="T39" fmla="*/ 0 h 10"/>
                  <a:gd name="T40" fmla="*/ 14 w 16"/>
                  <a:gd name="T41" fmla="*/ 0 h 10"/>
                  <a:gd name="T42" fmla="*/ 16 w 16"/>
                  <a:gd name="T43" fmla="*/ 0 h 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
                  <a:gd name="T67" fmla="*/ 0 h 10"/>
                  <a:gd name="T68" fmla="*/ 16 w 16"/>
                  <a:gd name="T69" fmla="*/ 10 h 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 h="10">
                    <a:moveTo>
                      <a:pt x="16" y="0"/>
                    </a:moveTo>
                    <a:lnTo>
                      <a:pt x="16" y="2"/>
                    </a:lnTo>
                    <a:lnTo>
                      <a:pt x="14" y="3"/>
                    </a:lnTo>
                    <a:lnTo>
                      <a:pt x="14" y="5"/>
                    </a:lnTo>
                    <a:lnTo>
                      <a:pt x="12" y="6"/>
                    </a:lnTo>
                    <a:lnTo>
                      <a:pt x="11" y="6"/>
                    </a:lnTo>
                    <a:lnTo>
                      <a:pt x="9" y="6"/>
                    </a:lnTo>
                    <a:lnTo>
                      <a:pt x="8" y="8"/>
                    </a:lnTo>
                    <a:lnTo>
                      <a:pt x="6" y="8"/>
                    </a:lnTo>
                    <a:lnTo>
                      <a:pt x="0" y="10"/>
                    </a:lnTo>
                    <a:lnTo>
                      <a:pt x="1" y="8"/>
                    </a:lnTo>
                    <a:lnTo>
                      <a:pt x="1" y="6"/>
                    </a:lnTo>
                    <a:lnTo>
                      <a:pt x="3" y="6"/>
                    </a:lnTo>
                    <a:lnTo>
                      <a:pt x="5" y="5"/>
                    </a:lnTo>
                    <a:lnTo>
                      <a:pt x="6" y="3"/>
                    </a:lnTo>
                    <a:lnTo>
                      <a:pt x="8" y="2"/>
                    </a:lnTo>
                    <a:lnTo>
                      <a:pt x="9" y="2"/>
                    </a:lnTo>
                    <a:lnTo>
                      <a:pt x="11" y="0"/>
                    </a:lnTo>
                    <a:lnTo>
                      <a:pt x="12" y="0"/>
                    </a:lnTo>
                    <a:lnTo>
                      <a:pt x="14" y="0"/>
                    </a:lnTo>
                    <a:lnTo>
                      <a:pt x="16" y="0"/>
                    </a:lnTo>
                    <a:close/>
                  </a:path>
                </a:pathLst>
              </a:custGeom>
              <a:solidFill>
                <a:srgbClr val="000000"/>
              </a:solidFill>
              <a:ln w="9525">
                <a:noFill/>
                <a:round/>
                <a:headEnd/>
                <a:tailEnd/>
              </a:ln>
            </p:spPr>
            <p:txBody>
              <a:bodyPr/>
              <a:lstStyle/>
              <a:p>
                <a:endParaRPr lang="en-US" dirty="0"/>
              </a:p>
            </p:txBody>
          </p:sp>
          <p:sp>
            <p:nvSpPr>
              <p:cNvPr id="122483" name="Freeform 627"/>
              <p:cNvSpPr>
                <a:spLocks/>
              </p:cNvSpPr>
              <p:nvPr/>
            </p:nvSpPr>
            <p:spPr bwMode="auto">
              <a:xfrm>
                <a:off x="1838" y="3063"/>
                <a:ext cx="23" cy="65"/>
              </a:xfrm>
              <a:custGeom>
                <a:avLst/>
                <a:gdLst>
                  <a:gd name="T0" fmla="*/ 3 w 23"/>
                  <a:gd name="T1" fmla="*/ 3 h 65"/>
                  <a:gd name="T2" fmla="*/ 3 w 23"/>
                  <a:gd name="T3" fmla="*/ 8 h 65"/>
                  <a:gd name="T4" fmla="*/ 6 w 23"/>
                  <a:gd name="T5" fmla="*/ 12 h 65"/>
                  <a:gd name="T6" fmla="*/ 9 w 23"/>
                  <a:gd name="T7" fmla="*/ 15 h 65"/>
                  <a:gd name="T8" fmla="*/ 12 w 23"/>
                  <a:gd name="T9" fmla="*/ 20 h 65"/>
                  <a:gd name="T10" fmla="*/ 12 w 23"/>
                  <a:gd name="T11" fmla="*/ 25 h 65"/>
                  <a:gd name="T12" fmla="*/ 14 w 23"/>
                  <a:gd name="T13" fmla="*/ 29 h 65"/>
                  <a:gd name="T14" fmla="*/ 15 w 23"/>
                  <a:gd name="T15" fmla="*/ 29 h 65"/>
                  <a:gd name="T16" fmla="*/ 17 w 23"/>
                  <a:gd name="T17" fmla="*/ 31 h 65"/>
                  <a:gd name="T18" fmla="*/ 18 w 23"/>
                  <a:gd name="T19" fmla="*/ 34 h 65"/>
                  <a:gd name="T20" fmla="*/ 18 w 23"/>
                  <a:gd name="T21" fmla="*/ 37 h 65"/>
                  <a:gd name="T22" fmla="*/ 18 w 23"/>
                  <a:gd name="T23" fmla="*/ 42 h 65"/>
                  <a:gd name="T24" fmla="*/ 18 w 23"/>
                  <a:gd name="T25" fmla="*/ 45 h 65"/>
                  <a:gd name="T26" fmla="*/ 20 w 23"/>
                  <a:gd name="T27" fmla="*/ 48 h 65"/>
                  <a:gd name="T28" fmla="*/ 23 w 23"/>
                  <a:gd name="T29" fmla="*/ 51 h 65"/>
                  <a:gd name="T30" fmla="*/ 23 w 23"/>
                  <a:gd name="T31" fmla="*/ 54 h 65"/>
                  <a:gd name="T32" fmla="*/ 22 w 23"/>
                  <a:gd name="T33" fmla="*/ 61 h 65"/>
                  <a:gd name="T34" fmla="*/ 20 w 23"/>
                  <a:gd name="T35" fmla="*/ 64 h 65"/>
                  <a:gd name="T36" fmla="*/ 18 w 23"/>
                  <a:gd name="T37" fmla="*/ 65 h 65"/>
                  <a:gd name="T38" fmla="*/ 18 w 23"/>
                  <a:gd name="T39" fmla="*/ 61 h 65"/>
                  <a:gd name="T40" fmla="*/ 18 w 23"/>
                  <a:gd name="T41" fmla="*/ 56 h 65"/>
                  <a:gd name="T42" fmla="*/ 17 w 23"/>
                  <a:gd name="T43" fmla="*/ 51 h 65"/>
                  <a:gd name="T44" fmla="*/ 15 w 23"/>
                  <a:gd name="T45" fmla="*/ 50 h 65"/>
                  <a:gd name="T46" fmla="*/ 14 w 23"/>
                  <a:gd name="T47" fmla="*/ 47 h 65"/>
                  <a:gd name="T48" fmla="*/ 14 w 23"/>
                  <a:gd name="T49" fmla="*/ 40 h 65"/>
                  <a:gd name="T50" fmla="*/ 14 w 23"/>
                  <a:gd name="T51" fmla="*/ 36 h 65"/>
                  <a:gd name="T52" fmla="*/ 12 w 23"/>
                  <a:gd name="T53" fmla="*/ 32 h 65"/>
                  <a:gd name="T54" fmla="*/ 9 w 23"/>
                  <a:gd name="T55" fmla="*/ 26 h 65"/>
                  <a:gd name="T56" fmla="*/ 6 w 23"/>
                  <a:gd name="T57" fmla="*/ 18 h 65"/>
                  <a:gd name="T58" fmla="*/ 1 w 23"/>
                  <a:gd name="T59" fmla="*/ 12 h 65"/>
                  <a:gd name="T60" fmla="*/ 0 w 23"/>
                  <a:gd name="T61" fmla="*/ 4 h 65"/>
                  <a:gd name="T62" fmla="*/ 3 w 23"/>
                  <a:gd name="T63" fmla="*/ 0 h 65"/>
                  <a:gd name="T64" fmla="*/ 4 w 23"/>
                  <a:gd name="T65" fmla="*/ 1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
                  <a:gd name="T100" fmla="*/ 0 h 65"/>
                  <a:gd name="T101" fmla="*/ 23 w 23"/>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 h="65">
                    <a:moveTo>
                      <a:pt x="4" y="1"/>
                    </a:moveTo>
                    <a:lnTo>
                      <a:pt x="3" y="3"/>
                    </a:lnTo>
                    <a:lnTo>
                      <a:pt x="3" y="4"/>
                    </a:lnTo>
                    <a:lnTo>
                      <a:pt x="3" y="8"/>
                    </a:lnTo>
                    <a:lnTo>
                      <a:pt x="4" y="11"/>
                    </a:lnTo>
                    <a:lnTo>
                      <a:pt x="6" y="12"/>
                    </a:lnTo>
                    <a:lnTo>
                      <a:pt x="8" y="14"/>
                    </a:lnTo>
                    <a:lnTo>
                      <a:pt x="9" y="15"/>
                    </a:lnTo>
                    <a:lnTo>
                      <a:pt x="11" y="17"/>
                    </a:lnTo>
                    <a:lnTo>
                      <a:pt x="12" y="20"/>
                    </a:lnTo>
                    <a:lnTo>
                      <a:pt x="12" y="22"/>
                    </a:lnTo>
                    <a:lnTo>
                      <a:pt x="12" y="25"/>
                    </a:lnTo>
                    <a:lnTo>
                      <a:pt x="12" y="28"/>
                    </a:lnTo>
                    <a:lnTo>
                      <a:pt x="14" y="29"/>
                    </a:lnTo>
                    <a:lnTo>
                      <a:pt x="15" y="29"/>
                    </a:lnTo>
                    <a:lnTo>
                      <a:pt x="15" y="31"/>
                    </a:lnTo>
                    <a:lnTo>
                      <a:pt x="17" y="31"/>
                    </a:lnTo>
                    <a:lnTo>
                      <a:pt x="17" y="32"/>
                    </a:lnTo>
                    <a:lnTo>
                      <a:pt x="18" y="34"/>
                    </a:lnTo>
                    <a:lnTo>
                      <a:pt x="18" y="36"/>
                    </a:lnTo>
                    <a:lnTo>
                      <a:pt x="18" y="37"/>
                    </a:lnTo>
                    <a:lnTo>
                      <a:pt x="18" y="39"/>
                    </a:lnTo>
                    <a:lnTo>
                      <a:pt x="18" y="42"/>
                    </a:lnTo>
                    <a:lnTo>
                      <a:pt x="18" y="43"/>
                    </a:lnTo>
                    <a:lnTo>
                      <a:pt x="18" y="45"/>
                    </a:lnTo>
                    <a:lnTo>
                      <a:pt x="18" y="47"/>
                    </a:lnTo>
                    <a:lnTo>
                      <a:pt x="20" y="48"/>
                    </a:lnTo>
                    <a:lnTo>
                      <a:pt x="22" y="50"/>
                    </a:lnTo>
                    <a:lnTo>
                      <a:pt x="23" y="51"/>
                    </a:lnTo>
                    <a:lnTo>
                      <a:pt x="23" y="54"/>
                    </a:lnTo>
                    <a:lnTo>
                      <a:pt x="23" y="57"/>
                    </a:lnTo>
                    <a:lnTo>
                      <a:pt x="22" y="61"/>
                    </a:lnTo>
                    <a:lnTo>
                      <a:pt x="22" y="64"/>
                    </a:lnTo>
                    <a:lnTo>
                      <a:pt x="20" y="64"/>
                    </a:lnTo>
                    <a:lnTo>
                      <a:pt x="18" y="64"/>
                    </a:lnTo>
                    <a:lnTo>
                      <a:pt x="18" y="65"/>
                    </a:lnTo>
                    <a:lnTo>
                      <a:pt x="17" y="64"/>
                    </a:lnTo>
                    <a:lnTo>
                      <a:pt x="18" y="61"/>
                    </a:lnTo>
                    <a:lnTo>
                      <a:pt x="18" y="59"/>
                    </a:lnTo>
                    <a:lnTo>
                      <a:pt x="18" y="56"/>
                    </a:lnTo>
                    <a:lnTo>
                      <a:pt x="18" y="53"/>
                    </a:lnTo>
                    <a:lnTo>
                      <a:pt x="17" y="51"/>
                    </a:lnTo>
                    <a:lnTo>
                      <a:pt x="17" y="50"/>
                    </a:lnTo>
                    <a:lnTo>
                      <a:pt x="15" y="50"/>
                    </a:lnTo>
                    <a:lnTo>
                      <a:pt x="14" y="50"/>
                    </a:lnTo>
                    <a:lnTo>
                      <a:pt x="14" y="47"/>
                    </a:lnTo>
                    <a:lnTo>
                      <a:pt x="14" y="43"/>
                    </a:lnTo>
                    <a:lnTo>
                      <a:pt x="14" y="40"/>
                    </a:lnTo>
                    <a:lnTo>
                      <a:pt x="14" y="37"/>
                    </a:lnTo>
                    <a:lnTo>
                      <a:pt x="14" y="36"/>
                    </a:lnTo>
                    <a:lnTo>
                      <a:pt x="14" y="32"/>
                    </a:lnTo>
                    <a:lnTo>
                      <a:pt x="12" y="32"/>
                    </a:lnTo>
                    <a:lnTo>
                      <a:pt x="9" y="31"/>
                    </a:lnTo>
                    <a:lnTo>
                      <a:pt x="9" y="26"/>
                    </a:lnTo>
                    <a:lnTo>
                      <a:pt x="8" y="22"/>
                    </a:lnTo>
                    <a:lnTo>
                      <a:pt x="6" y="18"/>
                    </a:lnTo>
                    <a:lnTo>
                      <a:pt x="3" y="15"/>
                    </a:lnTo>
                    <a:lnTo>
                      <a:pt x="1" y="12"/>
                    </a:lnTo>
                    <a:lnTo>
                      <a:pt x="0" y="8"/>
                    </a:lnTo>
                    <a:lnTo>
                      <a:pt x="0" y="4"/>
                    </a:lnTo>
                    <a:lnTo>
                      <a:pt x="1" y="0"/>
                    </a:lnTo>
                    <a:lnTo>
                      <a:pt x="3" y="0"/>
                    </a:lnTo>
                    <a:lnTo>
                      <a:pt x="4" y="1"/>
                    </a:lnTo>
                    <a:close/>
                  </a:path>
                </a:pathLst>
              </a:custGeom>
              <a:solidFill>
                <a:srgbClr val="000000"/>
              </a:solidFill>
              <a:ln w="9525">
                <a:noFill/>
                <a:round/>
                <a:headEnd/>
                <a:tailEnd/>
              </a:ln>
            </p:spPr>
            <p:txBody>
              <a:bodyPr/>
              <a:lstStyle/>
              <a:p>
                <a:endParaRPr lang="en-US" dirty="0"/>
              </a:p>
            </p:txBody>
          </p:sp>
          <p:sp>
            <p:nvSpPr>
              <p:cNvPr id="122484" name="Freeform 628"/>
              <p:cNvSpPr>
                <a:spLocks/>
              </p:cNvSpPr>
              <p:nvPr/>
            </p:nvSpPr>
            <p:spPr bwMode="auto">
              <a:xfrm>
                <a:off x="1526" y="3067"/>
                <a:ext cx="79" cy="77"/>
              </a:xfrm>
              <a:custGeom>
                <a:avLst/>
                <a:gdLst>
                  <a:gd name="T0" fmla="*/ 67 w 79"/>
                  <a:gd name="T1" fmla="*/ 8 h 77"/>
                  <a:gd name="T2" fmla="*/ 73 w 79"/>
                  <a:gd name="T3" fmla="*/ 11 h 77"/>
                  <a:gd name="T4" fmla="*/ 76 w 79"/>
                  <a:gd name="T5" fmla="*/ 16 h 77"/>
                  <a:gd name="T6" fmla="*/ 79 w 79"/>
                  <a:gd name="T7" fmla="*/ 25 h 77"/>
                  <a:gd name="T8" fmla="*/ 75 w 79"/>
                  <a:gd name="T9" fmla="*/ 32 h 77"/>
                  <a:gd name="T10" fmla="*/ 75 w 79"/>
                  <a:gd name="T11" fmla="*/ 25 h 77"/>
                  <a:gd name="T12" fmla="*/ 73 w 79"/>
                  <a:gd name="T13" fmla="*/ 21 h 77"/>
                  <a:gd name="T14" fmla="*/ 70 w 79"/>
                  <a:gd name="T15" fmla="*/ 16 h 77"/>
                  <a:gd name="T16" fmla="*/ 67 w 79"/>
                  <a:gd name="T17" fmla="*/ 13 h 77"/>
                  <a:gd name="T18" fmla="*/ 62 w 79"/>
                  <a:gd name="T19" fmla="*/ 11 h 77"/>
                  <a:gd name="T20" fmla="*/ 58 w 79"/>
                  <a:gd name="T21" fmla="*/ 13 h 77"/>
                  <a:gd name="T22" fmla="*/ 54 w 79"/>
                  <a:gd name="T23" fmla="*/ 16 h 77"/>
                  <a:gd name="T24" fmla="*/ 53 w 79"/>
                  <a:gd name="T25" fmla="*/ 19 h 77"/>
                  <a:gd name="T26" fmla="*/ 50 w 79"/>
                  <a:gd name="T27" fmla="*/ 21 h 77"/>
                  <a:gd name="T28" fmla="*/ 50 w 79"/>
                  <a:gd name="T29" fmla="*/ 16 h 77"/>
                  <a:gd name="T30" fmla="*/ 54 w 79"/>
                  <a:gd name="T31" fmla="*/ 13 h 77"/>
                  <a:gd name="T32" fmla="*/ 56 w 79"/>
                  <a:gd name="T33" fmla="*/ 10 h 77"/>
                  <a:gd name="T34" fmla="*/ 53 w 79"/>
                  <a:gd name="T35" fmla="*/ 5 h 77"/>
                  <a:gd name="T36" fmla="*/ 47 w 79"/>
                  <a:gd name="T37" fmla="*/ 5 h 77"/>
                  <a:gd name="T38" fmla="*/ 39 w 79"/>
                  <a:gd name="T39" fmla="*/ 7 h 77"/>
                  <a:gd name="T40" fmla="*/ 31 w 79"/>
                  <a:gd name="T41" fmla="*/ 16 h 77"/>
                  <a:gd name="T42" fmla="*/ 28 w 79"/>
                  <a:gd name="T43" fmla="*/ 27 h 77"/>
                  <a:gd name="T44" fmla="*/ 28 w 79"/>
                  <a:gd name="T45" fmla="*/ 35 h 77"/>
                  <a:gd name="T46" fmla="*/ 28 w 79"/>
                  <a:gd name="T47" fmla="*/ 39 h 77"/>
                  <a:gd name="T48" fmla="*/ 25 w 79"/>
                  <a:gd name="T49" fmla="*/ 38 h 77"/>
                  <a:gd name="T50" fmla="*/ 23 w 79"/>
                  <a:gd name="T51" fmla="*/ 35 h 77"/>
                  <a:gd name="T52" fmla="*/ 19 w 79"/>
                  <a:gd name="T53" fmla="*/ 35 h 77"/>
                  <a:gd name="T54" fmla="*/ 14 w 79"/>
                  <a:gd name="T55" fmla="*/ 38 h 77"/>
                  <a:gd name="T56" fmla="*/ 9 w 79"/>
                  <a:gd name="T57" fmla="*/ 47 h 77"/>
                  <a:gd name="T58" fmla="*/ 8 w 79"/>
                  <a:gd name="T59" fmla="*/ 58 h 77"/>
                  <a:gd name="T60" fmla="*/ 9 w 79"/>
                  <a:gd name="T61" fmla="*/ 67 h 77"/>
                  <a:gd name="T62" fmla="*/ 12 w 79"/>
                  <a:gd name="T63" fmla="*/ 72 h 77"/>
                  <a:gd name="T64" fmla="*/ 15 w 79"/>
                  <a:gd name="T65" fmla="*/ 75 h 77"/>
                  <a:gd name="T66" fmla="*/ 14 w 79"/>
                  <a:gd name="T67" fmla="*/ 77 h 77"/>
                  <a:gd name="T68" fmla="*/ 8 w 79"/>
                  <a:gd name="T69" fmla="*/ 75 h 77"/>
                  <a:gd name="T70" fmla="*/ 3 w 79"/>
                  <a:gd name="T71" fmla="*/ 69 h 77"/>
                  <a:gd name="T72" fmla="*/ 1 w 79"/>
                  <a:gd name="T73" fmla="*/ 50 h 77"/>
                  <a:gd name="T74" fmla="*/ 12 w 79"/>
                  <a:gd name="T75" fmla="*/ 33 h 77"/>
                  <a:gd name="T76" fmla="*/ 22 w 79"/>
                  <a:gd name="T77" fmla="*/ 27 h 77"/>
                  <a:gd name="T78" fmla="*/ 26 w 79"/>
                  <a:gd name="T79" fmla="*/ 14 h 77"/>
                  <a:gd name="T80" fmla="*/ 33 w 79"/>
                  <a:gd name="T81" fmla="*/ 5 h 77"/>
                  <a:gd name="T82" fmla="*/ 42 w 79"/>
                  <a:gd name="T83" fmla="*/ 0 h 77"/>
                  <a:gd name="T84" fmla="*/ 53 w 79"/>
                  <a:gd name="T85" fmla="*/ 0 h 77"/>
                  <a:gd name="T86" fmla="*/ 62 w 79"/>
                  <a:gd name="T87" fmla="*/ 8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9"/>
                  <a:gd name="T133" fmla="*/ 0 h 77"/>
                  <a:gd name="T134" fmla="*/ 79 w 79"/>
                  <a:gd name="T135" fmla="*/ 77 h 7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9" h="77">
                    <a:moveTo>
                      <a:pt x="62" y="8"/>
                    </a:moveTo>
                    <a:lnTo>
                      <a:pt x="65" y="8"/>
                    </a:lnTo>
                    <a:lnTo>
                      <a:pt x="67" y="8"/>
                    </a:lnTo>
                    <a:lnTo>
                      <a:pt x="68" y="10"/>
                    </a:lnTo>
                    <a:lnTo>
                      <a:pt x="72" y="10"/>
                    </a:lnTo>
                    <a:lnTo>
                      <a:pt x="73" y="11"/>
                    </a:lnTo>
                    <a:lnTo>
                      <a:pt x="75" y="11"/>
                    </a:lnTo>
                    <a:lnTo>
                      <a:pt x="76" y="13"/>
                    </a:lnTo>
                    <a:lnTo>
                      <a:pt x="76" y="16"/>
                    </a:lnTo>
                    <a:lnTo>
                      <a:pt x="79" y="22"/>
                    </a:lnTo>
                    <a:lnTo>
                      <a:pt x="78" y="22"/>
                    </a:lnTo>
                    <a:lnTo>
                      <a:pt x="79" y="25"/>
                    </a:lnTo>
                    <a:lnTo>
                      <a:pt x="78" y="28"/>
                    </a:lnTo>
                    <a:lnTo>
                      <a:pt x="76" y="30"/>
                    </a:lnTo>
                    <a:lnTo>
                      <a:pt x="75" y="32"/>
                    </a:lnTo>
                    <a:lnTo>
                      <a:pt x="75" y="30"/>
                    </a:lnTo>
                    <a:lnTo>
                      <a:pt x="75" y="28"/>
                    </a:lnTo>
                    <a:lnTo>
                      <a:pt x="75" y="25"/>
                    </a:lnTo>
                    <a:lnTo>
                      <a:pt x="75" y="24"/>
                    </a:lnTo>
                    <a:lnTo>
                      <a:pt x="73" y="22"/>
                    </a:lnTo>
                    <a:lnTo>
                      <a:pt x="73" y="21"/>
                    </a:lnTo>
                    <a:lnTo>
                      <a:pt x="72" y="19"/>
                    </a:lnTo>
                    <a:lnTo>
                      <a:pt x="72" y="18"/>
                    </a:lnTo>
                    <a:lnTo>
                      <a:pt x="70" y="16"/>
                    </a:lnTo>
                    <a:lnTo>
                      <a:pt x="68" y="14"/>
                    </a:lnTo>
                    <a:lnTo>
                      <a:pt x="68" y="13"/>
                    </a:lnTo>
                    <a:lnTo>
                      <a:pt x="67" y="13"/>
                    </a:lnTo>
                    <a:lnTo>
                      <a:pt x="65" y="11"/>
                    </a:lnTo>
                    <a:lnTo>
                      <a:pt x="64" y="11"/>
                    </a:lnTo>
                    <a:lnTo>
                      <a:pt x="62" y="11"/>
                    </a:lnTo>
                    <a:lnTo>
                      <a:pt x="61" y="11"/>
                    </a:lnTo>
                    <a:lnTo>
                      <a:pt x="59" y="13"/>
                    </a:lnTo>
                    <a:lnTo>
                      <a:pt x="58" y="13"/>
                    </a:lnTo>
                    <a:lnTo>
                      <a:pt x="58" y="14"/>
                    </a:lnTo>
                    <a:lnTo>
                      <a:pt x="56" y="14"/>
                    </a:lnTo>
                    <a:lnTo>
                      <a:pt x="54" y="16"/>
                    </a:lnTo>
                    <a:lnTo>
                      <a:pt x="53" y="18"/>
                    </a:lnTo>
                    <a:lnTo>
                      <a:pt x="53" y="19"/>
                    </a:lnTo>
                    <a:lnTo>
                      <a:pt x="51" y="21"/>
                    </a:lnTo>
                    <a:lnTo>
                      <a:pt x="50" y="21"/>
                    </a:lnTo>
                    <a:lnTo>
                      <a:pt x="50" y="19"/>
                    </a:lnTo>
                    <a:lnTo>
                      <a:pt x="50" y="16"/>
                    </a:lnTo>
                    <a:lnTo>
                      <a:pt x="51" y="14"/>
                    </a:lnTo>
                    <a:lnTo>
                      <a:pt x="53" y="13"/>
                    </a:lnTo>
                    <a:lnTo>
                      <a:pt x="54" y="13"/>
                    </a:lnTo>
                    <a:lnTo>
                      <a:pt x="54" y="11"/>
                    </a:lnTo>
                    <a:lnTo>
                      <a:pt x="56" y="11"/>
                    </a:lnTo>
                    <a:lnTo>
                      <a:pt x="56" y="10"/>
                    </a:lnTo>
                    <a:lnTo>
                      <a:pt x="56" y="8"/>
                    </a:lnTo>
                    <a:lnTo>
                      <a:pt x="54" y="7"/>
                    </a:lnTo>
                    <a:lnTo>
                      <a:pt x="53" y="5"/>
                    </a:lnTo>
                    <a:lnTo>
                      <a:pt x="50" y="5"/>
                    </a:lnTo>
                    <a:lnTo>
                      <a:pt x="48" y="5"/>
                    </a:lnTo>
                    <a:lnTo>
                      <a:pt x="47" y="5"/>
                    </a:lnTo>
                    <a:lnTo>
                      <a:pt x="43" y="5"/>
                    </a:lnTo>
                    <a:lnTo>
                      <a:pt x="42" y="5"/>
                    </a:lnTo>
                    <a:lnTo>
                      <a:pt x="39" y="7"/>
                    </a:lnTo>
                    <a:lnTo>
                      <a:pt x="36" y="10"/>
                    </a:lnTo>
                    <a:lnTo>
                      <a:pt x="34" y="13"/>
                    </a:lnTo>
                    <a:lnTo>
                      <a:pt x="31" y="16"/>
                    </a:lnTo>
                    <a:lnTo>
                      <a:pt x="29" y="19"/>
                    </a:lnTo>
                    <a:lnTo>
                      <a:pt x="29" y="24"/>
                    </a:lnTo>
                    <a:lnTo>
                      <a:pt x="28" y="27"/>
                    </a:lnTo>
                    <a:lnTo>
                      <a:pt x="28" y="32"/>
                    </a:lnTo>
                    <a:lnTo>
                      <a:pt x="28" y="33"/>
                    </a:lnTo>
                    <a:lnTo>
                      <a:pt x="28" y="35"/>
                    </a:lnTo>
                    <a:lnTo>
                      <a:pt x="28" y="36"/>
                    </a:lnTo>
                    <a:lnTo>
                      <a:pt x="28" y="38"/>
                    </a:lnTo>
                    <a:lnTo>
                      <a:pt x="28" y="39"/>
                    </a:lnTo>
                    <a:lnTo>
                      <a:pt x="26" y="39"/>
                    </a:lnTo>
                    <a:lnTo>
                      <a:pt x="25" y="39"/>
                    </a:lnTo>
                    <a:lnTo>
                      <a:pt x="25" y="38"/>
                    </a:lnTo>
                    <a:lnTo>
                      <a:pt x="23" y="36"/>
                    </a:lnTo>
                    <a:lnTo>
                      <a:pt x="23" y="35"/>
                    </a:lnTo>
                    <a:lnTo>
                      <a:pt x="22" y="35"/>
                    </a:lnTo>
                    <a:lnTo>
                      <a:pt x="20" y="35"/>
                    </a:lnTo>
                    <a:lnTo>
                      <a:pt x="19" y="35"/>
                    </a:lnTo>
                    <a:lnTo>
                      <a:pt x="17" y="36"/>
                    </a:lnTo>
                    <a:lnTo>
                      <a:pt x="14" y="38"/>
                    </a:lnTo>
                    <a:lnTo>
                      <a:pt x="12" y="41"/>
                    </a:lnTo>
                    <a:lnTo>
                      <a:pt x="11" y="44"/>
                    </a:lnTo>
                    <a:lnTo>
                      <a:pt x="9" y="47"/>
                    </a:lnTo>
                    <a:lnTo>
                      <a:pt x="8" y="50"/>
                    </a:lnTo>
                    <a:lnTo>
                      <a:pt x="8" y="55"/>
                    </a:lnTo>
                    <a:lnTo>
                      <a:pt x="8" y="58"/>
                    </a:lnTo>
                    <a:lnTo>
                      <a:pt x="8" y="63"/>
                    </a:lnTo>
                    <a:lnTo>
                      <a:pt x="9" y="64"/>
                    </a:lnTo>
                    <a:lnTo>
                      <a:pt x="9" y="67"/>
                    </a:lnTo>
                    <a:lnTo>
                      <a:pt x="9" y="69"/>
                    </a:lnTo>
                    <a:lnTo>
                      <a:pt x="11" y="71"/>
                    </a:lnTo>
                    <a:lnTo>
                      <a:pt x="12" y="72"/>
                    </a:lnTo>
                    <a:lnTo>
                      <a:pt x="14" y="72"/>
                    </a:lnTo>
                    <a:lnTo>
                      <a:pt x="14" y="74"/>
                    </a:lnTo>
                    <a:lnTo>
                      <a:pt x="15" y="75"/>
                    </a:lnTo>
                    <a:lnTo>
                      <a:pt x="15" y="77"/>
                    </a:lnTo>
                    <a:lnTo>
                      <a:pt x="14" y="77"/>
                    </a:lnTo>
                    <a:lnTo>
                      <a:pt x="12" y="77"/>
                    </a:lnTo>
                    <a:lnTo>
                      <a:pt x="11" y="77"/>
                    </a:lnTo>
                    <a:lnTo>
                      <a:pt x="8" y="75"/>
                    </a:lnTo>
                    <a:lnTo>
                      <a:pt x="6" y="74"/>
                    </a:lnTo>
                    <a:lnTo>
                      <a:pt x="3" y="69"/>
                    </a:lnTo>
                    <a:lnTo>
                      <a:pt x="1" y="63"/>
                    </a:lnTo>
                    <a:lnTo>
                      <a:pt x="0" y="57"/>
                    </a:lnTo>
                    <a:lnTo>
                      <a:pt x="1" y="50"/>
                    </a:lnTo>
                    <a:lnTo>
                      <a:pt x="3" y="43"/>
                    </a:lnTo>
                    <a:lnTo>
                      <a:pt x="8" y="38"/>
                    </a:lnTo>
                    <a:lnTo>
                      <a:pt x="12" y="33"/>
                    </a:lnTo>
                    <a:lnTo>
                      <a:pt x="20" y="30"/>
                    </a:lnTo>
                    <a:lnTo>
                      <a:pt x="22" y="30"/>
                    </a:lnTo>
                    <a:lnTo>
                      <a:pt x="22" y="27"/>
                    </a:lnTo>
                    <a:lnTo>
                      <a:pt x="23" y="22"/>
                    </a:lnTo>
                    <a:lnTo>
                      <a:pt x="23" y="19"/>
                    </a:lnTo>
                    <a:lnTo>
                      <a:pt x="26" y="14"/>
                    </a:lnTo>
                    <a:lnTo>
                      <a:pt x="28" y="11"/>
                    </a:lnTo>
                    <a:lnTo>
                      <a:pt x="29" y="8"/>
                    </a:lnTo>
                    <a:lnTo>
                      <a:pt x="33" y="5"/>
                    </a:lnTo>
                    <a:lnTo>
                      <a:pt x="36" y="4"/>
                    </a:lnTo>
                    <a:lnTo>
                      <a:pt x="39" y="2"/>
                    </a:lnTo>
                    <a:lnTo>
                      <a:pt x="42" y="0"/>
                    </a:lnTo>
                    <a:lnTo>
                      <a:pt x="45" y="0"/>
                    </a:lnTo>
                    <a:lnTo>
                      <a:pt x="48" y="0"/>
                    </a:lnTo>
                    <a:lnTo>
                      <a:pt x="53" y="0"/>
                    </a:lnTo>
                    <a:lnTo>
                      <a:pt x="56" y="2"/>
                    </a:lnTo>
                    <a:lnTo>
                      <a:pt x="59" y="5"/>
                    </a:lnTo>
                    <a:lnTo>
                      <a:pt x="62" y="8"/>
                    </a:lnTo>
                    <a:close/>
                  </a:path>
                </a:pathLst>
              </a:custGeom>
              <a:solidFill>
                <a:srgbClr val="000000"/>
              </a:solidFill>
              <a:ln w="9525">
                <a:noFill/>
                <a:round/>
                <a:headEnd/>
                <a:tailEnd/>
              </a:ln>
            </p:spPr>
            <p:txBody>
              <a:bodyPr/>
              <a:lstStyle/>
              <a:p>
                <a:endParaRPr lang="en-US" dirty="0"/>
              </a:p>
            </p:txBody>
          </p:sp>
          <p:sp>
            <p:nvSpPr>
              <p:cNvPr id="122485" name="Freeform 629"/>
              <p:cNvSpPr>
                <a:spLocks/>
              </p:cNvSpPr>
              <p:nvPr/>
            </p:nvSpPr>
            <p:spPr bwMode="auto">
              <a:xfrm>
                <a:off x="1763" y="3069"/>
                <a:ext cx="17" cy="17"/>
              </a:xfrm>
              <a:custGeom>
                <a:avLst/>
                <a:gdLst>
                  <a:gd name="T0" fmla="*/ 17 w 17"/>
                  <a:gd name="T1" fmla="*/ 12 h 17"/>
                  <a:gd name="T2" fmla="*/ 17 w 17"/>
                  <a:gd name="T3" fmla="*/ 14 h 17"/>
                  <a:gd name="T4" fmla="*/ 17 w 17"/>
                  <a:gd name="T5" fmla="*/ 14 h 17"/>
                  <a:gd name="T6" fmla="*/ 15 w 17"/>
                  <a:gd name="T7" fmla="*/ 16 h 17"/>
                  <a:gd name="T8" fmla="*/ 15 w 17"/>
                  <a:gd name="T9" fmla="*/ 17 h 17"/>
                  <a:gd name="T10" fmla="*/ 14 w 17"/>
                  <a:gd name="T11" fmla="*/ 17 h 17"/>
                  <a:gd name="T12" fmla="*/ 12 w 17"/>
                  <a:gd name="T13" fmla="*/ 17 h 17"/>
                  <a:gd name="T14" fmla="*/ 12 w 17"/>
                  <a:gd name="T15" fmla="*/ 17 h 17"/>
                  <a:gd name="T16" fmla="*/ 11 w 17"/>
                  <a:gd name="T17" fmla="*/ 16 h 17"/>
                  <a:gd name="T18" fmla="*/ 9 w 17"/>
                  <a:gd name="T19" fmla="*/ 14 h 17"/>
                  <a:gd name="T20" fmla="*/ 8 w 17"/>
                  <a:gd name="T21" fmla="*/ 14 h 17"/>
                  <a:gd name="T22" fmla="*/ 6 w 17"/>
                  <a:gd name="T23" fmla="*/ 12 h 17"/>
                  <a:gd name="T24" fmla="*/ 6 w 17"/>
                  <a:gd name="T25" fmla="*/ 12 h 17"/>
                  <a:gd name="T26" fmla="*/ 5 w 17"/>
                  <a:gd name="T27" fmla="*/ 12 h 17"/>
                  <a:gd name="T28" fmla="*/ 3 w 17"/>
                  <a:gd name="T29" fmla="*/ 11 h 17"/>
                  <a:gd name="T30" fmla="*/ 1 w 17"/>
                  <a:gd name="T31" fmla="*/ 11 h 17"/>
                  <a:gd name="T32" fmla="*/ 0 w 17"/>
                  <a:gd name="T33" fmla="*/ 9 h 17"/>
                  <a:gd name="T34" fmla="*/ 1 w 17"/>
                  <a:gd name="T35" fmla="*/ 8 h 17"/>
                  <a:gd name="T36" fmla="*/ 1 w 17"/>
                  <a:gd name="T37" fmla="*/ 5 h 17"/>
                  <a:gd name="T38" fmla="*/ 3 w 17"/>
                  <a:gd name="T39" fmla="*/ 2 h 17"/>
                  <a:gd name="T40" fmla="*/ 5 w 17"/>
                  <a:gd name="T41" fmla="*/ 0 h 17"/>
                  <a:gd name="T42" fmla="*/ 6 w 17"/>
                  <a:gd name="T43" fmla="*/ 2 h 17"/>
                  <a:gd name="T44" fmla="*/ 8 w 17"/>
                  <a:gd name="T45" fmla="*/ 3 h 17"/>
                  <a:gd name="T46" fmla="*/ 9 w 17"/>
                  <a:gd name="T47" fmla="*/ 5 h 17"/>
                  <a:gd name="T48" fmla="*/ 12 w 17"/>
                  <a:gd name="T49" fmla="*/ 5 h 17"/>
                  <a:gd name="T50" fmla="*/ 14 w 17"/>
                  <a:gd name="T51" fmla="*/ 6 h 17"/>
                  <a:gd name="T52" fmla="*/ 15 w 17"/>
                  <a:gd name="T53" fmla="*/ 8 h 17"/>
                  <a:gd name="T54" fmla="*/ 17 w 17"/>
                  <a:gd name="T55" fmla="*/ 9 h 17"/>
                  <a:gd name="T56" fmla="*/ 17 w 17"/>
                  <a:gd name="T57" fmla="*/ 12 h 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
                  <a:gd name="T88" fmla="*/ 0 h 17"/>
                  <a:gd name="T89" fmla="*/ 17 w 17"/>
                  <a:gd name="T90" fmla="*/ 17 h 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 h="17">
                    <a:moveTo>
                      <a:pt x="17" y="12"/>
                    </a:moveTo>
                    <a:lnTo>
                      <a:pt x="17" y="14"/>
                    </a:lnTo>
                    <a:lnTo>
                      <a:pt x="15" y="16"/>
                    </a:lnTo>
                    <a:lnTo>
                      <a:pt x="15" y="17"/>
                    </a:lnTo>
                    <a:lnTo>
                      <a:pt x="14" y="17"/>
                    </a:lnTo>
                    <a:lnTo>
                      <a:pt x="12" y="17"/>
                    </a:lnTo>
                    <a:lnTo>
                      <a:pt x="11" y="16"/>
                    </a:lnTo>
                    <a:lnTo>
                      <a:pt x="9" y="14"/>
                    </a:lnTo>
                    <a:lnTo>
                      <a:pt x="8" y="14"/>
                    </a:lnTo>
                    <a:lnTo>
                      <a:pt x="6" y="12"/>
                    </a:lnTo>
                    <a:lnTo>
                      <a:pt x="5" y="12"/>
                    </a:lnTo>
                    <a:lnTo>
                      <a:pt x="3" y="11"/>
                    </a:lnTo>
                    <a:lnTo>
                      <a:pt x="1" y="11"/>
                    </a:lnTo>
                    <a:lnTo>
                      <a:pt x="0" y="9"/>
                    </a:lnTo>
                    <a:lnTo>
                      <a:pt x="1" y="8"/>
                    </a:lnTo>
                    <a:lnTo>
                      <a:pt x="1" y="5"/>
                    </a:lnTo>
                    <a:lnTo>
                      <a:pt x="3" y="2"/>
                    </a:lnTo>
                    <a:lnTo>
                      <a:pt x="5" y="0"/>
                    </a:lnTo>
                    <a:lnTo>
                      <a:pt x="6" y="2"/>
                    </a:lnTo>
                    <a:lnTo>
                      <a:pt x="8" y="3"/>
                    </a:lnTo>
                    <a:lnTo>
                      <a:pt x="9" y="5"/>
                    </a:lnTo>
                    <a:lnTo>
                      <a:pt x="12" y="5"/>
                    </a:lnTo>
                    <a:lnTo>
                      <a:pt x="14" y="6"/>
                    </a:lnTo>
                    <a:lnTo>
                      <a:pt x="15" y="8"/>
                    </a:lnTo>
                    <a:lnTo>
                      <a:pt x="17" y="9"/>
                    </a:lnTo>
                    <a:lnTo>
                      <a:pt x="17" y="12"/>
                    </a:lnTo>
                    <a:close/>
                  </a:path>
                </a:pathLst>
              </a:custGeom>
              <a:solidFill>
                <a:srgbClr val="FFFFFF"/>
              </a:solidFill>
              <a:ln w="9525">
                <a:noFill/>
                <a:round/>
                <a:headEnd/>
                <a:tailEnd/>
              </a:ln>
            </p:spPr>
            <p:txBody>
              <a:bodyPr/>
              <a:lstStyle/>
              <a:p>
                <a:endParaRPr lang="en-US" dirty="0"/>
              </a:p>
            </p:txBody>
          </p:sp>
          <p:sp>
            <p:nvSpPr>
              <p:cNvPr id="122486" name="Freeform 630"/>
              <p:cNvSpPr>
                <a:spLocks/>
              </p:cNvSpPr>
              <p:nvPr/>
            </p:nvSpPr>
            <p:spPr bwMode="auto">
              <a:xfrm>
                <a:off x="1641" y="3074"/>
                <a:ext cx="47" cy="50"/>
              </a:xfrm>
              <a:custGeom>
                <a:avLst/>
                <a:gdLst>
                  <a:gd name="T0" fmla="*/ 31 w 47"/>
                  <a:gd name="T1" fmla="*/ 17 h 50"/>
                  <a:gd name="T2" fmla="*/ 36 w 47"/>
                  <a:gd name="T3" fmla="*/ 17 h 50"/>
                  <a:gd name="T4" fmla="*/ 39 w 47"/>
                  <a:gd name="T5" fmla="*/ 18 h 50"/>
                  <a:gd name="T6" fmla="*/ 42 w 47"/>
                  <a:gd name="T7" fmla="*/ 21 h 50"/>
                  <a:gd name="T8" fmla="*/ 45 w 47"/>
                  <a:gd name="T9" fmla="*/ 25 h 50"/>
                  <a:gd name="T10" fmla="*/ 47 w 47"/>
                  <a:gd name="T11" fmla="*/ 28 h 50"/>
                  <a:gd name="T12" fmla="*/ 45 w 47"/>
                  <a:gd name="T13" fmla="*/ 29 h 50"/>
                  <a:gd name="T14" fmla="*/ 41 w 47"/>
                  <a:gd name="T15" fmla="*/ 29 h 50"/>
                  <a:gd name="T16" fmla="*/ 38 w 47"/>
                  <a:gd name="T17" fmla="*/ 29 h 50"/>
                  <a:gd name="T18" fmla="*/ 35 w 47"/>
                  <a:gd name="T19" fmla="*/ 29 h 50"/>
                  <a:gd name="T20" fmla="*/ 30 w 47"/>
                  <a:gd name="T21" fmla="*/ 31 h 50"/>
                  <a:gd name="T22" fmla="*/ 30 w 47"/>
                  <a:gd name="T23" fmla="*/ 39 h 50"/>
                  <a:gd name="T24" fmla="*/ 31 w 47"/>
                  <a:gd name="T25" fmla="*/ 45 h 50"/>
                  <a:gd name="T26" fmla="*/ 33 w 47"/>
                  <a:gd name="T27" fmla="*/ 48 h 50"/>
                  <a:gd name="T28" fmla="*/ 31 w 47"/>
                  <a:gd name="T29" fmla="*/ 50 h 50"/>
                  <a:gd name="T30" fmla="*/ 28 w 47"/>
                  <a:gd name="T31" fmla="*/ 48 h 50"/>
                  <a:gd name="T32" fmla="*/ 27 w 47"/>
                  <a:gd name="T33" fmla="*/ 45 h 50"/>
                  <a:gd name="T34" fmla="*/ 25 w 47"/>
                  <a:gd name="T35" fmla="*/ 42 h 50"/>
                  <a:gd name="T36" fmla="*/ 24 w 47"/>
                  <a:gd name="T37" fmla="*/ 37 h 50"/>
                  <a:gd name="T38" fmla="*/ 24 w 47"/>
                  <a:gd name="T39" fmla="*/ 32 h 50"/>
                  <a:gd name="T40" fmla="*/ 20 w 47"/>
                  <a:gd name="T41" fmla="*/ 37 h 50"/>
                  <a:gd name="T42" fmla="*/ 20 w 47"/>
                  <a:gd name="T43" fmla="*/ 45 h 50"/>
                  <a:gd name="T44" fmla="*/ 20 w 47"/>
                  <a:gd name="T45" fmla="*/ 50 h 50"/>
                  <a:gd name="T46" fmla="*/ 19 w 47"/>
                  <a:gd name="T47" fmla="*/ 46 h 50"/>
                  <a:gd name="T48" fmla="*/ 17 w 47"/>
                  <a:gd name="T49" fmla="*/ 42 h 50"/>
                  <a:gd name="T50" fmla="*/ 17 w 47"/>
                  <a:gd name="T51" fmla="*/ 34 h 50"/>
                  <a:gd name="T52" fmla="*/ 14 w 47"/>
                  <a:gd name="T53" fmla="*/ 34 h 50"/>
                  <a:gd name="T54" fmla="*/ 13 w 47"/>
                  <a:gd name="T55" fmla="*/ 40 h 50"/>
                  <a:gd name="T56" fmla="*/ 14 w 47"/>
                  <a:gd name="T57" fmla="*/ 45 h 50"/>
                  <a:gd name="T58" fmla="*/ 14 w 47"/>
                  <a:gd name="T59" fmla="*/ 48 h 50"/>
                  <a:gd name="T60" fmla="*/ 14 w 47"/>
                  <a:gd name="T61" fmla="*/ 50 h 50"/>
                  <a:gd name="T62" fmla="*/ 11 w 47"/>
                  <a:gd name="T63" fmla="*/ 48 h 50"/>
                  <a:gd name="T64" fmla="*/ 10 w 47"/>
                  <a:gd name="T65" fmla="*/ 42 h 50"/>
                  <a:gd name="T66" fmla="*/ 10 w 47"/>
                  <a:gd name="T67" fmla="*/ 34 h 50"/>
                  <a:gd name="T68" fmla="*/ 10 w 47"/>
                  <a:gd name="T69" fmla="*/ 28 h 50"/>
                  <a:gd name="T70" fmla="*/ 6 w 47"/>
                  <a:gd name="T71" fmla="*/ 34 h 50"/>
                  <a:gd name="T72" fmla="*/ 5 w 47"/>
                  <a:gd name="T73" fmla="*/ 40 h 50"/>
                  <a:gd name="T74" fmla="*/ 3 w 47"/>
                  <a:gd name="T75" fmla="*/ 45 h 50"/>
                  <a:gd name="T76" fmla="*/ 2 w 47"/>
                  <a:gd name="T77" fmla="*/ 42 h 50"/>
                  <a:gd name="T78" fmla="*/ 2 w 47"/>
                  <a:gd name="T79" fmla="*/ 37 h 50"/>
                  <a:gd name="T80" fmla="*/ 3 w 47"/>
                  <a:gd name="T81" fmla="*/ 32 h 50"/>
                  <a:gd name="T82" fmla="*/ 5 w 47"/>
                  <a:gd name="T83" fmla="*/ 29 h 50"/>
                  <a:gd name="T84" fmla="*/ 6 w 47"/>
                  <a:gd name="T85" fmla="*/ 26 h 50"/>
                  <a:gd name="T86" fmla="*/ 11 w 47"/>
                  <a:gd name="T87" fmla="*/ 25 h 50"/>
                  <a:gd name="T88" fmla="*/ 14 w 47"/>
                  <a:gd name="T89" fmla="*/ 23 h 50"/>
                  <a:gd name="T90" fmla="*/ 17 w 47"/>
                  <a:gd name="T91" fmla="*/ 21 h 50"/>
                  <a:gd name="T92" fmla="*/ 22 w 47"/>
                  <a:gd name="T93" fmla="*/ 21 h 50"/>
                  <a:gd name="T94" fmla="*/ 22 w 47"/>
                  <a:gd name="T95" fmla="*/ 17 h 50"/>
                  <a:gd name="T96" fmla="*/ 17 w 47"/>
                  <a:gd name="T97" fmla="*/ 17 h 50"/>
                  <a:gd name="T98" fmla="*/ 11 w 47"/>
                  <a:gd name="T99" fmla="*/ 18 h 50"/>
                  <a:gd name="T100" fmla="*/ 6 w 47"/>
                  <a:gd name="T101" fmla="*/ 18 h 50"/>
                  <a:gd name="T102" fmla="*/ 5 w 47"/>
                  <a:gd name="T103" fmla="*/ 14 h 50"/>
                  <a:gd name="T104" fmla="*/ 2 w 47"/>
                  <a:gd name="T105" fmla="*/ 11 h 50"/>
                  <a:gd name="T106" fmla="*/ 0 w 47"/>
                  <a:gd name="T107" fmla="*/ 9 h 50"/>
                  <a:gd name="T108" fmla="*/ 2 w 47"/>
                  <a:gd name="T109" fmla="*/ 6 h 50"/>
                  <a:gd name="T110" fmla="*/ 5 w 47"/>
                  <a:gd name="T111" fmla="*/ 3 h 50"/>
                  <a:gd name="T112" fmla="*/ 8 w 47"/>
                  <a:gd name="T113" fmla="*/ 3 h 50"/>
                  <a:gd name="T114" fmla="*/ 13 w 47"/>
                  <a:gd name="T115" fmla="*/ 3 h 50"/>
                  <a:gd name="T116" fmla="*/ 16 w 47"/>
                  <a:gd name="T117" fmla="*/ 1 h 50"/>
                  <a:gd name="T118" fmla="*/ 17 w 47"/>
                  <a:gd name="T119" fmla="*/ 3 h 50"/>
                  <a:gd name="T120" fmla="*/ 19 w 47"/>
                  <a:gd name="T121" fmla="*/ 9 h 50"/>
                  <a:gd name="T122" fmla="*/ 22 w 47"/>
                  <a:gd name="T123" fmla="*/ 14 h 50"/>
                  <a:gd name="T124" fmla="*/ 27 w 47"/>
                  <a:gd name="T125" fmla="*/ 17 h 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7"/>
                  <a:gd name="T190" fmla="*/ 0 h 50"/>
                  <a:gd name="T191" fmla="*/ 47 w 47"/>
                  <a:gd name="T192" fmla="*/ 50 h 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7" h="50">
                    <a:moveTo>
                      <a:pt x="28" y="18"/>
                    </a:moveTo>
                    <a:lnTo>
                      <a:pt x="31" y="17"/>
                    </a:lnTo>
                    <a:lnTo>
                      <a:pt x="33" y="17"/>
                    </a:lnTo>
                    <a:lnTo>
                      <a:pt x="36" y="17"/>
                    </a:lnTo>
                    <a:lnTo>
                      <a:pt x="38" y="18"/>
                    </a:lnTo>
                    <a:lnTo>
                      <a:pt x="39" y="18"/>
                    </a:lnTo>
                    <a:lnTo>
                      <a:pt x="41" y="20"/>
                    </a:lnTo>
                    <a:lnTo>
                      <a:pt x="42" y="21"/>
                    </a:lnTo>
                    <a:lnTo>
                      <a:pt x="45" y="23"/>
                    </a:lnTo>
                    <a:lnTo>
                      <a:pt x="45" y="25"/>
                    </a:lnTo>
                    <a:lnTo>
                      <a:pt x="47" y="26"/>
                    </a:lnTo>
                    <a:lnTo>
                      <a:pt x="47" y="28"/>
                    </a:lnTo>
                    <a:lnTo>
                      <a:pt x="47" y="29"/>
                    </a:lnTo>
                    <a:lnTo>
                      <a:pt x="45" y="29"/>
                    </a:lnTo>
                    <a:lnTo>
                      <a:pt x="42" y="29"/>
                    </a:lnTo>
                    <a:lnTo>
                      <a:pt x="41" y="29"/>
                    </a:lnTo>
                    <a:lnTo>
                      <a:pt x="39" y="29"/>
                    </a:lnTo>
                    <a:lnTo>
                      <a:pt x="38" y="29"/>
                    </a:lnTo>
                    <a:lnTo>
                      <a:pt x="36" y="29"/>
                    </a:lnTo>
                    <a:lnTo>
                      <a:pt x="35" y="29"/>
                    </a:lnTo>
                    <a:lnTo>
                      <a:pt x="33" y="28"/>
                    </a:lnTo>
                    <a:lnTo>
                      <a:pt x="30" y="31"/>
                    </a:lnTo>
                    <a:lnTo>
                      <a:pt x="30" y="36"/>
                    </a:lnTo>
                    <a:lnTo>
                      <a:pt x="30" y="39"/>
                    </a:lnTo>
                    <a:lnTo>
                      <a:pt x="30" y="43"/>
                    </a:lnTo>
                    <a:lnTo>
                      <a:pt x="31" y="45"/>
                    </a:lnTo>
                    <a:lnTo>
                      <a:pt x="33" y="46"/>
                    </a:lnTo>
                    <a:lnTo>
                      <a:pt x="33" y="48"/>
                    </a:lnTo>
                    <a:lnTo>
                      <a:pt x="33" y="50"/>
                    </a:lnTo>
                    <a:lnTo>
                      <a:pt x="31" y="50"/>
                    </a:lnTo>
                    <a:lnTo>
                      <a:pt x="30" y="50"/>
                    </a:lnTo>
                    <a:lnTo>
                      <a:pt x="28" y="48"/>
                    </a:lnTo>
                    <a:lnTo>
                      <a:pt x="28" y="46"/>
                    </a:lnTo>
                    <a:lnTo>
                      <a:pt x="27" y="45"/>
                    </a:lnTo>
                    <a:lnTo>
                      <a:pt x="25" y="43"/>
                    </a:lnTo>
                    <a:lnTo>
                      <a:pt x="25" y="42"/>
                    </a:lnTo>
                    <a:lnTo>
                      <a:pt x="25" y="40"/>
                    </a:lnTo>
                    <a:lnTo>
                      <a:pt x="24" y="37"/>
                    </a:lnTo>
                    <a:lnTo>
                      <a:pt x="24" y="34"/>
                    </a:lnTo>
                    <a:lnTo>
                      <a:pt x="24" y="32"/>
                    </a:lnTo>
                    <a:lnTo>
                      <a:pt x="20" y="32"/>
                    </a:lnTo>
                    <a:lnTo>
                      <a:pt x="20" y="37"/>
                    </a:lnTo>
                    <a:lnTo>
                      <a:pt x="20" y="42"/>
                    </a:lnTo>
                    <a:lnTo>
                      <a:pt x="20" y="45"/>
                    </a:lnTo>
                    <a:lnTo>
                      <a:pt x="24" y="50"/>
                    </a:lnTo>
                    <a:lnTo>
                      <a:pt x="20" y="50"/>
                    </a:lnTo>
                    <a:lnTo>
                      <a:pt x="19" y="46"/>
                    </a:lnTo>
                    <a:lnTo>
                      <a:pt x="17" y="42"/>
                    </a:lnTo>
                    <a:lnTo>
                      <a:pt x="17" y="37"/>
                    </a:lnTo>
                    <a:lnTo>
                      <a:pt x="17" y="34"/>
                    </a:lnTo>
                    <a:lnTo>
                      <a:pt x="14" y="32"/>
                    </a:lnTo>
                    <a:lnTo>
                      <a:pt x="14" y="34"/>
                    </a:lnTo>
                    <a:lnTo>
                      <a:pt x="13" y="37"/>
                    </a:lnTo>
                    <a:lnTo>
                      <a:pt x="13" y="40"/>
                    </a:lnTo>
                    <a:lnTo>
                      <a:pt x="13" y="45"/>
                    </a:lnTo>
                    <a:lnTo>
                      <a:pt x="14" y="45"/>
                    </a:lnTo>
                    <a:lnTo>
                      <a:pt x="14" y="46"/>
                    </a:lnTo>
                    <a:lnTo>
                      <a:pt x="14" y="48"/>
                    </a:lnTo>
                    <a:lnTo>
                      <a:pt x="16" y="50"/>
                    </a:lnTo>
                    <a:lnTo>
                      <a:pt x="14" y="50"/>
                    </a:lnTo>
                    <a:lnTo>
                      <a:pt x="13" y="50"/>
                    </a:lnTo>
                    <a:lnTo>
                      <a:pt x="11" y="48"/>
                    </a:lnTo>
                    <a:lnTo>
                      <a:pt x="10" y="46"/>
                    </a:lnTo>
                    <a:lnTo>
                      <a:pt x="10" y="42"/>
                    </a:lnTo>
                    <a:lnTo>
                      <a:pt x="10" y="39"/>
                    </a:lnTo>
                    <a:lnTo>
                      <a:pt x="10" y="34"/>
                    </a:lnTo>
                    <a:lnTo>
                      <a:pt x="11" y="29"/>
                    </a:lnTo>
                    <a:lnTo>
                      <a:pt x="10" y="28"/>
                    </a:lnTo>
                    <a:lnTo>
                      <a:pt x="8" y="31"/>
                    </a:lnTo>
                    <a:lnTo>
                      <a:pt x="6" y="34"/>
                    </a:lnTo>
                    <a:lnTo>
                      <a:pt x="6" y="37"/>
                    </a:lnTo>
                    <a:lnTo>
                      <a:pt x="5" y="40"/>
                    </a:lnTo>
                    <a:lnTo>
                      <a:pt x="5" y="45"/>
                    </a:lnTo>
                    <a:lnTo>
                      <a:pt x="3" y="45"/>
                    </a:lnTo>
                    <a:lnTo>
                      <a:pt x="2" y="43"/>
                    </a:lnTo>
                    <a:lnTo>
                      <a:pt x="2" y="42"/>
                    </a:lnTo>
                    <a:lnTo>
                      <a:pt x="2" y="39"/>
                    </a:lnTo>
                    <a:lnTo>
                      <a:pt x="2" y="37"/>
                    </a:lnTo>
                    <a:lnTo>
                      <a:pt x="2" y="36"/>
                    </a:lnTo>
                    <a:lnTo>
                      <a:pt x="3" y="32"/>
                    </a:lnTo>
                    <a:lnTo>
                      <a:pt x="3" y="31"/>
                    </a:lnTo>
                    <a:lnTo>
                      <a:pt x="5" y="29"/>
                    </a:lnTo>
                    <a:lnTo>
                      <a:pt x="5" y="28"/>
                    </a:lnTo>
                    <a:lnTo>
                      <a:pt x="6" y="26"/>
                    </a:lnTo>
                    <a:lnTo>
                      <a:pt x="10" y="25"/>
                    </a:lnTo>
                    <a:lnTo>
                      <a:pt x="11" y="25"/>
                    </a:lnTo>
                    <a:lnTo>
                      <a:pt x="13" y="23"/>
                    </a:lnTo>
                    <a:lnTo>
                      <a:pt x="14" y="23"/>
                    </a:lnTo>
                    <a:lnTo>
                      <a:pt x="16" y="21"/>
                    </a:lnTo>
                    <a:lnTo>
                      <a:pt x="17" y="21"/>
                    </a:lnTo>
                    <a:lnTo>
                      <a:pt x="20" y="21"/>
                    </a:lnTo>
                    <a:lnTo>
                      <a:pt x="22" y="21"/>
                    </a:lnTo>
                    <a:lnTo>
                      <a:pt x="24" y="20"/>
                    </a:lnTo>
                    <a:lnTo>
                      <a:pt x="22" y="17"/>
                    </a:lnTo>
                    <a:lnTo>
                      <a:pt x="19" y="17"/>
                    </a:lnTo>
                    <a:lnTo>
                      <a:pt x="17" y="17"/>
                    </a:lnTo>
                    <a:lnTo>
                      <a:pt x="14" y="17"/>
                    </a:lnTo>
                    <a:lnTo>
                      <a:pt x="11" y="18"/>
                    </a:lnTo>
                    <a:lnTo>
                      <a:pt x="8" y="18"/>
                    </a:lnTo>
                    <a:lnTo>
                      <a:pt x="6" y="18"/>
                    </a:lnTo>
                    <a:lnTo>
                      <a:pt x="5" y="15"/>
                    </a:lnTo>
                    <a:lnTo>
                      <a:pt x="5" y="14"/>
                    </a:lnTo>
                    <a:lnTo>
                      <a:pt x="3" y="12"/>
                    </a:lnTo>
                    <a:lnTo>
                      <a:pt x="2" y="11"/>
                    </a:lnTo>
                    <a:lnTo>
                      <a:pt x="2" y="9"/>
                    </a:lnTo>
                    <a:lnTo>
                      <a:pt x="0" y="9"/>
                    </a:lnTo>
                    <a:lnTo>
                      <a:pt x="0" y="7"/>
                    </a:lnTo>
                    <a:lnTo>
                      <a:pt x="2" y="6"/>
                    </a:lnTo>
                    <a:lnTo>
                      <a:pt x="2" y="4"/>
                    </a:lnTo>
                    <a:lnTo>
                      <a:pt x="5" y="3"/>
                    </a:lnTo>
                    <a:lnTo>
                      <a:pt x="6" y="3"/>
                    </a:lnTo>
                    <a:lnTo>
                      <a:pt x="8" y="3"/>
                    </a:lnTo>
                    <a:lnTo>
                      <a:pt x="10" y="3"/>
                    </a:lnTo>
                    <a:lnTo>
                      <a:pt x="13" y="3"/>
                    </a:lnTo>
                    <a:lnTo>
                      <a:pt x="14" y="3"/>
                    </a:lnTo>
                    <a:lnTo>
                      <a:pt x="16" y="1"/>
                    </a:lnTo>
                    <a:lnTo>
                      <a:pt x="17" y="0"/>
                    </a:lnTo>
                    <a:lnTo>
                      <a:pt x="17" y="3"/>
                    </a:lnTo>
                    <a:lnTo>
                      <a:pt x="19" y="6"/>
                    </a:lnTo>
                    <a:lnTo>
                      <a:pt x="19" y="9"/>
                    </a:lnTo>
                    <a:lnTo>
                      <a:pt x="20" y="12"/>
                    </a:lnTo>
                    <a:lnTo>
                      <a:pt x="22" y="14"/>
                    </a:lnTo>
                    <a:lnTo>
                      <a:pt x="24" y="17"/>
                    </a:lnTo>
                    <a:lnTo>
                      <a:pt x="27" y="17"/>
                    </a:lnTo>
                    <a:lnTo>
                      <a:pt x="28" y="18"/>
                    </a:lnTo>
                    <a:close/>
                  </a:path>
                </a:pathLst>
              </a:custGeom>
              <a:solidFill>
                <a:srgbClr val="FFFFFF"/>
              </a:solidFill>
              <a:ln w="9525">
                <a:noFill/>
                <a:round/>
                <a:headEnd/>
                <a:tailEnd/>
              </a:ln>
            </p:spPr>
            <p:txBody>
              <a:bodyPr/>
              <a:lstStyle/>
              <a:p>
                <a:endParaRPr lang="en-US" dirty="0"/>
              </a:p>
            </p:txBody>
          </p:sp>
          <p:sp>
            <p:nvSpPr>
              <p:cNvPr id="122487" name="Freeform 631"/>
              <p:cNvSpPr>
                <a:spLocks/>
              </p:cNvSpPr>
              <p:nvPr/>
            </p:nvSpPr>
            <p:spPr bwMode="auto">
              <a:xfrm>
                <a:off x="1817" y="3075"/>
                <a:ext cx="27" cy="58"/>
              </a:xfrm>
              <a:custGeom>
                <a:avLst/>
                <a:gdLst>
                  <a:gd name="T0" fmla="*/ 8 w 27"/>
                  <a:gd name="T1" fmla="*/ 8 h 58"/>
                  <a:gd name="T2" fmla="*/ 10 w 27"/>
                  <a:gd name="T3" fmla="*/ 10 h 58"/>
                  <a:gd name="T4" fmla="*/ 11 w 27"/>
                  <a:gd name="T5" fmla="*/ 10 h 58"/>
                  <a:gd name="T6" fmla="*/ 13 w 27"/>
                  <a:gd name="T7" fmla="*/ 13 h 58"/>
                  <a:gd name="T8" fmla="*/ 14 w 27"/>
                  <a:gd name="T9" fmla="*/ 13 h 58"/>
                  <a:gd name="T10" fmla="*/ 16 w 27"/>
                  <a:gd name="T11" fmla="*/ 16 h 58"/>
                  <a:gd name="T12" fmla="*/ 18 w 27"/>
                  <a:gd name="T13" fmla="*/ 17 h 58"/>
                  <a:gd name="T14" fmla="*/ 18 w 27"/>
                  <a:gd name="T15" fmla="*/ 20 h 58"/>
                  <a:gd name="T16" fmla="*/ 18 w 27"/>
                  <a:gd name="T17" fmla="*/ 24 h 58"/>
                  <a:gd name="T18" fmla="*/ 18 w 27"/>
                  <a:gd name="T19" fmla="*/ 24 h 58"/>
                  <a:gd name="T20" fmla="*/ 19 w 27"/>
                  <a:gd name="T21" fmla="*/ 25 h 58"/>
                  <a:gd name="T22" fmla="*/ 21 w 27"/>
                  <a:gd name="T23" fmla="*/ 25 h 58"/>
                  <a:gd name="T24" fmla="*/ 22 w 27"/>
                  <a:gd name="T25" fmla="*/ 25 h 58"/>
                  <a:gd name="T26" fmla="*/ 22 w 27"/>
                  <a:gd name="T27" fmla="*/ 27 h 58"/>
                  <a:gd name="T28" fmla="*/ 24 w 27"/>
                  <a:gd name="T29" fmla="*/ 27 h 58"/>
                  <a:gd name="T30" fmla="*/ 24 w 27"/>
                  <a:gd name="T31" fmla="*/ 28 h 58"/>
                  <a:gd name="T32" fmla="*/ 24 w 27"/>
                  <a:gd name="T33" fmla="*/ 30 h 58"/>
                  <a:gd name="T34" fmla="*/ 24 w 27"/>
                  <a:gd name="T35" fmla="*/ 33 h 58"/>
                  <a:gd name="T36" fmla="*/ 24 w 27"/>
                  <a:gd name="T37" fmla="*/ 36 h 58"/>
                  <a:gd name="T38" fmla="*/ 25 w 27"/>
                  <a:gd name="T39" fmla="*/ 41 h 58"/>
                  <a:gd name="T40" fmla="*/ 25 w 27"/>
                  <a:gd name="T41" fmla="*/ 44 h 58"/>
                  <a:gd name="T42" fmla="*/ 27 w 27"/>
                  <a:gd name="T43" fmla="*/ 47 h 58"/>
                  <a:gd name="T44" fmla="*/ 27 w 27"/>
                  <a:gd name="T45" fmla="*/ 49 h 58"/>
                  <a:gd name="T46" fmla="*/ 27 w 27"/>
                  <a:gd name="T47" fmla="*/ 52 h 58"/>
                  <a:gd name="T48" fmla="*/ 25 w 27"/>
                  <a:gd name="T49" fmla="*/ 56 h 58"/>
                  <a:gd name="T50" fmla="*/ 25 w 27"/>
                  <a:gd name="T51" fmla="*/ 56 h 58"/>
                  <a:gd name="T52" fmla="*/ 24 w 27"/>
                  <a:gd name="T53" fmla="*/ 58 h 58"/>
                  <a:gd name="T54" fmla="*/ 22 w 27"/>
                  <a:gd name="T55" fmla="*/ 58 h 58"/>
                  <a:gd name="T56" fmla="*/ 21 w 27"/>
                  <a:gd name="T57" fmla="*/ 56 h 58"/>
                  <a:gd name="T58" fmla="*/ 22 w 27"/>
                  <a:gd name="T59" fmla="*/ 53 h 58"/>
                  <a:gd name="T60" fmla="*/ 24 w 27"/>
                  <a:gd name="T61" fmla="*/ 50 h 58"/>
                  <a:gd name="T62" fmla="*/ 22 w 27"/>
                  <a:gd name="T63" fmla="*/ 47 h 58"/>
                  <a:gd name="T64" fmla="*/ 21 w 27"/>
                  <a:gd name="T65" fmla="*/ 44 h 58"/>
                  <a:gd name="T66" fmla="*/ 21 w 27"/>
                  <a:gd name="T67" fmla="*/ 41 h 58"/>
                  <a:gd name="T68" fmla="*/ 22 w 27"/>
                  <a:gd name="T69" fmla="*/ 36 h 58"/>
                  <a:gd name="T70" fmla="*/ 21 w 27"/>
                  <a:gd name="T71" fmla="*/ 33 h 58"/>
                  <a:gd name="T72" fmla="*/ 21 w 27"/>
                  <a:gd name="T73" fmla="*/ 30 h 58"/>
                  <a:gd name="T74" fmla="*/ 18 w 27"/>
                  <a:gd name="T75" fmla="*/ 28 h 58"/>
                  <a:gd name="T76" fmla="*/ 16 w 27"/>
                  <a:gd name="T77" fmla="*/ 28 h 58"/>
                  <a:gd name="T78" fmla="*/ 14 w 27"/>
                  <a:gd name="T79" fmla="*/ 27 h 58"/>
                  <a:gd name="T80" fmla="*/ 14 w 27"/>
                  <a:gd name="T81" fmla="*/ 25 h 58"/>
                  <a:gd name="T82" fmla="*/ 13 w 27"/>
                  <a:gd name="T83" fmla="*/ 22 h 58"/>
                  <a:gd name="T84" fmla="*/ 13 w 27"/>
                  <a:gd name="T85" fmla="*/ 20 h 58"/>
                  <a:gd name="T86" fmla="*/ 13 w 27"/>
                  <a:gd name="T87" fmla="*/ 19 h 58"/>
                  <a:gd name="T88" fmla="*/ 11 w 27"/>
                  <a:gd name="T89" fmla="*/ 16 h 58"/>
                  <a:gd name="T90" fmla="*/ 11 w 27"/>
                  <a:gd name="T91" fmla="*/ 16 h 58"/>
                  <a:gd name="T92" fmla="*/ 8 w 27"/>
                  <a:gd name="T93" fmla="*/ 13 h 58"/>
                  <a:gd name="T94" fmla="*/ 7 w 27"/>
                  <a:gd name="T95" fmla="*/ 13 h 58"/>
                  <a:gd name="T96" fmla="*/ 5 w 27"/>
                  <a:gd name="T97" fmla="*/ 10 h 58"/>
                  <a:gd name="T98" fmla="*/ 4 w 27"/>
                  <a:gd name="T99" fmla="*/ 10 h 58"/>
                  <a:gd name="T100" fmla="*/ 2 w 27"/>
                  <a:gd name="T101" fmla="*/ 6 h 58"/>
                  <a:gd name="T102" fmla="*/ 0 w 27"/>
                  <a:gd name="T103" fmla="*/ 5 h 58"/>
                  <a:gd name="T104" fmla="*/ 0 w 27"/>
                  <a:gd name="T105" fmla="*/ 3 h 58"/>
                  <a:gd name="T106" fmla="*/ 0 w 27"/>
                  <a:gd name="T107" fmla="*/ 0 h 58"/>
                  <a:gd name="T108" fmla="*/ 2 w 27"/>
                  <a:gd name="T109" fmla="*/ 0 h 58"/>
                  <a:gd name="T110" fmla="*/ 2 w 27"/>
                  <a:gd name="T111" fmla="*/ 2 h 58"/>
                  <a:gd name="T112" fmla="*/ 4 w 27"/>
                  <a:gd name="T113" fmla="*/ 2 h 58"/>
                  <a:gd name="T114" fmla="*/ 4 w 27"/>
                  <a:gd name="T115" fmla="*/ 3 h 58"/>
                  <a:gd name="T116" fmla="*/ 5 w 27"/>
                  <a:gd name="T117" fmla="*/ 5 h 58"/>
                  <a:gd name="T118" fmla="*/ 5 w 27"/>
                  <a:gd name="T119" fmla="*/ 6 h 58"/>
                  <a:gd name="T120" fmla="*/ 7 w 27"/>
                  <a:gd name="T121" fmla="*/ 6 h 58"/>
                  <a:gd name="T122" fmla="*/ 8 w 27"/>
                  <a:gd name="T123" fmla="*/ 8 h 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7"/>
                  <a:gd name="T187" fmla="*/ 0 h 58"/>
                  <a:gd name="T188" fmla="*/ 27 w 27"/>
                  <a:gd name="T189" fmla="*/ 58 h 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7" h="58">
                    <a:moveTo>
                      <a:pt x="8" y="8"/>
                    </a:moveTo>
                    <a:lnTo>
                      <a:pt x="10" y="10"/>
                    </a:lnTo>
                    <a:lnTo>
                      <a:pt x="11" y="10"/>
                    </a:lnTo>
                    <a:lnTo>
                      <a:pt x="13" y="13"/>
                    </a:lnTo>
                    <a:lnTo>
                      <a:pt x="14" y="13"/>
                    </a:lnTo>
                    <a:lnTo>
                      <a:pt x="16" y="16"/>
                    </a:lnTo>
                    <a:lnTo>
                      <a:pt x="18" y="17"/>
                    </a:lnTo>
                    <a:lnTo>
                      <a:pt x="18" y="20"/>
                    </a:lnTo>
                    <a:lnTo>
                      <a:pt x="18" y="24"/>
                    </a:lnTo>
                    <a:lnTo>
                      <a:pt x="19" y="25"/>
                    </a:lnTo>
                    <a:lnTo>
                      <a:pt x="21" y="25"/>
                    </a:lnTo>
                    <a:lnTo>
                      <a:pt x="22" y="25"/>
                    </a:lnTo>
                    <a:lnTo>
                      <a:pt x="22" y="27"/>
                    </a:lnTo>
                    <a:lnTo>
                      <a:pt x="24" y="27"/>
                    </a:lnTo>
                    <a:lnTo>
                      <a:pt x="24" y="28"/>
                    </a:lnTo>
                    <a:lnTo>
                      <a:pt x="24" y="30"/>
                    </a:lnTo>
                    <a:lnTo>
                      <a:pt x="24" y="33"/>
                    </a:lnTo>
                    <a:lnTo>
                      <a:pt x="24" y="36"/>
                    </a:lnTo>
                    <a:lnTo>
                      <a:pt x="25" y="41"/>
                    </a:lnTo>
                    <a:lnTo>
                      <a:pt x="25" y="44"/>
                    </a:lnTo>
                    <a:lnTo>
                      <a:pt x="27" y="47"/>
                    </a:lnTo>
                    <a:lnTo>
                      <a:pt x="27" y="49"/>
                    </a:lnTo>
                    <a:lnTo>
                      <a:pt x="27" y="52"/>
                    </a:lnTo>
                    <a:lnTo>
                      <a:pt x="25" y="56"/>
                    </a:lnTo>
                    <a:lnTo>
                      <a:pt x="24" y="58"/>
                    </a:lnTo>
                    <a:lnTo>
                      <a:pt x="22" y="58"/>
                    </a:lnTo>
                    <a:lnTo>
                      <a:pt x="21" y="56"/>
                    </a:lnTo>
                    <a:lnTo>
                      <a:pt x="22" y="53"/>
                    </a:lnTo>
                    <a:lnTo>
                      <a:pt x="24" y="50"/>
                    </a:lnTo>
                    <a:lnTo>
                      <a:pt x="22" y="47"/>
                    </a:lnTo>
                    <a:lnTo>
                      <a:pt x="21" y="44"/>
                    </a:lnTo>
                    <a:lnTo>
                      <a:pt x="21" y="41"/>
                    </a:lnTo>
                    <a:lnTo>
                      <a:pt x="22" y="36"/>
                    </a:lnTo>
                    <a:lnTo>
                      <a:pt x="21" y="33"/>
                    </a:lnTo>
                    <a:lnTo>
                      <a:pt x="21" y="30"/>
                    </a:lnTo>
                    <a:lnTo>
                      <a:pt x="18" y="28"/>
                    </a:lnTo>
                    <a:lnTo>
                      <a:pt x="16" y="28"/>
                    </a:lnTo>
                    <a:lnTo>
                      <a:pt x="14" y="27"/>
                    </a:lnTo>
                    <a:lnTo>
                      <a:pt x="14" y="25"/>
                    </a:lnTo>
                    <a:lnTo>
                      <a:pt x="13" y="22"/>
                    </a:lnTo>
                    <a:lnTo>
                      <a:pt x="13" y="20"/>
                    </a:lnTo>
                    <a:lnTo>
                      <a:pt x="13" y="19"/>
                    </a:lnTo>
                    <a:lnTo>
                      <a:pt x="11" y="16"/>
                    </a:lnTo>
                    <a:lnTo>
                      <a:pt x="8" y="13"/>
                    </a:lnTo>
                    <a:lnTo>
                      <a:pt x="7" y="13"/>
                    </a:lnTo>
                    <a:lnTo>
                      <a:pt x="5" y="10"/>
                    </a:lnTo>
                    <a:lnTo>
                      <a:pt x="4" y="10"/>
                    </a:lnTo>
                    <a:lnTo>
                      <a:pt x="2" y="6"/>
                    </a:lnTo>
                    <a:lnTo>
                      <a:pt x="0" y="5"/>
                    </a:lnTo>
                    <a:lnTo>
                      <a:pt x="0" y="3"/>
                    </a:lnTo>
                    <a:lnTo>
                      <a:pt x="0" y="0"/>
                    </a:lnTo>
                    <a:lnTo>
                      <a:pt x="2" y="0"/>
                    </a:lnTo>
                    <a:lnTo>
                      <a:pt x="2" y="2"/>
                    </a:lnTo>
                    <a:lnTo>
                      <a:pt x="4" y="2"/>
                    </a:lnTo>
                    <a:lnTo>
                      <a:pt x="4" y="3"/>
                    </a:lnTo>
                    <a:lnTo>
                      <a:pt x="5" y="5"/>
                    </a:lnTo>
                    <a:lnTo>
                      <a:pt x="5" y="6"/>
                    </a:lnTo>
                    <a:lnTo>
                      <a:pt x="7" y="6"/>
                    </a:lnTo>
                    <a:lnTo>
                      <a:pt x="8" y="8"/>
                    </a:lnTo>
                    <a:close/>
                  </a:path>
                </a:pathLst>
              </a:custGeom>
              <a:solidFill>
                <a:srgbClr val="000000"/>
              </a:solidFill>
              <a:ln w="9525">
                <a:noFill/>
                <a:round/>
                <a:headEnd/>
                <a:tailEnd/>
              </a:ln>
            </p:spPr>
            <p:txBody>
              <a:bodyPr/>
              <a:lstStyle/>
              <a:p>
                <a:endParaRPr lang="en-US" dirty="0"/>
              </a:p>
            </p:txBody>
          </p:sp>
          <p:sp>
            <p:nvSpPr>
              <p:cNvPr id="122488" name="Freeform 632"/>
              <p:cNvSpPr>
                <a:spLocks/>
              </p:cNvSpPr>
              <p:nvPr/>
            </p:nvSpPr>
            <p:spPr bwMode="auto">
              <a:xfrm>
                <a:off x="1735" y="3083"/>
                <a:ext cx="39" cy="39"/>
              </a:xfrm>
              <a:custGeom>
                <a:avLst/>
                <a:gdLst>
                  <a:gd name="T0" fmla="*/ 37 w 39"/>
                  <a:gd name="T1" fmla="*/ 9 h 39"/>
                  <a:gd name="T2" fmla="*/ 37 w 39"/>
                  <a:gd name="T3" fmla="*/ 16 h 39"/>
                  <a:gd name="T4" fmla="*/ 39 w 39"/>
                  <a:gd name="T5" fmla="*/ 20 h 39"/>
                  <a:gd name="T6" fmla="*/ 39 w 39"/>
                  <a:gd name="T7" fmla="*/ 25 h 39"/>
                  <a:gd name="T8" fmla="*/ 37 w 39"/>
                  <a:gd name="T9" fmla="*/ 28 h 39"/>
                  <a:gd name="T10" fmla="*/ 34 w 39"/>
                  <a:gd name="T11" fmla="*/ 31 h 39"/>
                  <a:gd name="T12" fmla="*/ 33 w 39"/>
                  <a:gd name="T13" fmla="*/ 28 h 39"/>
                  <a:gd name="T14" fmla="*/ 31 w 39"/>
                  <a:gd name="T15" fmla="*/ 25 h 39"/>
                  <a:gd name="T16" fmla="*/ 29 w 39"/>
                  <a:gd name="T17" fmla="*/ 23 h 39"/>
                  <a:gd name="T18" fmla="*/ 28 w 39"/>
                  <a:gd name="T19" fmla="*/ 20 h 39"/>
                  <a:gd name="T20" fmla="*/ 25 w 39"/>
                  <a:gd name="T21" fmla="*/ 20 h 39"/>
                  <a:gd name="T22" fmla="*/ 22 w 39"/>
                  <a:gd name="T23" fmla="*/ 23 h 39"/>
                  <a:gd name="T24" fmla="*/ 20 w 39"/>
                  <a:gd name="T25" fmla="*/ 27 h 39"/>
                  <a:gd name="T26" fmla="*/ 20 w 39"/>
                  <a:gd name="T27" fmla="*/ 31 h 39"/>
                  <a:gd name="T28" fmla="*/ 19 w 39"/>
                  <a:gd name="T29" fmla="*/ 33 h 39"/>
                  <a:gd name="T30" fmla="*/ 19 w 39"/>
                  <a:gd name="T31" fmla="*/ 37 h 39"/>
                  <a:gd name="T32" fmla="*/ 15 w 39"/>
                  <a:gd name="T33" fmla="*/ 34 h 39"/>
                  <a:gd name="T34" fmla="*/ 15 w 39"/>
                  <a:gd name="T35" fmla="*/ 30 h 39"/>
                  <a:gd name="T36" fmla="*/ 17 w 39"/>
                  <a:gd name="T37" fmla="*/ 25 h 39"/>
                  <a:gd name="T38" fmla="*/ 19 w 39"/>
                  <a:gd name="T39" fmla="*/ 19 h 39"/>
                  <a:gd name="T40" fmla="*/ 17 w 39"/>
                  <a:gd name="T41" fmla="*/ 17 h 39"/>
                  <a:gd name="T42" fmla="*/ 15 w 39"/>
                  <a:gd name="T43" fmla="*/ 17 h 39"/>
                  <a:gd name="T44" fmla="*/ 14 w 39"/>
                  <a:gd name="T45" fmla="*/ 19 h 39"/>
                  <a:gd name="T46" fmla="*/ 12 w 39"/>
                  <a:gd name="T47" fmla="*/ 22 h 39"/>
                  <a:gd name="T48" fmla="*/ 12 w 39"/>
                  <a:gd name="T49" fmla="*/ 25 h 39"/>
                  <a:gd name="T50" fmla="*/ 12 w 39"/>
                  <a:gd name="T51" fmla="*/ 34 h 39"/>
                  <a:gd name="T52" fmla="*/ 12 w 39"/>
                  <a:gd name="T53" fmla="*/ 39 h 39"/>
                  <a:gd name="T54" fmla="*/ 8 w 39"/>
                  <a:gd name="T55" fmla="*/ 36 h 39"/>
                  <a:gd name="T56" fmla="*/ 6 w 39"/>
                  <a:gd name="T57" fmla="*/ 30 h 39"/>
                  <a:gd name="T58" fmla="*/ 8 w 39"/>
                  <a:gd name="T59" fmla="*/ 22 h 39"/>
                  <a:gd name="T60" fmla="*/ 9 w 39"/>
                  <a:gd name="T61" fmla="*/ 14 h 39"/>
                  <a:gd name="T62" fmla="*/ 8 w 39"/>
                  <a:gd name="T63" fmla="*/ 16 h 39"/>
                  <a:gd name="T64" fmla="*/ 4 w 39"/>
                  <a:gd name="T65" fmla="*/ 22 h 39"/>
                  <a:gd name="T66" fmla="*/ 3 w 39"/>
                  <a:gd name="T67" fmla="*/ 27 h 39"/>
                  <a:gd name="T68" fmla="*/ 3 w 39"/>
                  <a:gd name="T69" fmla="*/ 33 h 39"/>
                  <a:gd name="T70" fmla="*/ 4 w 39"/>
                  <a:gd name="T71" fmla="*/ 37 h 39"/>
                  <a:gd name="T72" fmla="*/ 3 w 39"/>
                  <a:gd name="T73" fmla="*/ 37 h 39"/>
                  <a:gd name="T74" fmla="*/ 0 w 39"/>
                  <a:gd name="T75" fmla="*/ 37 h 39"/>
                  <a:gd name="T76" fmla="*/ 1 w 39"/>
                  <a:gd name="T77" fmla="*/ 25 h 39"/>
                  <a:gd name="T78" fmla="*/ 3 w 39"/>
                  <a:gd name="T79" fmla="*/ 12 h 39"/>
                  <a:gd name="T80" fmla="*/ 9 w 39"/>
                  <a:gd name="T81" fmla="*/ 8 h 39"/>
                  <a:gd name="T82" fmla="*/ 15 w 39"/>
                  <a:gd name="T83" fmla="*/ 9 h 39"/>
                  <a:gd name="T84" fmla="*/ 22 w 39"/>
                  <a:gd name="T85" fmla="*/ 12 h 39"/>
                  <a:gd name="T86" fmla="*/ 28 w 39"/>
                  <a:gd name="T87" fmla="*/ 16 h 39"/>
                  <a:gd name="T88" fmla="*/ 31 w 39"/>
                  <a:gd name="T89" fmla="*/ 12 h 39"/>
                  <a:gd name="T90" fmla="*/ 26 w 39"/>
                  <a:gd name="T91" fmla="*/ 9 h 39"/>
                  <a:gd name="T92" fmla="*/ 22 w 39"/>
                  <a:gd name="T93" fmla="*/ 6 h 39"/>
                  <a:gd name="T94" fmla="*/ 22 w 39"/>
                  <a:gd name="T95" fmla="*/ 3 h 39"/>
                  <a:gd name="T96" fmla="*/ 26 w 39"/>
                  <a:gd name="T97" fmla="*/ 0 h 39"/>
                  <a:gd name="T98" fmla="*/ 29 w 39"/>
                  <a:gd name="T99" fmla="*/ 0 h 39"/>
                  <a:gd name="T100" fmla="*/ 34 w 39"/>
                  <a:gd name="T101" fmla="*/ 3 h 39"/>
                  <a:gd name="T102" fmla="*/ 37 w 39"/>
                  <a:gd name="T103" fmla="*/ 5 h 3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9"/>
                  <a:gd name="T157" fmla="*/ 0 h 39"/>
                  <a:gd name="T158" fmla="*/ 39 w 39"/>
                  <a:gd name="T159" fmla="*/ 39 h 3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9" h="39">
                    <a:moveTo>
                      <a:pt x="39" y="6"/>
                    </a:moveTo>
                    <a:lnTo>
                      <a:pt x="37" y="9"/>
                    </a:lnTo>
                    <a:lnTo>
                      <a:pt x="37" y="12"/>
                    </a:lnTo>
                    <a:lnTo>
                      <a:pt x="37" y="16"/>
                    </a:lnTo>
                    <a:lnTo>
                      <a:pt x="37" y="19"/>
                    </a:lnTo>
                    <a:lnTo>
                      <a:pt x="39" y="20"/>
                    </a:lnTo>
                    <a:lnTo>
                      <a:pt x="39" y="22"/>
                    </a:lnTo>
                    <a:lnTo>
                      <a:pt x="39" y="25"/>
                    </a:lnTo>
                    <a:lnTo>
                      <a:pt x="37" y="27"/>
                    </a:lnTo>
                    <a:lnTo>
                      <a:pt x="37" y="28"/>
                    </a:lnTo>
                    <a:lnTo>
                      <a:pt x="36" y="30"/>
                    </a:lnTo>
                    <a:lnTo>
                      <a:pt x="34" y="31"/>
                    </a:lnTo>
                    <a:lnTo>
                      <a:pt x="33" y="30"/>
                    </a:lnTo>
                    <a:lnTo>
                      <a:pt x="33" y="28"/>
                    </a:lnTo>
                    <a:lnTo>
                      <a:pt x="31" y="28"/>
                    </a:lnTo>
                    <a:lnTo>
                      <a:pt x="31" y="25"/>
                    </a:lnTo>
                    <a:lnTo>
                      <a:pt x="31" y="23"/>
                    </a:lnTo>
                    <a:lnTo>
                      <a:pt x="29" y="23"/>
                    </a:lnTo>
                    <a:lnTo>
                      <a:pt x="29" y="22"/>
                    </a:lnTo>
                    <a:lnTo>
                      <a:pt x="28" y="20"/>
                    </a:lnTo>
                    <a:lnTo>
                      <a:pt x="26" y="20"/>
                    </a:lnTo>
                    <a:lnTo>
                      <a:pt x="25" y="20"/>
                    </a:lnTo>
                    <a:lnTo>
                      <a:pt x="23" y="22"/>
                    </a:lnTo>
                    <a:lnTo>
                      <a:pt x="22" y="23"/>
                    </a:lnTo>
                    <a:lnTo>
                      <a:pt x="22" y="25"/>
                    </a:lnTo>
                    <a:lnTo>
                      <a:pt x="20" y="27"/>
                    </a:lnTo>
                    <a:lnTo>
                      <a:pt x="20" y="28"/>
                    </a:lnTo>
                    <a:lnTo>
                      <a:pt x="20" y="31"/>
                    </a:lnTo>
                    <a:lnTo>
                      <a:pt x="19" y="33"/>
                    </a:lnTo>
                    <a:lnTo>
                      <a:pt x="19" y="36"/>
                    </a:lnTo>
                    <a:lnTo>
                      <a:pt x="19" y="37"/>
                    </a:lnTo>
                    <a:lnTo>
                      <a:pt x="17" y="37"/>
                    </a:lnTo>
                    <a:lnTo>
                      <a:pt x="15" y="34"/>
                    </a:lnTo>
                    <a:lnTo>
                      <a:pt x="15" y="33"/>
                    </a:lnTo>
                    <a:lnTo>
                      <a:pt x="15" y="30"/>
                    </a:lnTo>
                    <a:lnTo>
                      <a:pt x="15" y="28"/>
                    </a:lnTo>
                    <a:lnTo>
                      <a:pt x="17" y="25"/>
                    </a:lnTo>
                    <a:lnTo>
                      <a:pt x="17" y="22"/>
                    </a:lnTo>
                    <a:lnTo>
                      <a:pt x="19" y="19"/>
                    </a:lnTo>
                    <a:lnTo>
                      <a:pt x="19" y="17"/>
                    </a:lnTo>
                    <a:lnTo>
                      <a:pt x="17" y="17"/>
                    </a:lnTo>
                    <a:lnTo>
                      <a:pt x="15" y="17"/>
                    </a:lnTo>
                    <a:lnTo>
                      <a:pt x="14" y="19"/>
                    </a:lnTo>
                    <a:lnTo>
                      <a:pt x="12" y="20"/>
                    </a:lnTo>
                    <a:lnTo>
                      <a:pt x="12" y="22"/>
                    </a:lnTo>
                    <a:lnTo>
                      <a:pt x="12" y="25"/>
                    </a:lnTo>
                    <a:lnTo>
                      <a:pt x="12" y="30"/>
                    </a:lnTo>
                    <a:lnTo>
                      <a:pt x="12" y="34"/>
                    </a:lnTo>
                    <a:lnTo>
                      <a:pt x="12" y="37"/>
                    </a:lnTo>
                    <a:lnTo>
                      <a:pt x="12" y="39"/>
                    </a:lnTo>
                    <a:lnTo>
                      <a:pt x="9" y="37"/>
                    </a:lnTo>
                    <a:lnTo>
                      <a:pt x="8" y="36"/>
                    </a:lnTo>
                    <a:lnTo>
                      <a:pt x="8" y="33"/>
                    </a:lnTo>
                    <a:lnTo>
                      <a:pt x="6" y="30"/>
                    </a:lnTo>
                    <a:lnTo>
                      <a:pt x="8" y="27"/>
                    </a:lnTo>
                    <a:lnTo>
                      <a:pt x="8" y="22"/>
                    </a:lnTo>
                    <a:lnTo>
                      <a:pt x="9" y="19"/>
                    </a:lnTo>
                    <a:lnTo>
                      <a:pt x="9" y="14"/>
                    </a:lnTo>
                    <a:lnTo>
                      <a:pt x="8" y="16"/>
                    </a:lnTo>
                    <a:lnTo>
                      <a:pt x="6" y="19"/>
                    </a:lnTo>
                    <a:lnTo>
                      <a:pt x="4" y="22"/>
                    </a:lnTo>
                    <a:lnTo>
                      <a:pt x="4" y="23"/>
                    </a:lnTo>
                    <a:lnTo>
                      <a:pt x="3" y="27"/>
                    </a:lnTo>
                    <a:lnTo>
                      <a:pt x="3" y="30"/>
                    </a:lnTo>
                    <a:lnTo>
                      <a:pt x="3" y="33"/>
                    </a:lnTo>
                    <a:lnTo>
                      <a:pt x="3" y="36"/>
                    </a:lnTo>
                    <a:lnTo>
                      <a:pt x="4" y="37"/>
                    </a:lnTo>
                    <a:lnTo>
                      <a:pt x="3" y="37"/>
                    </a:lnTo>
                    <a:lnTo>
                      <a:pt x="1" y="37"/>
                    </a:lnTo>
                    <a:lnTo>
                      <a:pt x="0" y="37"/>
                    </a:lnTo>
                    <a:lnTo>
                      <a:pt x="0" y="31"/>
                    </a:lnTo>
                    <a:lnTo>
                      <a:pt x="1" y="25"/>
                    </a:lnTo>
                    <a:lnTo>
                      <a:pt x="1" y="19"/>
                    </a:lnTo>
                    <a:lnTo>
                      <a:pt x="3" y="12"/>
                    </a:lnTo>
                    <a:lnTo>
                      <a:pt x="4" y="9"/>
                    </a:lnTo>
                    <a:lnTo>
                      <a:pt x="9" y="8"/>
                    </a:lnTo>
                    <a:lnTo>
                      <a:pt x="12" y="8"/>
                    </a:lnTo>
                    <a:lnTo>
                      <a:pt x="15" y="9"/>
                    </a:lnTo>
                    <a:lnTo>
                      <a:pt x="19" y="11"/>
                    </a:lnTo>
                    <a:lnTo>
                      <a:pt x="22" y="12"/>
                    </a:lnTo>
                    <a:lnTo>
                      <a:pt x="25" y="14"/>
                    </a:lnTo>
                    <a:lnTo>
                      <a:pt x="28" y="16"/>
                    </a:lnTo>
                    <a:lnTo>
                      <a:pt x="31" y="14"/>
                    </a:lnTo>
                    <a:lnTo>
                      <a:pt x="31" y="12"/>
                    </a:lnTo>
                    <a:lnTo>
                      <a:pt x="28" y="11"/>
                    </a:lnTo>
                    <a:lnTo>
                      <a:pt x="26" y="9"/>
                    </a:lnTo>
                    <a:lnTo>
                      <a:pt x="23" y="8"/>
                    </a:lnTo>
                    <a:lnTo>
                      <a:pt x="22" y="6"/>
                    </a:lnTo>
                    <a:lnTo>
                      <a:pt x="22" y="5"/>
                    </a:lnTo>
                    <a:lnTo>
                      <a:pt x="22" y="3"/>
                    </a:lnTo>
                    <a:lnTo>
                      <a:pt x="25" y="0"/>
                    </a:lnTo>
                    <a:lnTo>
                      <a:pt x="26" y="0"/>
                    </a:lnTo>
                    <a:lnTo>
                      <a:pt x="28" y="0"/>
                    </a:lnTo>
                    <a:lnTo>
                      <a:pt x="29" y="0"/>
                    </a:lnTo>
                    <a:lnTo>
                      <a:pt x="31" y="2"/>
                    </a:lnTo>
                    <a:lnTo>
                      <a:pt x="34" y="3"/>
                    </a:lnTo>
                    <a:lnTo>
                      <a:pt x="36" y="3"/>
                    </a:lnTo>
                    <a:lnTo>
                      <a:pt x="37" y="5"/>
                    </a:lnTo>
                    <a:lnTo>
                      <a:pt x="39" y="6"/>
                    </a:lnTo>
                    <a:close/>
                  </a:path>
                </a:pathLst>
              </a:custGeom>
              <a:solidFill>
                <a:srgbClr val="FFFFFF"/>
              </a:solidFill>
              <a:ln w="9525">
                <a:noFill/>
                <a:round/>
                <a:headEnd/>
                <a:tailEnd/>
              </a:ln>
            </p:spPr>
            <p:txBody>
              <a:bodyPr/>
              <a:lstStyle/>
              <a:p>
                <a:endParaRPr lang="en-US" dirty="0"/>
              </a:p>
            </p:txBody>
          </p:sp>
          <p:sp>
            <p:nvSpPr>
              <p:cNvPr id="122489" name="Freeform 633"/>
              <p:cNvSpPr>
                <a:spLocks/>
              </p:cNvSpPr>
              <p:nvPr/>
            </p:nvSpPr>
            <p:spPr bwMode="auto">
              <a:xfrm>
                <a:off x="1785" y="3085"/>
                <a:ext cx="26" cy="23"/>
              </a:xfrm>
              <a:custGeom>
                <a:avLst/>
                <a:gdLst>
                  <a:gd name="T0" fmla="*/ 26 w 26"/>
                  <a:gd name="T1" fmla="*/ 23 h 23"/>
                  <a:gd name="T2" fmla="*/ 25 w 26"/>
                  <a:gd name="T3" fmla="*/ 21 h 23"/>
                  <a:gd name="T4" fmla="*/ 23 w 26"/>
                  <a:gd name="T5" fmla="*/ 21 h 23"/>
                  <a:gd name="T6" fmla="*/ 22 w 26"/>
                  <a:gd name="T7" fmla="*/ 20 h 23"/>
                  <a:gd name="T8" fmla="*/ 22 w 26"/>
                  <a:gd name="T9" fmla="*/ 20 h 23"/>
                  <a:gd name="T10" fmla="*/ 20 w 26"/>
                  <a:gd name="T11" fmla="*/ 18 h 23"/>
                  <a:gd name="T12" fmla="*/ 18 w 26"/>
                  <a:gd name="T13" fmla="*/ 18 h 23"/>
                  <a:gd name="T14" fmla="*/ 18 w 26"/>
                  <a:gd name="T15" fmla="*/ 17 h 23"/>
                  <a:gd name="T16" fmla="*/ 17 w 26"/>
                  <a:gd name="T17" fmla="*/ 17 h 23"/>
                  <a:gd name="T18" fmla="*/ 0 w 26"/>
                  <a:gd name="T19" fmla="*/ 1 h 23"/>
                  <a:gd name="T20" fmla="*/ 0 w 26"/>
                  <a:gd name="T21" fmla="*/ 0 h 23"/>
                  <a:gd name="T22" fmla="*/ 3 w 26"/>
                  <a:gd name="T23" fmla="*/ 3 h 23"/>
                  <a:gd name="T24" fmla="*/ 7 w 26"/>
                  <a:gd name="T25" fmla="*/ 4 h 23"/>
                  <a:gd name="T26" fmla="*/ 11 w 26"/>
                  <a:gd name="T27" fmla="*/ 7 h 23"/>
                  <a:gd name="T28" fmla="*/ 14 w 26"/>
                  <a:gd name="T29" fmla="*/ 10 h 23"/>
                  <a:gd name="T30" fmla="*/ 18 w 26"/>
                  <a:gd name="T31" fmla="*/ 12 h 23"/>
                  <a:gd name="T32" fmla="*/ 22 w 26"/>
                  <a:gd name="T33" fmla="*/ 15 h 23"/>
                  <a:gd name="T34" fmla="*/ 23 w 26"/>
                  <a:gd name="T35" fmla="*/ 18 h 23"/>
                  <a:gd name="T36" fmla="*/ 26 w 26"/>
                  <a:gd name="T37" fmla="*/ 23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
                  <a:gd name="T58" fmla="*/ 0 h 23"/>
                  <a:gd name="T59" fmla="*/ 26 w 26"/>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 h="23">
                    <a:moveTo>
                      <a:pt x="26" y="23"/>
                    </a:moveTo>
                    <a:lnTo>
                      <a:pt x="25" y="21"/>
                    </a:lnTo>
                    <a:lnTo>
                      <a:pt x="23" y="21"/>
                    </a:lnTo>
                    <a:lnTo>
                      <a:pt x="22" y="20"/>
                    </a:lnTo>
                    <a:lnTo>
                      <a:pt x="20" y="18"/>
                    </a:lnTo>
                    <a:lnTo>
                      <a:pt x="18" y="18"/>
                    </a:lnTo>
                    <a:lnTo>
                      <a:pt x="18" y="17"/>
                    </a:lnTo>
                    <a:lnTo>
                      <a:pt x="17" y="17"/>
                    </a:lnTo>
                    <a:lnTo>
                      <a:pt x="0" y="1"/>
                    </a:lnTo>
                    <a:lnTo>
                      <a:pt x="0" y="0"/>
                    </a:lnTo>
                    <a:lnTo>
                      <a:pt x="3" y="3"/>
                    </a:lnTo>
                    <a:lnTo>
                      <a:pt x="7" y="4"/>
                    </a:lnTo>
                    <a:lnTo>
                      <a:pt x="11" y="7"/>
                    </a:lnTo>
                    <a:lnTo>
                      <a:pt x="14" y="10"/>
                    </a:lnTo>
                    <a:lnTo>
                      <a:pt x="18" y="12"/>
                    </a:lnTo>
                    <a:lnTo>
                      <a:pt x="22" y="15"/>
                    </a:lnTo>
                    <a:lnTo>
                      <a:pt x="23" y="18"/>
                    </a:lnTo>
                    <a:lnTo>
                      <a:pt x="26" y="23"/>
                    </a:lnTo>
                    <a:close/>
                  </a:path>
                </a:pathLst>
              </a:custGeom>
              <a:solidFill>
                <a:srgbClr val="FFFFFF"/>
              </a:solidFill>
              <a:ln w="9525">
                <a:noFill/>
                <a:round/>
                <a:headEnd/>
                <a:tailEnd/>
              </a:ln>
            </p:spPr>
            <p:txBody>
              <a:bodyPr/>
              <a:lstStyle/>
              <a:p>
                <a:endParaRPr lang="en-US" dirty="0"/>
              </a:p>
            </p:txBody>
          </p:sp>
          <p:sp>
            <p:nvSpPr>
              <p:cNvPr id="122490" name="Freeform 634"/>
              <p:cNvSpPr>
                <a:spLocks/>
              </p:cNvSpPr>
              <p:nvPr/>
            </p:nvSpPr>
            <p:spPr bwMode="auto">
              <a:xfrm>
                <a:off x="1725" y="3091"/>
                <a:ext cx="11" cy="29"/>
              </a:xfrm>
              <a:custGeom>
                <a:avLst/>
                <a:gdLst>
                  <a:gd name="T0" fmla="*/ 11 w 11"/>
                  <a:gd name="T1" fmla="*/ 1 h 29"/>
                  <a:gd name="T2" fmla="*/ 10 w 11"/>
                  <a:gd name="T3" fmla="*/ 4 h 29"/>
                  <a:gd name="T4" fmla="*/ 8 w 11"/>
                  <a:gd name="T5" fmla="*/ 8 h 29"/>
                  <a:gd name="T6" fmla="*/ 7 w 11"/>
                  <a:gd name="T7" fmla="*/ 11 h 29"/>
                  <a:gd name="T8" fmla="*/ 7 w 11"/>
                  <a:gd name="T9" fmla="*/ 15 h 29"/>
                  <a:gd name="T10" fmla="*/ 5 w 11"/>
                  <a:gd name="T11" fmla="*/ 19 h 29"/>
                  <a:gd name="T12" fmla="*/ 5 w 11"/>
                  <a:gd name="T13" fmla="*/ 23 h 29"/>
                  <a:gd name="T14" fmla="*/ 5 w 11"/>
                  <a:gd name="T15" fmla="*/ 26 h 29"/>
                  <a:gd name="T16" fmla="*/ 7 w 11"/>
                  <a:gd name="T17" fmla="*/ 29 h 29"/>
                  <a:gd name="T18" fmla="*/ 4 w 11"/>
                  <a:gd name="T19" fmla="*/ 28 h 29"/>
                  <a:gd name="T20" fmla="*/ 2 w 11"/>
                  <a:gd name="T21" fmla="*/ 25 h 29"/>
                  <a:gd name="T22" fmla="*/ 2 w 11"/>
                  <a:gd name="T23" fmla="*/ 20 h 29"/>
                  <a:gd name="T24" fmla="*/ 0 w 11"/>
                  <a:gd name="T25" fmla="*/ 17 h 29"/>
                  <a:gd name="T26" fmla="*/ 2 w 11"/>
                  <a:gd name="T27" fmla="*/ 17 h 29"/>
                  <a:gd name="T28" fmla="*/ 0 w 11"/>
                  <a:gd name="T29" fmla="*/ 14 h 29"/>
                  <a:gd name="T30" fmla="*/ 0 w 11"/>
                  <a:gd name="T31" fmla="*/ 9 h 29"/>
                  <a:gd name="T32" fmla="*/ 2 w 11"/>
                  <a:gd name="T33" fmla="*/ 6 h 29"/>
                  <a:gd name="T34" fmla="*/ 4 w 11"/>
                  <a:gd name="T35" fmla="*/ 3 h 29"/>
                  <a:gd name="T36" fmla="*/ 5 w 11"/>
                  <a:gd name="T37" fmla="*/ 3 h 29"/>
                  <a:gd name="T38" fmla="*/ 7 w 11"/>
                  <a:gd name="T39" fmla="*/ 1 h 29"/>
                  <a:gd name="T40" fmla="*/ 7 w 11"/>
                  <a:gd name="T41" fmla="*/ 1 h 29"/>
                  <a:gd name="T42" fmla="*/ 8 w 11"/>
                  <a:gd name="T43" fmla="*/ 1 h 29"/>
                  <a:gd name="T44" fmla="*/ 10 w 11"/>
                  <a:gd name="T45" fmla="*/ 0 h 29"/>
                  <a:gd name="T46" fmla="*/ 10 w 11"/>
                  <a:gd name="T47" fmla="*/ 0 h 29"/>
                  <a:gd name="T48" fmla="*/ 11 w 11"/>
                  <a:gd name="T49" fmla="*/ 1 h 29"/>
                  <a:gd name="T50" fmla="*/ 11 w 11"/>
                  <a:gd name="T51" fmla="*/ 1 h 2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
                  <a:gd name="T79" fmla="*/ 0 h 29"/>
                  <a:gd name="T80" fmla="*/ 11 w 11"/>
                  <a:gd name="T81" fmla="*/ 29 h 2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 h="29">
                    <a:moveTo>
                      <a:pt x="11" y="1"/>
                    </a:moveTo>
                    <a:lnTo>
                      <a:pt x="10" y="4"/>
                    </a:lnTo>
                    <a:lnTo>
                      <a:pt x="8" y="8"/>
                    </a:lnTo>
                    <a:lnTo>
                      <a:pt x="7" y="11"/>
                    </a:lnTo>
                    <a:lnTo>
                      <a:pt x="7" y="15"/>
                    </a:lnTo>
                    <a:lnTo>
                      <a:pt x="5" y="19"/>
                    </a:lnTo>
                    <a:lnTo>
                      <a:pt x="5" y="23"/>
                    </a:lnTo>
                    <a:lnTo>
                      <a:pt x="5" y="26"/>
                    </a:lnTo>
                    <a:lnTo>
                      <a:pt x="7" y="29"/>
                    </a:lnTo>
                    <a:lnTo>
                      <a:pt x="4" y="28"/>
                    </a:lnTo>
                    <a:lnTo>
                      <a:pt x="2" y="25"/>
                    </a:lnTo>
                    <a:lnTo>
                      <a:pt x="2" y="20"/>
                    </a:lnTo>
                    <a:lnTo>
                      <a:pt x="0" y="17"/>
                    </a:lnTo>
                    <a:lnTo>
                      <a:pt x="2" y="17"/>
                    </a:lnTo>
                    <a:lnTo>
                      <a:pt x="0" y="14"/>
                    </a:lnTo>
                    <a:lnTo>
                      <a:pt x="0" y="9"/>
                    </a:lnTo>
                    <a:lnTo>
                      <a:pt x="2" y="6"/>
                    </a:lnTo>
                    <a:lnTo>
                      <a:pt x="4" y="3"/>
                    </a:lnTo>
                    <a:lnTo>
                      <a:pt x="5" y="3"/>
                    </a:lnTo>
                    <a:lnTo>
                      <a:pt x="7" y="1"/>
                    </a:lnTo>
                    <a:lnTo>
                      <a:pt x="8" y="1"/>
                    </a:lnTo>
                    <a:lnTo>
                      <a:pt x="10" y="0"/>
                    </a:lnTo>
                    <a:lnTo>
                      <a:pt x="11" y="1"/>
                    </a:lnTo>
                    <a:close/>
                  </a:path>
                </a:pathLst>
              </a:custGeom>
              <a:solidFill>
                <a:srgbClr val="FFFFFF"/>
              </a:solidFill>
              <a:ln w="9525">
                <a:noFill/>
                <a:round/>
                <a:headEnd/>
                <a:tailEnd/>
              </a:ln>
            </p:spPr>
            <p:txBody>
              <a:bodyPr/>
              <a:lstStyle/>
              <a:p>
                <a:endParaRPr lang="en-US" dirty="0"/>
              </a:p>
            </p:txBody>
          </p:sp>
          <p:sp>
            <p:nvSpPr>
              <p:cNvPr id="122491" name="Freeform 635"/>
              <p:cNvSpPr>
                <a:spLocks/>
              </p:cNvSpPr>
              <p:nvPr/>
            </p:nvSpPr>
            <p:spPr bwMode="auto">
              <a:xfrm>
                <a:off x="1786" y="3094"/>
                <a:ext cx="25" cy="23"/>
              </a:xfrm>
              <a:custGeom>
                <a:avLst/>
                <a:gdLst>
                  <a:gd name="T0" fmla="*/ 10 w 25"/>
                  <a:gd name="T1" fmla="*/ 6 h 23"/>
                  <a:gd name="T2" fmla="*/ 25 w 25"/>
                  <a:gd name="T3" fmla="*/ 20 h 23"/>
                  <a:gd name="T4" fmla="*/ 25 w 25"/>
                  <a:gd name="T5" fmla="*/ 23 h 23"/>
                  <a:gd name="T6" fmla="*/ 22 w 25"/>
                  <a:gd name="T7" fmla="*/ 22 h 23"/>
                  <a:gd name="T8" fmla="*/ 19 w 25"/>
                  <a:gd name="T9" fmla="*/ 19 h 23"/>
                  <a:gd name="T10" fmla="*/ 16 w 25"/>
                  <a:gd name="T11" fmla="*/ 17 h 23"/>
                  <a:gd name="T12" fmla="*/ 13 w 25"/>
                  <a:gd name="T13" fmla="*/ 14 h 23"/>
                  <a:gd name="T14" fmla="*/ 10 w 25"/>
                  <a:gd name="T15" fmla="*/ 11 h 23"/>
                  <a:gd name="T16" fmla="*/ 6 w 25"/>
                  <a:gd name="T17" fmla="*/ 9 h 23"/>
                  <a:gd name="T18" fmla="*/ 3 w 25"/>
                  <a:gd name="T19" fmla="*/ 6 h 23"/>
                  <a:gd name="T20" fmla="*/ 0 w 25"/>
                  <a:gd name="T21" fmla="*/ 5 h 23"/>
                  <a:gd name="T22" fmla="*/ 0 w 25"/>
                  <a:gd name="T23" fmla="*/ 0 h 23"/>
                  <a:gd name="T24" fmla="*/ 2 w 25"/>
                  <a:gd name="T25" fmla="*/ 0 h 23"/>
                  <a:gd name="T26" fmla="*/ 3 w 25"/>
                  <a:gd name="T27" fmla="*/ 0 h 23"/>
                  <a:gd name="T28" fmla="*/ 5 w 25"/>
                  <a:gd name="T29" fmla="*/ 1 h 23"/>
                  <a:gd name="T30" fmla="*/ 5 w 25"/>
                  <a:gd name="T31" fmla="*/ 1 h 23"/>
                  <a:gd name="T32" fmla="*/ 6 w 25"/>
                  <a:gd name="T33" fmla="*/ 3 h 23"/>
                  <a:gd name="T34" fmla="*/ 6 w 25"/>
                  <a:gd name="T35" fmla="*/ 5 h 23"/>
                  <a:gd name="T36" fmla="*/ 8 w 25"/>
                  <a:gd name="T37" fmla="*/ 5 h 23"/>
                  <a:gd name="T38" fmla="*/ 10 w 25"/>
                  <a:gd name="T39" fmla="*/ 6 h 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
                  <a:gd name="T61" fmla="*/ 0 h 23"/>
                  <a:gd name="T62" fmla="*/ 25 w 25"/>
                  <a:gd name="T63" fmla="*/ 23 h 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 h="23">
                    <a:moveTo>
                      <a:pt x="10" y="6"/>
                    </a:moveTo>
                    <a:lnTo>
                      <a:pt x="25" y="20"/>
                    </a:lnTo>
                    <a:lnTo>
                      <a:pt x="25" y="23"/>
                    </a:lnTo>
                    <a:lnTo>
                      <a:pt x="22" y="22"/>
                    </a:lnTo>
                    <a:lnTo>
                      <a:pt x="19" y="19"/>
                    </a:lnTo>
                    <a:lnTo>
                      <a:pt x="16" y="17"/>
                    </a:lnTo>
                    <a:lnTo>
                      <a:pt x="13" y="14"/>
                    </a:lnTo>
                    <a:lnTo>
                      <a:pt x="10" y="11"/>
                    </a:lnTo>
                    <a:lnTo>
                      <a:pt x="6" y="9"/>
                    </a:lnTo>
                    <a:lnTo>
                      <a:pt x="3" y="6"/>
                    </a:lnTo>
                    <a:lnTo>
                      <a:pt x="0" y="5"/>
                    </a:lnTo>
                    <a:lnTo>
                      <a:pt x="0" y="0"/>
                    </a:lnTo>
                    <a:lnTo>
                      <a:pt x="2" y="0"/>
                    </a:lnTo>
                    <a:lnTo>
                      <a:pt x="3" y="0"/>
                    </a:lnTo>
                    <a:lnTo>
                      <a:pt x="5" y="1"/>
                    </a:lnTo>
                    <a:lnTo>
                      <a:pt x="6" y="3"/>
                    </a:lnTo>
                    <a:lnTo>
                      <a:pt x="6" y="5"/>
                    </a:lnTo>
                    <a:lnTo>
                      <a:pt x="8" y="5"/>
                    </a:lnTo>
                    <a:lnTo>
                      <a:pt x="10" y="6"/>
                    </a:lnTo>
                    <a:close/>
                  </a:path>
                </a:pathLst>
              </a:custGeom>
              <a:solidFill>
                <a:srgbClr val="FFFFFF"/>
              </a:solidFill>
              <a:ln w="9525">
                <a:noFill/>
                <a:round/>
                <a:headEnd/>
                <a:tailEnd/>
              </a:ln>
            </p:spPr>
            <p:txBody>
              <a:bodyPr/>
              <a:lstStyle/>
              <a:p>
                <a:endParaRPr lang="en-US" dirty="0"/>
              </a:p>
            </p:txBody>
          </p:sp>
          <p:sp>
            <p:nvSpPr>
              <p:cNvPr id="122492" name="Freeform 636"/>
              <p:cNvSpPr>
                <a:spLocks/>
              </p:cNvSpPr>
              <p:nvPr/>
            </p:nvSpPr>
            <p:spPr bwMode="auto">
              <a:xfrm>
                <a:off x="1608" y="3094"/>
                <a:ext cx="10" cy="28"/>
              </a:xfrm>
              <a:custGeom>
                <a:avLst/>
                <a:gdLst>
                  <a:gd name="T0" fmla="*/ 5 w 10"/>
                  <a:gd name="T1" fmla="*/ 17 h 28"/>
                  <a:gd name="T2" fmla="*/ 5 w 10"/>
                  <a:gd name="T3" fmla="*/ 19 h 28"/>
                  <a:gd name="T4" fmla="*/ 5 w 10"/>
                  <a:gd name="T5" fmla="*/ 22 h 28"/>
                  <a:gd name="T6" fmla="*/ 5 w 10"/>
                  <a:gd name="T7" fmla="*/ 25 h 28"/>
                  <a:gd name="T8" fmla="*/ 4 w 10"/>
                  <a:gd name="T9" fmla="*/ 28 h 28"/>
                  <a:gd name="T10" fmla="*/ 2 w 10"/>
                  <a:gd name="T11" fmla="*/ 26 h 28"/>
                  <a:gd name="T12" fmla="*/ 2 w 10"/>
                  <a:gd name="T13" fmla="*/ 25 h 28"/>
                  <a:gd name="T14" fmla="*/ 2 w 10"/>
                  <a:gd name="T15" fmla="*/ 22 h 28"/>
                  <a:gd name="T16" fmla="*/ 0 w 10"/>
                  <a:gd name="T17" fmla="*/ 20 h 28"/>
                  <a:gd name="T18" fmla="*/ 0 w 10"/>
                  <a:gd name="T19" fmla="*/ 19 h 28"/>
                  <a:gd name="T20" fmla="*/ 2 w 10"/>
                  <a:gd name="T21" fmla="*/ 16 h 28"/>
                  <a:gd name="T22" fmla="*/ 2 w 10"/>
                  <a:gd name="T23" fmla="*/ 14 h 28"/>
                  <a:gd name="T24" fmla="*/ 4 w 10"/>
                  <a:gd name="T25" fmla="*/ 11 h 28"/>
                  <a:gd name="T26" fmla="*/ 4 w 10"/>
                  <a:gd name="T27" fmla="*/ 9 h 28"/>
                  <a:gd name="T28" fmla="*/ 5 w 10"/>
                  <a:gd name="T29" fmla="*/ 8 h 28"/>
                  <a:gd name="T30" fmla="*/ 5 w 10"/>
                  <a:gd name="T31" fmla="*/ 5 h 28"/>
                  <a:gd name="T32" fmla="*/ 7 w 10"/>
                  <a:gd name="T33" fmla="*/ 3 h 28"/>
                  <a:gd name="T34" fmla="*/ 10 w 10"/>
                  <a:gd name="T35" fmla="*/ 0 h 28"/>
                  <a:gd name="T36" fmla="*/ 10 w 10"/>
                  <a:gd name="T37" fmla="*/ 3 h 28"/>
                  <a:gd name="T38" fmla="*/ 10 w 10"/>
                  <a:gd name="T39" fmla="*/ 5 h 28"/>
                  <a:gd name="T40" fmla="*/ 8 w 10"/>
                  <a:gd name="T41" fmla="*/ 6 h 28"/>
                  <a:gd name="T42" fmla="*/ 8 w 10"/>
                  <a:gd name="T43" fmla="*/ 8 h 28"/>
                  <a:gd name="T44" fmla="*/ 7 w 10"/>
                  <a:gd name="T45" fmla="*/ 9 h 28"/>
                  <a:gd name="T46" fmla="*/ 5 w 10"/>
                  <a:gd name="T47" fmla="*/ 11 h 28"/>
                  <a:gd name="T48" fmla="*/ 5 w 10"/>
                  <a:gd name="T49" fmla="*/ 14 h 28"/>
                  <a:gd name="T50" fmla="*/ 5 w 10"/>
                  <a:gd name="T51" fmla="*/ 17 h 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
                  <a:gd name="T79" fmla="*/ 0 h 28"/>
                  <a:gd name="T80" fmla="*/ 10 w 10"/>
                  <a:gd name="T81" fmla="*/ 28 h 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 h="28">
                    <a:moveTo>
                      <a:pt x="5" y="17"/>
                    </a:moveTo>
                    <a:lnTo>
                      <a:pt x="5" y="19"/>
                    </a:lnTo>
                    <a:lnTo>
                      <a:pt x="5" y="22"/>
                    </a:lnTo>
                    <a:lnTo>
                      <a:pt x="5" y="25"/>
                    </a:lnTo>
                    <a:lnTo>
                      <a:pt x="4" y="28"/>
                    </a:lnTo>
                    <a:lnTo>
                      <a:pt x="2" y="26"/>
                    </a:lnTo>
                    <a:lnTo>
                      <a:pt x="2" y="25"/>
                    </a:lnTo>
                    <a:lnTo>
                      <a:pt x="2" y="22"/>
                    </a:lnTo>
                    <a:lnTo>
                      <a:pt x="0" y="20"/>
                    </a:lnTo>
                    <a:lnTo>
                      <a:pt x="0" y="19"/>
                    </a:lnTo>
                    <a:lnTo>
                      <a:pt x="2" y="16"/>
                    </a:lnTo>
                    <a:lnTo>
                      <a:pt x="2" y="14"/>
                    </a:lnTo>
                    <a:lnTo>
                      <a:pt x="4" y="11"/>
                    </a:lnTo>
                    <a:lnTo>
                      <a:pt x="4" y="9"/>
                    </a:lnTo>
                    <a:lnTo>
                      <a:pt x="5" y="8"/>
                    </a:lnTo>
                    <a:lnTo>
                      <a:pt x="5" y="5"/>
                    </a:lnTo>
                    <a:lnTo>
                      <a:pt x="7" y="3"/>
                    </a:lnTo>
                    <a:lnTo>
                      <a:pt x="10" y="0"/>
                    </a:lnTo>
                    <a:lnTo>
                      <a:pt x="10" y="3"/>
                    </a:lnTo>
                    <a:lnTo>
                      <a:pt x="10" y="5"/>
                    </a:lnTo>
                    <a:lnTo>
                      <a:pt x="8" y="6"/>
                    </a:lnTo>
                    <a:lnTo>
                      <a:pt x="8" y="8"/>
                    </a:lnTo>
                    <a:lnTo>
                      <a:pt x="7" y="9"/>
                    </a:lnTo>
                    <a:lnTo>
                      <a:pt x="5" y="11"/>
                    </a:lnTo>
                    <a:lnTo>
                      <a:pt x="5" y="14"/>
                    </a:lnTo>
                    <a:lnTo>
                      <a:pt x="5" y="17"/>
                    </a:lnTo>
                    <a:close/>
                  </a:path>
                </a:pathLst>
              </a:custGeom>
              <a:solidFill>
                <a:srgbClr val="000000"/>
              </a:solidFill>
              <a:ln w="9525">
                <a:noFill/>
                <a:round/>
                <a:headEnd/>
                <a:tailEnd/>
              </a:ln>
            </p:spPr>
            <p:txBody>
              <a:bodyPr/>
              <a:lstStyle/>
              <a:p>
                <a:endParaRPr lang="en-US" dirty="0"/>
              </a:p>
            </p:txBody>
          </p:sp>
          <p:sp>
            <p:nvSpPr>
              <p:cNvPr id="122493" name="Freeform 637"/>
              <p:cNvSpPr>
                <a:spLocks/>
              </p:cNvSpPr>
              <p:nvPr/>
            </p:nvSpPr>
            <p:spPr bwMode="auto">
              <a:xfrm>
                <a:off x="1624" y="3094"/>
                <a:ext cx="9" cy="26"/>
              </a:xfrm>
              <a:custGeom>
                <a:avLst/>
                <a:gdLst>
                  <a:gd name="T0" fmla="*/ 9 w 9"/>
                  <a:gd name="T1" fmla="*/ 0 h 26"/>
                  <a:gd name="T2" fmla="*/ 8 w 9"/>
                  <a:gd name="T3" fmla="*/ 5 h 26"/>
                  <a:gd name="T4" fmla="*/ 6 w 9"/>
                  <a:gd name="T5" fmla="*/ 8 h 26"/>
                  <a:gd name="T6" fmla="*/ 5 w 9"/>
                  <a:gd name="T7" fmla="*/ 12 h 26"/>
                  <a:gd name="T8" fmla="*/ 5 w 9"/>
                  <a:gd name="T9" fmla="*/ 17 h 26"/>
                  <a:gd name="T10" fmla="*/ 3 w 9"/>
                  <a:gd name="T11" fmla="*/ 20 h 26"/>
                  <a:gd name="T12" fmla="*/ 3 w 9"/>
                  <a:gd name="T13" fmla="*/ 23 h 26"/>
                  <a:gd name="T14" fmla="*/ 3 w 9"/>
                  <a:gd name="T15" fmla="*/ 25 h 26"/>
                  <a:gd name="T16" fmla="*/ 3 w 9"/>
                  <a:gd name="T17" fmla="*/ 25 h 26"/>
                  <a:gd name="T18" fmla="*/ 2 w 9"/>
                  <a:gd name="T19" fmla="*/ 25 h 26"/>
                  <a:gd name="T20" fmla="*/ 2 w 9"/>
                  <a:gd name="T21" fmla="*/ 25 h 26"/>
                  <a:gd name="T22" fmla="*/ 2 w 9"/>
                  <a:gd name="T23" fmla="*/ 26 h 26"/>
                  <a:gd name="T24" fmla="*/ 2 w 9"/>
                  <a:gd name="T25" fmla="*/ 26 h 26"/>
                  <a:gd name="T26" fmla="*/ 0 w 9"/>
                  <a:gd name="T27" fmla="*/ 23 h 26"/>
                  <a:gd name="T28" fmla="*/ 0 w 9"/>
                  <a:gd name="T29" fmla="*/ 19 h 26"/>
                  <a:gd name="T30" fmla="*/ 2 w 9"/>
                  <a:gd name="T31" fmla="*/ 12 h 26"/>
                  <a:gd name="T32" fmla="*/ 2 w 9"/>
                  <a:gd name="T33" fmla="*/ 9 h 26"/>
                  <a:gd name="T34" fmla="*/ 3 w 9"/>
                  <a:gd name="T35" fmla="*/ 8 h 26"/>
                  <a:gd name="T36" fmla="*/ 3 w 9"/>
                  <a:gd name="T37" fmla="*/ 6 h 26"/>
                  <a:gd name="T38" fmla="*/ 5 w 9"/>
                  <a:gd name="T39" fmla="*/ 5 h 26"/>
                  <a:gd name="T40" fmla="*/ 5 w 9"/>
                  <a:gd name="T41" fmla="*/ 5 h 26"/>
                  <a:gd name="T42" fmla="*/ 6 w 9"/>
                  <a:gd name="T43" fmla="*/ 3 h 26"/>
                  <a:gd name="T44" fmla="*/ 8 w 9"/>
                  <a:gd name="T45" fmla="*/ 1 h 26"/>
                  <a:gd name="T46" fmla="*/ 8 w 9"/>
                  <a:gd name="T47" fmla="*/ 0 h 26"/>
                  <a:gd name="T48" fmla="*/ 9 w 9"/>
                  <a:gd name="T49" fmla="*/ 0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
                  <a:gd name="T76" fmla="*/ 0 h 26"/>
                  <a:gd name="T77" fmla="*/ 9 w 9"/>
                  <a:gd name="T78" fmla="*/ 26 h 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 h="26">
                    <a:moveTo>
                      <a:pt x="9" y="0"/>
                    </a:moveTo>
                    <a:lnTo>
                      <a:pt x="8" y="5"/>
                    </a:lnTo>
                    <a:lnTo>
                      <a:pt x="6" y="8"/>
                    </a:lnTo>
                    <a:lnTo>
                      <a:pt x="5" y="12"/>
                    </a:lnTo>
                    <a:lnTo>
                      <a:pt x="5" y="17"/>
                    </a:lnTo>
                    <a:lnTo>
                      <a:pt x="3" y="20"/>
                    </a:lnTo>
                    <a:lnTo>
                      <a:pt x="3" y="23"/>
                    </a:lnTo>
                    <a:lnTo>
                      <a:pt x="3" y="25"/>
                    </a:lnTo>
                    <a:lnTo>
                      <a:pt x="2" y="25"/>
                    </a:lnTo>
                    <a:lnTo>
                      <a:pt x="2" y="26"/>
                    </a:lnTo>
                    <a:lnTo>
                      <a:pt x="0" y="23"/>
                    </a:lnTo>
                    <a:lnTo>
                      <a:pt x="0" y="19"/>
                    </a:lnTo>
                    <a:lnTo>
                      <a:pt x="2" y="12"/>
                    </a:lnTo>
                    <a:lnTo>
                      <a:pt x="2" y="9"/>
                    </a:lnTo>
                    <a:lnTo>
                      <a:pt x="3" y="8"/>
                    </a:lnTo>
                    <a:lnTo>
                      <a:pt x="3" y="6"/>
                    </a:lnTo>
                    <a:lnTo>
                      <a:pt x="5" y="5"/>
                    </a:lnTo>
                    <a:lnTo>
                      <a:pt x="6" y="3"/>
                    </a:lnTo>
                    <a:lnTo>
                      <a:pt x="8" y="1"/>
                    </a:lnTo>
                    <a:lnTo>
                      <a:pt x="8" y="0"/>
                    </a:lnTo>
                    <a:lnTo>
                      <a:pt x="9" y="0"/>
                    </a:lnTo>
                    <a:close/>
                  </a:path>
                </a:pathLst>
              </a:custGeom>
              <a:solidFill>
                <a:srgbClr val="000000"/>
              </a:solidFill>
              <a:ln w="9525">
                <a:noFill/>
                <a:round/>
                <a:headEnd/>
                <a:tailEnd/>
              </a:ln>
            </p:spPr>
            <p:txBody>
              <a:bodyPr/>
              <a:lstStyle/>
              <a:p>
                <a:endParaRPr lang="en-US" dirty="0"/>
              </a:p>
            </p:txBody>
          </p:sp>
          <p:sp>
            <p:nvSpPr>
              <p:cNvPr id="122494" name="Freeform 638"/>
              <p:cNvSpPr>
                <a:spLocks/>
              </p:cNvSpPr>
              <p:nvPr/>
            </p:nvSpPr>
            <p:spPr bwMode="auto">
              <a:xfrm>
                <a:off x="1788" y="3105"/>
                <a:ext cx="20" cy="19"/>
              </a:xfrm>
              <a:custGeom>
                <a:avLst/>
                <a:gdLst>
                  <a:gd name="T0" fmla="*/ 19 w 20"/>
                  <a:gd name="T1" fmla="*/ 15 h 19"/>
                  <a:gd name="T2" fmla="*/ 20 w 20"/>
                  <a:gd name="T3" fmla="*/ 17 h 19"/>
                  <a:gd name="T4" fmla="*/ 19 w 20"/>
                  <a:gd name="T5" fmla="*/ 17 h 19"/>
                  <a:gd name="T6" fmla="*/ 19 w 20"/>
                  <a:gd name="T7" fmla="*/ 19 h 19"/>
                  <a:gd name="T8" fmla="*/ 17 w 20"/>
                  <a:gd name="T9" fmla="*/ 19 h 19"/>
                  <a:gd name="T10" fmla="*/ 14 w 20"/>
                  <a:gd name="T11" fmla="*/ 17 h 19"/>
                  <a:gd name="T12" fmla="*/ 12 w 20"/>
                  <a:gd name="T13" fmla="*/ 14 h 19"/>
                  <a:gd name="T14" fmla="*/ 9 w 20"/>
                  <a:gd name="T15" fmla="*/ 12 h 19"/>
                  <a:gd name="T16" fmla="*/ 6 w 20"/>
                  <a:gd name="T17" fmla="*/ 11 h 19"/>
                  <a:gd name="T18" fmla="*/ 3 w 20"/>
                  <a:gd name="T19" fmla="*/ 8 h 19"/>
                  <a:gd name="T20" fmla="*/ 1 w 20"/>
                  <a:gd name="T21" fmla="*/ 6 h 19"/>
                  <a:gd name="T22" fmla="*/ 0 w 20"/>
                  <a:gd name="T23" fmla="*/ 3 h 19"/>
                  <a:gd name="T24" fmla="*/ 0 w 20"/>
                  <a:gd name="T25" fmla="*/ 0 h 19"/>
                  <a:gd name="T26" fmla="*/ 3 w 20"/>
                  <a:gd name="T27" fmla="*/ 1 h 19"/>
                  <a:gd name="T28" fmla="*/ 6 w 20"/>
                  <a:gd name="T29" fmla="*/ 3 h 19"/>
                  <a:gd name="T30" fmla="*/ 8 w 20"/>
                  <a:gd name="T31" fmla="*/ 5 h 19"/>
                  <a:gd name="T32" fmla="*/ 9 w 20"/>
                  <a:gd name="T33" fmla="*/ 6 h 19"/>
                  <a:gd name="T34" fmla="*/ 12 w 20"/>
                  <a:gd name="T35" fmla="*/ 8 h 19"/>
                  <a:gd name="T36" fmla="*/ 14 w 20"/>
                  <a:gd name="T37" fmla="*/ 11 h 19"/>
                  <a:gd name="T38" fmla="*/ 17 w 20"/>
                  <a:gd name="T39" fmla="*/ 12 h 19"/>
                  <a:gd name="T40" fmla="*/ 19 w 20"/>
                  <a:gd name="T41" fmla="*/ 15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
                  <a:gd name="T64" fmla="*/ 0 h 19"/>
                  <a:gd name="T65" fmla="*/ 20 w 20"/>
                  <a:gd name="T66" fmla="*/ 19 h 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 h="19">
                    <a:moveTo>
                      <a:pt x="19" y="15"/>
                    </a:moveTo>
                    <a:lnTo>
                      <a:pt x="20" y="17"/>
                    </a:lnTo>
                    <a:lnTo>
                      <a:pt x="19" y="17"/>
                    </a:lnTo>
                    <a:lnTo>
                      <a:pt x="19" y="19"/>
                    </a:lnTo>
                    <a:lnTo>
                      <a:pt x="17" y="19"/>
                    </a:lnTo>
                    <a:lnTo>
                      <a:pt x="14" y="17"/>
                    </a:lnTo>
                    <a:lnTo>
                      <a:pt x="12" y="14"/>
                    </a:lnTo>
                    <a:lnTo>
                      <a:pt x="9" y="12"/>
                    </a:lnTo>
                    <a:lnTo>
                      <a:pt x="6" y="11"/>
                    </a:lnTo>
                    <a:lnTo>
                      <a:pt x="3" y="8"/>
                    </a:lnTo>
                    <a:lnTo>
                      <a:pt x="1" y="6"/>
                    </a:lnTo>
                    <a:lnTo>
                      <a:pt x="0" y="3"/>
                    </a:lnTo>
                    <a:lnTo>
                      <a:pt x="0" y="0"/>
                    </a:lnTo>
                    <a:lnTo>
                      <a:pt x="3" y="1"/>
                    </a:lnTo>
                    <a:lnTo>
                      <a:pt x="6" y="3"/>
                    </a:lnTo>
                    <a:lnTo>
                      <a:pt x="8" y="5"/>
                    </a:lnTo>
                    <a:lnTo>
                      <a:pt x="9" y="6"/>
                    </a:lnTo>
                    <a:lnTo>
                      <a:pt x="12" y="8"/>
                    </a:lnTo>
                    <a:lnTo>
                      <a:pt x="14" y="11"/>
                    </a:lnTo>
                    <a:lnTo>
                      <a:pt x="17" y="12"/>
                    </a:lnTo>
                    <a:lnTo>
                      <a:pt x="19" y="15"/>
                    </a:lnTo>
                    <a:close/>
                  </a:path>
                </a:pathLst>
              </a:custGeom>
              <a:solidFill>
                <a:srgbClr val="FFFFFF"/>
              </a:solidFill>
              <a:ln w="9525">
                <a:noFill/>
                <a:round/>
                <a:headEnd/>
                <a:tailEnd/>
              </a:ln>
            </p:spPr>
            <p:txBody>
              <a:bodyPr/>
              <a:lstStyle/>
              <a:p>
                <a:endParaRPr lang="en-US" dirty="0"/>
              </a:p>
            </p:txBody>
          </p:sp>
          <p:sp>
            <p:nvSpPr>
              <p:cNvPr id="122495" name="Freeform 639"/>
              <p:cNvSpPr>
                <a:spLocks/>
              </p:cNvSpPr>
              <p:nvPr/>
            </p:nvSpPr>
            <p:spPr bwMode="auto">
              <a:xfrm>
                <a:off x="1674" y="3106"/>
                <a:ext cx="50" cy="10"/>
              </a:xfrm>
              <a:custGeom>
                <a:avLst/>
                <a:gdLst>
                  <a:gd name="T0" fmla="*/ 50 w 50"/>
                  <a:gd name="T1" fmla="*/ 0 h 10"/>
                  <a:gd name="T2" fmla="*/ 48 w 50"/>
                  <a:gd name="T3" fmla="*/ 2 h 10"/>
                  <a:gd name="T4" fmla="*/ 48 w 50"/>
                  <a:gd name="T5" fmla="*/ 5 h 10"/>
                  <a:gd name="T6" fmla="*/ 48 w 50"/>
                  <a:gd name="T7" fmla="*/ 7 h 10"/>
                  <a:gd name="T8" fmla="*/ 50 w 50"/>
                  <a:gd name="T9" fmla="*/ 10 h 10"/>
                  <a:gd name="T10" fmla="*/ 48 w 50"/>
                  <a:gd name="T11" fmla="*/ 10 h 10"/>
                  <a:gd name="T12" fmla="*/ 47 w 50"/>
                  <a:gd name="T13" fmla="*/ 10 h 10"/>
                  <a:gd name="T14" fmla="*/ 44 w 50"/>
                  <a:gd name="T15" fmla="*/ 10 h 10"/>
                  <a:gd name="T16" fmla="*/ 41 w 50"/>
                  <a:gd name="T17" fmla="*/ 10 h 10"/>
                  <a:gd name="T18" fmla="*/ 37 w 50"/>
                  <a:gd name="T19" fmla="*/ 10 h 10"/>
                  <a:gd name="T20" fmla="*/ 34 w 50"/>
                  <a:gd name="T21" fmla="*/ 10 h 10"/>
                  <a:gd name="T22" fmla="*/ 30 w 50"/>
                  <a:gd name="T23" fmla="*/ 10 h 10"/>
                  <a:gd name="T24" fmla="*/ 25 w 50"/>
                  <a:gd name="T25" fmla="*/ 10 h 10"/>
                  <a:gd name="T26" fmla="*/ 22 w 50"/>
                  <a:gd name="T27" fmla="*/ 10 h 10"/>
                  <a:gd name="T28" fmla="*/ 17 w 50"/>
                  <a:gd name="T29" fmla="*/ 10 h 10"/>
                  <a:gd name="T30" fmla="*/ 14 w 50"/>
                  <a:gd name="T31" fmla="*/ 10 h 10"/>
                  <a:gd name="T32" fmla="*/ 11 w 50"/>
                  <a:gd name="T33" fmla="*/ 10 h 10"/>
                  <a:gd name="T34" fmla="*/ 9 w 50"/>
                  <a:gd name="T35" fmla="*/ 10 h 10"/>
                  <a:gd name="T36" fmla="*/ 6 w 50"/>
                  <a:gd name="T37" fmla="*/ 10 h 10"/>
                  <a:gd name="T38" fmla="*/ 5 w 50"/>
                  <a:gd name="T39" fmla="*/ 10 h 10"/>
                  <a:gd name="T40" fmla="*/ 5 w 50"/>
                  <a:gd name="T41" fmla="*/ 10 h 10"/>
                  <a:gd name="T42" fmla="*/ 3 w 50"/>
                  <a:gd name="T43" fmla="*/ 10 h 10"/>
                  <a:gd name="T44" fmla="*/ 3 w 50"/>
                  <a:gd name="T45" fmla="*/ 10 h 10"/>
                  <a:gd name="T46" fmla="*/ 2 w 50"/>
                  <a:gd name="T47" fmla="*/ 10 h 10"/>
                  <a:gd name="T48" fmla="*/ 0 w 50"/>
                  <a:gd name="T49" fmla="*/ 10 h 10"/>
                  <a:gd name="T50" fmla="*/ 0 w 50"/>
                  <a:gd name="T51" fmla="*/ 2 h 10"/>
                  <a:gd name="T52" fmla="*/ 3 w 50"/>
                  <a:gd name="T53" fmla="*/ 2 h 10"/>
                  <a:gd name="T54" fmla="*/ 6 w 50"/>
                  <a:gd name="T55" fmla="*/ 2 h 10"/>
                  <a:gd name="T56" fmla="*/ 9 w 50"/>
                  <a:gd name="T57" fmla="*/ 2 h 10"/>
                  <a:gd name="T58" fmla="*/ 12 w 50"/>
                  <a:gd name="T59" fmla="*/ 0 h 10"/>
                  <a:gd name="T60" fmla="*/ 17 w 50"/>
                  <a:gd name="T61" fmla="*/ 0 h 10"/>
                  <a:gd name="T62" fmla="*/ 20 w 50"/>
                  <a:gd name="T63" fmla="*/ 0 h 10"/>
                  <a:gd name="T64" fmla="*/ 23 w 50"/>
                  <a:gd name="T65" fmla="*/ 0 h 10"/>
                  <a:gd name="T66" fmla="*/ 28 w 50"/>
                  <a:gd name="T67" fmla="*/ 0 h 10"/>
                  <a:gd name="T68" fmla="*/ 31 w 50"/>
                  <a:gd name="T69" fmla="*/ 0 h 10"/>
                  <a:gd name="T70" fmla="*/ 34 w 50"/>
                  <a:gd name="T71" fmla="*/ 0 h 10"/>
                  <a:gd name="T72" fmla="*/ 37 w 50"/>
                  <a:gd name="T73" fmla="*/ 0 h 10"/>
                  <a:gd name="T74" fmla="*/ 41 w 50"/>
                  <a:gd name="T75" fmla="*/ 0 h 10"/>
                  <a:gd name="T76" fmla="*/ 44 w 50"/>
                  <a:gd name="T77" fmla="*/ 0 h 10"/>
                  <a:gd name="T78" fmla="*/ 45 w 50"/>
                  <a:gd name="T79" fmla="*/ 0 h 10"/>
                  <a:gd name="T80" fmla="*/ 48 w 50"/>
                  <a:gd name="T81" fmla="*/ 0 h 10"/>
                  <a:gd name="T82" fmla="*/ 50 w 50"/>
                  <a:gd name="T83" fmla="*/ 0 h 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
                  <a:gd name="T127" fmla="*/ 0 h 10"/>
                  <a:gd name="T128" fmla="*/ 50 w 50"/>
                  <a:gd name="T129" fmla="*/ 10 h 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 h="10">
                    <a:moveTo>
                      <a:pt x="50" y="0"/>
                    </a:moveTo>
                    <a:lnTo>
                      <a:pt x="48" y="2"/>
                    </a:lnTo>
                    <a:lnTo>
                      <a:pt x="48" y="5"/>
                    </a:lnTo>
                    <a:lnTo>
                      <a:pt x="48" y="7"/>
                    </a:lnTo>
                    <a:lnTo>
                      <a:pt x="50" y="10"/>
                    </a:lnTo>
                    <a:lnTo>
                      <a:pt x="48" y="10"/>
                    </a:lnTo>
                    <a:lnTo>
                      <a:pt x="47" y="10"/>
                    </a:lnTo>
                    <a:lnTo>
                      <a:pt x="44" y="10"/>
                    </a:lnTo>
                    <a:lnTo>
                      <a:pt x="41" y="10"/>
                    </a:lnTo>
                    <a:lnTo>
                      <a:pt x="37" y="10"/>
                    </a:lnTo>
                    <a:lnTo>
                      <a:pt x="34" y="10"/>
                    </a:lnTo>
                    <a:lnTo>
                      <a:pt x="30" y="10"/>
                    </a:lnTo>
                    <a:lnTo>
                      <a:pt x="25" y="10"/>
                    </a:lnTo>
                    <a:lnTo>
                      <a:pt x="22" y="10"/>
                    </a:lnTo>
                    <a:lnTo>
                      <a:pt x="17" y="10"/>
                    </a:lnTo>
                    <a:lnTo>
                      <a:pt x="14" y="10"/>
                    </a:lnTo>
                    <a:lnTo>
                      <a:pt x="11" y="10"/>
                    </a:lnTo>
                    <a:lnTo>
                      <a:pt x="9" y="10"/>
                    </a:lnTo>
                    <a:lnTo>
                      <a:pt x="6" y="10"/>
                    </a:lnTo>
                    <a:lnTo>
                      <a:pt x="5" y="10"/>
                    </a:lnTo>
                    <a:lnTo>
                      <a:pt x="3" y="10"/>
                    </a:lnTo>
                    <a:lnTo>
                      <a:pt x="2" y="10"/>
                    </a:lnTo>
                    <a:lnTo>
                      <a:pt x="0" y="10"/>
                    </a:lnTo>
                    <a:lnTo>
                      <a:pt x="0" y="2"/>
                    </a:lnTo>
                    <a:lnTo>
                      <a:pt x="3" y="2"/>
                    </a:lnTo>
                    <a:lnTo>
                      <a:pt x="6" y="2"/>
                    </a:lnTo>
                    <a:lnTo>
                      <a:pt x="9" y="2"/>
                    </a:lnTo>
                    <a:lnTo>
                      <a:pt x="12" y="0"/>
                    </a:lnTo>
                    <a:lnTo>
                      <a:pt x="17" y="0"/>
                    </a:lnTo>
                    <a:lnTo>
                      <a:pt x="20" y="0"/>
                    </a:lnTo>
                    <a:lnTo>
                      <a:pt x="23" y="0"/>
                    </a:lnTo>
                    <a:lnTo>
                      <a:pt x="28" y="0"/>
                    </a:lnTo>
                    <a:lnTo>
                      <a:pt x="31" y="0"/>
                    </a:lnTo>
                    <a:lnTo>
                      <a:pt x="34" y="0"/>
                    </a:lnTo>
                    <a:lnTo>
                      <a:pt x="37" y="0"/>
                    </a:lnTo>
                    <a:lnTo>
                      <a:pt x="41" y="0"/>
                    </a:lnTo>
                    <a:lnTo>
                      <a:pt x="44" y="0"/>
                    </a:lnTo>
                    <a:lnTo>
                      <a:pt x="45" y="0"/>
                    </a:lnTo>
                    <a:lnTo>
                      <a:pt x="48" y="0"/>
                    </a:lnTo>
                    <a:lnTo>
                      <a:pt x="50" y="0"/>
                    </a:lnTo>
                    <a:close/>
                  </a:path>
                </a:pathLst>
              </a:custGeom>
              <a:solidFill>
                <a:srgbClr val="FFFFFF"/>
              </a:solidFill>
              <a:ln w="9525">
                <a:noFill/>
                <a:round/>
                <a:headEnd/>
                <a:tailEnd/>
              </a:ln>
            </p:spPr>
            <p:txBody>
              <a:bodyPr/>
              <a:lstStyle/>
              <a:p>
                <a:endParaRPr lang="en-US" dirty="0"/>
              </a:p>
            </p:txBody>
          </p:sp>
          <p:sp>
            <p:nvSpPr>
              <p:cNvPr id="122496" name="Freeform 640"/>
              <p:cNvSpPr>
                <a:spLocks/>
              </p:cNvSpPr>
              <p:nvPr/>
            </p:nvSpPr>
            <p:spPr bwMode="auto">
              <a:xfrm>
                <a:off x="1757" y="3111"/>
                <a:ext cx="6" cy="11"/>
              </a:xfrm>
              <a:custGeom>
                <a:avLst/>
                <a:gdLst>
                  <a:gd name="T0" fmla="*/ 4 w 6"/>
                  <a:gd name="T1" fmla="*/ 0 h 11"/>
                  <a:gd name="T2" fmla="*/ 3 w 6"/>
                  <a:gd name="T3" fmla="*/ 3 h 11"/>
                  <a:gd name="T4" fmla="*/ 3 w 6"/>
                  <a:gd name="T5" fmla="*/ 6 h 11"/>
                  <a:gd name="T6" fmla="*/ 4 w 6"/>
                  <a:gd name="T7" fmla="*/ 8 h 11"/>
                  <a:gd name="T8" fmla="*/ 6 w 6"/>
                  <a:gd name="T9" fmla="*/ 11 h 11"/>
                  <a:gd name="T10" fmla="*/ 3 w 6"/>
                  <a:gd name="T11" fmla="*/ 11 h 11"/>
                  <a:gd name="T12" fmla="*/ 1 w 6"/>
                  <a:gd name="T13" fmla="*/ 11 h 11"/>
                  <a:gd name="T14" fmla="*/ 1 w 6"/>
                  <a:gd name="T15" fmla="*/ 9 h 11"/>
                  <a:gd name="T16" fmla="*/ 0 w 6"/>
                  <a:gd name="T17" fmla="*/ 8 h 11"/>
                  <a:gd name="T18" fmla="*/ 1 w 6"/>
                  <a:gd name="T19" fmla="*/ 3 h 11"/>
                  <a:gd name="T20" fmla="*/ 3 w 6"/>
                  <a:gd name="T21" fmla="*/ 0 h 11"/>
                  <a:gd name="T22" fmla="*/ 3 w 6"/>
                  <a:gd name="T23" fmla="*/ 0 h 11"/>
                  <a:gd name="T24" fmla="*/ 4 w 6"/>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
                  <a:gd name="T40" fmla="*/ 0 h 11"/>
                  <a:gd name="T41" fmla="*/ 6 w 6"/>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 h="11">
                    <a:moveTo>
                      <a:pt x="4" y="0"/>
                    </a:moveTo>
                    <a:lnTo>
                      <a:pt x="3" y="3"/>
                    </a:lnTo>
                    <a:lnTo>
                      <a:pt x="3" y="6"/>
                    </a:lnTo>
                    <a:lnTo>
                      <a:pt x="4" y="8"/>
                    </a:lnTo>
                    <a:lnTo>
                      <a:pt x="6" y="11"/>
                    </a:lnTo>
                    <a:lnTo>
                      <a:pt x="3" y="11"/>
                    </a:lnTo>
                    <a:lnTo>
                      <a:pt x="1" y="11"/>
                    </a:lnTo>
                    <a:lnTo>
                      <a:pt x="1" y="9"/>
                    </a:lnTo>
                    <a:lnTo>
                      <a:pt x="0" y="8"/>
                    </a:lnTo>
                    <a:lnTo>
                      <a:pt x="1" y="3"/>
                    </a:lnTo>
                    <a:lnTo>
                      <a:pt x="3" y="0"/>
                    </a:lnTo>
                    <a:lnTo>
                      <a:pt x="4" y="0"/>
                    </a:lnTo>
                    <a:close/>
                  </a:path>
                </a:pathLst>
              </a:custGeom>
              <a:solidFill>
                <a:srgbClr val="FFFFFF"/>
              </a:solidFill>
              <a:ln w="9525">
                <a:noFill/>
                <a:round/>
                <a:headEnd/>
                <a:tailEnd/>
              </a:ln>
            </p:spPr>
            <p:txBody>
              <a:bodyPr/>
              <a:lstStyle/>
              <a:p>
                <a:endParaRPr lang="en-US" dirty="0"/>
              </a:p>
            </p:txBody>
          </p:sp>
          <p:sp>
            <p:nvSpPr>
              <p:cNvPr id="122497" name="Freeform 641"/>
              <p:cNvSpPr>
                <a:spLocks/>
              </p:cNvSpPr>
              <p:nvPr/>
            </p:nvSpPr>
            <p:spPr bwMode="auto">
              <a:xfrm>
                <a:off x="1580" y="3110"/>
                <a:ext cx="7" cy="9"/>
              </a:xfrm>
              <a:custGeom>
                <a:avLst/>
                <a:gdLst>
                  <a:gd name="T0" fmla="*/ 7 w 7"/>
                  <a:gd name="T1" fmla="*/ 9 h 9"/>
                  <a:gd name="T2" fmla="*/ 5 w 7"/>
                  <a:gd name="T3" fmla="*/ 9 h 9"/>
                  <a:gd name="T4" fmla="*/ 5 w 7"/>
                  <a:gd name="T5" fmla="*/ 9 h 9"/>
                  <a:gd name="T6" fmla="*/ 4 w 7"/>
                  <a:gd name="T7" fmla="*/ 9 h 9"/>
                  <a:gd name="T8" fmla="*/ 2 w 7"/>
                  <a:gd name="T9" fmla="*/ 7 h 9"/>
                  <a:gd name="T10" fmla="*/ 0 w 7"/>
                  <a:gd name="T11" fmla="*/ 6 h 9"/>
                  <a:gd name="T12" fmla="*/ 2 w 7"/>
                  <a:gd name="T13" fmla="*/ 3 h 9"/>
                  <a:gd name="T14" fmla="*/ 2 w 7"/>
                  <a:gd name="T15" fmla="*/ 1 h 9"/>
                  <a:gd name="T16" fmla="*/ 4 w 7"/>
                  <a:gd name="T17" fmla="*/ 0 h 9"/>
                  <a:gd name="T18" fmla="*/ 7 w 7"/>
                  <a:gd name="T19" fmla="*/ 0 h 9"/>
                  <a:gd name="T20" fmla="*/ 7 w 7"/>
                  <a:gd name="T21" fmla="*/ 3 h 9"/>
                  <a:gd name="T22" fmla="*/ 7 w 7"/>
                  <a:gd name="T23" fmla="*/ 6 h 9"/>
                  <a:gd name="T24" fmla="*/ 7 w 7"/>
                  <a:gd name="T25" fmla="*/ 9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
                  <a:gd name="T40" fmla="*/ 0 h 9"/>
                  <a:gd name="T41" fmla="*/ 7 w 7"/>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 h="9">
                    <a:moveTo>
                      <a:pt x="7" y="9"/>
                    </a:moveTo>
                    <a:lnTo>
                      <a:pt x="5" y="9"/>
                    </a:lnTo>
                    <a:lnTo>
                      <a:pt x="4" y="9"/>
                    </a:lnTo>
                    <a:lnTo>
                      <a:pt x="2" y="7"/>
                    </a:lnTo>
                    <a:lnTo>
                      <a:pt x="0" y="6"/>
                    </a:lnTo>
                    <a:lnTo>
                      <a:pt x="2" y="3"/>
                    </a:lnTo>
                    <a:lnTo>
                      <a:pt x="2" y="1"/>
                    </a:lnTo>
                    <a:lnTo>
                      <a:pt x="4" y="0"/>
                    </a:lnTo>
                    <a:lnTo>
                      <a:pt x="7" y="0"/>
                    </a:lnTo>
                    <a:lnTo>
                      <a:pt x="7" y="3"/>
                    </a:lnTo>
                    <a:lnTo>
                      <a:pt x="7" y="6"/>
                    </a:lnTo>
                    <a:lnTo>
                      <a:pt x="7" y="9"/>
                    </a:lnTo>
                    <a:close/>
                  </a:path>
                </a:pathLst>
              </a:custGeom>
              <a:solidFill>
                <a:srgbClr val="000000"/>
              </a:solidFill>
              <a:ln w="9525">
                <a:noFill/>
                <a:round/>
                <a:headEnd/>
                <a:tailEnd/>
              </a:ln>
            </p:spPr>
            <p:txBody>
              <a:bodyPr/>
              <a:lstStyle/>
              <a:p>
                <a:endParaRPr lang="en-US" dirty="0"/>
              </a:p>
            </p:txBody>
          </p:sp>
          <p:sp>
            <p:nvSpPr>
              <p:cNvPr id="122498" name="Freeform 642"/>
              <p:cNvSpPr>
                <a:spLocks/>
              </p:cNvSpPr>
              <p:nvPr/>
            </p:nvSpPr>
            <p:spPr bwMode="auto">
              <a:xfrm>
                <a:off x="1788" y="3116"/>
                <a:ext cx="15" cy="17"/>
              </a:xfrm>
              <a:custGeom>
                <a:avLst/>
                <a:gdLst>
                  <a:gd name="T0" fmla="*/ 15 w 15"/>
                  <a:gd name="T1" fmla="*/ 12 h 17"/>
                  <a:gd name="T2" fmla="*/ 15 w 15"/>
                  <a:gd name="T3" fmla="*/ 14 h 17"/>
                  <a:gd name="T4" fmla="*/ 14 w 15"/>
                  <a:gd name="T5" fmla="*/ 14 h 17"/>
                  <a:gd name="T6" fmla="*/ 14 w 15"/>
                  <a:gd name="T7" fmla="*/ 15 h 17"/>
                  <a:gd name="T8" fmla="*/ 12 w 15"/>
                  <a:gd name="T9" fmla="*/ 17 h 17"/>
                  <a:gd name="T10" fmla="*/ 11 w 15"/>
                  <a:gd name="T11" fmla="*/ 15 h 17"/>
                  <a:gd name="T12" fmla="*/ 9 w 15"/>
                  <a:gd name="T13" fmla="*/ 14 h 17"/>
                  <a:gd name="T14" fmla="*/ 8 w 15"/>
                  <a:gd name="T15" fmla="*/ 12 h 17"/>
                  <a:gd name="T16" fmla="*/ 6 w 15"/>
                  <a:gd name="T17" fmla="*/ 11 h 17"/>
                  <a:gd name="T18" fmla="*/ 4 w 15"/>
                  <a:gd name="T19" fmla="*/ 9 h 17"/>
                  <a:gd name="T20" fmla="*/ 3 w 15"/>
                  <a:gd name="T21" fmla="*/ 8 h 17"/>
                  <a:gd name="T22" fmla="*/ 1 w 15"/>
                  <a:gd name="T23" fmla="*/ 6 h 17"/>
                  <a:gd name="T24" fmla="*/ 0 w 15"/>
                  <a:gd name="T25" fmla="*/ 4 h 17"/>
                  <a:gd name="T26" fmla="*/ 1 w 15"/>
                  <a:gd name="T27" fmla="*/ 3 h 17"/>
                  <a:gd name="T28" fmla="*/ 1 w 15"/>
                  <a:gd name="T29" fmla="*/ 1 h 17"/>
                  <a:gd name="T30" fmla="*/ 0 w 15"/>
                  <a:gd name="T31" fmla="*/ 1 h 17"/>
                  <a:gd name="T32" fmla="*/ 1 w 15"/>
                  <a:gd name="T33" fmla="*/ 0 h 17"/>
                  <a:gd name="T34" fmla="*/ 3 w 15"/>
                  <a:gd name="T35" fmla="*/ 1 h 17"/>
                  <a:gd name="T36" fmla="*/ 4 w 15"/>
                  <a:gd name="T37" fmla="*/ 3 h 17"/>
                  <a:gd name="T38" fmla="*/ 6 w 15"/>
                  <a:gd name="T39" fmla="*/ 4 h 17"/>
                  <a:gd name="T40" fmla="*/ 8 w 15"/>
                  <a:gd name="T41" fmla="*/ 6 h 17"/>
                  <a:gd name="T42" fmla="*/ 9 w 15"/>
                  <a:gd name="T43" fmla="*/ 8 h 17"/>
                  <a:gd name="T44" fmla="*/ 11 w 15"/>
                  <a:gd name="T45" fmla="*/ 9 h 17"/>
                  <a:gd name="T46" fmla="*/ 14 w 15"/>
                  <a:gd name="T47" fmla="*/ 11 h 17"/>
                  <a:gd name="T48" fmla="*/ 15 w 15"/>
                  <a:gd name="T49" fmla="*/ 12 h 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
                  <a:gd name="T76" fmla="*/ 0 h 17"/>
                  <a:gd name="T77" fmla="*/ 15 w 15"/>
                  <a:gd name="T78" fmla="*/ 17 h 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 h="17">
                    <a:moveTo>
                      <a:pt x="15" y="12"/>
                    </a:moveTo>
                    <a:lnTo>
                      <a:pt x="15" y="14"/>
                    </a:lnTo>
                    <a:lnTo>
                      <a:pt x="14" y="14"/>
                    </a:lnTo>
                    <a:lnTo>
                      <a:pt x="14" y="15"/>
                    </a:lnTo>
                    <a:lnTo>
                      <a:pt x="12" y="17"/>
                    </a:lnTo>
                    <a:lnTo>
                      <a:pt x="11" y="15"/>
                    </a:lnTo>
                    <a:lnTo>
                      <a:pt x="9" y="14"/>
                    </a:lnTo>
                    <a:lnTo>
                      <a:pt x="8" y="12"/>
                    </a:lnTo>
                    <a:lnTo>
                      <a:pt x="6" y="11"/>
                    </a:lnTo>
                    <a:lnTo>
                      <a:pt x="4" y="9"/>
                    </a:lnTo>
                    <a:lnTo>
                      <a:pt x="3" y="8"/>
                    </a:lnTo>
                    <a:lnTo>
                      <a:pt x="1" y="6"/>
                    </a:lnTo>
                    <a:lnTo>
                      <a:pt x="0" y="4"/>
                    </a:lnTo>
                    <a:lnTo>
                      <a:pt x="1" y="3"/>
                    </a:lnTo>
                    <a:lnTo>
                      <a:pt x="1" y="1"/>
                    </a:lnTo>
                    <a:lnTo>
                      <a:pt x="0" y="1"/>
                    </a:lnTo>
                    <a:lnTo>
                      <a:pt x="1" y="0"/>
                    </a:lnTo>
                    <a:lnTo>
                      <a:pt x="3" y="1"/>
                    </a:lnTo>
                    <a:lnTo>
                      <a:pt x="4" y="3"/>
                    </a:lnTo>
                    <a:lnTo>
                      <a:pt x="6" y="4"/>
                    </a:lnTo>
                    <a:lnTo>
                      <a:pt x="8" y="6"/>
                    </a:lnTo>
                    <a:lnTo>
                      <a:pt x="9" y="8"/>
                    </a:lnTo>
                    <a:lnTo>
                      <a:pt x="11" y="9"/>
                    </a:lnTo>
                    <a:lnTo>
                      <a:pt x="14" y="11"/>
                    </a:lnTo>
                    <a:lnTo>
                      <a:pt x="15" y="12"/>
                    </a:lnTo>
                    <a:close/>
                  </a:path>
                </a:pathLst>
              </a:custGeom>
              <a:solidFill>
                <a:srgbClr val="FFFFFF"/>
              </a:solidFill>
              <a:ln w="9525">
                <a:noFill/>
                <a:round/>
                <a:headEnd/>
                <a:tailEnd/>
              </a:ln>
            </p:spPr>
            <p:txBody>
              <a:bodyPr/>
              <a:lstStyle/>
              <a:p>
                <a:endParaRPr lang="en-US" dirty="0"/>
              </a:p>
            </p:txBody>
          </p:sp>
          <p:sp>
            <p:nvSpPr>
              <p:cNvPr id="122499" name="Freeform 643"/>
              <p:cNvSpPr>
                <a:spLocks/>
              </p:cNvSpPr>
              <p:nvPr/>
            </p:nvSpPr>
            <p:spPr bwMode="auto">
              <a:xfrm>
                <a:off x="1696" y="3120"/>
                <a:ext cx="14" cy="13"/>
              </a:xfrm>
              <a:custGeom>
                <a:avLst/>
                <a:gdLst>
                  <a:gd name="T0" fmla="*/ 14 w 14"/>
                  <a:gd name="T1" fmla="*/ 4 h 13"/>
                  <a:gd name="T2" fmla="*/ 12 w 14"/>
                  <a:gd name="T3" fmla="*/ 13 h 13"/>
                  <a:gd name="T4" fmla="*/ 11 w 14"/>
                  <a:gd name="T5" fmla="*/ 13 h 13"/>
                  <a:gd name="T6" fmla="*/ 9 w 14"/>
                  <a:gd name="T7" fmla="*/ 11 h 13"/>
                  <a:gd name="T8" fmla="*/ 6 w 14"/>
                  <a:gd name="T9" fmla="*/ 13 h 13"/>
                  <a:gd name="T10" fmla="*/ 4 w 14"/>
                  <a:gd name="T11" fmla="*/ 13 h 13"/>
                  <a:gd name="T12" fmla="*/ 3 w 14"/>
                  <a:gd name="T13" fmla="*/ 13 h 13"/>
                  <a:gd name="T14" fmla="*/ 1 w 14"/>
                  <a:gd name="T15" fmla="*/ 11 h 13"/>
                  <a:gd name="T16" fmla="*/ 0 w 14"/>
                  <a:gd name="T17" fmla="*/ 10 h 13"/>
                  <a:gd name="T18" fmla="*/ 1 w 14"/>
                  <a:gd name="T19" fmla="*/ 7 h 13"/>
                  <a:gd name="T20" fmla="*/ 1 w 14"/>
                  <a:gd name="T21" fmla="*/ 5 h 13"/>
                  <a:gd name="T22" fmla="*/ 1 w 14"/>
                  <a:gd name="T23" fmla="*/ 4 h 13"/>
                  <a:gd name="T24" fmla="*/ 1 w 14"/>
                  <a:gd name="T25" fmla="*/ 2 h 13"/>
                  <a:gd name="T26" fmla="*/ 3 w 14"/>
                  <a:gd name="T27" fmla="*/ 2 h 13"/>
                  <a:gd name="T28" fmla="*/ 3 w 14"/>
                  <a:gd name="T29" fmla="*/ 2 h 13"/>
                  <a:gd name="T30" fmla="*/ 4 w 14"/>
                  <a:gd name="T31" fmla="*/ 0 h 13"/>
                  <a:gd name="T32" fmla="*/ 6 w 14"/>
                  <a:gd name="T33" fmla="*/ 0 h 13"/>
                  <a:gd name="T34" fmla="*/ 8 w 14"/>
                  <a:gd name="T35" fmla="*/ 0 h 13"/>
                  <a:gd name="T36" fmla="*/ 9 w 14"/>
                  <a:gd name="T37" fmla="*/ 2 h 13"/>
                  <a:gd name="T38" fmla="*/ 11 w 14"/>
                  <a:gd name="T39" fmla="*/ 2 h 13"/>
                  <a:gd name="T40" fmla="*/ 12 w 14"/>
                  <a:gd name="T41" fmla="*/ 2 h 13"/>
                  <a:gd name="T42" fmla="*/ 14 w 14"/>
                  <a:gd name="T43" fmla="*/ 4 h 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
                  <a:gd name="T67" fmla="*/ 0 h 13"/>
                  <a:gd name="T68" fmla="*/ 14 w 14"/>
                  <a:gd name="T69" fmla="*/ 13 h 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 h="13">
                    <a:moveTo>
                      <a:pt x="14" y="4"/>
                    </a:moveTo>
                    <a:lnTo>
                      <a:pt x="12" y="13"/>
                    </a:lnTo>
                    <a:lnTo>
                      <a:pt x="11" y="13"/>
                    </a:lnTo>
                    <a:lnTo>
                      <a:pt x="9" y="11"/>
                    </a:lnTo>
                    <a:lnTo>
                      <a:pt x="6" y="13"/>
                    </a:lnTo>
                    <a:lnTo>
                      <a:pt x="4" y="13"/>
                    </a:lnTo>
                    <a:lnTo>
                      <a:pt x="3" y="13"/>
                    </a:lnTo>
                    <a:lnTo>
                      <a:pt x="1" y="11"/>
                    </a:lnTo>
                    <a:lnTo>
                      <a:pt x="0" y="10"/>
                    </a:lnTo>
                    <a:lnTo>
                      <a:pt x="1" y="7"/>
                    </a:lnTo>
                    <a:lnTo>
                      <a:pt x="1" y="5"/>
                    </a:lnTo>
                    <a:lnTo>
                      <a:pt x="1" y="4"/>
                    </a:lnTo>
                    <a:lnTo>
                      <a:pt x="1" y="2"/>
                    </a:lnTo>
                    <a:lnTo>
                      <a:pt x="3" y="2"/>
                    </a:lnTo>
                    <a:lnTo>
                      <a:pt x="4" y="0"/>
                    </a:lnTo>
                    <a:lnTo>
                      <a:pt x="6" y="0"/>
                    </a:lnTo>
                    <a:lnTo>
                      <a:pt x="8" y="0"/>
                    </a:lnTo>
                    <a:lnTo>
                      <a:pt x="9" y="2"/>
                    </a:lnTo>
                    <a:lnTo>
                      <a:pt x="11" y="2"/>
                    </a:lnTo>
                    <a:lnTo>
                      <a:pt x="12" y="2"/>
                    </a:lnTo>
                    <a:lnTo>
                      <a:pt x="14" y="4"/>
                    </a:lnTo>
                    <a:close/>
                  </a:path>
                </a:pathLst>
              </a:custGeom>
              <a:solidFill>
                <a:srgbClr val="FFFFFF"/>
              </a:solidFill>
              <a:ln w="9525">
                <a:noFill/>
                <a:round/>
                <a:headEnd/>
                <a:tailEnd/>
              </a:ln>
            </p:spPr>
            <p:txBody>
              <a:bodyPr/>
              <a:lstStyle/>
              <a:p>
                <a:endParaRPr lang="en-US" dirty="0"/>
              </a:p>
            </p:txBody>
          </p:sp>
          <p:sp>
            <p:nvSpPr>
              <p:cNvPr id="122500" name="Freeform 644"/>
              <p:cNvSpPr>
                <a:spLocks/>
              </p:cNvSpPr>
              <p:nvPr/>
            </p:nvSpPr>
            <p:spPr bwMode="auto">
              <a:xfrm>
                <a:off x="1566" y="3125"/>
                <a:ext cx="7" cy="11"/>
              </a:xfrm>
              <a:custGeom>
                <a:avLst/>
                <a:gdLst>
                  <a:gd name="T0" fmla="*/ 7 w 7"/>
                  <a:gd name="T1" fmla="*/ 9 h 11"/>
                  <a:gd name="T2" fmla="*/ 5 w 7"/>
                  <a:gd name="T3" fmla="*/ 11 h 11"/>
                  <a:gd name="T4" fmla="*/ 3 w 7"/>
                  <a:gd name="T5" fmla="*/ 9 h 11"/>
                  <a:gd name="T6" fmla="*/ 2 w 7"/>
                  <a:gd name="T7" fmla="*/ 8 h 11"/>
                  <a:gd name="T8" fmla="*/ 0 w 7"/>
                  <a:gd name="T9" fmla="*/ 6 h 11"/>
                  <a:gd name="T10" fmla="*/ 0 w 7"/>
                  <a:gd name="T11" fmla="*/ 5 h 11"/>
                  <a:gd name="T12" fmla="*/ 2 w 7"/>
                  <a:gd name="T13" fmla="*/ 3 h 11"/>
                  <a:gd name="T14" fmla="*/ 2 w 7"/>
                  <a:gd name="T15" fmla="*/ 2 h 11"/>
                  <a:gd name="T16" fmla="*/ 3 w 7"/>
                  <a:gd name="T17" fmla="*/ 0 h 11"/>
                  <a:gd name="T18" fmla="*/ 5 w 7"/>
                  <a:gd name="T19" fmla="*/ 2 h 11"/>
                  <a:gd name="T20" fmla="*/ 7 w 7"/>
                  <a:gd name="T21" fmla="*/ 3 h 11"/>
                  <a:gd name="T22" fmla="*/ 7 w 7"/>
                  <a:gd name="T23" fmla="*/ 6 h 11"/>
                  <a:gd name="T24" fmla="*/ 7 w 7"/>
                  <a:gd name="T25" fmla="*/ 9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
                  <a:gd name="T40" fmla="*/ 0 h 11"/>
                  <a:gd name="T41" fmla="*/ 7 w 7"/>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 h="11">
                    <a:moveTo>
                      <a:pt x="7" y="9"/>
                    </a:moveTo>
                    <a:lnTo>
                      <a:pt x="5" y="11"/>
                    </a:lnTo>
                    <a:lnTo>
                      <a:pt x="3" y="9"/>
                    </a:lnTo>
                    <a:lnTo>
                      <a:pt x="2" y="8"/>
                    </a:lnTo>
                    <a:lnTo>
                      <a:pt x="0" y="6"/>
                    </a:lnTo>
                    <a:lnTo>
                      <a:pt x="0" y="5"/>
                    </a:lnTo>
                    <a:lnTo>
                      <a:pt x="2" y="3"/>
                    </a:lnTo>
                    <a:lnTo>
                      <a:pt x="2" y="2"/>
                    </a:lnTo>
                    <a:lnTo>
                      <a:pt x="3" y="0"/>
                    </a:lnTo>
                    <a:lnTo>
                      <a:pt x="5" y="2"/>
                    </a:lnTo>
                    <a:lnTo>
                      <a:pt x="7" y="3"/>
                    </a:lnTo>
                    <a:lnTo>
                      <a:pt x="7" y="6"/>
                    </a:lnTo>
                    <a:lnTo>
                      <a:pt x="7" y="9"/>
                    </a:lnTo>
                    <a:close/>
                  </a:path>
                </a:pathLst>
              </a:custGeom>
              <a:solidFill>
                <a:srgbClr val="000000"/>
              </a:solidFill>
              <a:ln w="9525">
                <a:noFill/>
                <a:round/>
                <a:headEnd/>
                <a:tailEnd/>
              </a:ln>
            </p:spPr>
            <p:txBody>
              <a:bodyPr/>
              <a:lstStyle/>
              <a:p>
                <a:endParaRPr lang="en-US" dirty="0"/>
              </a:p>
            </p:txBody>
          </p:sp>
          <p:sp>
            <p:nvSpPr>
              <p:cNvPr id="122501" name="Freeform 645"/>
              <p:cNvSpPr>
                <a:spLocks/>
              </p:cNvSpPr>
              <p:nvPr/>
            </p:nvSpPr>
            <p:spPr bwMode="auto">
              <a:xfrm>
                <a:off x="1590" y="3127"/>
                <a:ext cx="37" cy="54"/>
              </a:xfrm>
              <a:custGeom>
                <a:avLst/>
                <a:gdLst>
                  <a:gd name="T0" fmla="*/ 11 w 37"/>
                  <a:gd name="T1" fmla="*/ 14 h 54"/>
                  <a:gd name="T2" fmla="*/ 14 w 37"/>
                  <a:gd name="T3" fmla="*/ 18 h 54"/>
                  <a:gd name="T4" fmla="*/ 17 w 37"/>
                  <a:gd name="T5" fmla="*/ 23 h 54"/>
                  <a:gd name="T6" fmla="*/ 22 w 37"/>
                  <a:gd name="T7" fmla="*/ 28 h 54"/>
                  <a:gd name="T8" fmla="*/ 23 w 37"/>
                  <a:gd name="T9" fmla="*/ 32 h 54"/>
                  <a:gd name="T10" fmla="*/ 26 w 37"/>
                  <a:gd name="T11" fmla="*/ 37 h 54"/>
                  <a:gd name="T12" fmla="*/ 29 w 37"/>
                  <a:gd name="T13" fmla="*/ 42 h 54"/>
                  <a:gd name="T14" fmla="*/ 33 w 37"/>
                  <a:gd name="T15" fmla="*/ 47 h 54"/>
                  <a:gd name="T16" fmla="*/ 37 w 37"/>
                  <a:gd name="T17" fmla="*/ 51 h 54"/>
                  <a:gd name="T18" fmla="*/ 37 w 37"/>
                  <a:gd name="T19" fmla="*/ 51 h 54"/>
                  <a:gd name="T20" fmla="*/ 37 w 37"/>
                  <a:gd name="T21" fmla="*/ 53 h 54"/>
                  <a:gd name="T22" fmla="*/ 36 w 37"/>
                  <a:gd name="T23" fmla="*/ 54 h 54"/>
                  <a:gd name="T24" fmla="*/ 36 w 37"/>
                  <a:gd name="T25" fmla="*/ 54 h 54"/>
                  <a:gd name="T26" fmla="*/ 34 w 37"/>
                  <a:gd name="T27" fmla="*/ 53 h 54"/>
                  <a:gd name="T28" fmla="*/ 33 w 37"/>
                  <a:gd name="T29" fmla="*/ 51 h 54"/>
                  <a:gd name="T30" fmla="*/ 31 w 37"/>
                  <a:gd name="T31" fmla="*/ 48 h 54"/>
                  <a:gd name="T32" fmla="*/ 29 w 37"/>
                  <a:gd name="T33" fmla="*/ 47 h 54"/>
                  <a:gd name="T34" fmla="*/ 28 w 37"/>
                  <a:gd name="T35" fmla="*/ 45 h 54"/>
                  <a:gd name="T36" fmla="*/ 26 w 37"/>
                  <a:gd name="T37" fmla="*/ 42 h 54"/>
                  <a:gd name="T38" fmla="*/ 25 w 37"/>
                  <a:gd name="T39" fmla="*/ 40 h 54"/>
                  <a:gd name="T40" fmla="*/ 23 w 37"/>
                  <a:gd name="T41" fmla="*/ 37 h 54"/>
                  <a:gd name="T42" fmla="*/ 20 w 37"/>
                  <a:gd name="T43" fmla="*/ 34 h 54"/>
                  <a:gd name="T44" fmla="*/ 17 w 37"/>
                  <a:gd name="T45" fmla="*/ 29 h 54"/>
                  <a:gd name="T46" fmla="*/ 15 w 37"/>
                  <a:gd name="T47" fmla="*/ 26 h 54"/>
                  <a:gd name="T48" fmla="*/ 12 w 37"/>
                  <a:gd name="T49" fmla="*/ 22 h 54"/>
                  <a:gd name="T50" fmla="*/ 9 w 37"/>
                  <a:gd name="T51" fmla="*/ 17 h 54"/>
                  <a:gd name="T52" fmla="*/ 6 w 37"/>
                  <a:gd name="T53" fmla="*/ 14 h 54"/>
                  <a:gd name="T54" fmla="*/ 3 w 37"/>
                  <a:gd name="T55" fmla="*/ 9 h 54"/>
                  <a:gd name="T56" fmla="*/ 0 w 37"/>
                  <a:gd name="T57" fmla="*/ 4 h 54"/>
                  <a:gd name="T58" fmla="*/ 1 w 37"/>
                  <a:gd name="T59" fmla="*/ 0 h 54"/>
                  <a:gd name="T60" fmla="*/ 3 w 37"/>
                  <a:gd name="T61" fmla="*/ 1 h 54"/>
                  <a:gd name="T62" fmla="*/ 4 w 37"/>
                  <a:gd name="T63" fmla="*/ 3 h 54"/>
                  <a:gd name="T64" fmla="*/ 6 w 37"/>
                  <a:gd name="T65" fmla="*/ 4 h 54"/>
                  <a:gd name="T66" fmla="*/ 6 w 37"/>
                  <a:gd name="T67" fmla="*/ 6 h 54"/>
                  <a:gd name="T68" fmla="*/ 8 w 37"/>
                  <a:gd name="T69" fmla="*/ 7 h 54"/>
                  <a:gd name="T70" fmla="*/ 9 w 37"/>
                  <a:gd name="T71" fmla="*/ 11 h 54"/>
                  <a:gd name="T72" fmla="*/ 9 w 37"/>
                  <a:gd name="T73" fmla="*/ 12 h 54"/>
                  <a:gd name="T74" fmla="*/ 11 w 37"/>
                  <a:gd name="T75" fmla="*/ 14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7"/>
                  <a:gd name="T115" fmla="*/ 0 h 54"/>
                  <a:gd name="T116" fmla="*/ 37 w 37"/>
                  <a:gd name="T117" fmla="*/ 54 h 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7" h="54">
                    <a:moveTo>
                      <a:pt x="11" y="14"/>
                    </a:moveTo>
                    <a:lnTo>
                      <a:pt x="14" y="18"/>
                    </a:lnTo>
                    <a:lnTo>
                      <a:pt x="17" y="23"/>
                    </a:lnTo>
                    <a:lnTo>
                      <a:pt x="22" y="28"/>
                    </a:lnTo>
                    <a:lnTo>
                      <a:pt x="23" y="32"/>
                    </a:lnTo>
                    <a:lnTo>
                      <a:pt x="26" y="37"/>
                    </a:lnTo>
                    <a:lnTo>
                      <a:pt x="29" y="42"/>
                    </a:lnTo>
                    <a:lnTo>
                      <a:pt x="33" y="47"/>
                    </a:lnTo>
                    <a:lnTo>
                      <a:pt x="37" y="51"/>
                    </a:lnTo>
                    <a:lnTo>
                      <a:pt x="37" y="53"/>
                    </a:lnTo>
                    <a:lnTo>
                      <a:pt x="36" y="54"/>
                    </a:lnTo>
                    <a:lnTo>
                      <a:pt x="34" y="53"/>
                    </a:lnTo>
                    <a:lnTo>
                      <a:pt x="33" y="51"/>
                    </a:lnTo>
                    <a:lnTo>
                      <a:pt x="31" y="48"/>
                    </a:lnTo>
                    <a:lnTo>
                      <a:pt x="29" y="47"/>
                    </a:lnTo>
                    <a:lnTo>
                      <a:pt x="28" y="45"/>
                    </a:lnTo>
                    <a:lnTo>
                      <a:pt x="26" y="42"/>
                    </a:lnTo>
                    <a:lnTo>
                      <a:pt x="25" y="40"/>
                    </a:lnTo>
                    <a:lnTo>
                      <a:pt x="23" y="37"/>
                    </a:lnTo>
                    <a:lnTo>
                      <a:pt x="20" y="34"/>
                    </a:lnTo>
                    <a:lnTo>
                      <a:pt x="17" y="29"/>
                    </a:lnTo>
                    <a:lnTo>
                      <a:pt x="15" y="26"/>
                    </a:lnTo>
                    <a:lnTo>
                      <a:pt x="12" y="22"/>
                    </a:lnTo>
                    <a:lnTo>
                      <a:pt x="9" y="17"/>
                    </a:lnTo>
                    <a:lnTo>
                      <a:pt x="6" y="14"/>
                    </a:lnTo>
                    <a:lnTo>
                      <a:pt x="3" y="9"/>
                    </a:lnTo>
                    <a:lnTo>
                      <a:pt x="0" y="4"/>
                    </a:lnTo>
                    <a:lnTo>
                      <a:pt x="1" y="0"/>
                    </a:lnTo>
                    <a:lnTo>
                      <a:pt x="3" y="1"/>
                    </a:lnTo>
                    <a:lnTo>
                      <a:pt x="4" y="3"/>
                    </a:lnTo>
                    <a:lnTo>
                      <a:pt x="6" y="4"/>
                    </a:lnTo>
                    <a:lnTo>
                      <a:pt x="6" y="6"/>
                    </a:lnTo>
                    <a:lnTo>
                      <a:pt x="8" y="7"/>
                    </a:lnTo>
                    <a:lnTo>
                      <a:pt x="9" y="11"/>
                    </a:lnTo>
                    <a:lnTo>
                      <a:pt x="9" y="12"/>
                    </a:lnTo>
                    <a:lnTo>
                      <a:pt x="11" y="14"/>
                    </a:lnTo>
                    <a:close/>
                  </a:path>
                </a:pathLst>
              </a:custGeom>
              <a:solidFill>
                <a:srgbClr val="000000"/>
              </a:solidFill>
              <a:ln w="9525">
                <a:noFill/>
                <a:round/>
                <a:headEnd/>
                <a:tailEnd/>
              </a:ln>
            </p:spPr>
            <p:txBody>
              <a:bodyPr/>
              <a:lstStyle/>
              <a:p>
                <a:endParaRPr lang="en-US" dirty="0"/>
              </a:p>
            </p:txBody>
          </p:sp>
          <p:sp>
            <p:nvSpPr>
              <p:cNvPr id="122502" name="Freeform 646"/>
              <p:cNvSpPr>
                <a:spLocks/>
              </p:cNvSpPr>
              <p:nvPr/>
            </p:nvSpPr>
            <p:spPr bwMode="auto">
              <a:xfrm>
                <a:off x="1789" y="3128"/>
                <a:ext cx="10" cy="14"/>
              </a:xfrm>
              <a:custGeom>
                <a:avLst/>
                <a:gdLst>
                  <a:gd name="T0" fmla="*/ 10 w 10"/>
                  <a:gd name="T1" fmla="*/ 10 h 14"/>
                  <a:gd name="T2" fmla="*/ 10 w 10"/>
                  <a:gd name="T3" fmla="*/ 11 h 14"/>
                  <a:gd name="T4" fmla="*/ 10 w 10"/>
                  <a:gd name="T5" fmla="*/ 11 h 14"/>
                  <a:gd name="T6" fmla="*/ 10 w 10"/>
                  <a:gd name="T7" fmla="*/ 13 h 14"/>
                  <a:gd name="T8" fmla="*/ 10 w 10"/>
                  <a:gd name="T9" fmla="*/ 14 h 14"/>
                  <a:gd name="T10" fmla="*/ 8 w 10"/>
                  <a:gd name="T11" fmla="*/ 13 h 14"/>
                  <a:gd name="T12" fmla="*/ 7 w 10"/>
                  <a:gd name="T13" fmla="*/ 11 h 14"/>
                  <a:gd name="T14" fmla="*/ 5 w 10"/>
                  <a:gd name="T15" fmla="*/ 10 h 14"/>
                  <a:gd name="T16" fmla="*/ 3 w 10"/>
                  <a:gd name="T17" fmla="*/ 8 h 14"/>
                  <a:gd name="T18" fmla="*/ 2 w 10"/>
                  <a:gd name="T19" fmla="*/ 6 h 14"/>
                  <a:gd name="T20" fmla="*/ 0 w 10"/>
                  <a:gd name="T21" fmla="*/ 5 h 14"/>
                  <a:gd name="T22" fmla="*/ 0 w 10"/>
                  <a:gd name="T23" fmla="*/ 3 h 14"/>
                  <a:gd name="T24" fmla="*/ 0 w 10"/>
                  <a:gd name="T25" fmla="*/ 0 h 14"/>
                  <a:gd name="T26" fmla="*/ 2 w 10"/>
                  <a:gd name="T27" fmla="*/ 0 h 14"/>
                  <a:gd name="T28" fmla="*/ 3 w 10"/>
                  <a:gd name="T29" fmla="*/ 2 h 14"/>
                  <a:gd name="T30" fmla="*/ 5 w 10"/>
                  <a:gd name="T31" fmla="*/ 2 h 14"/>
                  <a:gd name="T32" fmla="*/ 5 w 10"/>
                  <a:gd name="T33" fmla="*/ 3 h 14"/>
                  <a:gd name="T34" fmla="*/ 7 w 10"/>
                  <a:gd name="T35" fmla="*/ 5 h 14"/>
                  <a:gd name="T36" fmla="*/ 8 w 10"/>
                  <a:gd name="T37" fmla="*/ 6 h 14"/>
                  <a:gd name="T38" fmla="*/ 10 w 10"/>
                  <a:gd name="T39" fmla="*/ 8 h 14"/>
                  <a:gd name="T40" fmla="*/ 10 w 10"/>
                  <a:gd name="T41" fmla="*/ 1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14"/>
                  <a:gd name="T65" fmla="*/ 10 w 10"/>
                  <a:gd name="T66" fmla="*/ 14 h 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14">
                    <a:moveTo>
                      <a:pt x="10" y="10"/>
                    </a:moveTo>
                    <a:lnTo>
                      <a:pt x="10" y="11"/>
                    </a:lnTo>
                    <a:lnTo>
                      <a:pt x="10" y="13"/>
                    </a:lnTo>
                    <a:lnTo>
                      <a:pt x="10" y="14"/>
                    </a:lnTo>
                    <a:lnTo>
                      <a:pt x="8" y="13"/>
                    </a:lnTo>
                    <a:lnTo>
                      <a:pt x="7" y="11"/>
                    </a:lnTo>
                    <a:lnTo>
                      <a:pt x="5" y="10"/>
                    </a:lnTo>
                    <a:lnTo>
                      <a:pt x="3" y="8"/>
                    </a:lnTo>
                    <a:lnTo>
                      <a:pt x="2" y="6"/>
                    </a:lnTo>
                    <a:lnTo>
                      <a:pt x="0" y="5"/>
                    </a:lnTo>
                    <a:lnTo>
                      <a:pt x="0" y="3"/>
                    </a:lnTo>
                    <a:lnTo>
                      <a:pt x="0" y="0"/>
                    </a:lnTo>
                    <a:lnTo>
                      <a:pt x="2" y="0"/>
                    </a:lnTo>
                    <a:lnTo>
                      <a:pt x="3" y="2"/>
                    </a:lnTo>
                    <a:lnTo>
                      <a:pt x="5" y="2"/>
                    </a:lnTo>
                    <a:lnTo>
                      <a:pt x="5" y="3"/>
                    </a:lnTo>
                    <a:lnTo>
                      <a:pt x="7" y="5"/>
                    </a:lnTo>
                    <a:lnTo>
                      <a:pt x="8" y="6"/>
                    </a:lnTo>
                    <a:lnTo>
                      <a:pt x="10" y="8"/>
                    </a:lnTo>
                    <a:lnTo>
                      <a:pt x="10" y="10"/>
                    </a:lnTo>
                    <a:close/>
                  </a:path>
                </a:pathLst>
              </a:custGeom>
              <a:solidFill>
                <a:srgbClr val="FFFFFF"/>
              </a:solidFill>
              <a:ln w="9525">
                <a:noFill/>
                <a:round/>
                <a:headEnd/>
                <a:tailEnd/>
              </a:ln>
            </p:spPr>
            <p:txBody>
              <a:bodyPr/>
              <a:lstStyle/>
              <a:p>
                <a:endParaRPr lang="en-US" dirty="0"/>
              </a:p>
            </p:txBody>
          </p:sp>
          <p:sp>
            <p:nvSpPr>
              <p:cNvPr id="122503" name="Freeform 647"/>
              <p:cNvSpPr>
                <a:spLocks/>
              </p:cNvSpPr>
              <p:nvPr/>
            </p:nvSpPr>
            <p:spPr bwMode="auto">
              <a:xfrm>
                <a:off x="1690" y="3133"/>
                <a:ext cx="25" cy="9"/>
              </a:xfrm>
              <a:custGeom>
                <a:avLst/>
                <a:gdLst>
                  <a:gd name="T0" fmla="*/ 18 w 25"/>
                  <a:gd name="T1" fmla="*/ 3 h 9"/>
                  <a:gd name="T2" fmla="*/ 18 w 25"/>
                  <a:gd name="T3" fmla="*/ 3 h 9"/>
                  <a:gd name="T4" fmla="*/ 20 w 25"/>
                  <a:gd name="T5" fmla="*/ 3 h 9"/>
                  <a:gd name="T6" fmla="*/ 20 w 25"/>
                  <a:gd name="T7" fmla="*/ 3 h 9"/>
                  <a:gd name="T8" fmla="*/ 21 w 25"/>
                  <a:gd name="T9" fmla="*/ 3 h 9"/>
                  <a:gd name="T10" fmla="*/ 21 w 25"/>
                  <a:gd name="T11" fmla="*/ 3 h 9"/>
                  <a:gd name="T12" fmla="*/ 23 w 25"/>
                  <a:gd name="T13" fmla="*/ 3 h 9"/>
                  <a:gd name="T14" fmla="*/ 23 w 25"/>
                  <a:gd name="T15" fmla="*/ 3 h 9"/>
                  <a:gd name="T16" fmla="*/ 25 w 25"/>
                  <a:gd name="T17" fmla="*/ 5 h 9"/>
                  <a:gd name="T18" fmla="*/ 25 w 25"/>
                  <a:gd name="T19" fmla="*/ 5 h 9"/>
                  <a:gd name="T20" fmla="*/ 25 w 25"/>
                  <a:gd name="T21" fmla="*/ 6 h 9"/>
                  <a:gd name="T22" fmla="*/ 25 w 25"/>
                  <a:gd name="T23" fmla="*/ 6 h 9"/>
                  <a:gd name="T24" fmla="*/ 25 w 25"/>
                  <a:gd name="T25" fmla="*/ 8 h 9"/>
                  <a:gd name="T26" fmla="*/ 21 w 25"/>
                  <a:gd name="T27" fmla="*/ 8 h 9"/>
                  <a:gd name="T28" fmla="*/ 18 w 25"/>
                  <a:gd name="T29" fmla="*/ 9 h 9"/>
                  <a:gd name="T30" fmla="*/ 15 w 25"/>
                  <a:gd name="T31" fmla="*/ 9 h 9"/>
                  <a:gd name="T32" fmla="*/ 12 w 25"/>
                  <a:gd name="T33" fmla="*/ 9 h 9"/>
                  <a:gd name="T34" fmla="*/ 9 w 25"/>
                  <a:gd name="T35" fmla="*/ 8 h 9"/>
                  <a:gd name="T36" fmla="*/ 6 w 25"/>
                  <a:gd name="T37" fmla="*/ 6 h 9"/>
                  <a:gd name="T38" fmla="*/ 3 w 25"/>
                  <a:gd name="T39" fmla="*/ 6 h 9"/>
                  <a:gd name="T40" fmla="*/ 0 w 25"/>
                  <a:gd name="T41" fmla="*/ 5 h 9"/>
                  <a:gd name="T42" fmla="*/ 0 w 25"/>
                  <a:gd name="T43" fmla="*/ 3 h 9"/>
                  <a:gd name="T44" fmla="*/ 0 w 25"/>
                  <a:gd name="T45" fmla="*/ 1 h 9"/>
                  <a:gd name="T46" fmla="*/ 1 w 25"/>
                  <a:gd name="T47" fmla="*/ 0 h 9"/>
                  <a:gd name="T48" fmla="*/ 1 w 25"/>
                  <a:gd name="T49" fmla="*/ 0 h 9"/>
                  <a:gd name="T50" fmla="*/ 3 w 25"/>
                  <a:gd name="T51" fmla="*/ 1 h 9"/>
                  <a:gd name="T52" fmla="*/ 6 w 25"/>
                  <a:gd name="T53" fmla="*/ 1 h 9"/>
                  <a:gd name="T54" fmla="*/ 7 w 25"/>
                  <a:gd name="T55" fmla="*/ 3 h 9"/>
                  <a:gd name="T56" fmla="*/ 9 w 25"/>
                  <a:gd name="T57" fmla="*/ 3 h 9"/>
                  <a:gd name="T58" fmla="*/ 12 w 25"/>
                  <a:gd name="T59" fmla="*/ 3 h 9"/>
                  <a:gd name="T60" fmla="*/ 14 w 25"/>
                  <a:gd name="T61" fmla="*/ 3 h 9"/>
                  <a:gd name="T62" fmla="*/ 15 w 25"/>
                  <a:gd name="T63" fmla="*/ 3 h 9"/>
                  <a:gd name="T64" fmla="*/ 18 w 25"/>
                  <a:gd name="T65" fmla="*/ 3 h 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
                  <a:gd name="T100" fmla="*/ 0 h 9"/>
                  <a:gd name="T101" fmla="*/ 25 w 25"/>
                  <a:gd name="T102" fmla="*/ 9 h 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 h="9">
                    <a:moveTo>
                      <a:pt x="18" y="3"/>
                    </a:moveTo>
                    <a:lnTo>
                      <a:pt x="18" y="3"/>
                    </a:lnTo>
                    <a:lnTo>
                      <a:pt x="20" y="3"/>
                    </a:lnTo>
                    <a:lnTo>
                      <a:pt x="21" y="3"/>
                    </a:lnTo>
                    <a:lnTo>
                      <a:pt x="23" y="3"/>
                    </a:lnTo>
                    <a:lnTo>
                      <a:pt x="25" y="5"/>
                    </a:lnTo>
                    <a:lnTo>
                      <a:pt x="25" y="6"/>
                    </a:lnTo>
                    <a:lnTo>
                      <a:pt x="25" y="8"/>
                    </a:lnTo>
                    <a:lnTo>
                      <a:pt x="21" y="8"/>
                    </a:lnTo>
                    <a:lnTo>
                      <a:pt x="18" y="9"/>
                    </a:lnTo>
                    <a:lnTo>
                      <a:pt x="15" y="9"/>
                    </a:lnTo>
                    <a:lnTo>
                      <a:pt x="12" y="9"/>
                    </a:lnTo>
                    <a:lnTo>
                      <a:pt x="9" y="8"/>
                    </a:lnTo>
                    <a:lnTo>
                      <a:pt x="6" y="6"/>
                    </a:lnTo>
                    <a:lnTo>
                      <a:pt x="3" y="6"/>
                    </a:lnTo>
                    <a:lnTo>
                      <a:pt x="0" y="5"/>
                    </a:lnTo>
                    <a:lnTo>
                      <a:pt x="0" y="3"/>
                    </a:lnTo>
                    <a:lnTo>
                      <a:pt x="0" y="1"/>
                    </a:lnTo>
                    <a:lnTo>
                      <a:pt x="1" y="0"/>
                    </a:lnTo>
                    <a:lnTo>
                      <a:pt x="3" y="1"/>
                    </a:lnTo>
                    <a:lnTo>
                      <a:pt x="6" y="1"/>
                    </a:lnTo>
                    <a:lnTo>
                      <a:pt x="7" y="3"/>
                    </a:lnTo>
                    <a:lnTo>
                      <a:pt x="9" y="3"/>
                    </a:lnTo>
                    <a:lnTo>
                      <a:pt x="12" y="3"/>
                    </a:lnTo>
                    <a:lnTo>
                      <a:pt x="14" y="3"/>
                    </a:lnTo>
                    <a:lnTo>
                      <a:pt x="15" y="3"/>
                    </a:lnTo>
                    <a:lnTo>
                      <a:pt x="18" y="3"/>
                    </a:lnTo>
                    <a:close/>
                  </a:path>
                </a:pathLst>
              </a:custGeom>
              <a:solidFill>
                <a:srgbClr val="FFFFFF"/>
              </a:solidFill>
              <a:ln w="9525">
                <a:noFill/>
                <a:round/>
                <a:headEnd/>
                <a:tailEnd/>
              </a:ln>
            </p:spPr>
            <p:txBody>
              <a:bodyPr/>
              <a:lstStyle/>
              <a:p>
                <a:endParaRPr lang="en-US" dirty="0"/>
              </a:p>
            </p:txBody>
          </p:sp>
          <p:sp>
            <p:nvSpPr>
              <p:cNvPr id="122504" name="Freeform 648"/>
              <p:cNvSpPr>
                <a:spLocks/>
              </p:cNvSpPr>
              <p:nvPr/>
            </p:nvSpPr>
            <p:spPr bwMode="auto">
              <a:xfrm>
                <a:off x="1878" y="3138"/>
                <a:ext cx="30" cy="37"/>
              </a:xfrm>
              <a:custGeom>
                <a:avLst/>
                <a:gdLst>
                  <a:gd name="T0" fmla="*/ 21 w 30"/>
                  <a:gd name="T1" fmla="*/ 6 h 37"/>
                  <a:gd name="T2" fmla="*/ 19 w 30"/>
                  <a:gd name="T3" fmla="*/ 11 h 37"/>
                  <a:gd name="T4" fmla="*/ 21 w 30"/>
                  <a:gd name="T5" fmla="*/ 14 h 37"/>
                  <a:gd name="T6" fmla="*/ 24 w 30"/>
                  <a:gd name="T7" fmla="*/ 12 h 37"/>
                  <a:gd name="T8" fmla="*/ 25 w 30"/>
                  <a:gd name="T9" fmla="*/ 12 h 37"/>
                  <a:gd name="T10" fmla="*/ 28 w 30"/>
                  <a:gd name="T11" fmla="*/ 11 h 37"/>
                  <a:gd name="T12" fmla="*/ 30 w 30"/>
                  <a:gd name="T13" fmla="*/ 12 h 37"/>
                  <a:gd name="T14" fmla="*/ 28 w 30"/>
                  <a:gd name="T15" fmla="*/ 15 h 37"/>
                  <a:gd name="T16" fmla="*/ 27 w 30"/>
                  <a:gd name="T17" fmla="*/ 17 h 37"/>
                  <a:gd name="T18" fmla="*/ 25 w 30"/>
                  <a:gd name="T19" fmla="*/ 18 h 37"/>
                  <a:gd name="T20" fmla="*/ 22 w 30"/>
                  <a:gd name="T21" fmla="*/ 20 h 37"/>
                  <a:gd name="T22" fmla="*/ 21 w 30"/>
                  <a:gd name="T23" fmla="*/ 23 h 37"/>
                  <a:gd name="T24" fmla="*/ 21 w 30"/>
                  <a:gd name="T25" fmla="*/ 28 h 37"/>
                  <a:gd name="T26" fmla="*/ 21 w 30"/>
                  <a:gd name="T27" fmla="*/ 36 h 37"/>
                  <a:gd name="T28" fmla="*/ 17 w 30"/>
                  <a:gd name="T29" fmla="*/ 36 h 37"/>
                  <a:gd name="T30" fmla="*/ 16 w 30"/>
                  <a:gd name="T31" fmla="*/ 34 h 37"/>
                  <a:gd name="T32" fmla="*/ 14 w 30"/>
                  <a:gd name="T33" fmla="*/ 31 h 37"/>
                  <a:gd name="T34" fmla="*/ 11 w 30"/>
                  <a:gd name="T35" fmla="*/ 29 h 37"/>
                  <a:gd name="T36" fmla="*/ 10 w 30"/>
                  <a:gd name="T37" fmla="*/ 32 h 37"/>
                  <a:gd name="T38" fmla="*/ 8 w 30"/>
                  <a:gd name="T39" fmla="*/ 34 h 37"/>
                  <a:gd name="T40" fmla="*/ 6 w 30"/>
                  <a:gd name="T41" fmla="*/ 37 h 37"/>
                  <a:gd name="T42" fmla="*/ 3 w 30"/>
                  <a:gd name="T43" fmla="*/ 37 h 37"/>
                  <a:gd name="T44" fmla="*/ 3 w 30"/>
                  <a:gd name="T45" fmla="*/ 34 h 37"/>
                  <a:gd name="T46" fmla="*/ 6 w 30"/>
                  <a:gd name="T47" fmla="*/ 28 h 37"/>
                  <a:gd name="T48" fmla="*/ 0 w 30"/>
                  <a:gd name="T49" fmla="*/ 21 h 37"/>
                  <a:gd name="T50" fmla="*/ 5 w 30"/>
                  <a:gd name="T51" fmla="*/ 17 h 37"/>
                  <a:gd name="T52" fmla="*/ 10 w 30"/>
                  <a:gd name="T53" fmla="*/ 15 h 37"/>
                  <a:gd name="T54" fmla="*/ 14 w 30"/>
                  <a:gd name="T55" fmla="*/ 12 h 37"/>
                  <a:gd name="T56" fmla="*/ 14 w 30"/>
                  <a:gd name="T57" fmla="*/ 6 h 37"/>
                  <a:gd name="T58" fmla="*/ 16 w 30"/>
                  <a:gd name="T59" fmla="*/ 3 h 37"/>
                  <a:gd name="T60" fmla="*/ 17 w 30"/>
                  <a:gd name="T61" fmla="*/ 1 h 37"/>
                  <a:gd name="T62" fmla="*/ 19 w 30"/>
                  <a:gd name="T63" fmla="*/ 0 h 37"/>
                  <a:gd name="T64" fmla="*/ 22 w 30"/>
                  <a:gd name="T65" fmla="*/ 3 h 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
                  <a:gd name="T100" fmla="*/ 0 h 37"/>
                  <a:gd name="T101" fmla="*/ 30 w 30"/>
                  <a:gd name="T102" fmla="*/ 37 h 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 h="37">
                    <a:moveTo>
                      <a:pt x="22" y="3"/>
                    </a:moveTo>
                    <a:lnTo>
                      <a:pt x="21" y="6"/>
                    </a:lnTo>
                    <a:lnTo>
                      <a:pt x="19" y="7"/>
                    </a:lnTo>
                    <a:lnTo>
                      <a:pt x="19" y="11"/>
                    </a:lnTo>
                    <a:lnTo>
                      <a:pt x="19" y="12"/>
                    </a:lnTo>
                    <a:lnTo>
                      <a:pt x="21" y="14"/>
                    </a:lnTo>
                    <a:lnTo>
                      <a:pt x="22" y="14"/>
                    </a:lnTo>
                    <a:lnTo>
                      <a:pt x="24" y="12"/>
                    </a:lnTo>
                    <a:lnTo>
                      <a:pt x="25" y="12"/>
                    </a:lnTo>
                    <a:lnTo>
                      <a:pt x="27" y="11"/>
                    </a:lnTo>
                    <a:lnTo>
                      <a:pt x="28" y="11"/>
                    </a:lnTo>
                    <a:lnTo>
                      <a:pt x="30" y="12"/>
                    </a:lnTo>
                    <a:lnTo>
                      <a:pt x="28" y="14"/>
                    </a:lnTo>
                    <a:lnTo>
                      <a:pt x="28" y="15"/>
                    </a:lnTo>
                    <a:lnTo>
                      <a:pt x="28" y="17"/>
                    </a:lnTo>
                    <a:lnTo>
                      <a:pt x="27" y="17"/>
                    </a:lnTo>
                    <a:lnTo>
                      <a:pt x="25" y="18"/>
                    </a:lnTo>
                    <a:lnTo>
                      <a:pt x="24" y="20"/>
                    </a:lnTo>
                    <a:lnTo>
                      <a:pt x="22" y="20"/>
                    </a:lnTo>
                    <a:lnTo>
                      <a:pt x="21" y="20"/>
                    </a:lnTo>
                    <a:lnTo>
                      <a:pt x="21" y="23"/>
                    </a:lnTo>
                    <a:lnTo>
                      <a:pt x="19" y="25"/>
                    </a:lnTo>
                    <a:lnTo>
                      <a:pt x="21" y="28"/>
                    </a:lnTo>
                    <a:lnTo>
                      <a:pt x="21" y="31"/>
                    </a:lnTo>
                    <a:lnTo>
                      <a:pt x="21" y="36"/>
                    </a:lnTo>
                    <a:lnTo>
                      <a:pt x="19" y="37"/>
                    </a:lnTo>
                    <a:lnTo>
                      <a:pt x="17" y="36"/>
                    </a:lnTo>
                    <a:lnTo>
                      <a:pt x="16" y="36"/>
                    </a:lnTo>
                    <a:lnTo>
                      <a:pt x="16" y="34"/>
                    </a:lnTo>
                    <a:lnTo>
                      <a:pt x="14" y="32"/>
                    </a:lnTo>
                    <a:lnTo>
                      <a:pt x="14" y="31"/>
                    </a:lnTo>
                    <a:lnTo>
                      <a:pt x="13" y="29"/>
                    </a:lnTo>
                    <a:lnTo>
                      <a:pt x="11" y="29"/>
                    </a:lnTo>
                    <a:lnTo>
                      <a:pt x="10" y="31"/>
                    </a:lnTo>
                    <a:lnTo>
                      <a:pt x="10" y="32"/>
                    </a:lnTo>
                    <a:lnTo>
                      <a:pt x="8" y="32"/>
                    </a:lnTo>
                    <a:lnTo>
                      <a:pt x="8" y="34"/>
                    </a:lnTo>
                    <a:lnTo>
                      <a:pt x="6" y="36"/>
                    </a:lnTo>
                    <a:lnTo>
                      <a:pt x="6" y="37"/>
                    </a:lnTo>
                    <a:lnTo>
                      <a:pt x="5" y="37"/>
                    </a:lnTo>
                    <a:lnTo>
                      <a:pt x="3" y="37"/>
                    </a:lnTo>
                    <a:lnTo>
                      <a:pt x="3" y="34"/>
                    </a:lnTo>
                    <a:lnTo>
                      <a:pt x="5" y="31"/>
                    </a:lnTo>
                    <a:lnTo>
                      <a:pt x="6" y="28"/>
                    </a:lnTo>
                    <a:lnTo>
                      <a:pt x="6" y="25"/>
                    </a:lnTo>
                    <a:lnTo>
                      <a:pt x="0" y="21"/>
                    </a:lnTo>
                    <a:lnTo>
                      <a:pt x="2" y="18"/>
                    </a:lnTo>
                    <a:lnTo>
                      <a:pt x="5" y="17"/>
                    </a:lnTo>
                    <a:lnTo>
                      <a:pt x="6" y="17"/>
                    </a:lnTo>
                    <a:lnTo>
                      <a:pt x="10" y="15"/>
                    </a:lnTo>
                    <a:lnTo>
                      <a:pt x="13" y="15"/>
                    </a:lnTo>
                    <a:lnTo>
                      <a:pt x="14" y="12"/>
                    </a:lnTo>
                    <a:lnTo>
                      <a:pt x="16" y="11"/>
                    </a:lnTo>
                    <a:lnTo>
                      <a:pt x="14" y="6"/>
                    </a:lnTo>
                    <a:lnTo>
                      <a:pt x="16" y="4"/>
                    </a:lnTo>
                    <a:lnTo>
                      <a:pt x="16" y="3"/>
                    </a:lnTo>
                    <a:lnTo>
                      <a:pt x="17" y="1"/>
                    </a:lnTo>
                    <a:lnTo>
                      <a:pt x="19" y="0"/>
                    </a:lnTo>
                    <a:lnTo>
                      <a:pt x="21" y="1"/>
                    </a:lnTo>
                    <a:lnTo>
                      <a:pt x="22" y="3"/>
                    </a:lnTo>
                    <a:close/>
                  </a:path>
                </a:pathLst>
              </a:custGeom>
              <a:solidFill>
                <a:srgbClr val="000000"/>
              </a:solidFill>
              <a:ln w="9525">
                <a:noFill/>
                <a:round/>
                <a:headEnd/>
                <a:tailEnd/>
              </a:ln>
            </p:spPr>
            <p:txBody>
              <a:bodyPr/>
              <a:lstStyle/>
              <a:p>
                <a:endParaRPr lang="en-US" dirty="0"/>
              </a:p>
            </p:txBody>
          </p:sp>
          <p:sp>
            <p:nvSpPr>
              <p:cNvPr id="122505" name="Freeform 649"/>
              <p:cNvSpPr>
                <a:spLocks/>
              </p:cNvSpPr>
              <p:nvPr/>
            </p:nvSpPr>
            <p:spPr bwMode="auto">
              <a:xfrm>
                <a:off x="1789" y="3141"/>
                <a:ext cx="10" cy="12"/>
              </a:xfrm>
              <a:custGeom>
                <a:avLst/>
                <a:gdLst>
                  <a:gd name="T0" fmla="*/ 10 w 10"/>
                  <a:gd name="T1" fmla="*/ 9 h 12"/>
                  <a:gd name="T2" fmla="*/ 10 w 10"/>
                  <a:gd name="T3" fmla="*/ 12 h 12"/>
                  <a:gd name="T4" fmla="*/ 8 w 10"/>
                  <a:gd name="T5" fmla="*/ 12 h 12"/>
                  <a:gd name="T6" fmla="*/ 7 w 10"/>
                  <a:gd name="T7" fmla="*/ 11 h 12"/>
                  <a:gd name="T8" fmla="*/ 5 w 10"/>
                  <a:gd name="T9" fmla="*/ 11 h 12"/>
                  <a:gd name="T10" fmla="*/ 3 w 10"/>
                  <a:gd name="T11" fmla="*/ 9 h 12"/>
                  <a:gd name="T12" fmla="*/ 3 w 10"/>
                  <a:gd name="T13" fmla="*/ 8 h 12"/>
                  <a:gd name="T14" fmla="*/ 2 w 10"/>
                  <a:gd name="T15" fmla="*/ 6 h 12"/>
                  <a:gd name="T16" fmla="*/ 0 w 10"/>
                  <a:gd name="T17" fmla="*/ 6 h 12"/>
                  <a:gd name="T18" fmla="*/ 0 w 10"/>
                  <a:gd name="T19" fmla="*/ 3 h 12"/>
                  <a:gd name="T20" fmla="*/ 2 w 10"/>
                  <a:gd name="T21" fmla="*/ 0 h 12"/>
                  <a:gd name="T22" fmla="*/ 3 w 10"/>
                  <a:gd name="T23" fmla="*/ 0 h 12"/>
                  <a:gd name="T24" fmla="*/ 3 w 10"/>
                  <a:gd name="T25" fmla="*/ 1 h 12"/>
                  <a:gd name="T26" fmla="*/ 5 w 10"/>
                  <a:gd name="T27" fmla="*/ 3 h 12"/>
                  <a:gd name="T28" fmla="*/ 7 w 10"/>
                  <a:gd name="T29" fmla="*/ 3 h 12"/>
                  <a:gd name="T30" fmla="*/ 8 w 10"/>
                  <a:gd name="T31" fmla="*/ 4 h 12"/>
                  <a:gd name="T32" fmla="*/ 8 w 10"/>
                  <a:gd name="T33" fmla="*/ 6 h 12"/>
                  <a:gd name="T34" fmla="*/ 10 w 10"/>
                  <a:gd name="T35" fmla="*/ 8 h 12"/>
                  <a:gd name="T36" fmla="*/ 10 w 10"/>
                  <a:gd name="T37" fmla="*/ 9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
                  <a:gd name="T58" fmla="*/ 0 h 12"/>
                  <a:gd name="T59" fmla="*/ 10 w 10"/>
                  <a:gd name="T60" fmla="*/ 12 h 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 h="12">
                    <a:moveTo>
                      <a:pt x="10" y="9"/>
                    </a:moveTo>
                    <a:lnTo>
                      <a:pt x="10" y="12"/>
                    </a:lnTo>
                    <a:lnTo>
                      <a:pt x="8" y="12"/>
                    </a:lnTo>
                    <a:lnTo>
                      <a:pt x="7" y="11"/>
                    </a:lnTo>
                    <a:lnTo>
                      <a:pt x="5" y="11"/>
                    </a:lnTo>
                    <a:lnTo>
                      <a:pt x="3" y="9"/>
                    </a:lnTo>
                    <a:lnTo>
                      <a:pt x="3" y="8"/>
                    </a:lnTo>
                    <a:lnTo>
                      <a:pt x="2" y="6"/>
                    </a:lnTo>
                    <a:lnTo>
                      <a:pt x="0" y="6"/>
                    </a:lnTo>
                    <a:lnTo>
                      <a:pt x="0" y="3"/>
                    </a:lnTo>
                    <a:lnTo>
                      <a:pt x="2" y="0"/>
                    </a:lnTo>
                    <a:lnTo>
                      <a:pt x="3" y="0"/>
                    </a:lnTo>
                    <a:lnTo>
                      <a:pt x="3" y="1"/>
                    </a:lnTo>
                    <a:lnTo>
                      <a:pt x="5" y="3"/>
                    </a:lnTo>
                    <a:lnTo>
                      <a:pt x="7" y="3"/>
                    </a:lnTo>
                    <a:lnTo>
                      <a:pt x="8" y="4"/>
                    </a:lnTo>
                    <a:lnTo>
                      <a:pt x="8" y="6"/>
                    </a:lnTo>
                    <a:lnTo>
                      <a:pt x="10" y="8"/>
                    </a:lnTo>
                    <a:lnTo>
                      <a:pt x="10" y="9"/>
                    </a:lnTo>
                    <a:close/>
                  </a:path>
                </a:pathLst>
              </a:custGeom>
              <a:solidFill>
                <a:srgbClr val="FFFFFF"/>
              </a:solidFill>
              <a:ln w="9525">
                <a:noFill/>
                <a:round/>
                <a:headEnd/>
                <a:tailEnd/>
              </a:ln>
            </p:spPr>
            <p:txBody>
              <a:bodyPr/>
              <a:lstStyle/>
              <a:p>
                <a:endParaRPr lang="en-US" dirty="0"/>
              </a:p>
            </p:txBody>
          </p:sp>
          <p:sp>
            <p:nvSpPr>
              <p:cNvPr id="122506" name="Freeform 650"/>
              <p:cNvSpPr>
                <a:spLocks/>
              </p:cNvSpPr>
              <p:nvPr/>
            </p:nvSpPr>
            <p:spPr bwMode="auto">
              <a:xfrm>
                <a:off x="1686" y="3144"/>
                <a:ext cx="32" cy="14"/>
              </a:xfrm>
              <a:custGeom>
                <a:avLst/>
                <a:gdLst>
                  <a:gd name="T0" fmla="*/ 27 w 32"/>
                  <a:gd name="T1" fmla="*/ 1 h 14"/>
                  <a:gd name="T2" fmla="*/ 27 w 32"/>
                  <a:gd name="T3" fmla="*/ 3 h 14"/>
                  <a:gd name="T4" fmla="*/ 29 w 32"/>
                  <a:gd name="T5" fmla="*/ 5 h 14"/>
                  <a:gd name="T6" fmla="*/ 30 w 32"/>
                  <a:gd name="T7" fmla="*/ 5 h 14"/>
                  <a:gd name="T8" fmla="*/ 30 w 32"/>
                  <a:gd name="T9" fmla="*/ 6 h 14"/>
                  <a:gd name="T10" fmla="*/ 32 w 32"/>
                  <a:gd name="T11" fmla="*/ 8 h 14"/>
                  <a:gd name="T12" fmla="*/ 32 w 32"/>
                  <a:gd name="T13" fmla="*/ 9 h 14"/>
                  <a:gd name="T14" fmla="*/ 32 w 32"/>
                  <a:gd name="T15" fmla="*/ 9 h 14"/>
                  <a:gd name="T16" fmla="*/ 32 w 32"/>
                  <a:gd name="T17" fmla="*/ 11 h 14"/>
                  <a:gd name="T18" fmla="*/ 27 w 32"/>
                  <a:gd name="T19" fmla="*/ 12 h 14"/>
                  <a:gd name="T20" fmla="*/ 24 w 32"/>
                  <a:gd name="T21" fmla="*/ 14 h 14"/>
                  <a:gd name="T22" fmla="*/ 19 w 32"/>
                  <a:gd name="T23" fmla="*/ 14 h 14"/>
                  <a:gd name="T24" fmla="*/ 14 w 32"/>
                  <a:gd name="T25" fmla="*/ 14 h 14"/>
                  <a:gd name="T26" fmla="*/ 11 w 32"/>
                  <a:gd name="T27" fmla="*/ 14 h 14"/>
                  <a:gd name="T28" fmla="*/ 7 w 32"/>
                  <a:gd name="T29" fmla="*/ 12 h 14"/>
                  <a:gd name="T30" fmla="*/ 4 w 32"/>
                  <a:gd name="T31" fmla="*/ 11 h 14"/>
                  <a:gd name="T32" fmla="*/ 0 w 32"/>
                  <a:gd name="T33" fmla="*/ 8 h 14"/>
                  <a:gd name="T34" fmla="*/ 0 w 32"/>
                  <a:gd name="T35" fmla="*/ 5 h 14"/>
                  <a:gd name="T36" fmla="*/ 0 w 32"/>
                  <a:gd name="T37" fmla="*/ 3 h 14"/>
                  <a:gd name="T38" fmla="*/ 2 w 32"/>
                  <a:gd name="T39" fmla="*/ 1 h 14"/>
                  <a:gd name="T40" fmla="*/ 4 w 32"/>
                  <a:gd name="T41" fmla="*/ 0 h 14"/>
                  <a:gd name="T42" fmla="*/ 7 w 32"/>
                  <a:gd name="T43" fmla="*/ 0 h 14"/>
                  <a:gd name="T44" fmla="*/ 10 w 32"/>
                  <a:gd name="T45" fmla="*/ 1 h 14"/>
                  <a:gd name="T46" fmla="*/ 11 w 32"/>
                  <a:gd name="T47" fmla="*/ 1 h 14"/>
                  <a:gd name="T48" fmla="*/ 14 w 32"/>
                  <a:gd name="T49" fmla="*/ 1 h 14"/>
                  <a:gd name="T50" fmla="*/ 18 w 32"/>
                  <a:gd name="T51" fmla="*/ 3 h 14"/>
                  <a:gd name="T52" fmla="*/ 21 w 32"/>
                  <a:gd name="T53" fmla="*/ 3 h 14"/>
                  <a:gd name="T54" fmla="*/ 24 w 32"/>
                  <a:gd name="T55" fmla="*/ 1 h 14"/>
                  <a:gd name="T56" fmla="*/ 27 w 32"/>
                  <a:gd name="T57" fmla="*/ 1 h 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
                  <a:gd name="T88" fmla="*/ 0 h 14"/>
                  <a:gd name="T89" fmla="*/ 32 w 32"/>
                  <a:gd name="T90" fmla="*/ 14 h 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 h="14">
                    <a:moveTo>
                      <a:pt x="27" y="1"/>
                    </a:moveTo>
                    <a:lnTo>
                      <a:pt x="27" y="3"/>
                    </a:lnTo>
                    <a:lnTo>
                      <a:pt x="29" y="5"/>
                    </a:lnTo>
                    <a:lnTo>
                      <a:pt x="30" y="5"/>
                    </a:lnTo>
                    <a:lnTo>
                      <a:pt x="30" y="6"/>
                    </a:lnTo>
                    <a:lnTo>
                      <a:pt x="32" y="8"/>
                    </a:lnTo>
                    <a:lnTo>
                      <a:pt x="32" y="9"/>
                    </a:lnTo>
                    <a:lnTo>
                      <a:pt x="32" y="11"/>
                    </a:lnTo>
                    <a:lnTo>
                      <a:pt x="27" y="12"/>
                    </a:lnTo>
                    <a:lnTo>
                      <a:pt x="24" y="14"/>
                    </a:lnTo>
                    <a:lnTo>
                      <a:pt x="19" y="14"/>
                    </a:lnTo>
                    <a:lnTo>
                      <a:pt x="14" y="14"/>
                    </a:lnTo>
                    <a:lnTo>
                      <a:pt x="11" y="14"/>
                    </a:lnTo>
                    <a:lnTo>
                      <a:pt x="7" y="12"/>
                    </a:lnTo>
                    <a:lnTo>
                      <a:pt x="4" y="11"/>
                    </a:lnTo>
                    <a:lnTo>
                      <a:pt x="0" y="8"/>
                    </a:lnTo>
                    <a:lnTo>
                      <a:pt x="0" y="5"/>
                    </a:lnTo>
                    <a:lnTo>
                      <a:pt x="0" y="3"/>
                    </a:lnTo>
                    <a:lnTo>
                      <a:pt x="2" y="1"/>
                    </a:lnTo>
                    <a:lnTo>
                      <a:pt x="4" y="0"/>
                    </a:lnTo>
                    <a:lnTo>
                      <a:pt x="7" y="0"/>
                    </a:lnTo>
                    <a:lnTo>
                      <a:pt x="10" y="1"/>
                    </a:lnTo>
                    <a:lnTo>
                      <a:pt x="11" y="1"/>
                    </a:lnTo>
                    <a:lnTo>
                      <a:pt x="14" y="1"/>
                    </a:lnTo>
                    <a:lnTo>
                      <a:pt x="18" y="3"/>
                    </a:lnTo>
                    <a:lnTo>
                      <a:pt x="21" y="3"/>
                    </a:lnTo>
                    <a:lnTo>
                      <a:pt x="24" y="1"/>
                    </a:lnTo>
                    <a:lnTo>
                      <a:pt x="27" y="1"/>
                    </a:lnTo>
                    <a:close/>
                  </a:path>
                </a:pathLst>
              </a:custGeom>
              <a:solidFill>
                <a:srgbClr val="FFFFFF"/>
              </a:solidFill>
              <a:ln w="9525">
                <a:noFill/>
                <a:round/>
                <a:headEnd/>
                <a:tailEnd/>
              </a:ln>
            </p:spPr>
            <p:txBody>
              <a:bodyPr/>
              <a:lstStyle/>
              <a:p>
                <a:endParaRPr lang="en-US" dirty="0"/>
              </a:p>
            </p:txBody>
          </p:sp>
          <p:sp>
            <p:nvSpPr>
              <p:cNvPr id="122507" name="Freeform 651"/>
              <p:cNvSpPr>
                <a:spLocks/>
              </p:cNvSpPr>
              <p:nvPr/>
            </p:nvSpPr>
            <p:spPr bwMode="auto">
              <a:xfrm>
                <a:off x="1577" y="3145"/>
                <a:ext cx="8" cy="8"/>
              </a:xfrm>
              <a:custGeom>
                <a:avLst/>
                <a:gdLst>
                  <a:gd name="T0" fmla="*/ 8 w 8"/>
                  <a:gd name="T1" fmla="*/ 7 h 8"/>
                  <a:gd name="T2" fmla="*/ 5 w 8"/>
                  <a:gd name="T3" fmla="*/ 8 h 8"/>
                  <a:gd name="T4" fmla="*/ 5 w 8"/>
                  <a:gd name="T5" fmla="*/ 8 h 8"/>
                  <a:gd name="T6" fmla="*/ 3 w 8"/>
                  <a:gd name="T7" fmla="*/ 8 h 8"/>
                  <a:gd name="T8" fmla="*/ 3 w 8"/>
                  <a:gd name="T9" fmla="*/ 7 h 8"/>
                  <a:gd name="T10" fmla="*/ 2 w 8"/>
                  <a:gd name="T11" fmla="*/ 7 h 8"/>
                  <a:gd name="T12" fmla="*/ 2 w 8"/>
                  <a:gd name="T13" fmla="*/ 5 h 8"/>
                  <a:gd name="T14" fmla="*/ 0 w 8"/>
                  <a:gd name="T15" fmla="*/ 4 h 8"/>
                  <a:gd name="T16" fmla="*/ 0 w 8"/>
                  <a:gd name="T17" fmla="*/ 4 h 8"/>
                  <a:gd name="T18" fmla="*/ 0 w 8"/>
                  <a:gd name="T19" fmla="*/ 2 h 8"/>
                  <a:gd name="T20" fmla="*/ 2 w 8"/>
                  <a:gd name="T21" fmla="*/ 0 h 8"/>
                  <a:gd name="T22" fmla="*/ 3 w 8"/>
                  <a:gd name="T23" fmla="*/ 0 h 8"/>
                  <a:gd name="T24" fmla="*/ 5 w 8"/>
                  <a:gd name="T25" fmla="*/ 0 h 8"/>
                  <a:gd name="T26" fmla="*/ 5 w 8"/>
                  <a:gd name="T27" fmla="*/ 2 h 8"/>
                  <a:gd name="T28" fmla="*/ 7 w 8"/>
                  <a:gd name="T29" fmla="*/ 2 h 8"/>
                  <a:gd name="T30" fmla="*/ 7 w 8"/>
                  <a:gd name="T31" fmla="*/ 4 h 8"/>
                  <a:gd name="T32" fmla="*/ 8 w 8"/>
                  <a:gd name="T33" fmla="*/ 5 h 8"/>
                  <a:gd name="T34" fmla="*/ 8 w 8"/>
                  <a:gd name="T35" fmla="*/ 7 h 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
                  <a:gd name="T55" fmla="*/ 0 h 8"/>
                  <a:gd name="T56" fmla="*/ 8 w 8"/>
                  <a:gd name="T57" fmla="*/ 8 h 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 h="8">
                    <a:moveTo>
                      <a:pt x="8" y="7"/>
                    </a:moveTo>
                    <a:lnTo>
                      <a:pt x="5" y="8"/>
                    </a:lnTo>
                    <a:lnTo>
                      <a:pt x="3" y="8"/>
                    </a:lnTo>
                    <a:lnTo>
                      <a:pt x="3" y="7"/>
                    </a:lnTo>
                    <a:lnTo>
                      <a:pt x="2" y="7"/>
                    </a:lnTo>
                    <a:lnTo>
                      <a:pt x="2" y="5"/>
                    </a:lnTo>
                    <a:lnTo>
                      <a:pt x="0" y="4"/>
                    </a:lnTo>
                    <a:lnTo>
                      <a:pt x="0" y="2"/>
                    </a:lnTo>
                    <a:lnTo>
                      <a:pt x="2" y="0"/>
                    </a:lnTo>
                    <a:lnTo>
                      <a:pt x="3" y="0"/>
                    </a:lnTo>
                    <a:lnTo>
                      <a:pt x="5" y="0"/>
                    </a:lnTo>
                    <a:lnTo>
                      <a:pt x="5" y="2"/>
                    </a:lnTo>
                    <a:lnTo>
                      <a:pt x="7" y="2"/>
                    </a:lnTo>
                    <a:lnTo>
                      <a:pt x="7" y="4"/>
                    </a:lnTo>
                    <a:lnTo>
                      <a:pt x="8" y="5"/>
                    </a:lnTo>
                    <a:lnTo>
                      <a:pt x="8" y="7"/>
                    </a:lnTo>
                    <a:close/>
                  </a:path>
                </a:pathLst>
              </a:custGeom>
              <a:solidFill>
                <a:srgbClr val="000000"/>
              </a:solidFill>
              <a:ln w="9525">
                <a:noFill/>
                <a:round/>
                <a:headEnd/>
                <a:tailEnd/>
              </a:ln>
            </p:spPr>
            <p:txBody>
              <a:bodyPr/>
              <a:lstStyle/>
              <a:p>
                <a:endParaRPr lang="en-US" dirty="0"/>
              </a:p>
            </p:txBody>
          </p:sp>
          <p:sp>
            <p:nvSpPr>
              <p:cNvPr id="122508" name="Freeform 652"/>
              <p:cNvSpPr>
                <a:spLocks/>
              </p:cNvSpPr>
              <p:nvPr/>
            </p:nvSpPr>
            <p:spPr bwMode="auto">
              <a:xfrm>
                <a:off x="1516" y="3147"/>
                <a:ext cx="27" cy="39"/>
              </a:xfrm>
              <a:custGeom>
                <a:avLst/>
                <a:gdLst>
                  <a:gd name="T0" fmla="*/ 13 w 27"/>
                  <a:gd name="T1" fmla="*/ 0 h 39"/>
                  <a:gd name="T2" fmla="*/ 11 w 27"/>
                  <a:gd name="T3" fmla="*/ 2 h 39"/>
                  <a:gd name="T4" fmla="*/ 10 w 27"/>
                  <a:gd name="T5" fmla="*/ 5 h 39"/>
                  <a:gd name="T6" fmla="*/ 8 w 27"/>
                  <a:gd name="T7" fmla="*/ 9 h 39"/>
                  <a:gd name="T8" fmla="*/ 8 w 27"/>
                  <a:gd name="T9" fmla="*/ 12 h 39"/>
                  <a:gd name="T10" fmla="*/ 7 w 27"/>
                  <a:gd name="T11" fmla="*/ 17 h 39"/>
                  <a:gd name="T12" fmla="*/ 8 w 27"/>
                  <a:gd name="T13" fmla="*/ 22 h 39"/>
                  <a:gd name="T14" fmla="*/ 11 w 27"/>
                  <a:gd name="T15" fmla="*/ 27 h 39"/>
                  <a:gd name="T16" fmla="*/ 16 w 27"/>
                  <a:gd name="T17" fmla="*/ 31 h 39"/>
                  <a:gd name="T18" fmla="*/ 18 w 27"/>
                  <a:gd name="T19" fmla="*/ 33 h 39"/>
                  <a:gd name="T20" fmla="*/ 19 w 27"/>
                  <a:gd name="T21" fmla="*/ 34 h 39"/>
                  <a:gd name="T22" fmla="*/ 21 w 27"/>
                  <a:gd name="T23" fmla="*/ 34 h 39"/>
                  <a:gd name="T24" fmla="*/ 22 w 27"/>
                  <a:gd name="T25" fmla="*/ 34 h 39"/>
                  <a:gd name="T26" fmla="*/ 24 w 27"/>
                  <a:gd name="T27" fmla="*/ 34 h 39"/>
                  <a:gd name="T28" fmla="*/ 25 w 27"/>
                  <a:gd name="T29" fmla="*/ 34 h 39"/>
                  <a:gd name="T30" fmla="*/ 25 w 27"/>
                  <a:gd name="T31" fmla="*/ 36 h 39"/>
                  <a:gd name="T32" fmla="*/ 27 w 27"/>
                  <a:gd name="T33" fmla="*/ 37 h 39"/>
                  <a:gd name="T34" fmla="*/ 19 w 27"/>
                  <a:gd name="T35" fmla="*/ 39 h 39"/>
                  <a:gd name="T36" fmla="*/ 13 w 27"/>
                  <a:gd name="T37" fmla="*/ 37 h 39"/>
                  <a:gd name="T38" fmla="*/ 8 w 27"/>
                  <a:gd name="T39" fmla="*/ 36 h 39"/>
                  <a:gd name="T40" fmla="*/ 5 w 27"/>
                  <a:gd name="T41" fmla="*/ 31 h 39"/>
                  <a:gd name="T42" fmla="*/ 2 w 27"/>
                  <a:gd name="T43" fmla="*/ 25 h 39"/>
                  <a:gd name="T44" fmla="*/ 0 w 27"/>
                  <a:gd name="T45" fmla="*/ 20 h 39"/>
                  <a:gd name="T46" fmla="*/ 0 w 27"/>
                  <a:gd name="T47" fmla="*/ 16 h 39"/>
                  <a:gd name="T48" fmla="*/ 0 w 27"/>
                  <a:gd name="T49" fmla="*/ 12 h 39"/>
                  <a:gd name="T50" fmla="*/ 2 w 27"/>
                  <a:gd name="T51" fmla="*/ 9 h 39"/>
                  <a:gd name="T52" fmla="*/ 2 w 27"/>
                  <a:gd name="T53" fmla="*/ 8 h 39"/>
                  <a:gd name="T54" fmla="*/ 4 w 27"/>
                  <a:gd name="T55" fmla="*/ 6 h 39"/>
                  <a:gd name="T56" fmla="*/ 5 w 27"/>
                  <a:gd name="T57" fmla="*/ 3 h 39"/>
                  <a:gd name="T58" fmla="*/ 7 w 27"/>
                  <a:gd name="T59" fmla="*/ 2 h 39"/>
                  <a:gd name="T60" fmla="*/ 8 w 27"/>
                  <a:gd name="T61" fmla="*/ 2 h 39"/>
                  <a:gd name="T62" fmla="*/ 10 w 27"/>
                  <a:gd name="T63" fmla="*/ 0 h 39"/>
                  <a:gd name="T64" fmla="*/ 13 w 27"/>
                  <a:gd name="T65" fmla="*/ 0 h 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39"/>
                  <a:gd name="T101" fmla="*/ 27 w 27"/>
                  <a:gd name="T102" fmla="*/ 39 h 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39">
                    <a:moveTo>
                      <a:pt x="13" y="0"/>
                    </a:moveTo>
                    <a:lnTo>
                      <a:pt x="11" y="2"/>
                    </a:lnTo>
                    <a:lnTo>
                      <a:pt x="10" y="5"/>
                    </a:lnTo>
                    <a:lnTo>
                      <a:pt x="8" y="9"/>
                    </a:lnTo>
                    <a:lnTo>
                      <a:pt x="8" y="12"/>
                    </a:lnTo>
                    <a:lnTo>
                      <a:pt x="7" y="17"/>
                    </a:lnTo>
                    <a:lnTo>
                      <a:pt x="8" y="22"/>
                    </a:lnTo>
                    <a:lnTo>
                      <a:pt x="11" y="27"/>
                    </a:lnTo>
                    <a:lnTo>
                      <a:pt x="16" y="31"/>
                    </a:lnTo>
                    <a:lnTo>
                      <a:pt x="18" y="33"/>
                    </a:lnTo>
                    <a:lnTo>
                      <a:pt x="19" y="34"/>
                    </a:lnTo>
                    <a:lnTo>
                      <a:pt x="21" y="34"/>
                    </a:lnTo>
                    <a:lnTo>
                      <a:pt x="22" y="34"/>
                    </a:lnTo>
                    <a:lnTo>
                      <a:pt x="24" y="34"/>
                    </a:lnTo>
                    <a:lnTo>
                      <a:pt x="25" y="34"/>
                    </a:lnTo>
                    <a:lnTo>
                      <a:pt x="25" y="36"/>
                    </a:lnTo>
                    <a:lnTo>
                      <a:pt x="27" y="37"/>
                    </a:lnTo>
                    <a:lnTo>
                      <a:pt x="19" y="39"/>
                    </a:lnTo>
                    <a:lnTo>
                      <a:pt x="13" y="37"/>
                    </a:lnTo>
                    <a:lnTo>
                      <a:pt x="8" y="36"/>
                    </a:lnTo>
                    <a:lnTo>
                      <a:pt x="5" y="31"/>
                    </a:lnTo>
                    <a:lnTo>
                      <a:pt x="2" y="25"/>
                    </a:lnTo>
                    <a:lnTo>
                      <a:pt x="0" y="20"/>
                    </a:lnTo>
                    <a:lnTo>
                      <a:pt x="0" y="16"/>
                    </a:lnTo>
                    <a:lnTo>
                      <a:pt x="0" y="12"/>
                    </a:lnTo>
                    <a:lnTo>
                      <a:pt x="2" y="9"/>
                    </a:lnTo>
                    <a:lnTo>
                      <a:pt x="2" y="8"/>
                    </a:lnTo>
                    <a:lnTo>
                      <a:pt x="4" y="6"/>
                    </a:lnTo>
                    <a:lnTo>
                      <a:pt x="5" y="3"/>
                    </a:lnTo>
                    <a:lnTo>
                      <a:pt x="7" y="2"/>
                    </a:lnTo>
                    <a:lnTo>
                      <a:pt x="8" y="2"/>
                    </a:lnTo>
                    <a:lnTo>
                      <a:pt x="10" y="0"/>
                    </a:lnTo>
                    <a:lnTo>
                      <a:pt x="13" y="0"/>
                    </a:lnTo>
                    <a:close/>
                  </a:path>
                </a:pathLst>
              </a:custGeom>
              <a:solidFill>
                <a:srgbClr val="000000"/>
              </a:solidFill>
              <a:ln w="9525">
                <a:noFill/>
                <a:round/>
                <a:headEnd/>
                <a:tailEnd/>
              </a:ln>
            </p:spPr>
            <p:txBody>
              <a:bodyPr/>
              <a:lstStyle/>
              <a:p>
                <a:endParaRPr lang="en-US" dirty="0"/>
              </a:p>
            </p:txBody>
          </p:sp>
          <p:sp>
            <p:nvSpPr>
              <p:cNvPr id="122509" name="Freeform 653"/>
              <p:cNvSpPr>
                <a:spLocks/>
              </p:cNvSpPr>
              <p:nvPr/>
            </p:nvSpPr>
            <p:spPr bwMode="auto">
              <a:xfrm>
                <a:off x="1555" y="3149"/>
                <a:ext cx="8" cy="12"/>
              </a:xfrm>
              <a:custGeom>
                <a:avLst/>
                <a:gdLst>
                  <a:gd name="T0" fmla="*/ 8 w 8"/>
                  <a:gd name="T1" fmla="*/ 3 h 12"/>
                  <a:gd name="T2" fmla="*/ 8 w 8"/>
                  <a:gd name="T3" fmla="*/ 12 h 12"/>
                  <a:gd name="T4" fmla="*/ 7 w 8"/>
                  <a:gd name="T5" fmla="*/ 12 h 12"/>
                  <a:gd name="T6" fmla="*/ 7 w 8"/>
                  <a:gd name="T7" fmla="*/ 12 h 12"/>
                  <a:gd name="T8" fmla="*/ 5 w 8"/>
                  <a:gd name="T9" fmla="*/ 10 h 12"/>
                  <a:gd name="T10" fmla="*/ 4 w 8"/>
                  <a:gd name="T11" fmla="*/ 10 h 12"/>
                  <a:gd name="T12" fmla="*/ 4 w 8"/>
                  <a:gd name="T13" fmla="*/ 9 h 12"/>
                  <a:gd name="T14" fmla="*/ 2 w 8"/>
                  <a:gd name="T15" fmla="*/ 9 h 12"/>
                  <a:gd name="T16" fmla="*/ 2 w 8"/>
                  <a:gd name="T17" fmla="*/ 7 h 12"/>
                  <a:gd name="T18" fmla="*/ 0 w 8"/>
                  <a:gd name="T19" fmla="*/ 7 h 12"/>
                  <a:gd name="T20" fmla="*/ 2 w 8"/>
                  <a:gd name="T21" fmla="*/ 6 h 12"/>
                  <a:gd name="T22" fmla="*/ 2 w 8"/>
                  <a:gd name="T23" fmla="*/ 4 h 12"/>
                  <a:gd name="T24" fmla="*/ 4 w 8"/>
                  <a:gd name="T25" fmla="*/ 3 h 12"/>
                  <a:gd name="T26" fmla="*/ 4 w 8"/>
                  <a:gd name="T27" fmla="*/ 0 h 12"/>
                  <a:gd name="T28" fmla="*/ 5 w 8"/>
                  <a:gd name="T29" fmla="*/ 0 h 12"/>
                  <a:gd name="T30" fmla="*/ 7 w 8"/>
                  <a:gd name="T31" fmla="*/ 1 h 12"/>
                  <a:gd name="T32" fmla="*/ 7 w 8"/>
                  <a:gd name="T33" fmla="*/ 3 h 12"/>
                  <a:gd name="T34" fmla="*/ 8 w 8"/>
                  <a:gd name="T35" fmla="*/ 3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
                  <a:gd name="T55" fmla="*/ 0 h 12"/>
                  <a:gd name="T56" fmla="*/ 8 w 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 h="12">
                    <a:moveTo>
                      <a:pt x="8" y="3"/>
                    </a:moveTo>
                    <a:lnTo>
                      <a:pt x="8" y="12"/>
                    </a:lnTo>
                    <a:lnTo>
                      <a:pt x="7" y="12"/>
                    </a:lnTo>
                    <a:lnTo>
                      <a:pt x="5" y="10"/>
                    </a:lnTo>
                    <a:lnTo>
                      <a:pt x="4" y="10"/>
                    </a:lnTo>
                    <a:lnTo>
                      <a:pt x="4" y="9"/>
                    </a:lnTo>
                    <a:lnTo>
                      <a:pt x="2" y="9"/>
                    </a:lnTo>
                    <a:lnTo>
                      <a:pt x="2" y="7"/>
                    </a:lnTo>
                    <a:lnTo>
                      <a:pt x="0" y="7"/>
                    </a:lnTo>
                    <a:lnTo>
                      <a:pt x="2" y="6"/>
                    </a:lnTo>
                    <a:lnTo>
                      <a:pt x="2" y="4"/>
                    </a:lnTo>
                    <a:lnTo>
                      <a:pt x="4" y="3"/>
                    </a:lnTo>
                    <a:lnTo>
                      <a:pt x="4" y="0"/>
                    </a:lnTo>
                    <a:lnTo>
                      <a:pt x="5" y="0"/>
                    </a:lnTo>
                    <a:lnTo>
                      <a:pt x="7" y="1"/>
                    </a:lnTo>
                    <a:lnTo>
                      <a:pt x="7" y="3"/>
                    </a:lnTo>
                    <a:lnTo>
                      <a:pt x="8" y="3"/>
                    </a:lnTo>
                    <a:close/>
                  </a:path>
                </a:pathLst>
              </a:custGeom>
              <a:solidFill>
                <a:srgbClr val="000000"/>
              </a:solidFill>
              <a:ln w="9525">
                <a:noFill/>
                <a:round/>
                <a:headEnd/>
                <a:tailEnd/>
              </a:ln>
            </p:spPr>
            <p:txBody>
              <a:bodyPr/>
              <a:lstStyle/>
              <a:p>
                <a:endParaRPr lang="en-US" dirty="0"/>
              </a:p>
            </p:txBody>
          </p:sp>
          <p:sp>
            <p:nvSpPr>
              <p:cNvPr id="122510" name="Freeform 654"/>
              <p:cNvSpPr>
                <a:spLocks/>
              </p:cNvSpPr>
              <p:nvPr/>
            </p:nvSpPr>
            <p:spPr bwMode="auto">
              <a:xfrm>
                <a:off x="1661" y="3155"/>
                <a:ext cx="25" cy="67"/>
              </a:xfrm>
              <a:custGeom>
                <a:avLst/>
                <a:gdLst>
                  <a:gd name="T0" fmla="*/ 24 w 25"/>
                  <a:gd name="T1" fmla="*/ 8 h 67"/>
                  <a:gd name="T2" fmla="*/ 21 w 25"/>
                  <a:gd name="T3" fmla="*/ 12 h 67"/>
                  <a:gd name="T4" fmla="*/ 18 w 25"/>
                  <a:gd name="T5" fmla="*/ 17 h 67"/>
                  <a:gd name="T6" fmla="*/ 13 w 25"/>
                  <a:gd name="T7" fmla="*/ 22 h 67"/>
                  <a:gd name="T8" fmla="*/ 10 w 25"/>
                  <a:gd name="T9" fmla="*/ 26 h 67"/>
                  <a:gd name="T10" fmla="*/ 8 w 25"/>
                  <a:gd name="T11" fmla="*/ 31 h 67"/>
                  <a:gd name="T12" fmla="*/ 7 w 25"/>
                  <a:gd name="T13" fmla="*/ 37 h 67"/>
                  <a:gd name="T14" fmla="*/ 5 w 25"/>
                  <a:gd name="T15" fmla="*/ 43 h 67"/>
                  <a:gd name="T16" fmla="*/ 7 w 25"/>
                  <a:gd name="T17" fmla="*/ 51 h 67"/>
                  <a:gd name="T18" fmla="*/ 8 w 25"/>
                  <a:gd name="T19" fmla="*/ 54 h 67"/>
                  <a:gd name="T20" fmla="*/ 8 w 25"/>
                  <a:gd name="T21" fmla="*/ 56 h 67"/>
                  <a:gd name="T22" fmla="*/ 10 w 25"/>
                  <a:gd name="T23" fmla="*/ 58 h 67"/>
                  <a:gd name="T24" fmla="*/ 11 w 25"/>
                  <a:gd name="T25" fmla="*/ 59 h 67"/>
                  <a:gd name="T26" fmla="*/ 13 w 25"/>
                  <a:gd name="T27" fmla="*/ 58 h 67"/>
                  <a:gd name="T28" fmla="*/ 13 w 25"/>
                  <a:gd name="T29" fmla="*/ 56 h 67"/>
                  <a:gd name="T30" fmla="*/ 13 w 25"/>
                  <a:gd name="T31" fmla="*/ 54 h 67"/>
                  <a:gd name="T32" fmla="*/ 13 w 25"/>
                  <a:gd name="T33" fmla="*/ 53 h 67"/>
                  <a:gd name="T34" fmla="*/ 15 w 25"/>
                  <a:gd name="T35" fmla="*/ 53 h 67"/>
                  <a:gd name="T36" fmla="*/ 15 w 25"/>
                  <a:gd name="T37" fmla="*/ 51 h 67"/>
                  <a:gd name="T38" fmla="*/ 15 w 25"/>
                  <a:gd name="T39" fmla="*/ 53 h 67"/>
                  <a:gd name="T40" fmla="*/ 16 w 25"/>
                  <a:gd name="T41" fmla="*/ 53 h 67"/>
                  <a:gd name="T42" fmla="*/ 16 w 25"/>
                  <a:gd name="T43" fmla="*/ 56 h 67"/>
                  <a:gd name="T44" fmla="*/ 18 w 25"/>
                  <a:gd name="T45" fmla="*/ 58 h 67"/>
                  <a:gd name="T46" fmla="*/ 18 w 25"/>
                  <a:gd name="T47" fmla="*/ 59 h 67"/>
                  <a:gd name="T48" fmla="*/ 18 w 25"/>
                  <a:gd name="T49" fmla="*/ 61 h 67"/>
                  <a:gd name="T50" fmla="*/ 18 w 25"/>
                  <a:gd name="T51" fmla="*/ 62 h 67"/>
                  <a:gd name="T52" fmla="*/ 18 w 25"/>
                  <a:gd name="T53" fmla="*/ 65 h 67"/>
                  <a:gd name="T54" fmla="*/ 16 w 25"/>
                  <a:gd name="T55" fmla="*/ 65 h 67"/>
                  <a:gd name="T56" fmla="*/ 16 w 25"/>
                  <a:gd name="T57" fmla="*/ 65 h 67"/>
                  <a:gd name="T58" fmla="*/ 15 w 25"/>
                  <a:gd name="T59" fmla="*/ 67 h 67"/>
                  <a:gd name="T60" fmla="*/ 15 w 25"/>
                  <a:gd name="T61" fmla="*/ 67 h 67"/>
                  <a:gd name="T62" fmla="*/ 13 w 25"/>
                  <a:gd name="T63" fmla="*/ 67 h 67"/>
                  <a:gd name="T64" fmla="*/ 11 w 25"/>
                  <a:gd name="T65" fmla="*/ 67 h 67"/>
                  <a:gd name="T66" fmla="*/ 11 w 25"/>
                  <a:gd name="T67" fmla="*/ 65 h 67"/>
                  <a:gd name="T68" fmla="*/ 10 w 25"/>
                  <a:gd name="T69" fmla="*/ 65 h 67"/>
                  <a:gd name="T70" fmla="*/ 7 w 25"/>
                  <a:gd name="T71" fmla="*/ 64 h 67"/>
                  <a:gd name="T72" fmla="*/ 5 w 25"/>
                  <a:gd name="T73" fmla="*/ 61 h 67"/>
                  <a:gd name="T74" fmla="*/ 4 w 25"/>
                  <a:gd name="T75" fmla="*/ 58 h 67"/>
                  <a:gd name="T76" fmla="*/ 2 w 25"/>
                  <a:gd name="T77" fmla="*/ 54 h 67"/>
                  <a:gd name="T78" fmla="*/ 0 w 25"/>
                  <a:gd name="T79" fmla="*/ 50 h 67"/>
                  <a:gd name="T80" fmla="*/ 0 w 25"/>
                  <a:gd name="T81" fmla="*/ 47 h 67"/>
                  <a:gd name="T82" fmla="*/ 0 w 25"/>
                  <a:gd name="T83" fmla="*/ 42 h 67"/>
                  <a:gd name="T84" fmla="*/ 2 w 25"/>
                  <a:gd name="T85" fmla="*/ 37 h 67"/>
                  <a:gd name="T86" fmla="*/ 4 w 25"/>
                  <a:gd name="T87" fmla="*/ 31 h 67"/>
                  <a:gd name="T88" fmla="*/ 4 w 25"/>
                  <a:gd name="T89" fmla="*/ 26 h 67"/>
                  <a:gd name="T90" fmla="*/ 7 w 25"/>
                  <a:gd name="T91" fmla="*/ 22 h 67"/>
                  <a:gd name="T92" fmla="*/ 8 w 25"/>
                  <a:gd name="T93" fmla="*/ 17 h 67"/>
                  <a:gd name="T94" fmla="*/ 11 w 25"/>
                  <a:gd name="T95" fmla="*/ 12 h 67"/>
                  <a:gd name="T96" fmla="*/ 15 w 25"/>
                  <a:gd name="T97" fmla="*/ 8 h 67"/>
                  <a:gd name="T98" fmla="*/ 18 w 25"/>
                  <a:gd name="T99" fmla="*/ 4 h 67"/>
                  <a:gd name="T100" fmla="*/ 22 w 25"/>
                  <a:gd name="T101" fmla="*/ 0 h 67"/>
                  <a:gd name="T102" fmla="*/ 22 w 25"/>
                  <a:gd name="T103" fmla="*/ 1 h 67"/>
                  <a:gd name="T104" fmla="*/ 24 w 25"/>
                  <a:gd name="T105" fmla="*/ 3 h 67"/>
                  <a:gd name="T106" fmla="*/ 25 w 25"/>
                  <a:gd name="T107" fmla="*/ 4 h 67"/>
                  <a:gd name="T108" fmla="*/ 24 w 25"/>
                  <a:gd name="T109" fmla="*/ 8 h 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5"/>
                  <a:gd name="T166" fmla="*/ 0 h 67"/>
                  <a:gd name="T167" fmla="*/ 25 w 25"/>
                  <a:gd name="T168" fmla="*/ 67 h 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5" h="67">
                    <a:moveTo>
                      <a:pt x="24" y="8"/>
                    </a:moveTo>
                    <a:lnTo>
                      <a:pt x="21" y="12"/>
                    </a:lnTo>
                    <a:lnTo>
                      <a:pt x="18" y="17"/>
                    </a:lnTo>
                    <a:lnTo>
                      <a:pt x="13" y="22"/>
                    </a:lnTo>
                    <a:lnTo>
                      <a:pt x="10" y="26"/>
                    </a:lnTo>
                    <a:lnTo>
                      <a:pt x="8" y="31"/>
                    </a:lnTo>
                    <a:lnTo>
                      <a:pt x="7" y="37"/>
                    </a:lnTo>
                    <a:lnTo>
                      <a:pt x="5" y="43"/>
                    </a:lnTo>
                    <a:lnTo>
                      <a:pt x="7" y="51"/>
                    </a:lnTo>
                    <a:lnTo>
                      <a:pt x="8" y="54"/>
                    </a:lnTo>
                    <a:lnTo>
                      <a:pt x="8" y="56"/>
                    </a:lnTo>
                    <a:lnTo>
                      <a:pt x="10" y="58"/>
                    </a:lnTo>
                    <a:lnTo>
                      <a:pt x="11" y="59"/>
                    </a:lnTo>
                    <a:lnTo>
                      <a:pt x="13" y="58"/>
                    </a:lnTo>
                    <a:lnTo>
                      <a:pt x="13" y="56"/>
                    </a:lnTo>
                    <a:lnTo>
                      <a:pt x="13" y="54"/>
                    </a:lnTo>
                    <a:lnTo>
                      <a:pt x="13" y="53"/>
                    </a:lnTo>
                    <a:lnTo>
                      <a:pt x="15" y="53"/>
                    </a:lnTo>
                    <a:lnTo>
                      <a:pt x="15" y="51"/>
                    </a:lnTo>
                    <a:lnTo>
                      <a:pt x="15" y="53"/>
                    </a:lnTo>
                    <a:lnTo>
                      <a:pt x="16" y="53"/>
                    </a:lnTo>
                    <a:lnTo>
                      <a:pt x="16" y="56"/>
                    </a:lnTo>
                    <a:lnTo>
                      <a:pt x="18" y="58"/>
                    </a:lnTo>
                    <a:lnTo>
                      <a:pt x="18" y="59"/>
                    </a:lnTo>
                    <a:lnTo>
                      <a:pt x="18" y="61"/>
                    </a:lnTo>
                    <a:lnTo>
                      <a:pt x="18" y="62"/>
                    </a:lnTo>
                    <a:lnTo>
                      <a:pt x="18" y="65"/>
                    </a:lnTo>
                    <a:lnTo>
                      <a:pt x="16" y="65"/>
                    </a:lnTo>
                    <a:lnTo>
                      <a:pt x="15" y="67"/>
                    </a:lnTo>
                    <a:lnTo>
                      <a:pt x="13" y="67"/>
                    </a:lnTo>
                    <a:lnTo>
                      <a:pt x="11" y="67"/>
                    </a:lnTo>
                    <a:lnTo>
                      <a:pt x="11" y="65"/>
                    </a:lnTo>
                    <a:lnTo>
                      <a:pt x="10" y="65"/>
                    </a:lnTo>
                    <a:lnTo>
                      <a:pt x="7" y="64"/>
                    </a:lnTo>
                    <a:lnTo>
                      <a:pt x="5" y="61"/>
                    </a:lnTo>
                    <a:lnTo>
                      <a:pt x="4" y="58"/>
                    </a:lnTo>
                    <a:lnTo>
                      <a:pt x="2" y="54"/>
                    </a:lnTo>
                    <a:lnTo>
                      <a:pt x="0" y="50"/>
                    </a:lnTo>
                    <a:lnTo>
                      <a:pt x="0" y="47"/>
                    </a:lnTo>
                    <a:lnTo>
                      <a:pt x="0" y="42"/>
                    </a:lnTo>
                    <a:lnTo>
                      <a:pt x="2" y="37"/>
                    </a:lnTo>
                    <a:lnTo>
                      <a:pt x="4" y="31"/>
                    </a:lnTo>
                    <a:lnTo>
                      <a:pt x="4" y="26"/>
                    </a:lnTo>
                    <a:lnTo>
                      <a:pt x="7" y="22"/>
                    </a:lnTo>
                    <a:lnTo>
                      <a:pt x="8" y="17"/>
                    </a:lnTo>
                    <a:lnTo>
                      <a:pt x="11" y="12"/>
                    </a:lnTo>
                    <a:lnTo>
                      <a:pt x="15" y="8"/>
                    </a:lnTo>
                    <a:lnTo>
                      <a:pt x="18" y="4"/>
                    </a:lnTo>
                    <a:lnTo>
                      <a:pt x="22" y="0"/>
                    </a:lnTo>
                    <a:lnTo>
                      <a:pt x="22" y="1"/>
                    </a:lnTo>
                    <a:lnTo>
                      <a:pt x="24" y="3"/>
                    </a:lnTo>
                    <a:lnTo>
                      <a:pt x="25" y="4"/>
                    </a:lnTo>
                    <a:lnTo>
                      <a:pt x="24" y="8"/>
                    </a:lnTo>
                    <a:close/>
                  </a:path>
                </a:pathLst>
              </a:custGeom>
              <a:solidFill>
                <a:srgbClr val="FFFFFF"/>
              </a:solidFill>
              <a:ln w="9525">
                <a:noFill/>
                <a:round/>
                <a:headEnd/>
                <a:tailEnd/>
              </a:ln>
            </p:spPr>
            <p:txBody>
              <a:bodyPr/>
              <a:lstStyle/>
              <a:p>
                <a:endParaRPr lang="en-US" dirty="0"/>
              </a:p>
            </p:txBody>
          </p:sp>
          <p:sp>
            <p:nvSpPr>
              <p:cNvPr id="122511" name="Freeform 655"/>
              <p:cNvSpPr>
                <a:spLocks/>
              </p:cNvSpPr>
              <p:nvPr/>
            </p:nvSpPr>
            <p:spPr bwMode="auto">
              <a:xfrm>
                <a:off x="1791" y="3156"/>
                <a:ext cx="14" cy="14"/>
              </a:xfrm>
              <a:custGeom>
                <a:avLst/>
                <a:gdLst>
                  <a:gd name="T0" fmla="*/ 12 w 14"/>
                  <a:gd name="T1" fmla="*/ 8 h 14"/>
                  <a:gd name="T2" fmla="*/ 12 w 14"/>
                  <a:gd name="T3" fmla="*/ 10 h 14"/>
                  <a:gd name="T4" fmla="*/ 12 w 14"/>
                  <a:gd name="T5" fmla="*/ 11 h 14"/>
                  <a:gd name="T6" fmla="*/ 14 w 14"/>
                  <a:gd name="T7" fmla="*/ 13 h 14"/>
                  <a:gd name="T8" fmla="*/ 14 w 14"/>
                  <a:gd name="T9" fmla="*/ 14 h 14"/>
                  <a:gd name="T10" fmla="*/ 12 w 14"/>
                  <a:gd name="T11" fmla="*/ 13 h 14"/>
                  <a:gd name="T12" fmla="*/ 11 w 14"/>
                  <a:gd name="T13" fmla="*/ 11 h 14"/>
                  <a:gd name="T14" fmla="*/ 8 w 14"/>
                  <a:gd name="T15" fmla="*/ 10 h 14"/>
                  <a:gd name="T16" fmla="*/ 6 w 14"/>
                  <a:gd name="T17" fmla="*/ 8 h 14"/>
                  <a:gd name="T18" fmla="*/ 5 w 14"/>
                  <a:gd name="T19" fmla="*/ 7 h 14"/>
                  <a:gd name="T20" fmla="*/ 3 w 14"/>
                  <a:gd name="T21" fmla="*/ 3 h 14"/>
                  <a:gd name="T22" fmla="*/ 1 w 14"/>
                  <a:gd name="T23" fmla="*/ 2 h 14"/>
                  <a:gd name="T24" fmla="*/ 0 w 14"/>
                  <a:gd name="T25" fmla="*/ 0 h 14"/>
                  <a:gd name="T26" fmla="*/ 1 w 14"/>
                  <a:gd name="T27" fmla="*/ 0 h 14"/>
                  <a:gd name="T28" fmla="*/ 3 w 14"/>
                  <a:gd name="T29" fmla="*/ 2 h 14"/>
                  <a:gd name="T30" fmla="*/ 5 w 14"/>
                  <a:gd name="T31" fmla="*/ 2 h 14"/>
                  <a:gd name="T32" fmla="*/ 8 w 14"/>
                  <a:gd name="T33" fmla="*/ 2 h 14"/>
                  <a:gd name="T34" fmla="*/ 8 w 14"/>
                  <a:gd name="T35" fmla="*/ 3 h 14"/>
                  <a:gd name="T36" fmla="*/ 9 w 14"/>
                  <a:gd name="T37" fmla="*/ 5 h 14"/>
                  <a:gd name="T38" fmla="*/ 11 w 14"/>
                  <a:gd name="T39" fmla="*/ 7 h 14"/>
                  <a:gd name="T40" fmla="*/ 12 w 14"/>
                  <a:gd name="T41" fmla="*/ 8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
                  <a:gd name="T64" fmla="*/ 0 h 14"/>
                  <a:gd name="T65" fmla="*/ 14 w 14"/>
                  <a:gd name="T66" fmla="*/ 14 h 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 h="14">
                    <a:moveTo>
                      <a:pt x="12" y="8"/>
                    </a:moveTo>
                    <a:lnTo>
                      <a:pt x="12" y="10"/>
                    </a:lnTo>
                    <a:lnTo>
                      <a:pt x="12" y="11"/>
                    </a:lnTo>
                    <a:lnTo>
                      <a:pt x="14" y="13"/>
                    </a:lnTo>
                    <a:lnTo>
                      <a:pt x="14" y="14"/>
                    </a:lnTo>
                    <a:lnTo>
                      <a:pt x="12" y="13"/>
                    </a:lnTo>
                    <a:lnTo>
                      <a:pt x="11" y="11"/>
                    </a:lnTo>
                    <a:lnTo>
                      <a:pt x="8" y="10"/>
                    </a:lnTo>
                    <a:lnTo>
                      <a:pt x="6" y="8"/>
                    </a:lnTo>
                    <a:lnTo>
                      <a:pt x="5" y="7"/>
                    </a:lnTo>
                    <a:lnTo>
                      <a:pt x="3" y="3"/>
                    </a:lnTo>
                    <a:lnTo>
                      <a:pt x="1" y="2"/>
                    </a:lnTo>
                    <a:lnTo>
                      <a:pt x="0" y="0"/>
                    </a:lnTo>
                    <a:lnTo>
                      <a:pt x="1" y="0"/>
                    </a:lnTo>
                    <a:lnTo>
                      <a:pt x="3" y="2"/>
                    </a:lnTo>
                    <a:lnTo>
                      <a:pt x="5" y="2"/>
                    </a:lnTo>
                    <a:lnTo>
                      <a:pt x="8" y="2"/>
                    </a:lnTo>
                    <a:lnTo>
                      <a:pt x="8" y="3"/>
                    </a:lnTo>
                    <a:lnTo>
                      <a:pt x="9" y="5"/>
                    </a:lnTo>
                    <a:lnTo>
                      <a:pt x="11" y="7"/>
                    </a:lnTo>
                    <a:lnTo>
                      <a:pt x="12" y="8"/>
                    </a:lnTo>
                    <a:close/>
                  </a:path>
                </a:pathLst>
              </a:custGeom>
              <a:solidFill>
                <a:srgbClr val="FFFFFF"/>
              </a:solidFill>
              <a:ln w="9525">
                <a:noFill/>
                <a:round/>
                <a:headEnd/>
                <a:tailEnd/>
              </a:ln>
            </p:spPr>
            <p:txBody>
              <a:bodyPr/>
              <a:lstStyle/>
              <a:p>
                <a:endParaRPr lang="en-US" dirty="0"/>
              </a:p>
            </p:txBody>
          </p:sp>
          <p:sp>
            <p:nvSpPr>
              <p:cNvPr id="122512" name="Freeform 656"/>
              <p:cNvSpPr>
                <a:spLocks/>
              </p:cNvSpPr>
              <p:nvPr/>
            </p:nvSpPr>
            <p:spPr bwMode="auto">
              <a:xfrm>
                <a:off x="1582" y="3161"/>
                <a:ext cx="31" cy="30"/>
              </a:xfrm>
              <a:custGeom>
                <a:avLst/>
                <a:gdLst>
                  <a:gd name="T0" fmla="*/ 9 w 31"/>
                  <a:gd name="T1" fmla="*/ 8 h 30"/>
                  <a:gd name="T2" fmla="*/ 12 w 31"/>
                  <a:gd name="T3" fmla="*/ 11 h 30"/>
                  <a:gd name="T4" fmla="*/ 16 w 31"/>
                  <a:gd name="T5" fmla="*/ 13 h 30"/>
                  <a:gd name="T6" fmla="*/ 19 w 31"/>
                  <a:gd name="T7" fmla="*/ 16 h 30"/>
                  <a:gd name="T8" fmla="*/ 22 w 31"/>
                  <a:gd name="T9" fmla="*/ 17 h 30"/>
                  <a:gd name="T10" fmla="*/ 25 w 31"/>
                  <a:gd name="T11" fmla="*/ 20 h 30"/>
                  <a:gd name="T12" fmla="*/ 28 w 31"/>
                  <a:gd name="T13" fmla="*/ 23 h 30"/>
                  <a:gd name="T14" fmla="*/ 30 w 31"/>
                  <a:gd name="T15" fmla="*/ 27 h 30"/>
                  <a:gd name="T16" fmla="*/ 31 w 31"/>
                  <a:gd name="T17" fmla="*/ 30 h 30"/>
                  <a:gd name="T18" fmla="*/ 30 w 31"/>
                  <a:gd name="T19" fmla="*/ 30 h 30"/>
                  <a:gd name="T20" fmla="*/ 28 w 31"/>
                  <a:gd name="T21" fmla="*/ 28 h 30"/>
                  <a:gd name="T22" fmla="*/ 26 w 31"/>
                  <a:gd name="T23" fmla="*/ 27 h 30"/>
                  <a:gd name="T24" fmla="*/ 25 w 31"/>
                  <a:gd name="T25" fmla="*/ 25 h 30"/>
                  <a:gd name="T26" fmla="*/ 23 w 31"/>
                  <a:gd name="T27" fmla="*/ 25 h 30"/>
                  <a:gd name="T28" fmla="*/ 23 w 31"/>
                  <a:gd name="T29" fmla="*/ 23 h 30"/>
                  <a:gd name="T30" fmla="*/ 22 w 31"/>
                  <a:gd name="T31" fmla="*/ 22 h 30"/>
                  <a:gd name="T32" fmla="*/ 19 w 31"/>
                  <a:gd name="T33" fmla="*/ 20 h 30"/>
                  <a:gd name="T34" fmla="*/ 17 w 31"/>
                  <a:gd name="T35" fmla="*/ 19 h 30"/>
                  <a:gd name="T36" fmla="*/ 14 w 31"/>
                  <a:gd name="T37" fmla="*/ 17 h 30"/>
                  <a:gd name="T38" fmla="*/ 12 w 31"/>
                  <a:gd name="T39" fmla="*/ 14 h 30"/>
                  <a:gd name="T40" fmla="*/ 9 w 31"/>
                  <a:gd name="T41" fmla="*/ 13 h 30"/>
                  <a:gd name="T42" fmla="*/ 8 w 31"/>
                  <a:gd name="T43" fmla="*/ 11 h 30"/>
                  <a:gd name="T44" fmla="*/ 5 w 31"/>
                  <a:gd name="T45" fmla="*/ 9 h 30"/>
                  <a:gd name="T46" fmla="*/ 3 w 31"/>
                  <a:gd name="T47" fmla="*/ 6 h 30"/>
                  <a:gd name="T48" fmla="*/ 0 w 31"/>
                  <a:gd name="T49" fmla="*/ 3 h 30"/>
                  <a:gd name="T50" fmla="*/ 0 w 31"/>
                  <a:gd name="T51" fmla="*/ 3 h 30"/>
                  <a:gd name="T52" fmla="*/ 0 w 31"/>
                  <a:gd name="T53" fmla="*/ 2 h 30"/>
                  <a:gd name="T54" fmla="*/ 2 w 31"/>
                  <a:gd name="T55" fmla="*/ 2 h 30"/>
                  <a:gd name="T56" fmla="*/ 2 w 31"/>
                  <a:gd name="T57" fmla="*/ 0 h 30"/>
                  <a:gd name="T58" fmla="*/ 3 w 31"/>
                  <a:gd name="T59" fmla="*/ 2 h 30"/>
                  <a:gd name="T60" fmla="*/ 5 w 31"/>
                  <a:gd name="T61" fmla="*/ 2 h 30"/>
                  <a:gd name="T62" fmla="*/ 6 w 31"/>
                  <a:gd name="T63" fmla="*/ 3 h 30"/>
                  <a:gd name="T64" fmla="*/ 6 w 31"/>
                  <a:gd name="T65" fmla="*/ 3 h 30"/>
                  <a:gd name="T66" fmla="*/ 8 w 31"/>
                  <a:gd name="T67" fmla="*/ 5 h 30"/>
                  <a:gd name="T68" fmla="*/ 8 w 31"/>
                  <a:gd name="T69" fmla="*/ 6 h 30"/>
                  <a:gd name="T70" fmla="*/ 9 w 31"/>
                  <a:gd name="T71" fmla="*/ 6 h 30"/>
                  <a:gd name="T72" fmla="*/ 9 w 31"/>
                  <a:gd name="T73" fmla="*/ 8 h 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
                  <a:gd name="T112" fmla="*/ 0 h 30"/>
                  <a:gd name="T113" fmla="*/ 31 w 31"/>
                  <a:gd name="T114" fmla="*/ 30 h 3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 h="30">
                    <a:moveTo>
                      <a:pt x="9" y="8"/>
                    </a:moveTo>
                    <a:lnTo>
                      <a:pt x="12" y="11"/>
                    </a:lnTo>
                    <a:lnTo>
                      <a:pt x="16" y="13"/>
                    </a:lnTo>
                    <a:lnTo>
                      <a:pt x="19" y="16"/>
                    </a:lnTo>
                    <a:lnTo>
                      <a:pt x="22" y="17"/>
                    </a:lnTo>
                    <a:lnTo>
                      <a:pt x="25" y="20"/>
                    </a:lnTo>
                    <a:lnTo>
                      <a:pt x="28" y="23"/>
                    </a:lnTo>
                    <a:lnTo>
                      <a:pt x="30" y="27"/>
                    </a:lnTo>
                    <a:lnTo>
                      <a:pt x="31" y="30"/>
                    </a:lnTo>
                    <a:lnTo>
                      <a:pt x="30" y="30"/>
                    </a:lnTo>
                    <a:lnTo>
                      <a:pt x="28" y="28"/>
                    </a:lnTo>
                    <a:lnTo>
                      <a:pt x="26" y="27"/>
                    </a:lnTo>
                    <a:lnTo>
                      <a:pt x="25" y="25"/>
                    </a:lnTo>
                    <a:lnTo>
                      <a:pt x="23" y="25"/>
                    </a:lnTo>
                    <a:lnTo>
                      <a:pt x="23" y="23"/>
                    </a:lnTo>
                    <a:lnTo>
                      <a:pt x="22" y="22"/>
                    </a:lnTo>
                    <a:lnTo>
                      <a:pt x="19" y="20"/>
                    </a:lnTo>
                    <a:lnTo>
                      <a:pt x="17" y="19"/>
                    </a:lnTo>
                    <a:lnTo>
                      <a:pt x="14" y="17"/>
                    </a:lnTo>
                    <a:lnTo>
                      <a:pt x="12" y="14"/>
                    </a:lnTo>
                    <a:lnTo>
                      <a:pt x="9" y="13"/>
                    </a:lnTo>
                    <a:lnTo>
                      <a:pt x="8" y="11"/>
                    </a:lnTo>
                    <a:lnTo>
                      <a:pt x="5" y="9"/>
                    </a:lnTo>
                    <a:lnTo>
                      <a:pt x="3" y="6"/>
                    </a:lnTo>
                    <a:lnTo>
                      <a:pt x="0" y="3"/>
                    </a:lnTo>
                    <a:lnTo>
                      <a:pt x="0" y="2"/>
                    </a:lnTo>
                    <a:lnTo>
                      <a:pt x="2" y="2"/>
                    </a:lnTo>
                    <a:lnTo>
                      <a:pt x="2" y="0"/>
                    </a:lnTo>
                    <a:lnTo>
                      <a:pt x="3" y="2"/>
                    </a:lnTo>
                    <a:lnTo>
                      <a:pt x="5" y="2"/>
                    </a:lnTo>
                    <a:lnTo>
                      <a:pt x="6" y="3"/>
                    </a:lnTo>
                    <a:lnTo>
                      <a:pt x="8" y="5"/>
                    </a:lnTo>
                    <a:lnTo>
                      <a:pt x="8" y="6"/>
                    </a:lnTo>
                    <a:lnTo>
                      <a:pt x="9" y="6"/>
                    </a:lnTo>
                    <a:lnTo>
                      <a:pt x="9" y="8"/>
                    </a:lnTo>
                    <a:close/>
                  </a:path>
                </a:pathLst>
              </a:custGeom>
              <a:solidFill>
                <a:srgbClr val="000000"/>
              </a:solidFill>
              <a:ln w="9525">
                <a:noFill/>
                <a:round/>
                <a:headEnd/>
                <a:tailEnd/>
              </a:ln>
            </p:spPr>
            <p:txBody>
              <a:bodyPr/>
              <a:lstStyle/>
              <a:p>
                <a:endParaRPr lang="en-US" dirty="0"/>
              </a:p>
            </p:txBody>
          </p:sp>
          <p:sp>
            <p:nvSpPr>
              <p:cNvPr id="122513" name="Freeform 657"/>
              <p:cNvSpPr>
                <a:spLocks/>
              </p:cNvSpPr>
              <p:nvPr/>
            </p:nvSpPr>
            <p:spPr bwMode="auto">
              <a:xfrm>
                <a:off x="1686" y="3163"/>
                <a:ext cx="25" cy="81"/>
              </a:xfrm>
              <a:custGeom>
                <a:avLst/>
                <a:gdLst>
                  <a:gd name="T0" fmla="*/ 25 w 25"/>
                  <a:gd name="T1" fmla="*/ 1 h 81"/>
                  <a:gd name="T2" fmla="*/ 25 w 25"/>
                  <a:gd name="T3" fmla="*/ 3 h 81"/>
                  <a:gd name="T4" fmla="*/ 25 w 25"/>
                  <a:gd name="T5" fmla="*/ 6 h 81"/>
                  <a:gd name="T6" fmla="*/ 25 w 25"/>
                  <a:gd name="T7" fmla="*/ 9 h 81"/>
                  <a:gd name="T8" fmla="*/ 25 w 25"/>
                  <a:gd name="T9" fmla="*/ 11 h 81"/>
                  <a:gd name="T10" fmla="*/ 24 w 25"/>
                  <a:gd name="T11" fmla="*/ 18 h 81"/>
                  <a:gd name="T12" fmla="*/ 24 w 25"/>
                  <a:gd name="T13" fmla="*/ 28 h 81"/>
                  <a:gd name="T14" fmla="*/ 24 w 25"/>
                  <a:gd name="T15" fmla="*/ 35 h 81"/>
                  <a:gd name="T16" fmla="*/ 24 w 25"/>
                  <a:gd name="T17" fmla="*/ 45 h 81"/>
                  <a:gd name="T18" fmla="*/ 24 w 25"/>
                  <a:gd name="T19" fmla="*/ 53 h 81"/>
                  <a:gd name="T20" fmla="*/ 22 w 25"/>
                  <a:gd name="T21" fmla="*/ 60 h 81"/>
                  <a:gd name="T22" fmla="*/ 22 w 25"/>
                  <a:gd name="T23" fmla="*/ 68 h 81"/>
                  <a:gd name="T24" fmla="*/ 22 w 25"/>
                  <a:gd name="T25" fmla="*/ 78 h 81"/>
                  <a:gd name="T26" fmla="*/ 21 w 25"/>
                  <a:gd name="T27" fmla="*/ 79 h 81"/>
                  <a:gd name="T28" fmla="*/ 19 w 25"/>
                  <a:gd name="T29" fmla="*/ 81 h 81"/>
                  <a:gd name="T30" fmla="*/ 18 w 25"/>
                  <a:gd name="T31" fmla="*/ 81 h 81"/>
                  <a:gd name="T32" fmla="*/ 16 w 25"/>
                  <a:gd name="T33" fmla="*/ 81 h 81"/>
                  <a:gd name="T34" fmla="*/ 13 w 25"/>
                  <a:gd name="T35" fmla="*/ 81 h 81"/>
                  <a:gd name="T36" fmla="*/ 11 w 25"/>
                  <a:gd name="T37" fmla="*/ 81 h 81"/>
                  <a:gd name="T38" fmla="*/ 10 w 25"/>
                  <a:gd name="T39" fmla="*/ 81 h 81"/>
                  <a:gd name="T40" fmla="*/ 7 w 25"/>
                  <a:gd name="T41" fmla="*/ 81 h 81"/>
                  <a:gd name="T42" fmla="*/ 4 w 25"/>
                  <a:gd name="T43" fmla="*/ 79 h 81"/>
                  <a:gd name="T44" fmla="*/ 2 w 25"/>
                  <a:gd name="T45" fmla="*/ 78 h 81"/>
                  <a:gd name="T46" fmla="*/ 2 w 25"/>
                  <a:gd name="T47" fmla="*/ 76 h 81"/>
                  <a:gd name="T48" fmla="*/ 0 w 25"/>
                  <a:gd name="T49" fmla="*/ 73 h 81"/>
                  <a:gd name="T50" fmla="*/ 0 w 25"/>
                  <a:gd name="T51" fmla="*/ 70 h 81"/>
                  <a:gd name="T52" fmla="*/ 2 w 25"/>
                  <a:gd name="T53" fmla="*/ 68 h 81"/>
                  <a:gd name="T54" fmla="*/ 2 w 25"/>
                  <a:gd name="T55" fmla="*/ 65 h 81"/>
                  <a:gd name="T56" fmla="*/ 2 w 25"/>
                  <a:gd name="T57" fmla="*/ 62 h 81"/>
                  <a:gd name="T58" fmla="*/ 2 w 25"/>
                  <a:gd name="T59" fmla="*/ 46 h 81"/>
                  <a:gd name="T60" fmla="*/ 2 w 25"/>
                  <a:gd name="T61" fmla="*/ 31 h 81"/>
                  <a:gd name="T62" fmla="*/ 4 w 25"/>
                  <a:gd name="T63" fmla="*/ 14 h 81"/>
                  <a:gd name="T64" fmla="*/ 4 w 25"/>
                  <a:gd name="T65" fmla="*/ 0 h 81"/>
                  <a:gd name="T66" fmla="*/ 25 w 25"/>
                  <a:gd name="T67" fmla="*/ 1 h 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
                  <a:gd name="T103" fmla="*/ 0 h 81"/>
                  <a:gd name="T104" fmla="*/ 25 w 25"/>
                  <a:gd name="T105" fmla="*/ 81 h 8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 h="81">
                    <a:moveTo>
                      <a:pt x="25" y="1"/>
                    </a:moveTo>
                    <a:lnTo>
                      <a:pt x="25" y="3"/>
                    </a:lnTo>
                    <a:lnTo>
                      <a:pt x="25" y="6"/>
                    </a:lnTo>
                    <a:lnTo>
                      <a:pt x="25" y="9"/>
                    </a:lnTo>
                    <a:lnTo>
                      <a:pt x="25" y="11"/>
                    </a:lnTo>
                    <a:lnTo>
                      <a:pt x="24" y="18"/>
                    </a:lnTo>
                    <a:lnTo>
                      <a:pt x="24" y="28"/>
                    </a:lnTo>
                    <a:lnTo>
                      <a:pt x="24" y="35"/>
                    </a:lnTo>
                    <a:lnTo>
                      <a:pt x="24" y="45"/>
                    </a:lnTo>
                    <a:lnTo>
                      <a:pt x="24" y="53"/>
                    </a:lnTo>
                    <a:lnTo>
                      <a:pt x="22" y="60"/>
                    </a:lnTo>
                    <a:lnTo>
                      <a:pt x="22" y="68"/>
                    </a:lnTo>
                    <a:lnTo>
                      <a:pt x="22" y="78"/>
                    </a:lnTo>
                    <a:lnTo>
                      <a:pt x="21" y="79"/>
                    </a:lnTo>
                    <a:lnTo>
                      <a:pt x="19" y="81"/>
                    </a:lnTo>
                    <a:lnTo>
                      <a:pt x="18" y="81"/>
                    </a:lnTo>
                    <a:lnTo>
                      <a:pt x="16" y="81"/>
                    </a:lnTo>
                    <a:lnTo>
                      <a:pt x="13" y="81"/>
                    </a:lnTo>
                    <a:lnTo>
                      <a:pt x="11" y="81"/>
                    </a:lnTo>
                    <a:lnTo>
                      <a:pt x="10" y="81"/>
                    </a:lnTo>
                    <a:lnTo>
                      <a:pt x="7" y="81"/>
                    </a:lnTo>
                    <a:lnTo>
                      <a:pt x="4" y="79"/>
                    </a:lnTo>
                    <a:lnTo>
                      <a:pt x="2" y="78"/>
                    </a:lnTo>
                    <a:lnTo>
                      <a:pt x="2" y="76"/>
                    </a:lnTo>
                    <a:lnTo>
                      <a:pt x="0" y="73"/>
                    </a:lnTo>
                    <a:lnTo>
                      <a:pt x="0" y="70"/>
                    </a:lnTo>
                    <a:lnTo>
                      <a:pt x="2" y="68"/>
                    </a:lnTo>
                    <a:lnTo>
                      <a:pt x="2" y="65"/>
                    </a:lnTo>
                    <a:lnTo>
                      <a:pt x="2" y="62"/>
                    </a:lnTo>
                    <a:lnTo>
                      <a:pt x="2" y="46"/>
                    </a:lnTo>
                    <a:lnTo>
                      <a:pt x="2" y="31"/>
                    </a:lnTo>
                    <a:lnTo>
                      <a:pt x="4" y="14"/>
                    </a:lnTo>
                    <a:lnTo>
                      <a:pt x="4" y="0"/>
                    </a:lnTo>
                    <a:lnTo>
                      <a:pt x="25" y="1"/>
                    </a:lnTo>
                    <a:close/>
                  </a:path>
                </a:pathLst>
              </a:custGeom>
              <a:solidFill>
                <a:srgbClr val="FFFFFF"/>
              </a:solidFill>
              <a:ln w="9525">
                <a:noFill/>
                <a:round/>
                <a:headEnd/>
                <a:tailEnd/>
              </a:ln>
            </p:spPr>
            <p:txBody>
              <a:bodyPr/>
              <a:lstStyle/>
              <a:p>
                <a:endParaRPr lang="en-US" dirty="0"/>
              </a:p>
            </p:txBody>
          </p:sp>
          <p:sp>
            <p:nvSpPr>
              <p:cNvPr id="122514" name="Freeform 658"/>
              <p:cNvSpPr>
                <a:spLocks/>
              </p:cNvSpPr>
              <p:nvPr/>
            </p:nvSpPr>
            <p:spPr bwMode="auto">
              <a:xfrm>
                <a:off x="1792" y="3163"/>
                <a:ext cx="15" cy="17"/>
              </a:xfrm>
              <a:custGeom>
                <a:avLst/>
                <a:gdLst>
                  <a:gd name="T0" fmla="*/ 15 w 15"/>
                  <a:gd name="T1" fmla="*/ 15 h 17"/>
                  <a:gd name="T2" fmla="*/ 15 w 15"/>
                  <a:gd name="T3" fmla="*/ 15 h 17"/>
                  <a:gd name="T4" fmla="*/ 13 w 15"/>
                  <a:gd name="T5" fmla="*/ 17 h 17"/>
                  <a:gd name="T6" fmla="*/ 11 w 15"/>
                  <a:gd name="T7" fmla="*/ 17 h 17"/>
                  <a:gd name="T8" fmla="*/ 10 w 15"/>
                  <a:gd name="T9" fmla="*/ 15 h 17"/>
                  <a:gd name="T10" fmla="*/ 8 w 15"/>
                  <a:gd name="T11" fmla="*/ 14 h 17"/>
                  <a:gd name="T12" fmla="*/ 7 w 15"/>
                  <a:gd name="T13" fmla="*/ 12 h 17"/>
                  <a:gd name="T14" fmla="*/ 4 w 15"/>
                  <a:gd name="T15" fmla="*/ 11 h 17"/>
                  <a:gd name="T16" fmla="*/ 2 w 15"/>
                  <a:gd name="T17" fmla="*/ 9 h 17"/>
                  <a:gd name="T18" fmla="*/ 0 w 15"/>
                  <a:gd name="T19" fmla="*/ 7 h 17"/>
                  <a:gd name="T20" fmla="*/ 0 w 15"/>
                  <a:gd name="T21" fmla="*/ 6 h 17"/>
                  <a:gd name="T22" fmla="*/ 0 w 15"/>
                  <a:gd name="T23" fmla="*/ 3 h 17"/>
                  <a:gd name="T24" fmla="*/ 0 w 15"/>
                  <a:gd name="T25" fmla="*/ 0 h 17"/>
                  <a:gd name="T26" fmla="*/ 2 w 15"/>
                  <a:gd name="T27" fmla="*/ 1 h 17"/>
                  <a:gd name="T28" fmla="*/ 4 w 15"/>
                  <a:gd name="T29" fmla="*/ 4 h 17"/>
                  <a:gd name="T30" fmla="*/ 7 w 15"/>
                  <a:gd name="T31" fmla="*/ 6 h 17"/>
                  <a:gd name="T32" fmla="*/ 8 w 15"/>
                  <a:gd name="T33" fmla="*/ 7 h 17"/>
                  <a:gd name="T34" fmla="*/ 10 w 15"/>
                  <a:gd name="T35" fmla="*/ 9 h 17"/>
                  <a:gd name="T36" fmla="*/ 11 w 15"/>
                  <a:gd name="T37" fmla="*/ 11 h 17"/>
                  <a:gd name="T38" fmla="*/ 13 w 15"/>
                  <a:gd name="T39" fmla="*/ 12 h 17"/>
                  <a:gd name="T40" fmla="*/ 15 w 15"/>
                  <a:gd name="T41" fmla="*/ 15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
                  <a:gd name="T64" fmla="*/ 0 h 17"/>
                  <a:gd name="T65" fmla="*/ 15 w 15"/>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 h="17">
                    <a:moveTo>
                      <a:pt x="15" y="15"/>
                    </a:moveTo>
                    <a:lnTo>
                      <a:pt x="15" y="15"/>
                    </a:lnTo>
                    <a:lnTo>
                      <a:pt x="13" y="17"/>
                    </a:lnTo>
                    <a:lnTo>
                      <a:pt x="11" y="17"/>
                    </a:lnTo>
                    <a:lnTo>
                      <a:pt x="10" y="15"/>
                    </a:lnTo>
                    <a:lnTo>
                      <a:pt x="8" y="14"/>
                    </a:lnTo>
                    <a:lnTo>
                      <a:pt x="7" y="12"/>
                    </a:lnTo>
                    <a:lnTo>
                      <a:pt x="4" y="11"/>
                    </a:lnTo>
                    <a:lnTo>
                      <a:pt x="2" y="9"/>
                    </a:lnTo>
                    <a:lnTo>
                      <a:pt x="0" y="7"/>
                    </a:lnTo>
                    <a:lnTo>
                      <a:pt x="0" y="6"/>
                    </a:lnTo>
                    <a:lnTo>
                      <a:pt x="0" y="3"/>
                    </a:lnTo>
                    <a:lnTo>
                      <a:pt x="0" y="0"/>
                    </a:lnTo>
                    <a:lnTo>
                      <a:pt x="2" y="1"/>
                    </a:lnTo>
                    <a:lnTo>
                      <a:pt x="4" y="4"/>
                    </a:lnTo>
                    <a:lnTo>
                      <a:pt x="7" y="6"/>
                    </a:lnTo>
                    <a:lnTo>
                      <a:pt x="8" y="7"/>
                    </a:lnTo>
                    <a:lnTo>
                      <a:pt x="10" y="9"/>
                    </a:lnTo>
                    <a:lnTo>
                      <a:pt x="11" y="11"/>
                    </a:lnTo>
                    <a:lnTo>
                      <a:pt x="13" y="12"/>
                    </a:lnTo>
                    <a:lnTo>
                      <a:pt x="15" y="15"/>
                    </a:lnTo>
                    <a:close/>
                  </a:path>
                </a:pathLst>
              </a:custGeom>
              <a:solidFill>
                <a:srgbClr val="FFFFFF"/>
              </a:solidFill>
              <a:ln w="9525">
                <a:noFill/>
                <a:round/>
                <a:headEnd/>
                <a:tailEnd/>
              </a:ln>
            </p:spPr>
            <p:txBody>
              <a:bodyPr/>
              <a:lstStyle/>
              <a:p>
                <a:endParaRPr lang="en-US" dirty="0"/>
              </a:p>
            </p:txBody>
          </p:sp>
          <p:sp>
            <p:nvSpPr>
              <p:cNvPr id="122515" name="Freeform 659"/>
              <p:cNvSpPr>
                <a:spLocks/>
              </p:cNvSpPr>
              <p:nvPr/>
            </p:nvSpPr>
            <p:spPr bwMode="auto">
              <a:xfrm>
                <a:off x="1791" y="3177"/>
                <a:ext cx="8" cy="6"/>
              </a:xfrm>
              <a:custGeom>
                <a:avLst/>
                <a:gdLst>
                  <a:gd name="T0" fmla="*/ 8 w 8"/>
                  <a:gd name="T1" fmla="*/ 4 h 6"/>
                  <a:gd name="T2" fmla="*/ 6 w 8"/>
                  <a:gd name="T3" fmla="*/ 4 h 6"/>
                  <a:gd name="T4" fmla="*/ 6 w 8"/>
                  <a:gd name="T5" fmla="*/ 6 h 6"/>
                  <a:gd name="T6" fmla="*/ 5 w 8"/>
                  <a:gd name="T7" fmla="*/ 6 h 6"/>
                  <a:gd name="T8" fmla="*/ 5 w 8"/>
                  <a:gd name="T9" fmla="*/ 6 h 6"/>
                  <a:gd name="T10" fmla="*/ 3 w 8"/>
                  <a:gd name="T11" fmla="*/ 4 h 6"/>
                  <a:gd name="T12" fmla="*/ 1 w 8"/>
                  <a:gd name="T13" fmla="*/ 3 h 6"/>
                  <a:gd name="T14" fmla="*/ 0 w 8"/>
                  <a:gd name="T15" fmla="*/ 1 h 6"/>
                  <a:gd name="T16" fmla="*/ 1 w 8"/>
                  <a:gd name="T17" fmla="*/ 0 h 6"/>
                  <a:gd name="T18" fmla="*/ 1 w 8"/>
                  <a:gd name="T19" fmla="*/ 0 h 6"/>
                  <a:gd name="T20" fmla="*/ 3 w 8"/>
                  <a:gd name="T21" fmla="*/ 0 h 6"/>
                  <a:gd name="T22" fmla="*/ 3 w 8"/>
                  <a:gd name="T23" fmla="*/ 0 h 6"/>
                  <a:gd name="T24" fmla="*/ 5 w 8"/>
                  <a:gd name="T25" fmla="*/ 0 h 6"/>
                  <a:gd name="T26" fmla="*/ 5 w 8"/>
                  <a:gd name="T27" fmla="*/ 1 h 6"/>
                  <a:gd name="T28" fmla="*/ 6 w 8"/>
                  <a:gd name="T29" fmla="*/ 1 h 6"/>
                  <a:gd name="T30" fmla="*/ 6 w 8"/>
                  <a:gd name="T31" fmla="*/ 3 h 6"/>
                  <a:gd name="T32" fmla="*/ 8 w 8"/>
                  <a:gd name="T33" fmla="*/ 4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
                  <a:gd name="T52" fmla="*/ 0 h 6"/>
                  <a:gd name="T53" fmla="*/ 8 w 8"/>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 h="6">
                    <a:moveTo>
                      <a:pt x="8" y="4"/>
                    </a:moveTo>
                    <a:lnTo>
                      <a:pt x="6" y="4"/>
                    </a:lnTo>
                    <a:lnTo>
                      <a:pt x="6" y="6"/>
                    </a:lnTo>
                    <a:lnTo>
                      <a:pt x="5" y="6"/>
                    </a:lnTo>
                    <a:lnTo>
                      <a:pt x="3" y="4"/>
                    </a:lnTo>
                    <a:lnTo>
                      <a:pt x="1" y="3"/>
                    </a:lnTo>
                    <a:lnTo>
                      <a:pt x="0" y="1"/>
                    </a:lnTo>
                    <a:lnTo>
                      <a:pt x="1" y="0"/>
                    </a:lnTo>
                    <a:lnTo>
                      <a:pt x="3" y="0"/>
                    </a:lnTo>
                    <a:lnTo>
                      <a:pt x="5" y="0"/>
                    </a:lnTo>
                    <a:lnTo>
                      <a:pt x="5" y="1"/>
                    </a:lnTo>
                    <a:lnTo>
                      <a:pt x="6" y="1"/>
                    </a:lnTo>
                    <a:lnTo>
                      <a:pt x="6" y="3"/>
                    </a:lnTo>
                    <a:lnTo>
                      <a:pt x="8" y="4"/>
                    </a:lnTo>
                    <a:close/>
                  </a:path>
                </a:pathLst>
              </a:custGeom>
              <a:solidFill>
                <a:srgbClr val="FFFFFF"/>
              </a:solidFill>
              <a:ln w="9525">
                <a:noFill/>
                <a:round/>
                <a:headEnd/>
                <a:tailEnd/>
              </a:ln>
            </p:spPr>
            <p:txBody>
              <a:bodyPr/>
              <a:lstStyle/>
              <a:p>
                <a:endParaRPr lang="en-US" dirty="0"/>
              </a:p>
            </p:txBody>
          </p:sp>
          <p:sp>
            <p:nvSpPr>
              <p:cNvPr id="122516" name="Freeform 660"/>
              <p:cNvSpPr>
                <a:spLocks/>
              </p:cNvSpPr>
              <p:nvPr/>
            </p:nvSpPr>
            <p:spPr bwMode="auto">
              <a:xfrm>
                <a:off x="1782" y="3177"/>
                <a:ext cx="10" cy="9"/>
              </a:xfrm>
              <a:custGeom>
                <a:avLst/>
                <a:gdLst>
                  <a:gd name="T0" fmla="*/ 10 w 10"/>
                  <a:gd name="T1" fmla="*/ 7 h 9"/>
                  <a:gd name="T2" fmla="*/ 9 w 10"/>
                  <a:gd name="T3" fmla="*/ 9 h 9"/>
                  <a:gd name="T4" fmla="*/ 7 w 10"/>
                  <a:gd name="T5" fmla="*/ 7 h 9"/>
                  <a:gd name="T6" fmla="*/ 6 w 10"/>
                  <a:gd name="T7" fmla="*/ 7 h 9"/>
                  <a:gd name="T8" fmla="*/ 4 w 10"/>
                  <a:gd name="T9" fmla="*/ 6 h 9"/>
                  <a:gd name="T10" fmla="*/ 4 w 10"/>
                  <a:gd name="T11" fmla="*/ 6 h 9"/>
                  <a:gd name="T12" fmla="*/ 3 w 10"/>
                  <a:gd name="T13" fmla="*/ 4 h 9"/>
                  <a:gd name="T14" fmla="*/ 1 w 10"/>
                  <a:gd name="T15" fmla="*/ 3 h 9"/>
                  <a:gd name="T16" fmla="*/ 1 w 10"/>
                  <a:gd name="T17" fmla="*/ 3 h 9"/>
                  <a:gd name="T18" fmla="*/ 0 w 10"/>
                  <a:gd name="T19" fmla="*/ 1 h 9"/>
                  <a:gd name="T20" fmla="*/ 1 w 10"/>
                  <a:gd name="T21" fmla="*/ 0 h 9"/>
                  <a:gd name="T22" fmla="*/ 1 w 10"/>
                  <a:gd name="T23" fmla="*/ 0 h 9"/>
                  <a:gd name="T24" fmla="*/ 3 w 10"/>
                  <a:gd name="T25" fmla="*/ 0 h 9"/>
                  <a:gd name="T26" fmla="*/ 4 w 10"/>
                  <a:gd name="T27" fmla="*/ 0 h 9"/>
                  <a:gd name="T28" fmla="*/ 6 w 10"/>
                  <a:gd name="T29" fmla="*/ 0 h 9"/>
                  <a:gd name="T30" fmla="*/ 6 w 10"/>
                  <a:gd name="T31" fmla="*/ 1 h 9"/>
                  <a:gd name="T32" fmla="*/ 7 w 10"/>
                  <a:gd name="T33" fmla="*/ 3 h 9"/>
                  <a:gd name="T34" fmla="*/ 7 w 10"/>
                  <a:gd name="T35" fmla="*/ 4 h 9"/>
                  <a:gd name="T36" fmla="*/ 9 w 10"/>
                  <a:gd name="T37" fmla="*/ 6 h 9"/>
                  <a:gd name="T38" fmla="*/ 9 w 10"/>
                  <a:gd name="T39" fmla="*/ 6 h 9"/>
                  <a:gd name="T40" fmla="*/ 10 w 10"/>
                  <a:gd name="T41" fmla="*/ 7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9"/>
                  <a:gd name="T65" fmla="*/ 10 w 10"/>
                  <a:gd name="T66" fmla="*/ 9 h 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9">
                    <a:moveTo>
                      <a:pt x="10" y="7"/>
                    </a:moveTo>
                    <a:lnTo>
                      <a:pt x="9" y="9"/>
                    </a:lnTo>
                    <a:lnTo>
                      <a:pt x="7" y="7"/>
                    </a:lnTo>
                    <a:lnTo>
                      <a:pt x="6" y="7"/>
                    </a:lnTo>
                    <a:lnTo>
                      <a:pt x="4" y="6"/>
                    </a:lnTo>
                    <a:lnTo>
                      <a:pt x="3" y="4"/>
                    </a:lnTo>
                    <a:lnTo>
                      <a:pt x="1" y="3"/>
                    </a:lnTo>
                    <a:lnTo>
                      <a:pt x="0" y="1"/>
                    </a:lnTo>
                    <a:lnTo>
                      <a:pt x="1" y="0"/>
                    </a:lnTo>
                    <a:lnTo>
                      <a:pt x="3" y="0"/>
                    </a:lnTo>
                    <a:lnTo>
                      <a:pt x="4" y="0"/>
                    </a:lnTo>
                    <a:lnTo>
                      <a:pt x="6" y="0"/>
                    </a:lnTo>
                    <a:lnTo>
                      <a:pt x="6" y="1"/>
                    </a:lnTo>
                    <a:lnTo>
                      <a:pt x="7" y="3"/>
                    </a:lnTo>
                    <a:lnTo>
                      <a:pt x="7" y="4"/>
                    </a:lnTo>
                    <a:lnTo>
                      <a:pt x="9" y="6"/>
                    </a:lnTo>
                    <a:lnTo>
                      <a:pt x="10" y="7"/>
                    </a:lnTo>
                    <a:close/>
                  </a:path>
                </a:pathLst>
              </a:custGeom>
              <a:solidFill>
                <a:srgbClr val="FFFFFF"/>
              </a:solidFill>
              <a:ln w="9525">
                <a:noFill/>
                <a:round/>
                <a:headEnd/>
                <a:tailEnd/>
              </a:ln>
            </p:spPr>
            <p:txBody>
              <a:bodyPr/>
              <a:lstStyle/>
              <a:p>
                <a:endParaRPr lang="en-US" dirty="0"/>
              </a:p>
            </p:txBody>
          </p:sp>
          <p:sp>
            <p:nvSpPr>
              <p:cNvPr id="122517" name="Freeform 661"/>
              <p:cNvSpPr>
                <a:spLocks/>
              </p:cNvSpPr>
              <p:nvPr/>
            </p:nvSpPr>
            <p:spPr bwMode="auto">
              <a:xfrm>
                <a:off x="1774" y="3178"/>
                <a:ext cx="11" cy="10"/>
              </a:xfrm>
              <a:custGeom>
                <a:avLst/>
                <a:gdLst>
                  <a:gd name="T0" fmla="*/ 11 w 11"/>
                  <a:gd name="T1" fmla="*/ 8 h 10"/>
                  <a:gd name="T2" fmla="*/ 11 w 11"/>
                  <a:gd name="T3" fmla="*/ 10 h 10"/>
                  <a:gd name="T4" fmla="*/ 9 w 11"/>
                  <a:gd name="T5" fmla="*/ 10 h 10"/>
                  <a:gd name="T6" fmla="*/ 8 w 11"/>
                  <a:gd name="T7" fmla="*/ 10 h 10"/>
                  <a:gd name="T8" fmla="*/ 6 w 11"/>
                  <a:gd name="T9" fmla="*/ 8 h 10"/>
                  <a:gd name="T10" fmla="*/ 6 w 11"/>
                  <a:gd name="T11" fmla="*/ 8 h 10"/>
                  <a:gd name="T12" fmla="*/ 4 w 11"/>
                  <a:gd name="T13" fmla="*/ 6 h 10"/>
                  <a:gd name="T14" fmla="*/ 3 w 11"/>
                  <a:gd name="T15" fmla="*/ 6 h 10"/>
                  <a:gd name="T16" fmla="*/ 1 w 11"/>
                  <a:gd name="T17" fmla="*/ 5 h 10"/>
                  <a:gd name="T18" fmla="*/ 1 w 11"/>
                  <a:gd name="T19" fmla="*/ 3 h 10"/>
                  <a:gd name="T20" fmla="*/ 0 w 11"/>
                  <a:gd name="T21" fmla="*/ 3 h 10"/>
                  <a:gd name="T22" fmla="*/ 0 w 11"/>
                  <a:gd name="T23" fmla="*/ 2 h 10"/>
                  <a:gd name="T24" fmla="*/ 1 w 11"/>
                  <a:gd name="T25" fmla="*/ 0 h 10"/>
                  <a:gd name="T26" fmla="*/ 4 w 11"/>
                  <a:gd name="T27" fmla="*/ 0 h 10"/>
                  <a:gd name="T28" fmla="*/ 11 w 11"/>
                  <a:gd name="T29" fmla="*/ 8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
                  <a:gd name="T46" fmla="*/ 0 h 10"/>
                  <a:gd name="T47" fmla="*/ 11 w 11"/>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 h="10">
                    <a:moveTo>
                      <a:pt x="11" y="8"/>
                    </a:moveTo>
                    <a:lnTo>
                      <a:pt x="11" y="10"/>
                    </a:lnTo>
                    <a:lnTo>
                      <a:pt x="9" y="10"/>
                    </a:lnTo>
                    <a:lnTo>
                      <a:pt x="8" y="10"/>
                    </a:lnTo>
                    <a:lnTo>
                      <a:pt x="6" y="8"/>
                    </a:lnTo>
                    <a:lnTo>
                      <a:pt x="4" y="6"/>
                    </a:lnTo>
                    <a:lnTo>
                      <a:pt x="3" y="6"/>
                    </a:lnTo>
                    <a:lnTo>
                      <a:pt x="1" y="5"/>
                    </a:lnTo>
                    <a:lnTo>
                      <a:pt x="1" y="3"/>
                    </a:lnTo>
                    <a:lnTo>
                      <a:pt x="0" y="3"/>
                    </a:lnTo>
                    <a:lnTo>
                      <a:pt x="0" y="2"/>
                    </a:lnTo>
                    <a:lnTo>
                      <a:pt x="1" y="0"/>
                    </a:lnTo>
                    <a:lnTo>
                      <a:pt x="4" y="0"/>
                    </a:lnTo>
                    <a:lnTo>
                      <a:pt x="11" y="8"/>
                    </a:lnTo>
                    <a:close/>
                  </a:path>
                </a:pathLst>
              </a:custGeom>
              <a:solidFill>
                <a:srgbClr val="FFFFFF"/>
              </a:solidFill>
              <a:ln w="9525">
                <a:noFill/>
                <a:round/>
                <a:headEnd/>
                <a:tailEnd/>
              </a:ln>
            </p:spPr>
            <p:txBody>
              <a:bodyPr/>
              <a:lstStyle/>
              <a:p>
                <a:endParaRPr lang="en-US" dirty="0"/>
              </a:p>
            </p:txBody>
          </p:sp>
          <p:sp>
            <p:nvSpPr>
              <p:cNvPr id="122518" name="Freeform 662"/>
              <p:cNvSpPr>
                <a:spLocks/>
              </p:cNvSpPr>
              <p:nvPr/>
            </p:nvSpPr>
            <p:spPr bwMode="auto">
              <a:xfrm>
                <a:off x="1814" y="3178"/>
                <a:ext cx="5" cy="5"/>
              </a:xfrm>
              <a:custGeom>
                <a:avLst/>
                <a:gdLst>
                  <a:gd name="T0" fmla="*/ 5 w 5"/>
                  <a:gd name="T1" fmla="*/ 5 h 5"/>
                  <a:gd name="T2" fmla="*/ 3 w 5"/>
                  <a:gd name="T3" fmla="*/ 5 h 5"/>
                  <a:gd name="T4" fmla="*/ 2 w 5"/>
                  <a:gd name="T5" fmla="*/ 5 h 5"/>
                  <a:gd name="T6" fmla="*/ 0 w 5"/>
                  <a:gd name="T7" fmla="*/ 3 h 5"/>
                  <a:gd name="T8" fmla="*/ 0 w 5"/>
                  <a:gd name="T9" fmla="*/ 2 h 5"/>
                  <a:gd name="T10" fmla="*/ 0 w 5"/>
                  <a:gd name="T11" fmla="*/ 2 h 5"/>
                  <a:gd name="T12" fmla="*/ 0 w 5"/>
                  <a:gd name="T13" fmla="*/ 0 h 5"/>
                  <a:gd name="T14" fmla="*/ 2 w 5"/>
                  <a:gd name="T15" fmla="*/ 0 h 5"/>
                  <a:gd name="T16" fmla="*/ 2 w 5"/>
                  <a:gd name="T17" fmla="*/ 0 h 5"/>
                  <a:gd name="T18" fmla="*/ 3 w 5"/>
                  <a:gd name="T19" fmla="*/ 2 h 5"/>
                  <a:gd name="T20" fmla="*/ 3 w 5"/>
                  <a:gd name="T21" fmla="*/ 2 h 5"/>
                  <a:gd name="T22" fmla="*/ 5 w 5"/>
                  <a:gd name="T23" fmla="*/ 3 h 5"/>
                  <a:gd name="T24" fmla="*/ 5 w 5"/>
                  <a:gd name="T25" fmla="*/ 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
                  <a:gd name="T40" fmla="*/ 0 h 5"/>
                  <a:gd name="T41" fmla="*/ 5 w 5"/>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 h="5">
                    <a:moveTo>
                      <a:pt x="5" y="5"/>
                    </a:moveTo>
                    <a:lnTo>
                      <a:pt x="3" y="5"/>
                    </a:lnTo>
                    <a:lnTo>
                      <a:pt x="2" y="5"/>
                    </a:lnTo>
                    <a:lnTo>
                      <a:pt x="0" y="3"/>
                    </a:lnTo>
                    <a:lnTo>
                      <a:pt x="0" y="2"/>
                    </a:lnTo>
                    <a:lnTo>
                      <a:pt x="0" y="0"/>
                    </a:lnTo>
                    <a:lnTo>
                      <a:pt x="2" y="0"/>
                    </a:lnTo>
                    <a:lnTo>
                      <a:pt x="3" y="2"/>
                    </a:lnTo>
                    <a:lnTo>
                      <a:pt x="5" y="3"/>
                    </a:lnTo>
                    <a:lnTo>
                      <a:pt x="5" y="5"/>
                    </a:lnTo>
                    <a:close/>
                  </a:path>
                </a:pathLst>
              </a:custGeom>
              <a:solidFill>
                <a:srgbClr val="FFFFFF"/>
              </a:solidFill>
              <a:ln w="9525">
                <a:noFill/>
                <a:round/>
                <a:headEnd/>
                <a:tailEnd/>
              </a:ln>
            </p:spPr>
            <p:txBody>
              <a:bodyPr/>
              <a:lstStyle/>
              <a:p>
                <a:endParaRPr lang="en-US" dirty="0"/>
              </a:p>
            </p:txBody>
          </p:sp>
          <p:sp>
            <p:nvSpPr>
              <p:cNvPr id="122519" name="Freeform 663"/>
              <p:cNvSpPr>
                <a:spLocks/>
              </p:cNvSpPr>
              <p:nvPr/>
            </p:nvSpPr>
            <p:spPr bwMode="auto">
              <a:xfrm>
                <a:off x="1764" y="3178"/>
                <a:ext cx="13" cy="13"/>
              </a:xfrm>
              <a:custGeom>
                <a:avLst/>
                <a:gdLst>
                  <a:gd name="T0" fmla="*/ 13 w 13"/>
                  <a:gd name="T1" fmla="*/ 13 h 13"/>
                  <a:gd name="T2" fmla="*/ 10 w 13"/>
                  <a:gd name="T3" fmla="*/ 13 h 13"/>
                  <a:gd name="T4" fmla="*/ 8 w 13"/>
                  <a:gd name="T5" fmla="*/ 13 h 13"/>
                  <a:gd name="T6" fmla="*/ 7 w 13"/>
                  <a:gd name="T7" fmla="*/ 13 h 13"/>
                  <a:gd name="T8" fmla="*/ 5 w 13"/>
                  <a:gd name="T9" fmla="*/ 11 h 13"/>
                  <a:gd name="T10" fmla="*/ 4 w 13"/>
                  <a:gd name="T11" fmla="*/ 10 h 13"/>
                  <a:gd name="T12" fmla="*/ 2 w 13"/>
                  <a:gd name="T13" fmla="*/ 6 h 13"/>
                  <a:gd name="T14" fmla="*/ 2 w 13"/>
                  <a:gd name="T15" fmla="*/ 5 h 13"/>
                  <a:gd name="T16" fmla="*/ 0 w 13"/>
                  <a:gd name="T17" fmla="*/ 3 h 13"/>
                  <a:gd name="T18" fmla="*/ 0 w 13"/>
                  <a:gd name="T19" fmla="*/ 2 h 13"/>
                  <a:gd name="T20" fmla="*/ 2 w 13"/>
                  <a:gd name="T21" fmla="*/ 2 h 13"/>
                  <a:gd name="T22" fmla="*/ 4 w 13"/>
                  <a:gd name="T23" fmla="*/ 2 h 13"/>
                  <a:gd name="T24" fmla="*/ 5 w 13"/>
                  <a:gd name="T25" fmla="*/ 0 h 13"/>
                  <a:gd name="T26" fmla="*/ 5 w 13"/>
                  <a:gd name="T27" fmla="*/ 2 h 13"/>
                  <a:gd name="T28" fmla="*/ 7 w 13"/>
                  <a:gd name="T29" fmla="*/ 3 h 13"/>
                  <a:gd name="T30" fmla="*/ 8 w 13"/>
                  <a:gd name="T31" fmla="*/ 5 h 13"/>
                  <a:gd name="T32" fmla="*/ 10 w 13"/>
                  <a:gd name="T33" fmla="*/ 6 h 13"/>
                  <a:gd name="T34" fmla="*/ 10 w 13"/>
                  <a:gd name="T35" fmla="*/ 8 h 13"/>
                  <a:gd name="T36" fmla="*/ 11 w 13"/>
                  <a:gd name="T37" fmla="*/ 10 h 13"/>
                  <a:gd name="T38" fmla="*/ 11 w 13"/>
                  <a:gd name="T39" fmla="*/ 11 h 13"/>
                  <a:gd name="T40" fmla="*/ 13 w 13"/>
                  <a:gd name="T41" fmla="*/ 13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
                  <a:gd name="T64" fmla="*/ 0 h 13"/>
                  <a:gd name="T65" fmla="*/ 13 w 13"/>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 h="13">
                    <a:moveTo>
                      <a:pt x="13" y="13"/>
                    </a:moveTo>
                    <a:lnTo>
                      <a:pt x="10" y="13"/>
                    </a:lnTo>
                    <a:lnTo>
                      <a:pt x="8" y="13"/>
                    </a:lnTo>
                    <a:lnTo>
                      <a:pt x="7" y="13"/>
                    </a:lnTo>
                    <a:lnTo>
                      <a:pt x="5" y="11"/>
                    </a:lnTo>
                    <a:lnTo>
                      <a:pt x="4" y="10"/>
                    </a:lnTo>
                    <a:lnTo>
                      <a:pt x="2" y="6"/>
                    </a:lnTo>
                    <a:lnTo>
                      <a:pt x="2" y="5"/>
                    </a:lnTo>
                    <a:lnTo>
                      <a:pt x="0" y="3"/>
                    </a:lnTo>
                    <a:lnTo>
                      <a:pt x="0" y="2"/>
                    </a:lnTo>
                    <a:lnTo>
                      <a:pt x="2" y="2"/>
                    </a:lnTo>
                    <a:lnTo>
                      <a:pt x="4" y="2"/>
                    </a:lnTo>
                    <a:lnTo>
                      <a:pt x="5" y="0"/>
                    </a:lnTo>
                    <a:lnTo>
                      <a:pt x="5" y="2"/>
                    </a:lnTo>
                    <a:lnTo>
                      <a:pt x="7" y="3"/>
                    </a:lnTo>
                    <a:lnTo>
                      <a:pt x="8" y="5"/>
                    </a:lnTo>
                    <a:lnTo>
                      <a:pt x="10" y="6"/>
                    </a:lnTo>
                    <a:lnTo>
                      <a:pt x="10" y="8"/>
                    </a:lnTo>
                    <a:lnTo>
                      <a:pt x="11" y="10"/>
                    </a:lnTo>
                    <a:lnTo>
                      <a:pt x="11" y="11"/>
                    </a:lnTo>
                    <a:lnTo>
                      <a:pt x="13" y="13"/>
                    </a:lnTo>
                    <a:close/>
                  </a:path>
                </a:pathLst>
              </a:custGeom>
              <a:solidFill>
                <a:srgbClr val="FFFFFF"/>
              </a:solidFill>
              <a:ln w="9525">
                <a:noFill/>
                <a:round/>
                <a:headEnd/>
                <a:tailEnd/>
              </a:ln>
            </p:spPr>
            <p:txBody>
              <a:bodyPr/>
              <a:lstStyle/>
              <a:p>
                <a:endParaRPr lang="en-US" dirty="0"/>
              </a:p>
            </p:txBody>
          </p:sp>
          <p:sp>
            <p:nvSpPr>
              <p:cNvPr id="122520" name="Freeform 664"/>
              <p:cNvSpPr>
                <a:spLocks/>
              </p:cNvSpPr>
              <p:nvPr/>
            </p:nvSpPr>
            <p:spPr bwMode="auto">
              <a:xfrm>
                <a:off x="1807" y="3183"/>
                <a:ext cx="9" cy="6"/>
              </a:xfrm>
              <a:custGeom>
                <a:avLst/>
                <a:gdLst>
                  <a:gd name="T0" fmla="*/ 9 w 9"/>
                  <a:gd name="T1" fmla="*/ 6 h 6"/>
                  <a:gd name="T2" fmla="*/ 9 w 9"/>
                  <a:gd name="T3" fmla="*/ 6 h 6"/>
                  <a:gd name="T4" fmla="*/ 7 w 9"/>
                  <a:gd name="T5" fmla="*/ 6 h 6"/>
                  <a:gd name="T6" fmla="*/ 6 w 9"/>
                  <a:gd name="T7" fmla="*/ 6 h 6"/>
                  <a:gd name="T8" fmla="*/ 4 w 9"/>
                  <a:gd name="T9" fmla="*/ 5 h 6"/>
                  <a:gd name="T10" fmla="*/ 3 w 9"/>
                  <a:gd name="T11" fmla="*/ 3 h 6"/>
                  <a:gd name="T12" fmla="*/ 3 w 9"/>
                  <a:gd name="T13" fmla="*/ 3 h 6"/>
                  <a:gd name="T14" fmla="*/ 1 w 9"/>
                  <a:gd name="T15" fmla="*/ 1 h 6"/>
                  <a:gd name="T16" fmla="*/ 0 w 9"/>
                  <a:gd name="T17" fmla="*/ 1 h 6"/>
                  <a:gd name="T18" fmla="*/ 3 w 9"/>
                  <a:gd name="T19" fmla="*/ 0 h 6"/>
                  <a:gd name="T20" fmla="*/ 4 w 9"/>
                  <a:gd name="T21" fmla="*/ 0 h 6"/>
                  <a:gd name="T22" fmla="*/ 6 w 9"/>
                  <a:gd name="T23" fmla="*/ 1 h 6"/>
                  <a:gd name="T24" fmla="*/ 6 w 9"/>
                  <a:gd name="T25" fmla="*/ 1 h 6"/>
                  <a:gd name="T26" fmla="*/ 7 w 9"/>
                  <a:gd name="T27" fmla="*/ 3 h 6"/>
                  <a:gd name="T28" fmla="*/ 7 w 9"/>
                  <a:gd name="T29" fmla="*/ 3 h 6"/>
                  <a:gd name="T30" fmla="*/ 9 w 9"/>
                  <a:gd name="T31" fmla="*/ 5 h 6"/>
                  <a:gd name="T32" fmla="*/ 9 w 9"/>
                  <a:gd name="T33" fmla="*/ 6 h 6"/>
                  <a:gd name="T34" fmla="*/ 9 w 9"/>
                  <a:gd name="T35" fmla="*/ 6 h 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
                  <a:gd name="T55" fmla="*/ 0 h 6"/>
                  <a:gd name="T56" fmla="*/ 9 w 9"/>
                  <a:gd name="T57" fmla="*/ 6 h 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 h="6">
                    <a:moveTo>
                      <a:pt x="9" y="6"/>
                    </a:moveTo>
                    <a:lnTo>
                      <a:pt x="9" y="6"/>
                    </a:lnTo>
                    <a:lnTo>
                      <a:pt x="7" y="6"/>
                    </a:lnTo>
                    <a:lnTo>
                      <a:pt x="6" y="6"/>
                    </a:lnTo>
                    <a:lnTo>
                      <a:pt x="4" y="5"/>
                    </a:lnTo>
                    <a:lnTo>
                      <a:pt x="3" y="3"/>
                    </a:lnTo>
                    <a:lnTo>
                      <a:pt x="1" y="1"/>
                    </a:lnTo>
                    <a:lnTo>
                      <a:pt x="0" y="1"/>
                    </a:lnTo>
                    <a:lnTo>
                      <a:pt x="3" y="0"/>
                    </a:lnTo>
                    <a:lnTo>
                      <a:pt x="4" y="0"/>
                    </a:lnTo>
                    <a:lnTo>
                      <a:pt x="6" y="1"/>
                    </a:lnTo>
                    <a:lnTo>
                      <a:pt x="7" y="3"/>
                    </a:lnTo>
                    <a:lnTo>
                      <a:pt x="9" y="5"/>
                    </a:lnTo>
                    <a:lnTo>
                      <a:pt x="9" y="6"/>
                    </a:lnTo>
                    <a:close/>
                  </a:path>
                </a:pathLst>
              </a:custGeom>
              <a:solidFill>
                <a:srgbClr val="FFFFFF"/>
              </a:solidFill>
              <a:ln w="9525">
                <a:noFill/>
                <a:round/>
                <a:headEnd/>
                <a:tailEnd/>
              </a:ln>
            </p:spPr>
            <p:txBody>
              <a:bodyPr/>
              <a:lstStyle/>
              <a:p>
                <a:endParaRPr lang="en-US" dirty="0"/>
              </a:p>
            </p:txBody>
          </p:sp>
          <p:sp>
            <p:nvSpPr>
              <p:cNvPr id="122521" name="Freeform 665"/>
              <p:cNvSpPr>
                <a:spLocks/>
              </p:cNvSpPr>
              <p:nvPr/>
            </p:nvSpPr>
            <p:spPr bwMode="auto">
              <a:xfrm>
                <a:off x="1758" y="3181"/>
                <a:ext cx="11" cy="14"/>
              </a:xfrm>
              <a:custGeom>
                <a:avLst/>
                <a:gdLst>
                  <a:gd name="T0" fmla="*/ 11 w 11"/>
                  <a:gd name="T1" fmla="*/ 13 h 14"/>
                  <a:gd name="T2" fmla="*/ 11 w 11"/>
                  <a:gd name="T3" fmla="*/ 13 h 14"/>
                  <a:gd name="T4" fmla="*/ 10 w 11"/>
                  <a:gd name="T5" fmla="*/ 14 h 14"/>
                  <a:gd name="T6" fmla="*/ 10 w 11"/>
                  <a:gd name="T7" fmla="*/ 14 h 14"/>
                  <a:gd name="T8" fmla="*/ 8 w 11"/>
                  <a:gd name="T9" fmla="*/ 13 h 14"/>
                  <a:gd name="T10" fmla="*/ 8 w 11"/>
                  <a:gd name="T11" fmla="*/ 13 h 14"/>
                  <a:gd name="T12" fmla="*/ 6 w 11"/>
                  <a:gd name="T13" fmla="*/ 13 h 14"/>
                  <a:gd name="T14" fmla="*/ 6 w 11"/>
                  <a:gd name="T15" fmla="*/ 13 h 14"/>
                  <a:gd name="T16" fmla="*/ 5 w 11"/>
                  <a:gd name="T17" fmla="*/ 11 h 14"/>
                  <a:gd name="T18" fmla="*/ 3 w 11"/>
                  <a:gd name="T19" fmla="*/ 10 h 14"/>
                  <a:gd name="T20" fmla="*/ 3 w 11"/>
                  <a:gd name="T21" fmla="*/ 10 h 14"/>
                  <a:gd name="T22" fmla="*/ 2 w 11"/>
                  <a:gd name="T23" fmla="*/ 8 h 14"/>
                  <a:gd name="T24" fmla="*/ 2 w 11"/>
                  <a:gd name="T25" fmla="*/ 7 h 14"/>
                  <a:gd name="T26" fmla="*/ 0 w 11"/>
                  <a:gd name="T27" fmla="*/ 5 h 14"/>
                  <a:gd name="T28" fmla="*/ 0 w 11"/>
                  <a:gd name="T29" fmla="*/ 3 h 14"/>
                  <a:gd name="T30" fmla="*/ 0 w 11"/>
                  <a:gd name="T31" fmla="*/ 2 h 14"/>
                  <a:gd name="T32" fmla="*/ 0 w 11"/>
                  <a:gd name="T33" fmla="*/ 0 h 14"/>
                  <a:gd name="T34" fmla="*/ 2 w 11"/>
                  <a:gd name="T35" fmla="*/ 2 h 14"/>
                  <a:gd name="T36" fmla="*/ 3 w 11"/>
                  <a:gd name="T37" fmla="*/ 3 h 14"/>
                  <a:gd name="T38" fmla="*/ 5 w 11"/>
                  <a:gd name="T39" fmla="*/ 5 h 14"/>
                  <a:gd name="T40" fmla="*/ 6 w 11"/>
                  <a:gd name="T41" fmla="*/ 7 h 14"/>
                  <a:gd name="T42" fmla="*/ 8 w 11"/>
                  <a:gd name="T43" fmla="*/ 8 h 14"/>
                  <a:gd name="T44" fmla="*/ 10 w 11"/>
                  <a:gd name="T45" fmla="*/ 10 h 14"/>
                  <a:gd name="T46" fmla="*/ 11 w 11"/>
                  <a:gd name="T47" fmla="*/ 11 h 14"/>
                  <a:gd name="T48" fmla="*/ 11 w 11"/>
                  <a:gd name="T49" fmla="*/ 13 h 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
                  <a:gd name="T76" fmla="*/ 0 h 14"/>
                  <a:gd name="T77" fmla="*/ 11 w 11"/>
                  <a:gd name="T78" fmla="*/ 14 h 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 h="14">
                    <a:moveTo>
                      <a:pt x="11" y="13"/>
                    </a:moveTo>
                    <a:lnTo>
                      <a:pt x="11" y="13"/>
                    </a:lnTo>
                    <a:lnTo>
                      <a:pt x="10" y="14"/>
                    </a:lnTo>
                    <a:lnTo>
                      <a:pt x="8" y="13"/>
                    </a:lnTo>
                    <a:lnTo>
                      <a:pt x="6" y="13"/>
                    </a:lnTo>
                    <a:lnTo>
                      <a:pt x="5" y="11"/>
                    </a:lnTo>
                    <a:lnTo>
                      <a:pt x="3" y="10"/>
                    </a:lnTo>
                    <a:lnTo>
                      <a:pt x="2" y="8"/>
                    </a:lnTo>
                    <a:lnTo>
                      <a:pt x="2" y="7"/>
                    </a:lnTo>
                    <a:lnTo>
                      <a:pt x="0" y="5"/>
                    </a:lnTo>
                    <a:lnTo>
                      <a:pt x="0" y="3"/>
                    </a:lnTo>
                    <a:lnTo>
                      <a:pt x="0" y="2"/>
                    </a:lnTo>
                    <a:lnTo>
                      <a:pt x="0" y="0"/>
                    </a:lnTo>
                    <a:lnTo>
                      <a:pt x="2" y="2"/>
                    </a:lnTo>
                    <a:lnTo>
                      <a:pt x="3" y="3"/>
                    </a:lnTo>
                    <a:lnTo>
                      <a:pt x="5" y="5"/>
                    </a:lnTo>
                    <a:lnTo>
                      <a:pt x="6" y="7"/>
                    </a:lnTo>
                    <a:lnTo>
                      <a:pt x="8" y="8"/>
                    </a:lnTo>
                    <a:lnTo>
                      <a:pt x="10" y="10"/>
                    </a:lnTo>
                    <a:lnTo>
                      <a:pt x="11" y="11"/>
                    </a:lnTo>
                    <a:lnTo>
                      <a:pt x="11" y="13"/>
                    </a:lnTo>
                    <a:close/>
                  </a:path>
                </a:pathLst>
              </a:custGeom>
              <a:solidFill>
                <a:srgbClr val="FFFFFF"/>
              </a:solidFill>
              <a:ln w="9525">
                <a:noFill/>
                <a:round/>
                <a:headEnd/>
                <a:tailEnd/>
              </a:ln>
            </p:spPr>
            <p:txBody>
              <a:bodyPr/>
              <a:lstStyle/>
              <a:p>
                <a:endParaRPr lang="en-US" dirty="0"/>
              </a:p>
            </p:txBody>
          </p:sp>
          <p:sp>
            <p:nvSpPr>
              <p:cNvPr id="122522" name="Freeform 666"/>
              <p:cNvSpPr>
                <a:spLocks/>
              </p:cNvSpPr>
              <p:nvPr/>
            </p:nvSpPr>
            <p:spPr bwMode="auto">
              <a:xfrm>
                <a:off x="1800" y="3184"/>
                <a:ext cx="13" cy="11"/>
              </a:xfrm>
              <a:custGeom>
                <a:avLst/>
                <a:gdLst>
                  <a:gd name="T0" fmla="*/ 13 w 13"/>
                  <a:gd name="T1" fmla="*/ 8 h 11"/>
                  <a:gd name="T2" fmla="*/ 11 w 13"/>
                  <a:gd name="T3" fmla="*/ 11 h 11"/>
                  <a:gd name="T4" fmla="*/ 10 w 13"/>
                  <a:gd name="T5" fmla="*/ 10 h 11"/>
                  <a:gd name="T6" fmla="*/ 8 w 13"/>
                  <a:gd name="T7" fmla="*/ 10 h 11"/>
                  <a:gd name="T8" fmla="*/ 7 w 13"/>
                  <a:gd name="T9" fmla="*/ 10 h 11"/>
                  <a:gd name="T10" fmla="*/ 5 w 13"/>
                  <a:gd name="T11" fmla="*/ 8 h 11"/>
                  <a:gd name="T12" fmla="*/ 3 w 13"/>
                  <a:gd name="T13" fmla="*/ 7 h 11"/>
                  <a:gd name="T14" fmla="*/ 2 w 13"/>
                  <a:gd name="T15" fmla="*/ 7 h 11"/>
                  <a:gd name="T16" fmla="*/ 2 w 13"/>
                  <a:gd name="T17" fmla="*/ 5 h 11"/>
                  <a:gd name="T18" fmla="*/ 0 w 13"/>
                  <a:gd name="T19" fmla="*/ 4 h 11"/>
                  <a:gd name="T20" fmla="*/ 2 w 13"/>
                  <a:gd name="T21" fmla="*/ 2 h 11"/>
                  <a:gd name="T22" fmla="*/ 3 w 13"/>
                  <a:gd name="T23" fmla="*/ 0 h 11"/>
                  <a:gd name="T24" fmla="*/ 5 w 13"/>
                  <a:gd name="T25" fmla="*/ 2 h 11"/>
                  <a:gd name="T26" fmla="*/ 7 w 13"/>
                  <a:gd name="T27" fmla="*/ 2 h 11"/>
                  <a:gd name="T28" fmla="*/ 8 w 13"/>
                  <a:gd name="T29" fmla="*/ 4 h 11"/>
                  <a:gd name="T30" fmla="*/ 10 w 13"/>
                  <a:gd name="T31" fmla="*/ 5 h 11"/>
                  <a:gd name="T32" fmla="*/ 11 w 13"/>
                  <a:gd name="T33" fmla="*/ 7 h 11"/>
                  <a:gd name="T34" fmla="*/ 13 w 13"/>
                  <a:gd name="T35" fmla="*/ 8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
                  <a:gd name="T55" fmla="*/ 0 h 11"/>
                  <a:gd name="T56" fmla="*/ 13 w 13"/>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 h="11">
                    <a:moveTo>
                      <a:pt x="13" y="8"/>
                    </a:moveTo>
                    <a:lnTo>
                      <a:pt x="11" y="11"/>
                    </a:lnTo>
                    <a:lnTo>
                      <a:pt x="10" y="10"/>
                    </a:lnTo>
                    <a:lnTo>
                      <a:pt x="8" y="10"/>
                    </a:lnTo>
                    <a:lnTo>
                      <a:pt x="7" y="10"/>
                    </a:lnTo>
                    <a:lnTo>
                      <a:pt x="5" y="8"/>
                    </a:lnTo>
                    <a:lnTo>
                      <a:pt x="3" y="7"/>
                    </a:lnTo>
                    <a:lnTo>
                      <a:pt x="2" y="7"/>
                    </a:lnTo>
                    <a:lnTo>
                      <a:pt x="2" y="5"/>
                    </a:lnTo>
                    <a:lnTo>
                      <a:pt x="0" y="4"/>
                    </a:lnTo>
                    <a:lnTo>
                      <a:pt x="2" y="2"/>
                    </a:lnTo>
                    <a:lnTo>
                      <a:pt x="3" y="0"/>
                    </a:lnTo>
                    <a:lnTo>
                      <a:pt x="5" y="2"/>
                    </a:lnTo>
                    <a:lnTo>
                      <a:pt x="7" y="2"/>
                    </a:lnTo>
                    <a:lnTo>
                      <a:pt x="8" y="4"/>
                    </a:lnTo>
                    <a:lnTo>
                      <a:pt x="10" y="5"/>
                    </a:lnTo>
                    <a:lnTo>
                      <a:pt x="11" y="7"/>
                    </a:lnTo>
                    <a:lnTo>
                      <a:pt x="13" y="8"/>
                    </a:lnTo>
                    <a:close/>
                  </a:path>
                </a:pathLst>
              </a:custGeom>
              <a:solidFill>
                <a:srgbClr val="FFFFFF"/>
              </a:solidFill>
              <a:ln w="9525">
                <a:noFill/>
                <a:round/>
                <a:headEnd/>
                <a:tailEnd/>
              </a:ln>
            </p:spPr>
            <p:txBody>
              <a:bodyPr/>
              <a:lstStyle/>
              <a:p>
                <a:endParaRPr lang="en-US" dirty="0"/>
              </a:p>
            </p:txBody>
          </p:sp>
          <p:sp>
            <p:nvSpPr>
              <p:cNvPr id="122523" name="Freeform 667"/>
              <p:cNvSpPr>
                <a:spLocks/>
              </p:cNvSpPr>
              <p:nvPr/>
            </p:nvSpPr>
            <p:spPr bwMode="auto">
              <a:xfrm>
                <a:off x="1735" y="3186"/>
                <a:ext cx="6" cy="5"/>
              </a:xfrm>
              <a:custGeom>
                <a:avLst/>
                <a:gdLst>
                  <a:gd name="T0" fmla="*/ 6 w 6"/>
                  <a:gd name="T1" fmla="*/ 3 h 5"/>
                  <a:gd name="T2" fmla="*/ 4 w 6"/>
                  <a:gd name="T3" fmla="*/ 5 h 5"/>
                  <a:gd name="T4" fmla="*/ 3 w 6"/>
                  <a:gd name="T5" fmla="*/ 5 h 5"/>
                  <a:gd name="T6" fmla="*/ 3 w 6"/>
                  <a:gd name="T7" fmla="*/ 3 h 5"/>
                  <a:gd name="T8" fmla="*/ 1 w 6"/>
                  <a:gd name="T9" fmla="*/ 3 h 5"/>
                  <a:gd name="T10" fmla="*/ 0 w 6"/>
                  <a:gd name="T11" fmla="*/ 2 h 5"/>
                  <a:gd name="T12" fmla="*/ 1 w 6"/>
                  <a:gd name="T13" fmla="*/ 0 h 5"/>
                  <a:gd name="T14" fmla="*/ 3 w 6"/>
                  <a:gd name="T15" fmla="*/ 0 h 5"/>
                  <a:gd name="T16" fmla="*/ 4 w 6"/>
                  <a:gd name="T17" fmla="*/ 2 h 5"/>
                  <a:gd name="T18" fmla="*/ 6 w 6"/>
                  <a:gd name="T19" fmla="*/ 3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5"/>
                  <a:gd name="T32" fmla="*/ 6 w 6"/>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5">
                    <a:moveTo>
                      <a:pt x="6" y="3"/>
                    </a:moveTo>
                    <a:lnTo>
                      <a:pt x="4" y="5"/>
                    </a:lnTo>
                    <a:lnTo>
                      <a:pt x="3" y="5"/>
                    </a:lnTo>
                    <a:lnTo>
                      <a:pt x="3" y="3"/>
                    </a:lnTo>
                    <a:lnTo>
                      <a:pt x="1" y="3"/>
                    </a:lnTo>
                    <a:lnTo>
                      <a:pt x="0" y="2"/>
                    </a:lnTo>
                    <a:lnTo>
                      <a:pt x="1" y="0"/>
                    </a:lnTo>
                    <a:lnTo>
                      <a:pt x="3" y="0"/>
                    </a:lnTo>
                    <a:lnTo>
                      <a:pt x="4" y="2"/>
                    </a:lnTo>
                    <a:lnTo>
                      <a:pt x="6" y="3"/>
                    </a:lnTo>
                    <a:close/>
                  </a:path>
                </a:pathLst>
              </a:custGeom>
              <a:solidFill>
                <a:srgbClr val="FFFFFF"/>
              </a:solidFill>
              <a:ln w="9525">
                <a:noFill/>
                <a:round/>
                <a:headEnd/>
                <a:tailEnd/>
              </a:ln>
            </p:spPr>
            <p:txBody>
              <a:bodyPr/>
              <a:lstStyle/>
              <a:p>
                <a:endParaRPr lang="en-US" dirty="0"/>
              </a:p>
            </p:txBody>
          </p:sp>
          <p:sp>
            <p:nvSpPr>
              <p:cNvPr id="122524" name="Freeform 668"/>
              <p:cNvSpPr>
                <a:spLocks/>
              </p:cNvSpPr>
              <p:nvPr/>
            </p:nvSpPr>
            <p:spPr bwMode="auto">
              <a:xfrm>
                <a:off x="1718" y="3186"/>
                <a:ext cx="14" cy="17"/>
              </a:xfrm>
              <a:custGeom>
                <a:avLst/>
                <a:gdLst>
                  <a:gd name="T0" fmla="*/ 11 w 14"/>
                  <a:gd name="T1" fmla="*/ 9 h 17"/>
                  <a:gd name="T2" fmla="*/ 12 w 14"/>
                  <a:gd name="T3" fmla="*/ 11 h 17"/>
                  <a:gd name="T4" fmla="*/ 12 w 14"/>
                  <a:gd name="T5" fmla="*/ 12 h 17"/>
                  <a:gd name="T6" fmla="*/ 14 w 14"/>
                  <a:gd name="T7" fmla="*/ 14 h 17"/>
                  <a:gd name="T8" fmla="*/ 14 w 14"/>
                  <a:gd name="T9" fmla="*/ 16 h 17"/>
                  <a:gd name="T10" fmla="*/ 12 w 14"/>
                  <a:gd name="T11" fmla="*/ 17 h 17"/>
                  <a:gd name="T12" fmla="*/ 11 w 14"/>
                  <a:gd name="T13" fmla="*/ 16 h 17"/>
                  <a:gd name="T14" fmla="*/ 9 w 14"/>
                  <a:gd name="T15" fmla="*/ 14 h 17"/>
                  <a:gd name="T16" fmla="*/ 7 w 14"/>
                  <a:gd name="T17" fmla="*/ 12 h 17"/>
                  <a:gd name="T18" fmla="*/ 6 w 14"/>
                  <a:gd name="T19" fmla="*/ 11 h 17"/>
                  <a:gd name="T20" fmla="*/ 4 w 14"/>
                  <a:gd name="T21" fmla="*/ 8 h 17"/>
                  <a:gd name="T22" fmla="*/ 3 w 14"/>
                  <a:gd name="T23" fmla="*/ 6 h 17"/>
                  <a:gd name="T24" fmla="*/ 1 w 14"/>
                  <a:gd name="T25" fmla="*/ 5 h 17"/>
                  <a:gd name="T26" fmla="*/ 0 w 14"/>
                  <a:gd name="T27" fmla="*/ 3 h 17"/>
                  <a:gd name="T28" fmla="*/ 1 w 14"/>
                  <a:gd name="T29" fmla="*/ 0 h 17"/>
                  <a:gd name="T30" fmla="*/ 3 w 14"/>
                  <a:gd name="T31" fmla="*/ 0 h 17"/>
                  <a:gd name="T32" fmla="*/ 4 w 14"/>
                  <a:gd name="T33" fmla="*/ 0 h 17"/>
                  <a:gd name="T34" fmla="*/ 6 w 14"/>
                  <a:gd name="T35" fmla="*/ 2 h 17"/>
                  <a:gd name="T36" fmla="*/ 7 w 14"/>
                  <a:gd name="T37" fmla="*/ 5 h 17"/>
                  <a:gd name="T38" fmla="*/ 7 w 14"/>
                  <a:gd name="T39" fmla="*/ 6 h 17"/>
                  <a:gd name="T40" fmla="*/ 9 w 14"/>
                  <a:gd name="T41" fmla="*/ 8 h 17"/>
                  <a:gd name="T42" fmla="*/ 11 w 14"/>
                  <a:gd name="T43" fmla="*/ 9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
                  <a:gd name="T67" fmla="*/ 0 h 17"/>
                  <a:gd name="T68" fmla="*/ 14 w 14"/>
                  <a:gd name="T69" fmla="*/ 17 h 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 h="17">
                    <a:moveTo>
                      <a:pt x="11" y="9"/>
                    </a:moveTo>
                    <a:lnTo>
                      <a:pt x="12" y="11"/>
                    </a:lnTo>
                    <a:lnTo>
                      <a:pt x="12" y="12"/>
                    </a:lnTo>
                    <a:lnTo>
                      <a:pt x="14" y="14"/>
                    </a:lnTo>
                    <a:lnTo>
                      <a:pt x="14" y="16"/>
                    </a:lnTo>
                    <a:lnTo>
                      <a:pt x="12" y="17"/>
                    </a:lnTo>
                    <a:lnTo>
                      <a:pt x="11" y="16"/>
                    </a:lnTo>
                    <a:lnTo>
                      <a:pt x="9" y="14"/>
                    </a:lnTo>
                    <a:lnTo>
                      <a:pt x="7" y="12"/>
                    </a:lnTo>
                    <a:lnTo>
                      <a:pt x="6" y="11"/>
                    </a:lnTo>
                    <a:lnTo>
                      <a:pt x="4" y="8"/>
                    </a:lnTo>
                    <a:lnTo>
                      <a:pt x="3" y="6"/>
                    </a:lnTo>
                    <a:lnTo>
                      <a:pt x="1" y="5"/>
                    </a:lnTo>
                    <a:lnTo>
                      <a:pt x="0" y="3"/>
                    </a:lnTo>
                    <a:lnTo>
                      <a:pt x="1" y="0"/>
                    </a:lnTo>
                    <a:lnTo>
                      <a:pt x="3" y="0"/>
                    </a:lnTo>
                    <a:lnTo>
                      <a:pt x="4" y="0"/>
                    </a:lnTo>
                    <a:lnTo>
                      <a:pt x="6" y="2"/>
                    </a:lnTo>
                    <a:lnTo>
                      <a:pt x="7" y="5"/>
                    </a:lnTo>
                    <a:lnTo>
                      <a:pt x="7" y="6"/>
                    </a:lnTo>
                    <a:lnTo>
                      <a:pt x="9" y="8"/>
                    </a:lnTo>
                    <a:lnTo>
                      <a:pt x="11" y="9"/>
                    </a:lnTo>
                    <a:close/>
                  </a:path>
                </a:pathLst>
              </a:custGeom>
              <a:solidFill>
                <a:srgbClr val="FFFFFF"/>
              </a:solidFill>
              <a:ln w="9525">
                <a:noFill/>
                <a:round/>
                <a:headEnd/>
                <a:tailEnd/>
              </a:ln>
            </p:spPr>
            <p:txBody>
              <a:bodyPr/>
              <a:lstStyle/>
              <a:p>
                <a:endParaRPr lang="en-US" dirty="0"/>
              </a:p>
            </p:txBody>
          </p:sp>
          <p:sp>
            <p:nvSpPr>
              <p:cNvPr id="122525" name="Freeform 669"/>
              <p:cNvSpPr>
                <a:spLocks/>
              </p:cNvSpPr>
              <p:nvPr/>
            </p:nvSpPr>
            <p:spPr bwMode="auto">
              <a:xfrm>
                <a:off x="1727" y="3186"/>
                <a:ext cx="9" cy="11"/>
              </a:xfrm>
              <a:custGeom>
                <a:avLst/>
                <a:gdLst>
                  <a:gd name="T0" fmla="*/ 8 w 9"/>
                  <a:gd name="T1" fmla="*/ 11 h 11"/>
                  <a:gd name="T2" fmla="*/ 6 w 9"/>
                  <a:gd name="T3" fmla="*/ 11 h 11"/>
                  <a:gd name="T4" fmla="*/ 5 w 9"/>
                  <a:gd name="T5" fmla="*/ 9 h 11"/>
                  <a:gd name="T6" fmla="*/ 5 w 9"/>
                  <a:gd name="T7" fmla="*/ 9 h 11"/>
                  <a:gd name="T8" fmla="*/ 3 w 9"/>
                  <a:gd name="T9" fmla="*/ 8 h 11"/>
                  <a:gd name="T10" fmla="*/ 3 w 9"/>
                  <a:gd name="T11" fmla="*/ 6 h 11"/>
                  <a:gd name="T12" fmla="*/ 2 w 9"/>
                  <a:gd name="T13" fmla="*/ 5 h 11"/>
                  <a:gd name="T14" fmla="*/ 2 w 9"/>
                  <a:gd name="T15" fmla="*/ 3 h 11"/>
                  <a:gd name="T16" fmla="*/ 0 w 9"/>
                  <a:gd name="T17" fmla="*/ 3 h 11"/>
                  <a:gd name="T18" fmla="*/ 2 w 9"/>
                  <a:gd name="T19" fmla="*/ 2 h 11"/>
                  <a:gd name="T20" fmla="*/ 3 w 9"/>
                  <a:gd name="T21" fmla="*/ 0 h 11"/>
                  <a:gd name="T22" fmla="*/ 5 w 9"/>
                  <a:gd name="T23" fmla="*/ 2 h 11"/>
                  <a:gd name="T24" fmla="*/ 5 w 9"/>
                  <a:gd name="T25" fmla="*/ 3 h 11"/>
                  <a:gd name="T26" fmla="*/ 6 w 9"/>
                  <a:gd name="T27" fmla="*/ 3 h 11"/>
                  <a:gd name="T28" fmla="*/ 6 w 9"/>
                  <a:gd name="T29" fmla="*/ 5 h 11"/>
                  <a:gd name="T30" fmla="*/ 8 w 9"/>
                  <a:gd name="T31" fmla="*/ 6 h 11"/>
                  <a:gd name="T32" fmla="*/ 9 w 9"/>
                  <a:gd name="T33" fmla="*/ 6 h 11"/>
                  <a:gd name="T34" fmla="*/ 9 w 9"/>
                  <a:gd name="T35" fmla="*/ 8 h 11"/>
                  <a:gd name="T36" fmla="*/ 9 w 9"/>
                  <a:gd name="T37" fmla="*/ 9 h 11"/>
                  <a:gd name="T38" fmla="*/ 8 w 9"/>
                  <a:gd name="T39" fmla="*/ 11 h 11"/>
                  <a:gd name="T40" fmla="*/ 8 w 9"/>
                  <a:gd name="T41" fmla="*/ 11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11"/>
                  <a:gd name="T65" fmla="*/ 9 w 9"/>
                  <a:gd name="T66" fmla="*/ 11 h 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11">
                    <a:moveTo>
                      <a:pt x="8" y="11"/>
                    </a:moveTo>
                    <a:lnTo>
                      <a:pt x="6" y="11"/>
                    </a:lnTo>
                    <a:lnTo>
                      <a:pt x="5" y="9"/>
                    </a:lnTo>
                    <a:lnTo>
                      <a:pt x="3" y="8"/>
                    </a:lnTo>
                    <a:lnTo>
                      <a:pt x="3" y="6"/>
                    </a:lnTo>
                    <a:lnTo>
                      <a:pt x="2" y="5"/>
                    </a:lnTo>
                    <a:lnTo>
                      <a:pt x="2" y="3"/>
                    </a:lnTo>
                    <a:lnTo>
                      <a:pt x="0" y="3"/>
                    </a:lnTo>
                    <a:lnTo>
                      <a:pt x="2" y="2"/>
                    </a:lnTo>
                    <a:lnTo>
                      <a:pt x="3" y="0"/>
                    </a:lnTo>
                    <a:lnTo>
                      <a:pt x="5" y="2"/>
                    </a:lnTo>
                    <a:lnTo>
                      <a:pt x="5" y="3"/>
                    </a:lnTo>
                    <a:lnTo>
                      <a:pt x="6" y="3"/>
                    </a:lnTo>
                    <a:lnTo>
                      <a:pt x="6" y="5"/>
                    </a:lnTo>
                    <a:lnTo>
                      <a:pt x="8" y="6"/>
                    </a:lnTo>
                    <a:lnTo>
                      <a:pt x="9" y="6"/>
                    </a:lnTo>
                    <a:lnTo>
                      <a:pt x="9" y="8"/>
                    </a:lnTo>
                    <a:lnTo>
                      <a:pt x="9" y="9"/>
                    </a:lnTo>
                    <a:lnTo>
                      <a:pt x="8" y="11"/>
                    </a:lnTo>
                    <a:close/>
                  </a:path>
                </a:pathLst>
              </a:custGeom>
              <a:solidFill>
                <a:srgbClr val="FFFFFF"/>
              </a:solidFill>
              <a:ln w="9525">
                <a:noFill/>
                <a:round/>
                <a:headEnd/>
                <a:tailEnd/>
              </a:ln>
            </p:spPr>
            <p:txBody>
              <a:bodyPr/>
              <a:lstStyle/>
              <a:p>
                <a:endParaRPr lang="en-US" dirty="0"/>
              </a:p>
            </p:txBody>
          </p:sp>
          <p:sp>
            <p:nvSpPr>
              <p:cNvPr id="122526" name="Freeform 670"/>
              <p:cNvSpPr>
                <a:spLocks/>
              </p:cNvSpPr>
              <p:nvPr/>
            </p:nvSpPr>
            <p:spPr bwMode="auto">
              <a:xfrm>
                <a:off x="1794" y="3188"/>
                <a:ext cx="13" cy="14"/>
              </a:xfrm>
              <a:custGeom>
                <a:avLst/>
                <a:gdLst>
                  <a:gd name="T0" fmla="*/ 13 w 13"/>
                  <a:gd name="T1" fmla="*/ 10 h 14"/>
                  <a:gd name="T2" fmla="*/ 11 w 13"/>
                  <a:gd name="T3" fmla="*/ 14 h 14"/>
                  <a:gd name="T4" fmla="*/ 9 w 13"/>
                  <a:gd name="T5" fmla="*/ 12 h 14"/>
                  <a:gd name="T6" fmla="*/ 8 w 13"/>
                  <a:gd name="T7" fmla="*/ 12 h 14"/>
                  <a:gd name="T8" fmla="*/ 6 w 13"/>
                  <a:gd name="T9" fmla="*/ 10 h 14"/>
                  <a:gd name="T10" fmla="*/ 5 w 13"/>
                  <a:gd name="T11" fmla="*/ 9 h 14"/>
                  <a:gd name="T12" fmla="*/ 5 w 13"/>
                  <a:gd name="T13" fmla="*/ 7 h 14"/>
                  <a:gd name="T14" fmla="*/ 3 w 13"/>
                  <a:gd name="T15" fmla="*/ 6 h 14"/>
                  <a:gd name="T16" fmla="*/ 2 w 13"/>
                  <a:gd name="T17" fmla="*/ 4 h 14"/>
                  <a:gd name="T18" fmla="*/ 0 w 13"/>
                  <a:gd name="T19" fmla="*/ 3 h 14"/>
                  <a:gd name="T20" fmla="*/ 0 w 13"/>
                  <a:gd name="T21" fmla="*/ 3 h 14"/>
                  <a:gd name="T22" fmla="*/ 0 w 13"/>
                  <a:gd name="T23" fmla="*/ 1 h 14"/>
                  <a:gd name="T24" fmla="*/ 0 w 13"/>
                  <a:gd name="T25" fmla="*/ 0 h 14"/>
                  <a:gd name="T26" fmla="*/ 2 w 13"/>
                  <a:gd name="T27" fmla="*/ 0 h 14"/>
                  <a:gd name="T28" fmla="*/ 3 w 13"/>
                  <a:gd name="T29" fmla="*/ 1 h 14"/>
                  <a:gd name="T30" fmla="*/ 5 w 13"/>
                  <a:gd name="T31" fmla="*/ 1 h 14"/>
                  <a:gd name="T32" fmla="*/ 6 w 13"/>
                  <a:gd name="T33" fmla="*/ 3 h 14"/>
                  <a:gd name="T34" fmla="*/ 8 w 13"/>
                  <a:gd name="T35" fmla="*/ 4 h 14"/>
                  <a:gd name="T36" fmla="*/ 9 w 13"/>
                  <a:gd name="T37" fmla="*/ 6 h 14"/>
                  <a:gd name="T38" fmla="*/ 9 w 13"/>
                  <a:gd name="T39" fmla="*/ 7 h 14"/>
                  <a:gd name="T40" fmla="*/ 11 w 13"/>
                  <a:gd name="T41" fmla="*/ 9 h 14"/>
                  <a:gd name="T42" fmla="*/ 13 w 13"/>
                  <a:gd name="T43" fmla="*/ 10 h 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
                  <a:gd name="T67" fmla="*/ 0 h 14"/>
                  <a:gd name="T68" fmla="*/ 13 w 13"/>
                  <a:gd name="T69" fmla="*/ 14 h 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 h="14">
                    <a:moveTo>
                      <a:pt x="13" y="10"/>
                    </a:moveTo>
                    <a:lnTo>
                      <a:pt x="11" y="14"/>
                    </a:lnTo>
                    <a:lnTo>
                      <a:pt x="9" y="12"/>
                    </a:lnTo>
                    <a:lnTo>
                      <a:pt x="8" y="12"/>
                    </a:lnTo>
                    <a:lnTo>
                      <a:pt x="6" y="10"/>
                    </a:lnTo>
                    <a:lnTo>
                      <a:pt x="5" y="9"/>
                    </a:lnTo>
                    <a:lnTo>
                      <a:pt x="5" y="7"/>
                    </a:lnTo>
                    <a:lnTo>
                      <a:pt x="3" y="6"/>
                    </a:lnTo>
                    <a:lnTo>
                      <a:pt x="2" y="4"/>
                    </a:lnTo>
                    <a:lnTo>
                      <a:pt x="0" y="3"/>
                    </a:lnTo>
                    <a:lnTo>
                      <a:pt x="0" y="1"/>
                    </a:lnTo>
                    <a:lnTo>
                      <a:pt x="0" y="0"/>
                    </a:lnTo>
                    <a:lnTo>
                      <a:pt x="2" y="0"/>
                    </a:lnTo>
                    <a:lnTo>
                      <a:pt x="3" y="1"/>
                    </a:lnTo>
                    <a:lnTo>
                      <a:pt x="5" y="1"/>
                    </a:lnTo>
                    <a:lnTo>
                      <a:pt x="6" y="3"/>
                    </a:lnTo>
                    <a:lnTo>
                      <a:pt x="8" y="4"/>
                    </a:lnTo>
                    <a:lnTo>
                      <a:pt x="9" y="6"/>
                    </a:lnTo>
                    <a:lnTo>
                      <a:pt x="9" y="7"/>
                    </a:lnTo>
                    <a:lnTo>
                      <a:pt x="11" y="9"/>
                    </a:lnTo>
                    <a:lnTo>
                      <a:pt x="13" y="10"/>
                    </a:lnTo>
                    <a:close/>
                  </a:path>
                </a:pathLst>
              </a:custGeom>
              <a:solidFill>
                <a:srgbClr val="FFFFFF"/>
              </a:solidFill>
              <a:ln w="9525">
                <a:noFill/>
                <a:round/>
                <a:headEnd/>
                <a:tailEnd/>
              </a:ln>
            </p:spPr>
            <p:txBody>
              <a:bodyPr/>
              <a:lstStyle/>
              <a:p>
                <a:endParaRPr lang="en-US" dirty="0"/>
              </a:p>
            </p:txBody>
          </p:sp>
          <p:sp>
            <p:nvSpPr>
              <p:cNvPr id="122527" name="Freeform 671"/>
              <p:cNvSpPr>
                <a:spLocks/>
              </p:cNvSpPr>
              <p:nvPr/>
            </p:nvSpPr>
            <p:spPr bwMode="auto">
              <a:xfrm>
                <a:off x="1786" y="3191"/>
                <a:ext cx="16" cy="15"/>
              </a:xfrm>
              <a:custGeom>
                <a:avLst/>
                <a:gdLst>
                  <a:gd name="T0" fmla="*/ 16 w 16"/>
                  <a:gd name="T1" fmla="*/ 12 h 15"/>
                  <a:gd name="T2" fmla="*/ 16 w 16"/>
                  <a:gd name="T3" fmla="*/ 14 h 15"/>
                  <a:gd name="T4" fmla="*/ 16 w 16"/>
                  <a:gd name="T5" fmla="*/ 14 h 15"/>
                  <a:gd name="T6" fmla="*/ 14 w 16"/>
                  <a:gd name="T7" fmla="*/ 15 h 15"/>
                  <a:gd name="T8" fmla="*/ 13 w 16"/>
                  <a:gd name="T9" fmla="*/ 15 h 15"/>
                  <a:gd name="T10" fmla="*/ 11 w 16"/>
                  <a:gd name="T11" fmla="*/ 14 h 15"/>
                  <a:gd name="T12" fmla="*/ 10 w 16"/>
                  <a:gd name="T13" fmla="*/ 12 h 15"/>
                  <a:gd name="T14" fmla="*/ 8 w 16"/>
                  <a:gd name="T15" fmla="*/ 11 h 15"/>
                  <a:gd name="T16" fmla="*/ 6 w 16"/>
                  <a:gd name="T17" fmla="*/ 9 h 15"/>
                  <a:gd name="T18" fmla="*/ 5 w 16"/>
                  <a:gd name="T19" fmla="*/ 7 h 15"/>
                  <a:gd name="T20" fmla="*/ 5 w 16"/>
                  <a:gd name="T21" fmla="*/ 7 h 15"/>
                  <a:gd name="T22" fmla="*/ 3 w 16"/>
                  <a:gd name="T23" fmla="*/ 6 h 15"/>
                  <a:gd name="T24" fmla="*/ 0 w 16"/>
                  <a:gd name="T25" fmla="*/ 4 h 15"/>
                  <a:gd name="T26" fmla="*/ 0 w 16"/>
                  <a:gd name="T27" fmla="*/ 3 h 15"/>
                  <a:gd name="T28" fmla="*/ 0 w 16"/>
                  <a:gd name="T29" fmla="*/ 1 h 15"/>
                  <a:gd name="T30" fmla="*/ 0 w 16"/>
                  <a:gd name="T31" fmla="*/ 0 h 15"/>
                  <a:gd name="T32" fmla="*/ 2 w 16"/>
                  <a:gd name="T33" fmla="*/ 0 h 15"/>
                  <a:gd name="T34" fmla="*/ 5 w 16"/>
                  <a:gd name="T35" fmla="*/ 1 h 15"/>
                  <a:gd name="T36" fmla="*/ 6 w 16"/>
                  <a:gd name="T37" fmla="*/ 3 h 15"/>
                  <a:gd name="T38" fmla="*/ 8 w 16"/>
                  <a:gd name="T39" fmla="*/ 4 h 15"/>
                  <a:gd name="T40" fmla="*/ 10 w 16"/>
                  <a:gd name="T41" fmla="*/ 6 h 15"/>
                  <a:gd name="T42" fmla="*/ 11 w 16"/>
                  <a:gd name="T43" fmla="*/ 7 h 15"/>
                  <a:gd name="T44" fmla="*/ 13 w 16"/>
                  <a:gd name="T45" fmla="*/ 9 h 15"/>
                  <a:gd name="T46" fmla="*/ 14 w 16"/>
                  <a:gd name="T47" fmla="*/ 11 h 15"/>
                  <a:gd name="T48" fmla="*/ 16 w 16"/>
                  <a:gd name="T49" fmla="*/ 12 h 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
                  <a:gd name="T76" fmla="*/ 0 h 15"/>
                  <a:gd name="T77" fmla="*/ 16 w 16"/>
                  <a:gd name="T78" fmla="*/ 15 h 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 h="15">
                    <a:moveTo>
                      <a:pt x="16" y="12"/>
                    </a:moveTo>
                    <a:lnTo>
                      <a:pt x="16" y="14"/>
                    </a:lnTo>
                    <a:lnTo>
                      <a:pt x="14" y="15"/>
                    </a:lnTo>
                    <a:lnTo>
                      <a:pt x="13" y="15"/>
                    </a:lnTo>
                    <a:lnTo>
                      <a:pt x="11" y="14"/>
                    </a:lnTo>
                    <a:lnTo>
                      <a:pt x="10" y="12"/>
                    </a:lnTo>
                    <a:lnTo>
                      <a:pt x="8" y="11"/>
                    </a:lnTo>
                    <a:lnTo>
                      <a:pt x="6" y="9"/>
                    </a:lnTo>
                    <a:lnTo>
                      <a:pt x="5" y="7"/>
                    </a:lnTo>
                    <a:lnTo>
                      <a:pt x="3" y="6"/>
                    </a:lnTo>
                    <a:lnTo>
                      <a:pt x="0" y="4"/>
                    </a:lnTo>
                    <a:lnTo>
                      <a:pt x="0" y="3"/>
                    </a:lnTo>
                    <a:lnTo>
                      <a:pt x="0" y="1"/>
                    </a:lnTo>
                    <a:lnTo>
                      <a:pt x="0" y="0"/>
                    </a:lnTo>
                    <a:lnTo>
                      <a:pt x="2" y="0"/>
                    </a:lnTo>
                    <a:lnTo>
                      <a:pt x="5" y="1"/>
                    </a:lnTo>
                    <a:lnTo>
                      <a:pt x="6" y="3"/>
                    </a:lnTo>
                    <a:lnTo>
                      <a:pt x="8" y="4"/>
                    </a:lnTo>
                    <a:lnTo>
                      <a:pt x="10" y="6"/>
                    </a:lnTo>
                    <a:lnTo>
                      <a:pt x="11" y="7"/>
                    </a:lnTo>
                    <a:lnTo>
                      <a:pt x="13" y="9"/>
                    </a:lnTo>
                    <a:lnTo>
                      <a:pt x="14" y="11"/>
                    </a:lnTo>
                    <a:lnTo>
                      <a:pt x="16" y="12"/>
                    </a:lnTo>
                    <a:close/>
                  </a:path>
                </a:pathLst>
              </a:custGeom>
              <a:solidFill>
                <a:srgbClr val="FFFFFF"/>
              </a:solidFill>
              <a:ln w="9525">
                <a:noFill/>
                <a:round/>
                <a:headEnd/>
                <a:tailEnd/>
              </a:ln>
            </p:spPr>
            <p:txBody>
              <a:bodyPr/>
              <a:lstStyle/>
              <a:p>
                <a:endParaRPr lang="en-US" dirty="0"/>
              </a:p>
            </p:txBody>
          </p:sp>
          <p:sp>
            <p:nvSpPr>
              <p:cNvPr id="122528" name="Freeform 672"/>
              <p:cNvSpPr>
                <a:spLocks/>
              </p:cNvSpPr>
              <p:nvPr/>
            </p:nvSpPr>
            <p:spPr bwMode="auto">
              <a:xfrm>
                <a:off x="1778" y="3195"/>
                <a:ext cx="18" cy="13"/>
              </a:xfrm>
              <a:custGeom>
                <a:avLst/>
                <a:gdLst>
                  <a:gd name="T0" fmla="*/ 18 w 18"/>
                  <a:gd name="T1" fmla="*/ 13 h 13"/>
                  <a:gd name="T2" fmla="*/ 16 w 18"/>
                  <a:gd name="T3" fmla="*/ 13 h 13"/>
                  <a:gd name="T4" fmla="*/ 14 w 18"/>
                  <a:gd name="T5" fmla="*/ 13 h 13"/>
                  <a:gd name="T6" fmla="*/ 13 w 18"/>
                  <a:gd name="T7" fmla="*/ 13 h 13"/>
                  <a:gd name="T8" fmla="*/ 13 w 18"/>
                  <a:gd name="T9" fmla="*/ 13 h 13"/>
                  <a:gd name="T10" fmla="*/ 11 w 18"/>
                  <a:gd name="T11" fmla="*/ 13 h 13"/>
                  <a:gd name="T12" fmla="*/ 10 w 18"/>
                  <a:gd name="T13" fmla="*/ 11 h 13"/>
                  <a:gd name="T14" fmla="*/ 8 w 18"/>
                  <a:gd name="T15" fmla="*/ 10 h 13"/>
                  <a:gd name="T16" fmla="*/ 7 w 18"/>
                  <a:gd name="T17" fmla="*/ 8 h 13"/>
                  <a:gd name="T18" fmla="*/ 5 w 18"/>
                  <a:gd name="T19" fmla="*/ 7 h 13"/>
                  <a:gd name="T20" fmla="*/ 4 w 18"/>
                  <a:gd name="T21" fmla="*/ 5 h 13"/>
                  <a:gd name="T22" fmla="*/ 2 w 18"/>
                  <a:gd name="T23" fmla="*/ 3 h 13"/>
                  <a:gd name="T24" fmla="*/ 0 w 18"/>
                  <a:gd name="T25" fmla="*/ 2 h 13"/>
                  <a:gd name="T26" fmla="*/ 0 w 18"/>
                  <a:gd name="T27" fmla="*/ 2 h 13"/>
                  <a:gd name="T28" fmla="*/ 2 w 18"/>
                  <a:gd name="T29" fmla="*/ 0 h 13"/>
                  <a:gd name="T30" fmla="*/ 4 w 18"/>
                  <a:gd name="T31" fmla="*/ 0 h 13"/>
                  <a:gd name="T32" fmla="*/ 4 w 18"/>
                  <a:gd name="T33" fmla="*/ 0 h 13"/>
                  <a:gd name="T34" fmla="*/ 5 w 18"/>
                  <a:gd name="T35" fmla="*/ 2 h 13"/>
                  <a:gd name="T36" fmla="*/ 8 w 18"/>
                  <a:gd name="T37" fmla="*/ 3 h 13"/>
                  <a:gd name="T38" fmla="*/ 10 w 18"/>
                  <a:gd name="T39" fmla="*/ 5 h 13"/>
                  <a:gd name="T40" fmla="*/ 11 w 18"/>
                  <a:gd name="T41" fmla="*/ 7 h 13"/>
                  <a:gd name="T42" fmla="*/ 13 w 18"/>
                  <a:gd name="T43" fmla="*/ 8 h 13"/>
                  <a:gd name="T44" fmla="*/ 14 w 18"/>
                  <a:gd name="T45" fmla="*/ 10 h 13"/>
                  <a:gd name="T46" fmla="*/ 16 w 18"/>
                  <a:gd name="T47" fmla="*/ 11 h 13"/>
                  <a:gd name="T48" fmla="*/ 18 w 18"/>
                  <a:gd name="T49" fmla="*/ 13 h 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
                  <a:gd name="T76" fmla="*/ 0 h 13"/>
                  <a:gd name="T77" fmla="*/ 18 w 18"/>
                  <a:gd name="T78" fmla="*/ 13 h 1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 h="13">
                    <a:moveTo>
                      <a:pt x="18" y="13"/>
                    </a:moveTo>
                    <a:lnTo>
                      <a:pt x="16" y="13"/>
                    </a:lnTo>
                    <a:lnTo>
                      <a:pt x="14" y="13"/>
                    </a:lnTo>
                    <a:lnTo>
                      <a:pt x="13" y="13"/>
                    </a:lnTo>
                    <a:lnTo>
                      <a:pt x="11" y="13"/>
                    </a:lnTo>
                    <a:lnTo>
                      <a:pt x="10" y="11"/>
                    </a:lnTo>
                    <a:lnTo>
                      <a:pt x="8" y="10"/>
                    </a:lnTo>
                    <a:lnTo>
                      <a:pt x="7" y="8"/>
                    </a:lnTo>
                    <a:lnTo>
                      <a:pt x="5" y="7"/>
                    </a:lnTo>
                    <a:lnTo>
                      <a:pt x="4" y="5"/>
                    </a:lnTo>
                    <a:lnTo>
                      <a:pt x="2" y="3"/>
                    </a:lnTo>
                    <a:lnTo>
                      <a:pt x="0" y="2"/>
                    </a:lnTo>
                    <a:lnTo>
                      <a:pt x="2" y="0"/>
                    </a:lnTo>
                    <a:lnTo>
                      <a:pt x="4" y="0"/>
                    </a:lnTo>
                    <a:lnTo>
                      <a:pt x="5" y="2"/>
                    </a:lnTo>
                    <a:lnTo>
                      <a:pt x="8" y="3"/>
                    </a:lnTo>
                    <a:lnTo>
                      <a:pt x="10" y="5"/>
                    </a:lnTo>
                    <a:lnTo>
                      <a:pt x="11" y="7"/>
                    </a:lnTo>
                    <a:lnTo>
                      <a:pt x="13" y="8"/>
                    </a:lnTo>
                    <a:lnTo>
                      <a:pt x="14" y="10"/>
                    </a:lnTo>
                    <a:lnTo>
                      <a:pt x="16" y="11"/>
                    </a:lnTo>
                    <a:lnTo>
                      <a:pt x="18" y="13"/>
                    </a:lnTo>
                    <a:close/>
                  </a:path>
                </a:pathLst>
              </a:custGeom>
              <a:solidFill>
                <a:srgbClr val="FFFFFF"/>
              </a:solidFill>
              <a:ln w="9525">
                <a:noFill/>
                <a:round/>
                <a:headEnd/>
                <a:tailEnd/>
              </a:ln>
            </p:spPr>
            <p:txBody>
              <a:bodyPr/>
              <a:lstStyle/>
              <a:p>
                <a:endParaRPr lang="en-US" dirty="0"/>
              </a:p>
            </p:txBody>
          </p:sp>
          <p:sp>
            <p:nvSpPr>
              <p:cNvPr id="122529" name="Freeform 673"/>
              <p:cNvSpPr>
                <a:spLocks/>
              </p:cNvSpPr>
              <p:nvPr/>
            </p:nvSpPr>
            <p:spPr bwMode="auto">
              <a:xfrm>
                <a:off x="1599" y="3194"/>
                <a:ext cx="59" cy="65"/>
              </a:xfrm>
              <a:custGeom>
                <a:avLst/>
                <a:gdLst>
                  <a:gd name="T0" fmla="*/ 59 w 59"/>
                  <a:gd name="T1" fmla="*/ 6 h 65"/>
                  <a:gd name="T2" fmla="*/ 52 w 59"/>
                  <a:gd name="T3" fmla="*/ 6 h 65"/>
                  <a:gd name="T4" fmla="*/ 44 w 59"/>
                  <a:gd name="T5" fmla="*/ 6 h 65"/>
                  <a:gd name="T6" fmla="*/ 36 w 59"/>
                  <a:gd name="T7" fmla="*/ 8 h 65"/>
                  <a:gd name="T8" fmla="*/ 30 w 59"/>
                  <a:gd name="T9" fmla="*/ 9 h 65"/>
                  <a:gd name="T10" fmla="*/ 22 w 59"/>
                  <a:gd name="T11" fmla="*/ 14 h 65"/>
                  <a:gd name="T12" fmla="*/ 17 w 59"/>
                  <a:gd name="T13" fmla="*/ 19 h 65"/>
                  <a:gd name="T14" fmla="*/ 11 w 59"/>
                  <a:gd name="T15" fmla="*/ 23 h 65"/>
                  <a:gd name="T16" fmla="*/ 8 w 59"/>
                  <a:gd name="T17" fmla="*/ 31 h 65"/>
                  <a:gd name="T18" fmla="*/ 5 w 59"/>
                  <a:gd name="T19" fmla="*/ 39 h 65"/>
                  <a:gd name="T20" fmla="*/ 5 w 59"/>
                  <a:gd name="T21" fmla="*/ 50 h 65"/>
                  <a:gd name="T22" fmla="*/ 6 w 59"/>
                  <a:gd name="T23" fmla="*/ 53 h 65"/>
                  <a:gd name="T24" fmla="*/ 8 w 59"/>
                  <a:gd name="T25" fmla="*/ 54 h 65"/>
                  <a:gd name="T26" fmla="*/ 11 w 59"/>
                  <a:gd name="T27" fmla="*/ 58 h 65"/>
                  <a:gd name="T28" fmla="*/ 14 w 59"/>
                  <a:gd name="T29" fmla="*/ 59 h 65"/>
                  <a:gd name="T30" fmla="*/ 16 w 59"/>
                  <a:gd name="T31" fmla="*/ 59 h 65"/>
                  <a:gd name="T32" fmla="*/ 17 w 59"/>
                  <a:gd name="T33" fmla="*/ 58 h 65"/>
                  <a:gd name="T34" fmla="*/ 19 w 59"/>
                  <a:gd name="T35" fmla="*/ 56 h 65"/>
                  <a:gd name="T36" fmla="*/ 20 w 59"/>
                  <a:gd name="T37" fmla="*/ 54 h 65"/>
                  <a:gd name="T38" fmla="*/ 22 w 59"/>
                  <a:gd name="T39" fmla="*/ 42 h 65"/>
                  <a:gd name="T40" fmla="*/ 19 w 59"/>
                  <a:gd name="T41" fmla="*/ 31 h 65"/>
                  <a:gd name="T42" fmla="*/ 17 w 59"/>
                  <a:gd name="T43" fmla="*/ 28 h 65"/>
                  <a:gd name="T44" fmla="*/ 17 w 59"/>
                  <a:gd name="T45" fmla="*/ 25 h 65"/>
                  <a:gd name="T46" fmla="*/ 19 w 59"/>
                  <a:gd name="T47" fmla="*/ 22 h 65"/>
                  <a:gd name="T48" fmla="*/ 24 w 59"/>
                  <a:gd name="T49" fmla="*/ 23 h 65"/>
                  <a:gd name="T50" fmla="*/ 27 w 59"/>
                  <a:gd name="T51" fmla="*/ 31 h 65"/>
                  <a:gd name="T52" fmla="*/ 28 w 59"/>
                  <a:gd name="T53" fmla="*/ 42 h 65"/>
                  <a:gd name="T54" fmla="*/ 28 w 59"/>
                  <a:gd name="T55" fmla="*/ 48 h 65"/>
                  <a:gd name="T56" fmla="*/ 27 w 59"/>
                  <a:gd name="T57" fmla="*/ 56 h 65"/>
                  <a:gd name="T58" fmla="*/ 24 w 59"/>
                  <a:gd name="T59" fmla="*/ 59 h 65"/>
                  <a:gd name="T60" fmla="*/ 20 w 59"/>
                  <a:gd name="T61" fmla="*/ 62 h 65"/>
                  <a:gd name="T62" fmla="*/ 17 w 59"/>
                  <a:gd name="T63" fmla="*/ 65 h 65"/>
                  <a:gd name="T64" fmla="*/ 14 w 59"/>
                  <a:gd name="T65" fmla="*/ 65 h 65"/>
                  <a:gd name="T66" fmla="*/ 9 w 59"/>
                  <a:gd name="T67" fmla="*/ 64 h 65"/>
                  <a:gd name="T68" fmla="*/ 5 w 59"/>
                  <a:gd name="T69" fmla="*/ 61 h 65"/>
                  <a:gd name="T70" fmla="*/ 2 w 59"/>
                  <a:gd name="T71" fmla="*/ 58 h 65"/>
                  <a:gd name="T72" fmla="*/ 0 w 59"/>
                  <a:gd name="T73" fmla="*/ 51 h 65"/>
                  <a:gd name="T74" fmla="*/ 0 w 59"/>
                  <a:gd name="T75" fmla="*/ 39 h 65"/>
                  <a:gd name="T76" fmla="*/ 3 w 59"/>
                  <a:gd name="T77" fmla="*/ 28 h 65"/>
                  <a:gd name="T78" fmla="*/ 8 w 59"/>
                  <a:gd name="T79" fmla="*/ 19 h 65"/>
                  <a:gd name="T80" fmla="*/ 16 w 59"/>
                  <a:gd name="T81" fmla="*/ 11 h 65"/>
                  <a:gd name="T82" fmla="*/ 22 w 59"/>
                  <a:gd name="T83" fmla="*/ 8 h 65"/>
                  <a:gd name="T84" fmla="*/ 27 w 59"/>
                  <a:gd name="T85" fmla="*/ 4 h 65"/>
                  <a:gd name="T86" fmla="*/ 31 w 59"/>
                  <a:gd name="T87" fmla="*/ 3 h 65"/>
                  <a:gd name="T88" fmla="*/ 38 w 59"/>
                  <a:gd name="T89" fmla="*/ 1 h 65"/>
                  <a:gd name="T90" fmla="*/ 42 w 59"/>
                  <a:gd name="T91" fmla="*/ 0 h 65"/>
                  <a:gd name="T92" fmla="*/ 48 w 59"/>
                  <a:gd name="T93" fmla="*/ 0 h 65"/>
                  <a:gd name="T94" fmla="*/ 53 w 59"/>
                  <a:gd name="T95" fmla="*/ 1 h 65"/>
                  <a:gd name="T96" fmla="*/ 59 w 59"/>
                  <a:gd name="T97" fmla="*/ 3 h 6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9"/>
                  <a:gd name="T148" fmla="*/ 0 h 65"/>
                  <a:gd name="T149" fmla="*/ 59 w 59"/>
                  <a:gd name="T150" fmla="*/ 65 h 6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9" h="65">
                    <a:moveTo>
                      <a:pt x="59" y="3"/>
                    </a:moveTo>
                    <a:lnTo>
                      <a:pt x="59" y="6"/>
                    </a:lnTo>
                    <a:lnTo>
                      <a:pt x="55" y="6"/>
                    </a:lnTo>
                    <a:lnTo>
                      <a:pt x="52" y="6"/>
                    </a:lnTo>
                    <a:lnTo>
                      <a:pt x="47" y="6"/>
                    </a:lnTo>
                    <a:lnTo>
                      <a:pt x="44" y="6"/>
                    </a:lnTo>
                    <a:lnTo>
                      <a:pt x="41" y="8"/>
                    </a:lnTo>
                    <a:lnTo>
                      <a:pt x="36" y="8"/>
                    </a:lnTo>
                    <a:lnTo>
                      <a:pt x="33" y="9"/>
                    </a:lnTo>
                    <a:lnTo>
                      <a:pt x="30" y="9"/>
                    </a:lnTo>
                    <a:lnTo>
                      <a:pt x="25" y="11"/>
                    </a:lnTo>
                    <a:lnTo>
                      <a:pt x="22" y="14"/>
                    </a:lnTo>
                    <a:lnTo>
                      <a:pt x="19" y="15"/>
                    </a:lnTo>
                    <a:lnTo>
                      <a:pt x="17" y="19"/>
                    </a:lnTo>
                    <a:lnTo>
                      <a:pt x="14" y="20"/>
                    </a:lnTo>
                    <a:lnTo>
                      <a:pt x="11" y="23"/>
                    </a:lnTo>
                    <a:lnTo>
                      <a:pt x="9" y="26"/>
                    </a:lnTo>
                    <a:lnTo>
                      <a:pt x="8" y="31"/>
                    </a:lnTo>
                    <a:lnTo>
                      <a:pt x="6" y="34"/>
                    </a:lnTo>
                    <a:lnTo>
                      <a:pt x="5" y="39"/>
                    </a:lnTo>
                    <a:lnTo>
                      <a:pt x="5" y="43"/>
                    </a:lnTo>
                    <a:lnTo>
                      <a:pt x="5" y="50"/>
                    </a:lnTo>
                    <a:lnTo>
                      <a:pt x="6" y="51"/>
                    </a:lnTo>
                    <a:lnTo>
                      <a:pt x="6" y="53"/>
                    </a:lnTo>
                    <a:lnTo>
                      <a:pt x="8" y="54"/>
                    </a:lnTo>
                    <a:lnTo>
                      <a:pt x="9" y="56"/>
                    </a:lnTo>
                    <a:lnTo>
                      <a:pt x="11" y="58"/>
                    </a:lnTo>
                    <a:lnTo>
                      <a:pt x="13" y="58"/>
                    </a:lnTo>
                    <a:lnTo>
                      <a:pt x="14" y="59"/>
                    </a:lnTo>
                    <a:lnTo>
                      <a:pt x="16" y="59"/>
                    </a:lnTo>
                    <a:lnTo>
                      <a:pt x="17" y="58"/>
                    </a:lnTo>
                    <a:lnTo>
                      <a:pt x="19" y="58"/>
                    </a:lnTo>
                    <a:lnTo>
                      <a:pt x="19" y="56"/>
                    </a:lnTo>
                    <a:lnTo>
                      <a:pt x="20" y="54"/>
                    </a:lnTo>
                    <a:lnTo>
                      <a:pt x="22" y="50"/>
                    </a:lnTo>
                    <a:lnTo>
                      <a:pt x="22" y="42"/>
                    </a:lnTo>
                    <a:lnTo>
                      <a:pt x="22" y="36"/>
                    </a:lnTo>
                    <a:lnTo>
                      <a:pt x="19" y="31"/>
                    </a:lnTo>
                    <a:lnTo>
                      <a:pt x="17" y="29"/>
                    </a:lnTo>
                    <a:lnTo>
                      <a:pt x="17" y="28"/>
                    </a:lnTo>
                    <a:lnTo>
                      <a:pt x="16" y="26"/>
                    </a:lnTo>
                    <a:lnTo>
                      <a:pt x="17" y="25"/>
                    </a:lnTo>
                    <a:lnTo>
                      <a:pt x="19" y="23"/>
                    </a:lnTo>
                    <a:lnTo>
                      <a:pt x="19" y="22"/>
                    </a:lnTo>
                    <a:lnTo>
                      <a:pt x="22" y="22"/>
                    </a:lnTo>
                    <a:lnTo>
                      <a:pt x="24" y="23"/>
                    </a:lnTo>
                    <a:lnTo>
                      <a:pt x="25" y="26"/>
                    </a:lnTo>
                    <a:lnTo>
                      <a:pt x="27" y="31"/>
                    </a:lnTo>
                    <a:lnTo>
                      <a:pt x="28" y="36"/>
                    </a:lnTo>
                    <a:lnTo>
                      <a:pt x="28" y="42"/>
                    </a:lnTo>
                    <a:lnTo>
                      <a:pt x="28" y="45"/>
                    </a:lnTo>
                    <a:lnTo>
                      <a:pt x="28" y="48"/>
                    </a:lnTo>
                    <a:lnTo>
                      <a:pt x="28" y="53"/>
                    </a:lnTo>
                    <a:lnTo>
                      <a:pt x="27" y="56"/>
                    </a:lnTo>
                    <a:lnTo>
                      <a:pt x="25" y="58"/>
                    </a:lnTo>
                    <a:lnTo>
                      <a:pt x="24" y="59"/>
                    </a:lnTo>
                    <a:lnTo>
                      <a:pt x="22" y="61"/>
                    </a:lnTo>
                    <a:lnTo>
                      <a:pt x="20" y="62"/>
                    </a:lnTo>
                    <a:lnTo>
                      <a:pt x="19" y="64"/>
                    </a:lnTo>
                    <a:lnTo>
                      <a:pt x="17" y="65"/>
                    </a:lnTo>
                    <a:lnTo>
                      <a:pt x="16" y="65"/>
                    </a:lnTo>
                    <a:lnTo>
                      <a:pt x="14" y="65"/>
                    </a:lnTo>
                    <a:lnTo>
                      <a:pt x="11" y="65"/>
                    </a:lnTo>
                    <a:lnTo>
                      <a:pt x="9" y="64"/>
                    </a:lnTo>
                    <a:lnTo>
                      <a:pt x="6" y="62"/>
                    </a:lnTo>
                    <a:lnTo>
                      <a:pt x="5" y="61"/>
                    </a:lnTo>
                    <a:lnTo>
                      <a:pt x="3" y="59"/>
                    </a:lnTo>
                    <a:lnTo>
                      <a:pt x="2" y="58"/>
                    </a:lnTo>
                    <a:lnTo>
                      <a:pt x="0" y="54"/>
                    </a:lnTo>
                    <a:lnTo>
                      <a:pt x="0" y="51"/>
                    </a:lnTo>
                    <a:lnTo>
                      <a:pt x="0" y="45"/>
                    </a:lnTo>
                    <a:lnTo>
                      <a:pt x="0" y="39"/>
                    </a:lnTo>
                    <a:lnTo>
                      <a:pt x="0" y="34"/>
                    </a:lnTo>
                    <a:lnTo>
                      <a:pt x="3" y="28"/>
                    </a:lnTo>
                    <a:lnTo>
                      <a:pt x="5" y="23"/>
                    </a:lnTo>
                    <a:lnTo>
                      <a:pt x="8" y="19"/>
                    </a:lnTo>
                    <a:lnTo>
                      <a:pt x="13" y="14"/>
                    </a:lnTo>
                    <a:lnTo>
                      <a:pt x="16" y="11"/>
                    </a:lnTo>
                    <a:lnTo>
                      <a:pt x="19" y="9"/>
                    </a:lnTo>
                    <a:lnTo>
                      <a:pt x="22" y="8"/>
                    </a:lnTo>
                    <a:lnTo>
                      <a:pt x="24" y="6"/>
                    </a:lnTo>
                    <a:lnTo>
                      <a:pt x="27" y="4"/>
                    </a:lnTo>
                    <a:lnTo>
                      <a:pt x="30" y="4"/>
                    </a:lnTo>
                    <a:lnTo>
                      <a:pt x="31" y="3"/>
                    </a:lnTo>
                    <a:lnTo>
                      <a:pt x="34" y="1"/>
                    </a:lnTo>
                    <a:lnTo>
                      <a:pt x="38" y="1"/>
                    </a:lnTo>
                    <a:lnTo>
                      <a:pt x="41" y="1"/>
                    </a:lnTo>
                    <a:lnTo>
                      <a:pt x="42" y="0"/>
                    </a:lnTo>
                    <a:lnTo>
                      <a:pt x="45" y="0"/>
                    </a:lnTo>
                    <a:lnTo>
                      <a:pt x="48" y="0"/>
                    </a:lnTo>
                    <a:lnTo>
                      <a:pt x="52" y="1"/>
                    </a:lnTo>
                    <a:lnTo>
                      <a:pt x="53" y="1"/>
                    </a:lnTo>
                    <a:lnTo>
                      <a:pt x="56" y="1"/>
                    </a:lnTo>
                    <a:lnTo>
                      <a:pt x="59" y="3"/>
                    </a:lnTo>
                    <a:close/>
                  </a:path>
                </a:pathLst>
              </a:custGeom>
              <a:solidFill>
                <a:srgbClr val="FFFFFF"/>
              </a:solidFill>
              <a:ln w="9525">
                <a:noFill/>
                <a:round/>
                <a:headEnd/>
                <a:tailEnd/>
              </a:ln>
            </p:spPr>
            <p:txBody>
              <a:bodyPr/>
              <a:lstStyle/>
              <a:p>
                <a:endParaRPr lang="en-US" dirty="0"/>
              </a:p>
            </p:txBody>
          </p:sp>
          <p:sp>
            <p:nvSpPr>
              <p:cNvPr id="122530" name="Freeform 674"/>
              <p:cNvSpPr>
                <a:spLocks/>
              </p:cNvSpPr>
              <p:nvPr/>
            </p:nvSpPr>
            <p:spPr bwMode="auto">
              <a:xfrm>
                <a:off x="1718" y="3195"/>
                <a:ext cx="9" cy="13"/>
              </a:xfrm>
              <a:custGeom>
                <a:avLst/>
                <a:gdLst>
                  <a:gd name="T0" fmla="*/ 9 w 9"/>
                  <a:gd name="T1" fmla="*/ 13 h 13"/>
                  <a:gd name="T2" fmla="*/ 7 w 9"/>
                  <a:gd name="T3" fmla="*/ 13 h 13"/>
                  <a:gd name="T4" fmla="*/ 7 w 9"/>
                  <a:gd name="T5" fmla="*/ 13 h 13"/>
                  <a:gd name="T6" fmla="*/ 6 w 9"/>
                  <a:gd name="T7" fmla="*/ 13 h 13"/>
                  <a:gd name="T8" fmla="*/ 4 w 9"/>
                  <a:gd name="T9" fmla="*/ 11 h 13"/>
                  <a:gd name="T10" fmla="*/ 3 w 9"/>
                  <a:gd name="T11" fmla="*/ 10 h 13"/>
                  <a:gd name="T12" fmla="*/ 1 w 9"/>
                  <a:gd name="T13" fmla="*/ 10 h 13"/>
                  <a:gd name="T14" fmla="*/ 1 w 9"/>
                  <a:gd name="T15" fmla="*/ 8 h 13"/>
                  <a:gd name="T16" fmla="*/ 0 w 9"/>
                  <a:gd name="T17" fmla="*/ 7 h 13"/>
                  <a:gd name="T18" fmla="*/ 0 w 9"/>
                  <a:gd name="T19" fmla="*/ 5 h 13"/>
                  <a:gd name="T20" fmla="*/ 0 w 9"/>
                  <a:gd name="T21" fmla="*/ 3 h 13"/>
                  <a:gd name="T22" fmla="*/ 0 w 9"/>
                  <a:gd name="T23" fmla="*/ 2 h 13"/>
                  <a:gd name="T24" fmla="*/ 0 w 9"/>
                  <a:gd name="T25" fmla="*/ 0 h 13"/>
                  <a:gd name="T26" fmla="*/ 1 w 9"/>
                  <a:gd name="T27" fmla="*/ 2 h 13"/>
                  <a:gd name="T28" fmla="*/ 3 w 9"/>
                  <a:gd name="T29" fmla="*/ 2 h 13"/>
                  <a:gd name="T30" fmla="*/ 4 w 9"/>
                  <a:gd name="T31" fmla="*/ 3 h 13"/>
                  <a:gd name="T32" fmla="*/ 6 w 9"/>
                  <a:gd name="T33" fmla="*/ 5 h 13"/>
                  <a:gd name="T34" fmla="*/ 7 w 9"/>
                  <a:gd name="T35" fmla="*/ 7 h 13"/>
                  <a:gd name="T36" fmla="*/ 7 w 9"/>
                  <a:gd name="T37" fmla="*/ 10 h 13"/>
                  <a:gd name="T38" fmla="*/ 9 w 9"/>
                  <a:gd name="T39" fmla="*/ 11 h 13"/>
                  <a:gd name="T40" fmla="*/ 9 w 9"/>
                  <a:gd name="T41" fmla="*/ 13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13"/>
                  <a:gd name="T65" fmla="*/ 9 w 9"/>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13">
                    <a:moveTo>
                      <a:pt x="9" y="13"/>
                    </a:moveTo>
                    <a:lnTo>
                      <a:pt x="7" y="13"/>
                    </a:lnTo>
                    <a:lnTo>
                      <a:pt x="6" y="13"/>
                    </a:lnTo>
                    <a:lnTo>
                      <a:pt x="4" y="11"/>
                    </a:lnTo>
                    <a:lnTo>
                      <a:pt x="3" y="10"/>
                    </a:lnTo>
                    <a:lnTo>
                      <a:pt x="1" y="10"/>
                    </a:lnTo>
                    <a:lnTo>
                      <a:pt x="1" y="8"/>
                    </a:lnTo>
                    <a:lnTo>
                      <a:pt x="0" y="7"/>
                    </a:lnTo>
                    <a:lnTo>
                      <a:pt x="0" y="5"/>
                    </a:lnTo>
                    <a:lnTo>
                      <a:pt x="0" y="3"/>
                    </a:lnTo>
                    <a:lnTo>
                      <a:pt x="0" y="2"/>
                    </a:lnTo>
                    <a:lnTo>
                      <a:pt x="0" y="0"/>
                    </a:lnTo>
                    <a:lnTo>
                      <a:pt x="1" y="2"/>
                    </a:lnTo>
                    <a:lnTo>
                      <a:pt x="3" y="2"/>
                    </a:lnTo>
                    <a:lnTo>
                      <a:pt x="4" y="3"/>
                    </a:lnTo>
                    <a:lnTo>
                      <a:pt x="6" y="5"/>
                    </a:lnTo>
                    <a:lnTo>
                      <a:pt x="7" y="7"/>
                    </a:lnTo>
                    <a:lnTo>
                      <a:pt x="7" y="10"/>
                    </a:lnTo>
                    <a:lnTo>
                      <a:pt x="9" y="11"/>
                    </a:lnTo>
                    <a:lnTo>
                      <a:pt x="9" y="13"/>
                    </a:lnTo>
                    <a:close/>
                  </a:path>
                </a:pathLst>
              </a:custGeom>
              <a:solidFill>
                <a:srgbClr val="FFFFFF"/>
              </a:solidFill>
              <a:ln w="9525">
                <a:noFill/>
                <a:round/>
                <a:headEnd/>
                <a:tailEnd/>
              </a:ln>
            </p:spPr>
            <p:txBody>
              <a:bodyPr/>
              <a:lstStyle/>
              <a:p>
                <a:endParaRPr lang="en-US" dirty="0"/>
              </a:p>
            </p:txBody>
          </p:sp>
          <p:sp>
            <p:nvSpPr>
              <p:cNvPr id="122531" name="Freeform 675"/>
              <p:cNvSpPr>
                <a:spLocks/>
              </p:cNvSpPr>
              <p:nvPr/>
            </p:nvSpPr>
            <p:spPr bwMode="auto">
              <a:xfrm>
                <a:off x="1772" y="3197"/>
                <a:ext cx="14" cy="14"/>
              </a:xfrm>
              <a:custGeom>
                <a:avLst/>
                <a:gdLst>
                  <a:gd name="T0" fmla="*/ 14 w 14"/>
                  <a:gd name="T1" fmla="*/ 12 h 14"/>
                  <a:gd name="T2" fmla="*/ 14 w 14"/>
                  <a:gd name="T3" fmla="*/ 12 h 14"/>
                  <a:gd name="T4" fmla="*/ 13 w 14"/>
                  <a:gd name="T5" fmla="*/ 14 h 14"/>
                  <a:gd name="T6" fmla="*/ 11 w 14"/>
                  <a:gd name="T7" fmla="*/ 14 h 14"/>
                  <a:gd name="T8" fmla="*/ 11 w 14"/>
                  <a:gd name="T9" fmla="*/ 14 h 14"/>
                  <a:gd name="T10" fmla="*/ 10 w 14"/>
                  <a:gd name="T11" fmla="*/ 12 h 14"/>
                  <a:gd name="T12" fmla="*/ 8 w 14"/>
                  <a:gd name="T13" fmla="*/ 11 h 14"/>
                  <a:gd name="T14" fmla="*/ 6 w 14"/>
                  <a:gd name="T15" fmla="*/ 9 h 14"/>
                  <a:gd name="T16" fmla="*/ 6 w 14"/>
                  <a:gd name="T17" fmla="*/ 8 h 14"/>
                  <a:gd name="T18" fmla="*/ 5 w 14"/>
                  <a:gd name="T19" fmla="*/ 6 h 14"/>
                  <a:gd name="T20" fmla="*/ 3 w 14"/>
                  <a:gd name="T21" fmla="*/ 5 h 14"/>
                  <a:gd name="T22" fmla="*/ 2 w 14"/>
                  <a:gd name="T23" fmla="*/ 3 h 14"/>
                  <a:gd name="T24" fmla="*/ 0 w 14"/>
                  <a:gd name="T25" fmla="*/ 1 h 14"/>
                  <a:gd name="T26" fmla="*/ 0 w 14"/>
                  <a:gd name="T27" fmla="*/ 0 h 14"/>
                  <a:gd name="T28" fmla="*/ 3 w 14"/>
                  <a:gd name="T29" fmla="*/ 1 h 14"/>
                  <a:gd name="T30" fmla="*/ 5 w 14"/>
                  <a:gd name="T31" fmla="*/ 3 h 14"/>
                  <a:gd name="T32" fmla="*/ 6 w 14"/>
                  <a:gd name="T33" fmla="*/ 5 h 14"/>
                  <a:gd name="T34" fmla="*/ 8 w 14"/>
                  <a:gd name="T35" fmla="*/ 6 h 14"/>
                  <a:gd name="T36" fmla="*/ 10 w 14"/>
                  <a:gd name="T37" fmla="*/ 8 h 14"/>
                  <a:gd name="T38" fmla="*/ 11 w 14"/>
                  <a:gd name="T39" fmla="*/ 11 h 14"/>
                  <a:gd name="T40" fmla="*/ 13 w 14"/>
                  <a:gd name="T41" fmla="*/ 12 h 14"/>
                  <a:gd name="T42" fmla="*/ 14 w 14"/>
                  <a:gd name="T43" fmla="*/ 12 h 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
                  <a:gd name="T67" fmla="*/ 0 h 14"/>
                  <a:gd name="T68" fmla="*/ 14 w 14"/>
                  <a:gd name="T69" fmla="*/ 14 h 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 h="14">
                    <a:moveTo>
                      <a:pt x="14" y="12"/>
                    </a:moveTo>
                    <a:lnTo>
                      <a:pt x="14" y="12"/>
                    </a:lnTo>
                    <a:lnTo>
                      <a:pt x="13" y="14"/>
                    </a:lnTo>
                    <a:lnTo>
                      <a:pt x="11" y="14"/>
                    </a:lnTo>
                    <a:lnTo>
                      <a:pt x="10" y="12"/>
                    </a:lnTo>
                    <a:lnTo>
                      <a:pt x="8" y="11"/>
                    </a:lnTo>
                    <a:lnTo>
                      <a:pt x="6" y="9"/>
                    </a:lnTo>
                    <a:lnTo>
                      <a:pt x="6" y="8"/>
                    </a:lnTo>
                    <a:lnTo>
                      <a:pt x="5" y="6"/>
                    </a:lnTo>
                    <a:lnTo>
                      <a:pt x="3" y="5"/>
                    </a:lnTo>
                    <a:lnTo>
                      <a:pt x="2" y="3"/>
                    </a:lnTo>
                    <a:lnTo>
                      <a:pt x="0" y="1"/>
                    </a:lnTo>
                    <a:lnTo>
                      <a:pt x="0" y="0"/>
                    </a:lnTo>
                    <a:lnTo>
                      <a:pt x="3" y="1"/>
                    </a:lnTo>
                    <a:lnTo>
                      <a:pt x="5" y="3"/>
                    </a:lnTo>
                    <a:lnTo>
                      <a:pt x="6" y="5"/>
                    </a:lnTo>
                    <a:lnTo>
                      <a:pt x="8" y="6"/>
                    </a:lnTo>
                    <a:lnTo>
                      <a:pt x="10" y="8"/>
                    </a:lnTo>
                    <a:lnTo>
                      <a:pt x="11" y="11"/>
                    </a:lnTo>
                    <a:lnTo>
                      <a:pt x="13" y="12"/>
                    </a:lnTo>
                    <a:lnTo>
                      <a:pt x="14" y="12"/>
                    </a:lnTo>
                    <a:close/>
                  </a:path>
                </a:pathLst>
              </a:custGeom>
              <a:solidFill>
                <a:srgbClr val="FFFFFF"/>
              </a:solidFill>
              <a:ln w="9525">
                <a:noFill/>
                <a:round/>
                <a:headEnd/>
                <a:tailEnd/>
              </a:ln>
            </p:spPr>
            <p:txBody>
              <a:bodyPr/>
              <a:lstStyle/>
              <a:p>
                <a:endParaRPr lang="en-US" dirty="0"/>
              </a:p>
            </p:txBody>
          </p:sp>
          <p:sp>
            <p:nvSpPr>
              <p:cNvPr id="122532" name="Freeform 676"/>
              <p:cNvSpPr>
                <a:spLocks/>
              </p:cNvSpPr>
              <p:nvPr/>
            </p:nvSpPr>
            <p:spPr bwMode="auto">
              <a:xfrm>
                <a:off x="1718" y="3208"/>
                <a:ext cx="6" cy="8"/>
              </a:xfrm>
              <a:custGeom>
                <a:avLst/>
                <a:gdLst>
                  <a:gd name="T0" fmla="*/ 6 w 6"/>
                  <a:gd name="T1" fmla="*/ 3 h 8"/>
                  <a:gd name="T2" fmla="*/ 6 w 6"/>
                  <a:gd name="T3" fmla="*/ 5 h 8"/>
                  <a:gd name="T4" fmla="*/ 6 w 6"/>
                  <a:gd name="T5" fmla="*/ 6 h 8"/>
                  <a:gd name="T6" fmla="*/ 6 w 6"/>
                  <a:gd name="T7" fmla="*/ 8 h 8"/>
                  <a:gd name="T8" fmla="*/ 4 w 6"/>
                  <a:gd name="T9" fmla="*/ 8 h 8"/>
                  <a:gd name="T10" fmla="*/ 3 w 6"/>
                  <a:gd name="T11" fmla="*/ 8 h 8"/>
                  <a:gd name="T12" fmla="*/ 3 w 6"/>
                  <a:gd name="T13" fmla="*/ 6 h 8"/>
                  <a:gd name="T14" fmla="*/ 1 w 6"/>
                  <a:gd name="T15" fmla="*/ 6 h 8"/>
                  <a:gd name="T16" fmla="*/ 1 w 6"/>
                  <a:gd name="T17" fmla="*/ 5 h 8"/>
                  <a:gd name="T18" fmla="*/ 0 w 6"/>
                  <a:gd name="T19" fmla="*/ 3 h 8"/>
                  <a:gd name="T20" fmla="*/ 0 w 6"/>
                  <a:gd name="T21" fmla="*/ 3 h 8"/>
                  <a:gd name="T22" fmla="*/ 0 w 6"/>
                  <a:gd name="T23" fmla="*/ 1 h 8"/>
                  <a:gd name="T24" fmla="*/ 0 w 6"/>
                  <a:gd name="T25" fmla="*/ 0 h 8"/>
                  <a:gd name="T26" fmla="*/ 1 w 6"/>
                  <a:gd name="T27" fmla="*/ 0 h 8"/>
                  <a:gd name="T28" fmla="*/ 3 w 6"/>
                  <a:gd name="T29" fmla="*/ 0 h 8"/>
                  <a:gd name="T30" fmla="*/ 4 w 6"/>
                  <a:gd name="T31" fmla="*/ 1 h 8"/>
                  <a:gd name="T32" fmla="*/ 6 w 6"/>
                  <a:gd name="T33" fmla="*/ 3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8"/>
                  <a:gd name="T53" fmla="*/ 6 w 6"/>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8">
                    <a:moveTo>
                      <a:pt x="6" y="3"/>
                    </a:moveTo>
                    <a:lnTo>
                      <a:pt x="6" y="5"/>
                    </a:lnTo>
                    <a:lnTo>
                      <a:pt x="6" y="6"/>
                    </a:lnTo>
                    <a:lnTo>
                      <a:pt x="6" y="8"/>
                    </a:lnTo>
                    <a:lnTo>
                      <a:pt x="4" y="8"/>
                    </a:lnTo>
                    <a:lnTo>
                      <a:pt x="3" y="8"/>
                    </a:lnTo>
                    <a:lnTo>
                      <a:pt x="3" y="6"/>
                    </a:lnTo>
                    <a:lnTo>
                      <a:pt x="1" y="6"/>
                    </a:lnTo>
                    <a:lnTo>
                      <a:pt x="1" y="5"/>
                    </a:lnTo>
                    <a:lnTo>
                      <a:pt x="0" y="3"/>
                    </a:lnTo>
                    <a:lnTo>
                      <a:pt x="0" y="1"/>
                    </a:lnTo>
                    <a:lnTo>
                      <a:pt x="0" y="0"/>
                    </a:lnTo>
                    <a:lnTo>
                      <a:pt x="1" y="0"/>
                    </a:lnTo>
                    <a:lnTo>
                      <a:pt x="3" y="0"/>
                    </a:lnTo>
                    <a:lnTo>
                      <a:pt x="4" y="1"/>
                    </a:lnTo>
                    <a:lnTo>
                      <a:pt x="6" y="3"/>
                    </a:lnTo>
                    <a:close/>
                  </a:path>
                </a:pathLst>
              </a:custGeom>
              <a:solidFill>
                <a:srgbClr val="FFFFFF"/>
              </a:solidFill>
              <a:ln w="9525">
                <a:noFill/>
                <a:round/>
                <a:headEnd/>
                <a:tailEnd/>
              </a:ln>
            </p:spPr>
            <p:txBody>
              <a:bodyPr/>
              <a:lstStyle/>
              <a:p>
                <a:endParaRPr lang="en-US" dirty="0"/>
              </a:p>
            </p:txBody>
          </p:sp>
          <p:sp>
            <p:nvSpPr>
              <p:cNvPr id="122533" name="Freeform 677"/>
              <p:cNvSpPr>
                <a:spLocks/>
              </p:cNvSpPr>
              <p:nvPr/>
            </p:nvSpPr>
            <p:spPr bwMode="auto">
              <a:xfrm>
                <a:off x="1796" y="3213"/>
                <a:ext cx="3" cy="3"/>
              </a:xfrm>
              <a:custGeom>
                <a:avLst/>
                <a:gdLst>
                  <a:gd name="T0" fmla="*/ 3 w 3"/>
                  <a:gd name="T1" fmla="*/ 0 h 3"/>
                  <a:gd name="T2" fmla="*/ 3 w 3"/>
                  <a:gd name="T3" fmla="*/ 3 h 3"/>
                  <a:gd name="T4" fmla="*/ 1 w 3"/>
                  <a:gd name="T5" fmla="*/ 3 h 3"/>
                  <a:gd name="T6" fmla="*/ 0 w 3"/>
                  <a:gd name="T7" fmla="*/ 3 h 3"/>
                  <a:gd name="T8" fmla="*/ 0 w 3"/>
                  <a:gd name="T9" fmla="*/ 1 h 3"/>
                  <a:gd name="T10" fmla="*/ 0 w 3"/>
                  <a:gd name="T11" fmla="*/ 0 h 3"/>
                  <a:gd name="T12" fmla="*/ 0 w 3"/>
                  <a:gd name="T13" fmla="*/ 0 h 3"/>
                  <a:gd name="T14" fmla="*/ 1 w 3"/>
                  <a:gd name="T15" fmla="*/ 0 h 3"/>
                  <a:gd name="T16" fmla="*/ 3 w 3"/>
                  <a:gd name="T17" fmla="*/ 0 h 3"/>
                  <a:gd name="T18" fmla="*/ 3 w 3"/>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3" y="0"/>
                    </a:moveTo>
                    <a:lnTo>
                      <a:pt x="3" y="3"/>
                    </a:lnTo>
                    <a:lnTo>
                      <a:pt x="1" y="3"/>
                    </a:lnTo>
                    <a:lnTo>
                      <a:pt x="0" y="3"/>
                    </a:lnTo>
                    <a:lnTo>
                      <a:pt x="0" y="1"/>
                    </a:lnTo>
                    <a:lnTo>
                      <a:pt x="0" y="0"/>
                    </a:lnTo>
                    <a:lnTo>
                      <a:pt x="1" y="0"/>
                    </a:lnTo>
                    <a:lnTo>
                      <a:pt x="3" y="0"/>
                    </a:lnTo>
                    <a:close/>
                  </a:path>
                </a:pathLst>
              </a:custGeom>
              <a:solidFill>
                <a:srgbClr val="FFFFFF"/>
              </a:solidFill>
              <a:ln w="9525">
                <a:noFill/>
                <a:round/>
                <a:headEnd/>
                <a:tailEnd/>
              </a:ln>
            </p:spPr>
            <p:txBody>
              <a:bodyPr/>
              <a:lstStyle/>
              <a:p>
                <a:endParaRPr lang="en-US" dirty="0"/>
              </a:p>
            </p:txBody>
          </p:sp>
          <p:sp>
            <p:nvSpPr>
              <p:cNvPr id="122534" name="Freeform 678"/>
              <p:cNvSpPr>
                <a:spLocks/>
              </p:cNvSpPr>
              <p:nvPr/>
            </p:nvSpPr>
            <p:spPr bwMode="auto">
              <a:xfrm>
                <a:off x="1785" y="3214"/>
                <a:ext cx="20" cy="20"/>
              </a:xfrm>
              <a:custGeom>
                <a:avLst/>
                <a:gdLst>
                  <a:gd name="T0" fmla="*/ 14 w 20"/>
                  <a:gd name="T1" fmla="*/ 6 h 20"/>
                  <a:gd name="T2" fmla="*/ 15 w 20"/>
                  <a:gd name="T3" fmla="*/ 8 h 20"/>
                  <a:gd name="T4" fmla="*/ 15 w 20"/>
                  <a:gd name="T5" fmla="*/ 9 h 20"/>
                  <a:gd name="T6" fmla="*/ 17 w 20"/>
                  <a:gd name="T7" fmla="*/ 11 h 20"/>
                  <a:gd name="T8" fmla="*/ 18 w 20"/>
                  <a:gd name="T9" fmla="*/ 13 h 20"/>
                  <a:gd name="T10" fmla="*/ 18 w 20"/>
                  <a:gd name="T11" fmla="*/ 14 h 20"/>
                  <a:gd name="T12" fmla="*/ 20 w 20"/>
                  <a:gd name="T13" fmla="*/ 17 h 20"/>
                  <a:gd name="T14" fmla="*/ 20 w 20"/>
                  <a:gd name="T15" fmla="*/ 19 h 20"/>
                  <a:gd name="T16" fmla="*/ 20 w 20"/>
                  <a:gd name="T17" fmla="*/ 20 h 20"/>
                  <a:gd name="T18" fmla="*/ 18 w 20"/>
                  <a:gd name="T19" fmla="*/ 19 h 20"/>
                  <a:gd name="T20" fmla="*/ 15 w 20"/>
                  <a:gd name="T21" fmla="*/ 16 h 20"/>
                  <a:gd name="T22" fmla="*/ 12 w 20"/>
                  <a:gd name="T23" fmla="*/ 14 h 20"/>
                  <a:gd name="T24" fmla="*/ 11 w 20"/>
                  <a:gd name="T25" fmla="*/ 11 h 20"/>
                  <a:gd name="T26" fmla="*/ 7 w 20"/>
                  <a:gd name="T27" fmla="*/ 8 h 20"/>
                  <a:gd name="T28" fmla="*/ 6 w 20"/>
                  <a:gd name="T29" fmla="*/ 5 h 20"/>
                  <a:gd name="T30" fmla="*/ 3 w 20"/>
                  <a:gd name="T31" fmla="*/ 3 h 20"/>
                  <a:gd name="T32" fmla="*/ 0 w 20"/>
                  <a:gd name="T33" fmla="*/ 2 h 20"/>
                  <a:gd name="T34" fmla="*/ 6 w 20"/>
                  <a:gd name="T35" fmla="*/ 0 h 20"/>
                  <a:gd name="T36" fmla="*/ 14 w 20"/>
                  <a:gd name="T37" fmla="*/ 6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14" y="6"/>
                    </a:moveTo>
                    <a:lnTo>
                      <a:pt x="15" y="8"/>
                    </a:lnTo>
                    <a:lnTo>
                      <a:pt x="15" y="9"/>
                    </a:lnTo>
                    <a:lnTo>
                      <a:pt x="17" y="11"/>
                    </a:lnTo>
                    <a:lnTo>
                      <a:pt x="18" y="13"/>
                    </a:lnTo>
                    <a:lnTo>
                      <a:pt x="18" y="14"/>
                    </a:lnTo>
                    <a:lnTo>
                      <a:pt x="20" y="17"/>
                    </a:lnTo>
                    <a:lnTo>
                      <a:pt x="20" y="19"/>
                    </a:lnTo>
                    <a:lnTo>
                      <a:pt x="20" y="20"/>
                    </a:lnTo>
                    <a:lnTo>
                      <a:pt x="18" y="19"/>
                    </a:lnTo>
                    <a:lnTo>
                      <a:pt x="15" y="16"/>
                    </a:lnTo>
                    <a:lnTo>
                      <a:pt x="12" y="14"/>
                    </a:lnTo>
                    <a:lnTo>
                      <a:pt x="11" y="11"/>
                    </a:lnTo>
                    <a:lnTo>
                      <a:pt x="7" y="8"/>
                    </a:lnTo>
                    <a:lnTo>
                      <a:pt x="6" y="5"/>
                    </a:lnTo>
                    <a:lnTo>
                      <a:pt x="3" y="3"/>
                    </a:lnTo>
                    <a:lnTo>
                      <a:pt x="0" y="2"/>
                    </a:lnTo>
                    <a:lnTo>
                      <a:pt x="6" y="0"/>
                    </a:lnTo>
                    <a:lnTo>
                      <a:pt x="14" y="6"/>
                    </a:lnTo>
                    <a:close/>
                  </a:path>
                </a:pathLst>
              </a:custGeom>
              <a:solidFill>
                <a:srgbClr val="FFFFFF"/>
              </a:solidFill>
              <a:ln w="9525">
                <a:noFill/>
                <a:round/>
                <a:headEnd/>
                <a:tailEnd/>
              </a:ln>
            </p:spPr>
            <p:txBody>
              <a:bodyPr/>
              <a:lstStyle/>
              <a:p>
                <a:endParaRPr lang="en-US" dirty="0"/>
              </a:p>
            </p:txBody>
          </p:sp>
          <p:sp>
            <p:nvSpPr>
              <p:cNvPr id="122535" name="Freeform 679"/>
              <p:cNvSpPr>
                <a:spLocks/>
              </p:cNvSpPr>
              <p:nvPr/>
            </p:nvSpPr>
            <p:spPr bwMode="auto">
              <a:xfrm>
                <a:off x="1716" y="3217"/>
                <a:ext cx="5" cy="11"/>
              </a:xfrm>
              <a:custGeom>
                <a:avLst/>
                <a:gdLst>
                  <a:gd name="T0" fmla="*/ 5 w 5"/>
                  <a:gd name="T1" fmla="*/ 10 h 11"/>
                  <a:gd name="T2" fmla="*/ 5 w 5"/>
                  <a:gd name="T3" fmla="*/ 11 h 11"/>
                  <a:gd name="T4" fmla="*/ 3 w 5"/>
                  <a:gd name="T5" fmla="*/ 10 h 11"/>
                  <a:gd name="T6" fmla="*/ 2 w 5"/>
                  <a:gd name="T7" fmla="*/ 8 h 11"/>
                  <a:gd name="T8" fmla="*/ 2 w 5"/>
                  <a:gd name="T9" fmla="*/ 5 h 11"/>
                  <a:gd name="T10" fmla="*/ 0 w 5"/>
                  <a:gd name="T11" fmla="*/ 3 h 11"/>
                  <a:gd name="T12" fmla="*/ 2 w 5"/>
                  <a:gd name="T13" fmla="*/ 0 h 11"/>
                  <a:gd name="T14" fmla="*/ 3 w 5"/>
                  <a:gd name="T15" fmla="*/ 2 h 11"/>
                  <a:gd name="T16" fmla="*/ 5 w 5"/>
                  <a:gd name="T17" fmla="*/ 3 h 11"/>
                  <a:gd name="T18" fmla="*/ 5 w 5"/>
                  <a:gd name="T19" fmla="*/ 6 h 11"/>
                  <a:gd name="T20" fmla="*/ 5 w 5"/>
                  <a:gd name="T21" fmla="*/ 1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11"/>
                  <a:gd name="T35" fmla="*/ 5 w 5"/>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11">
                    <a:moveTo>
                      <a:pt x="5" y="10"/>
                    </a:moveTo>
                    <a:lnTo>
                      <a:pt x="5" y="11"/>
                    </a:lnTo>
                    <a:lnTo>
                      <a:pt x="3" y="10"/>
                    </a:lnTo>
                    <a:lnTo>
                      <a:pt x="2" y="8"/>
                    </a:lnTo>
                    <a:lnTo>
                      <a:pt x="2" y="5"/>
                    </a:lnTo>
                    <a:lnTo>
                      <a:pt x="0" y="3"/>
                    </a:lnTo>
                    <a:lnTo>
                      <a:pt x="2" y="0"/>
                    </a:lnTo>
                    <a:lnTo>
                      <a:pt x="3" y="2"/>
                    </a:lnTo>
                    <a:lnTo>
                      <a:pt x="5" y="3"/>
                    </a:lnTo>
                    <a:lnTo>
                      <a:pt x="5" y="6"/>
                    </a:lnTo>
                    <a:lnTo>
                      <a:pt x="5" y="10"/>
                    </a:lnTo>
                    <a:close/>
                  </a:path>
                </a:pathLst>
              </a:custGeom>
              <a:solidFill>
                <a:srgbClr val="FFFFFF"/>
              </a:solidFill>
              <a:ln w="9525">
                <a:noFill/>
                <a:round/>
                <a:headEnd/>
                <a:tailEnd/>
              </a:ln>
            </p:spPr>
            <p:txBody>
              <a:bodyPr/>
              <a:lstStyle/>
              <a:p>
                <a:endParaRPr lang="en-US" dirty="0"/>
              </a:p>
            </p:txBody>
          </p:sp>
          <p:sp>
            <p:nvSpPr>
              <p:cNvPr id="122536" name="Freeform 680"/>
              <p:cNvSpPr>
                <a:spLocks/>
              </p:cNvSpPr>
              <p:nvPr/>
            </p:nvSpPr>
            <p:spPr bwMode="auto">
              <a:xfrm>
                <a:off x="1783" y="3217"/>
                <a:ext cx="28" cy="31"/>
              </a:xfrm>
              <a:custGeom>
                <a:avLst/>
                <a:gdLst>
                  <a:gd name="T0" fmla="*/ 27 w 28"/>
                  <a:gd name="T1" fmla="*/ 25 h 31"/>
                  <a:gd name="T2" fmla="*/ 27 w 28"/>
                  <a:gd name="T3" fmla="*/ 27 h 31"/>
                  <a:gd name="T4" fmla="*/ 28 w 28"/>
                  <a:gd name="T5" fmla="*/ 28 h 31"/>
                  <a:gd name="T6" fmla="*/ 27 w 28"/>
                  <a:gd name="T7" fmla="*/ 30 h 31"/>
                  <a:gd name="T8" fmla="*/ 27 w 28"/>
                  <a:gd name="T9" fmla="*/ 31 h 31"/>
                  <a:gd name="T10" fmla="*/ 24 w 28"/>
                  <a:gd name="T11" fmla="*/ 30 h 31"/>
                  <a:gd name="T12" fmla="*/ 0 w 28"/>
                  <a:gd name="T13" fmla="*/ 5 h 31"/>
                  <a:gd name="T14" fmla="*/ 0 w 28"/>
                  <a:gd name="T15" fmla="*/ 3 h 31"/>
                  <a:gd name="T16" fmla="*/ 0 w 28"/>
                  <a:gd name="T17" fmla="*/ 2 h 31"/>
                  <a:gd name="T18" fmla="*/ 0 w 28"/>
                  <a:gd name="T19" fmla="*/ 2 h 31"/>
                  <a:gd name="T20" fmla="*/ 2 w 28"/>
                  <a:gd name="T21" fmla="*/ 0 h 31"/>
                  <a:gd name="T22" fmla="*/ 5 w 28"/>
                  <a:gd name="T23" fmla="*/ 3 h 31"/>
                  <a:gd name="T24" fmla="*/ 8 w 28"/>
                  <a:gd name="T25" fmla="*/ 6 h 31"/>
                  <a:gd name="T26" fmla="*/ 11 w 28"/>
                  <a:gd name="T27" fmla="*/ 10 h 31"/>
                  <a:gd name="T28" fmla="*/ 14 w 28"/>
                  <a:gd name="T29" fmla="*/ 14 h 31"/>
                  <a:gd name="T30" fmla="*/ 17 w 28"/>
                  <a:gd name="T31" fmla="*/ 17 h 31"/>
                  <a:gd name="T32" fmla="*/ 20 w 28"/>
                  <a:gd name="T33" fmla="*/ 20 h 31"/>
                  <a:gd name="T34" fmla="*/ 24 w 28"/>
                  <a:gd name="T35" fmla="*/ 22 h 31"/>
                  <a:gd name="T36" fmla="*/ 27 w 28"/>
                  <a:gd name="T37" fmla="*/ 25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31"/>
                  <a:gd name="T59" fmla="*/ 28 w 28"/>
                  <a:gd name="T60" fmla="*/ 31 h 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31">
                    <a:moveTo>
                      <a:pt x="27" y="25"/>
                    </a:moveTo>
                    <a:lnTo>
                      <a:pt x="27" y="27"/>
                    </a:lnTo>
                    <a:lnTo>
                      <a:pt x="28" y="28"/>
                    </a:lnTo>
                    <a:lnTo>
                      <a:pt x="27" y="30"/>
                    </a:lnTo>
                    <a:lnTo>
                      <a:pt x="27" y="31"/>
                    </a:lnTo>
                    <a:lnTo>
                      <a:pt x="24" y="30"/>
                    </a:lnTo>
                    <a:lnTo>
                      <a:pt x="0" y="5"/>
                    </a:lnTo>
                    <a:lnTo>
                      <a:pt x="0" y="3"/>
                    </a:lnTo>
                    <a:lnTo>
                      <a:pt x="0" y="2"/>
                    </a:lnTo>
                    <a:lnTo>
                      <a:pt x="2" y="0"/>
                    </a:lnTo>
                    <a:lnTo>
                      <a:pt x="5" y="3"/>
                    </a:lnTo>
                    <a:lnTo>
                      <a:pt x="8" y="6"/>
                    </a:lnTo>
                    <a:lnTo>
                      <a:pt x="11" y="10"/>
                    </a:lnTo>
                    <a:lnTo>
                      <a:pt x="14" y="14"/>
                    </a:lnTo>
                    <a:lnTo>
                      <a:pt x="17" y="17"/>
                    </a:lnTo>
                    <a:lnTo>
                      <a:pt x="20" y="20"/>
                    </a:lnTo>
                    <a:lnTo>
                      <a:pt x="24" y="22"/>
                    </a:lnTo>
                    <a:lnTo>
                      <a:pt x="27" y="25"/>
                    </a:lnTo>
                    <a:close/>
                  </a:path>
                </a:pathLst>
              </a:custGeom>
              <a:solidFill>
                <a:srgbClr val="FFFFFF"/>
              </a:solidFill>
              <a:ln w="9525">
                <a:noFill/>
                <a:round/>
                <a:headEnd/>
                <a:tailEnd/>
              </a:ln>
            </p:spPr>
            <p:txBody>
              <a:bodyPr/>
              <a:lstStyle/>
              <a:p>
                <a:endParaRPr lang="en-US" dirty="0"/>
              </a:p>
            </p:txBody>
          </p:sp>
          <p:sp>
            <p:nvSpPr>
              <p:cNvPr id="122537" name="Freeform 681"/>
              <p:cNvSpPr>
                <a:spLocks/>
              </p:cNvSpPr>
              <p:nvPr/>
            </p:nvSpPr>
            <p:spPr bwMode="auto">
              <a:xfrm>
                <a:off x="1716" y="3228"/>
                <a:ext cx="13" cy="14"/>
              </a:xfrm>
              <a:custGeom>
                <a:avLst/>
                <a:gdLst>
                  <a:gd name="T0" fmla="*/ 13 w 13"/>
                  <a:gd name="T1" fmla="*/ 14 h 14"/>
                  <a:gd name="T2" fmla="*/ 11 w 13"/>
                  <a:gd name="T3" fmla="*/ 14 h 14"/>
                  <a:gd name="T4" fmla="*/ 9 w 13"/>
                  <a:gd name="T5" fmla="*/ 13 h 14"/>
                  <a:gd name="T6" fmla="*/ 8 w 13"/>
                  <a:gd name="T7" fmla="*/ 11 h 14"/>
                  <a:gd name="T8" fmla="*/ 6 w 13"/>
                  <a:gd name="T9" fmla="*/ 9 h 14"/>
                  <a:gd name="T10" fmla="*/ 5 w 13"/>
                  <a:gd name="T11" fmla="*/ 8 h 14"/>
                  <a:gd name="T12" fmla="*/ 3 w 13"/>
                  <a:gd name="T13" fmla="*/ 6 h 14"/>
                  <a:gd name="T14" fmla="*/ 2 w 13"/>
                  <a:gd name="T15" fmla="*/ 5 h 14"/>
                  <a:gd name="T16" fmla="*/ 0 w 13"/>
                  <a:gd name="T17" fmla="*/ 3 h 14"/>
                  <a:gd name="T18" fmla="*/ 0 w 13"/>
                  <a:gd name="T19" fmla="*/ 2 h 14"/>
                  <a:gd name="T20" fmla="*/ 0 w 13"/>
                  <a:gd name="T21" fmla="*/ 2 h 14"/>
                  <a:gd name="T22" fmla="*/ 0 w 13"/>
                  <a:gd name="T23" fmla="*/ 0 h 14"/>
                  <a:gd name="T24" fmla="*/ 2 w 13"/>
                  <a:gd name="T25" fmla="*/ 0 h 14"/>
                  <a:gd name="T26" fmla="*/ 2 w 13"/>
                  <a:gd name="T27" fmla="*/ 2 h 14"/>
                  <a:gd name="T28" fmla="*/ 5 w 13"/>
                  <a:gd name="T29" fmla="*/ 3 h 14"/>
                  <a:gd name="T30" fmla="*/ 6 w 13"/>
                  <a:gd name="T31" fmla="*/ 5 h 14"/>
                  <a:gd name="T32" fmla="*/ 8 w 13"/>
                  <a:gd name="T33" fmla="*/ 6 h 14"/>
                  <a:gd name="T34" fmla="*/ 9 w 13"/>
                  <a:gd name="T35" fmla="*/ 8 h 14"/>
                  <a:gd name="T36" fmla="*/ 11 w 13"/>
                  <a:gd name="T37" fmla="*/ 9 h 14"/>
                  <a:gd name="T38" fmla="*/ 13 w 13"/>
                  <a:gd name="T39" fmla="*/ 11 h 14"/>
                  <a:gd name="T40" fmla="*/ 13 w 13"/>
                  <a:gd name="T41" fmla="*/ 14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
                  <a:gd name="T64" fmla="*/ 0 h 14"/>
                  <a:gd name="T65" fmla="*/ 13 w 13"/>
                  <a:gd name="T66" fmla="*/ 14 h 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 h="14">
                    <a:moveTo>
                      <a:pt x="13" y="14"/>
                    </a:moveTo>
                    <a:lnTo>
                      <a:pt x="11" y="14"/>
                    </a:lnTo>
                    <a:lnTo>
                      <a:pt x="9" y="13"/>
                    </a:lnTo>
                    <a:lnTo>
                      <a:pt x="8" y="11"/>
                    </a:lnTo>
                    <a:lnTo>
                      <a:pt x="6" y="9"/>
                    </a:lnTo>
                    <a:lnTo>
                      <a:pt x="5" y="8"/>
                    </a:lnTo>
                    <a:lnTo>
                      <a:pt x="3" y="6"/>
                    </a:lnTo>
                    <a:lnTo>
                      <a:pt x="2" y="5"/>
                    </a:lnTo>
                    <a:lnTo>
                      <a:pt x="0" y="3"/>
                    </a:lnTo>
                    <a:lnTo>
                      <a:pt x="0" y="2"/>
                    </a:lnTo>
                    <a:lnTo>
                      <a:pt x="0" y="0"/>
                    </a:lnTo>
                    <a:lnTo>
                      <a:pt x="2" y="0"/>
                    </a:lnTo>
                    <a:lnTo>
                      <a:pt x="2" y="2"/>
                    </a:lnTo>
                    <a:lnTo>
                      <a:pt x="5" y="3"/>
                    </a:lnTo>
                    <a:lnTo>
                      <a:pt x="6" y="5"/>
                    </a:lnTo>
                    <a:lnTo>
                      <a:pt x="8" y="6"/>
                    </a:lnTo>
                    <a:lnTo>
                      <a:pt x="9" y="8"/>
                    </a:lnTo>
                    <a:lnTo>
                      <a:pt x="11" y="9"/>
                    </a:lnTo>
                    <a:lnTo>
                      <a:pt x="13" y="11"/>
                    </a:lnTo>
                    <a:lnTo>
                      <a:pt x="13" y="14"/>
                    </a:lnTo>
                    <a:close/>
                  </a:path>
                </a:pathLst>
              </a:custGeom>
              <a:solidFill>
                <a:srgbClr val="FFFFFF"/>
              </a:solidFill>
              <a:ln w="9525">
                <a:noFill/>
                <a:round/>
                <a:headEnd/>
                <a:tailEnd/>
              </a:ln>
            </p:spPr>
            <p:txBody>
              <a:bodyPr/>
              <a:lstStyle/>
              <a:p>
                <a:endParaRPr lang="en-US" dirty="0"/>
              </a:p>
            </p:txBody>
          </p:sp>
          <p:sp>
            <p:nvSpPr>
              <p:cNvPr id="122538" name="Freeform 682"/>
              <p:cNvSpPr>
                <a:spLocks/>
              </p:cNvSpPr>
              <p:nvPr/>
            </p:nvSpPr>
            <p:spPr bwMode="auto">
              <a:xfrm>
                <a:off x="1782" y="3228"/>
                <a:ext cx="23" cy="27"/>
              </a:xfrm>
              <a:custGeom>
                <a:avLst/>
                <a:gdLst>
                  <a:gd name="T0" fmla="*/ 23 w 23"/>
                  <a:gd name="T1" fmla="*/ 25 h 27"/>
                  <a:gd name="T2" fmla="*/ 23 w 23"/>
                  <a:gd name="T3" fmla="*/ 27 h 27"/>
                  <a:gd name="T4" fmla="*/ 21 w 23"/>
                  <a:gd name="T5" fmla="*/ 27 h 27"/>
                  <a:gd name="T6" fmla="*/ 18 w 23"/>
                  <a:gd name="T7" fmla="*/ 24 h 27"/>
                  <a:gd name="T8" fmla="*/ 15 w 23"/>
                  <a:gd name="T9" fmla="*/ 20 h 27"/>
                  <a:gd name="T10" fmla="*/ 12 w 23"/>
                  <a:gd name="T11" fmla="*/ 17 h 27"/>
                  <a:gd name="T12" fmla="*/ 9 w 23"/>
                  <a:gd name="T13" fmla="*/ 14 h 27"/>
                  <a:gd name="T14" fmla="*/ 7 w 23"/>
                  <a:gd name="T15" fmla="*/ 13 h 27"/>
                  <a:gd name="T16" fmla="*/ 4 w 23"/>
                  <a:gd name="T17" fmla="*/ 9 h 27"/>
                  <a:gd name="T18" fmla="*/ 3 w 23"/>
                  <a:gd name="T19" fmla="*/ 6 h 27"/>
                  <a:gd name="T20" fmla="*/ 0 w 23"/>
                  <a:gd name="T21" fmla="*/ 3 h 27"/>
                  <a:gd name="T22" fmla="*/ 1 w 23"/>
                  <a:gd name="T23" fmla="*/ 0 h 27"/>
                  <a:gd name="T24" fmla="*/ 4 w 23"/>
                  <a:gd name="T25" fmla="*/ 3 h 27"/>
                  <a:gd name="T26" fmla="*/ 7 w 23"/>
                  <a:gd name="T27" fmla="*/ 6 h 27"/>
                  <a:gd name="T28" fmla="*/ 9 w 23"/>
                  <a:gd name="T29" fmla="*/ 9 h 27"/>
                  <a:gd name="T30" fmla="*/ 12 w 23"/>
                  <a:gd name="T31" fmla="*/ 13 h 27"/>
                  <a:gd name="T32" fmla="*/ 15 w 23"/>
                  <a:gd name="T33" fmla="*/ 16 h 27"/>
                  <a:gd name="T34" fmla="*/ 18 w 23"/>
                  <a:gd name="T35" fmla="*/ 19 h 27"/>
                  <a:gd name="T36" fmla="*/ 21 w 23"/>
                  <a:gd name="T37" fmla="*/ 22 h 27"/>
                  <a:gd name="T38" fmla="*/ 23 w 23"/>
                  <a:gd name="T39" fmla="*/ 25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
                  <a:gd name="T61" fmla="*/ 0 h 27"/>
                  <a:gd name="T62" fmla="*/ 23 w 23"/>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 h="27">
                    <a:moveTo>
                      <a:pt x="23" y="25"/>
                    </a:moveTo>
                    <a:lnTo>
                      <a:pt x="23" y="27"/>
                    </a:lnTo>
                    <a:lnTo>
                      <a:pt x="21" y="27"/>
                    </a:lnTo>
                    <a:lnTo>
                      <a:pt x="18" y="24"/>
                    </a:lnTo>
                    <a:lnTo>
                      <a:pt x="15" y="20"/>
                    </a:lnTo>
                    <a:lnTo>
                      <a:pt x="12" y="17"/>
                    </a:lnTo>
                    <a:lnTo>
                      <a:pt x="9" y="14"/>
                    </a:lnTo>
                    <a:lnTo>
                      <a:pt x="7" y="13"/>
                    </a:lnTo>
                    <a:lnTo>
                      <a:pt x="4" y="9"/>
                    </a:lnTo>
                    <a:lnTo>
                      <a:pt x="3" y="6"/>
                    </a:lnTo>
                    <a:lnTo>
                      <a:pt x="0" y="3"/>
                    </a:lnTo>
                    <a:lnTo>
                      <a:pt x="1" y="0"/>
                    </a:lnTo>
                    <a:lnTo>
                      <a:pt x="4" y="3"/>
                    </a:lnTo>
                    <a:lnTo>
                      <a:pt x="7" y="6"/>
                    </a:lnTo>
                    <a:lnTo>
                      <a:pt x="9" y="9"/>
                    </a:lnTo>
                    <a:lnTo>
                      <a:pt x="12" y="13"/>
                    </a:lnTo>
                    <a:lnTo>
                      <a:pt x="15" y="16"/>
                    </a:lnTo>
                    <a:lnTo>
                      <a:pt x="18" y="19"/>
                    </a:lnTo>
                    <a:lnTo>
                      <a:pt x="21" y="22"/>
                    </a:lnTo>
                    <a:lnTo>
                      <a:pt x="23" y="25"/>
                    </a:lnTo>
                    <a:close/>
                  </a:path>
                </a:pathLst>
              </a:custGeom>
              <a:solidFill>
                <a:srgbClr val="FFFFFF"/>
              </a:solidFill>
              <a:ln w="9525">
                <a:noFill/>
                <a:round/>
                <a:headEnd/>
                <a:tailEnd/>
              </a:ln>
            </p:spPr>
            <p:txBody>
              <a:bodyPr/>
              <a:lstStyle/>
              <a:p>
                <a:endParaRPr lang="en-US" dirty="0"/>
              </a:p>
            </p:txBody>
          </p:sp>
          <p:sp>
            <p:nvSpPr>
              <p:cNvPr id="122539" name="Freeform 683"/>
              <p:cNvSpPr>
                <a:spLocks/>
              </p:cNvSpPr>
              <p:nvPr/>
            </p:nvSpPr>
            <p:spPr bwMode="auto">
              <a:xfrm>
                <a:off x="1727" y="3233"/>
                <a:ext cx="2" cy="3"/>
              </a:xfrm>
              <a:custGeom>
                <a:avLst/>
                <a:gdLst>
                  <a:gd name="T0" fmla="*/ 0 w 2"/>
                  <a:gd name="T1" fmla="*/ 0 h 3"/>
                  <a:gd name="T2" fmla="*/ 2 w 2"/>
                  <a:gd name="T3" fmla="*/ 3 h 3"/>
                  <a:gd name="T4" fmla="*/ 0 w 2"/>
                  <a:gd name="T5" fmla="*/ 0 h 3"/>
                  <a:gd name="T6" fmla="*/ 0 60000 65536"/>
                  <a:gd name="T7" fmla="*/ 0 60000 65536"/>
                  <a:gd name="T8" fmla="*/ 0 60000 65536"/>
                  <a:gd name="T9" fmla="*/ 0 w 2"/>
                  <a:gd name="T10" fmla="*/ 0 h 3"/>
                  <a:gd name="T11" fmla="*/ 2 w 2"/>
                  <a:gd name="T12" fmla="*/ 3 h 3"/>
                </a:gdLst>
                <a:ahLst/>
                <a:cxnLst>
                  <a:cxn ang="T6">
                    <a:pos x="T0" y="T1"/>
                  </a:cxn>
                  <a:cxn ang="T7">
                    <a:pos x="T2" y="T3"/>
                  </a:cxn>
                  <a:cxn ang="T8">
                    <a:pos x="T4" y="T5"/>
                  </a:cxn>
                </a:cxnLst>
                <a:rect l="T9" t="T10" r="T11" b="T12"/>
                <a:pathLst>
                  <a:path w="2" h="3">
                    <a:moveTo>
                      <a:pt x="0" y="0"/>
                    </a:moveTo>
                    <a:lnTo>
                      <a:pt x="2" y="3"/>
                    </a:lnTo>
                    <a:lnTo>
                      <a:pt x="0" y="0"/>
                    </a:lnTo>
                    <a:close/>
                  </a:path>
                </a:pathLst>
              </a:custGeom>
              <a:solidFill>
                <a:srgbClr val="FFFFFF"/>
              </a:solidFill>
              <a:ln w="9525">
                <a:noFill/>
                <a:round/>
                <a:headEnd/>
                <a:tailEnd/>
              </a:ln>
            </p:spPr>
            <p:txBody>
              <a:bodyPr/>
              <a:lstStyle/>
              <a:p>
                <a:endParaRPr lang="en-US" dirty="0"/>
              </a:p>
            </p:txBody>
          </p:sp>
          <p:sp>
            <p:nvSpPr>
              <p:cNvPr id="122540" name="Freeform 684"/>
              <p:cNvSpPr>
                <a:spLocks/>
              </p:cNvSpPr>
              <p:nvPr/>
            </p:nvSpPr>
            <p:spPr bwMode="auto">
              <a:xfrm>
                <a:off x="1778" y="3236"/>
                <a:ext cx="27" cy="28"/>
              </a:xfrm>
              <a:custGeom>
                <a:avLst/>
                <a:gdLst>
                  <a:gd name="T0" fmla="*/ 13 w 27"/>
                  <a:gd name="T1" fmla="*/ 9 h 28"/>
                  <a:gd name="T2" fmla="*/ 27 w 27"/>
                  <a:gd name="T3" fmla="*/ 23 h 28"/>
                  <a:gd name="T4" fmla="*/ 27 w 27"/>
                  <a:gd name="T5" fmla="*/ 25 h 28"/>
                  <a:gd name="T6" fmla="*/ 27 w 27"/>
                  <a:gd name="T7" fmla="*/ 26 h 28"/>
                  <a:gd name="T8" fmla="*/ 27 w 27"/>
                  <a:gd name="T9" fmla="*/ 26 h 28"/>
                  <a:gd name="T10" fmla="*/ 27 w 27"/>
                  <a:gd name="T11" fmla="*/ 28 h 28"/>
                  <a:gd name="T12" fmla="*/ 24 w 27"/>
                  <a:gd name="T13" fmla="*/ 26 h 28"/>
                  <a:gd name="T14" fmla="*/ 21 w 27"/>
                  <a:gd name="T15" fmla="*/ 23 h 28"/>
                  <a:gd name="T16" fmla="*/ 18 w 27"/>
                  <a:gd name="T17" fmla="*/ 20 h 28"/>
                  <a:gd name="T18" fmla="*/ 14 w 27"/>
                  <a:gd name="T19" fmla="*/ 17 h 28"/>
                  <a:gd name="T20" fmla="*/ 11 w 27"/>
                  <a:gd name="T21" fmla="*/ 14 h 28"/>
                  <a:gd name="T22" fmla="*/ 8 w 27"/>
                  <a:gd name="T23" fmla="*/ 11 h 28"/>
                  <a:gd name="T24" fmla="*/ 5 w 27"/>
                  <a:gd name="T25" fmla="*/ 8 h 28"/>
                  <a:gd name="T26" fmla="*/ 2 w 27"/>
                  <a:gd name="T27" fmla="*/ 3 h 28"/>
                  <a:gd name="T28" fmla="*/ 2 w 27"/>
                  <a:gd name="T29" fmla="*/ 3 h 28"/>
                  <a:gd name="T30" fmla="*/ 0 w 27"/>
                  <a:gd name="T31" fmla="*/ 1 h 28"/>
                  <a:gd name="T32" fmla="*/ 0 w 27"/>
                  <a:gd name="T33" fmla="*/ 0 h 28"/>
                  <a:gd name="T34" fmla="*/ 2 w 27"/>
                  <a:gd name="T35" fmla="*/ 0 h 28"/>
                  <a:gd name="T36" fmla="*/ 4 w 27"/>
                  <a:gd name="T37" fmla="*/ 0 h 28"/>
                  <a:gd name="T38" fmla="*/ 5 w 27"/>
                  <a:gd name="T39" fmla="*/ 1 h 28"/>
                  <a:gd name="T40" fmla="*/ 7 w 27"/>
                  <a:gd name="T41" fmla="*/ 3 h 28"/>
                  <a:gd name="T42" fmla="*/ 8 w 27"/>
                  <a:gd name="T43" fmla="*/ 5 h 28"/>
                  <a:gd name="T44" fmla="*/ 8 w 27"/>
                  <a:gd name="T45" fmla="*/ 6 h 28"/>
                  <a:gd name="T46" fmla="*/ 10 w 27"/>
                  <a:gd name="T47" fmla="*/ 8 h 28"/>
                  <a:gd name="T48" fmla="*/ 11 w 27"/>
                  <a:gd name="T49" fmla="*/ 8 h 28"/>
                  <a:gd name="T50" fmla="*/ 13 w 27"/>
                  <a:gd name="T51" fmla="*/ 9 h 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
                  <a:gd name="T79" fmla="*/ 0 h 28"/>
                  <a:gd name="T80" fmla="*/ 27 w 27"/>
                  <a:gd name="T81" fmla="*/ 28 h 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 h="28">
                    <a:moveTo>
                      <a:pt x="13" y="9"/>
                    </a:moveTo>
                    <a:lnTo>
                      <a:pt x="27" y="23"/>
                    </a:lnTo>
                    <a:lnTo>
                      <a:pt x="27" y="25"/>
                    </a:lnTo>
                    <a:lnTo>
                      <a:pt x="27" y="26"/>
                    </a:lnTo>
                    <a:lnTo>
                      <a:pt x="27" y="28"/>
                    </a:lnTo>
                    <a:lnTo>
                      <a:pt x="24" y="26"/>
                    </a:lnTo>
                    <a:lnTo>
                      <a:pt x="21" y="23"/>
                    </a:lnTo>
                    <a:lnTo>
                      <a:pt x="18" y="20"/>
                    </a:lnTo>
                    <a:lnTo>
                      <a:pt x="14" y="17"/>
                    </a:lnTo>
                    <a:lnTo>
                      <a:pt x="11" y="14"/>
                    </a:lnTo>
                    <a:lnTo>
                      <a:pt x="8" y="11"/>
                    </a:lnTo>
                    <a:lnTo>
                      <a:pt x="5" y="8"/>
                    </a:lnTo>
                    <a:lnTo>
                      <a:pt x="2" y="3"/>
                    </a:lnTo>
                    <a:lnTo>
                      <a:pt x="0" y="1"/>
                    </a:lnTo>
                    <a:lnTo>
                      <a:pt x="0" y="0"/>
                    </a:lnTo>
                    <a:lnTo>
                      <a:pt x="2" y="0"/>
                    </a:lnTo>
                    <a:lnTo>
                      <a:pt x="4" y="0"/>
                    </a:lnTo>
                    <a:lnTo>
                      <a:pt x="5" y="1"/>
                    </a:lnTo>
                    <a:lnTo>
                      <a:pt x="7" y="3"/>
                    </a:lnTo>
                    <a:lnTo>
                      <a:pt x="8" y="5"/>
                    </a:lnTo>
                    <a:lnTo>
                      <a:pt x="8" y="6"/>
                    </a:lnTo>
                    <a:lnTo>
                      <a:pt x="10" y="8"/>
                    </a:lnTo>
                    <a:lnTo>
                      <a:pt x="11" y="8"/>
                    </a:lnTo>
                    <a:lnTo>
                      <a:pt x="13" y="9"/>
                    </a:lnTo>
                    <a:close/>
                  </a:path>
                </a:pathLst>
              </a:custGeom>
              <a:solidFill>
                <a:srgbClr val="FFFFFF"/>
              </a:solidFill>
              <a:ln w="9525">
                <a:noFill/>
                <a:round/>
                <a:headEnd/>
                <a:tailEnd/>
              </a:ln>
            </p:spPr>
            <p:txBody>
              <a:bodyPr/>
              <a:lstStyle/>
              <a:p>
                <a:endParaRPr lang="en-US" dirty="0"/>
              </a:p>
            </p:txBody>
          </p:sp>
          <p:sp>
            <p:nvSpPr>
              <p:cNvPr id="122541" name="Freeform 685"/>
              <p:cNvSpPr>
                <a:spLocks/>
              </p:cNvSpPr>
              <p:nvPr/>
            </p:nvSpPr>
            <p:spPr bwMode="auto">
              <a:xfrm>
                <a:off x="1730" y="3236"/>
                <a:ext cx="2" cy="3"/>
              </a:xfrm>
              <a:custGeom>
                <a:avLst/>
                <a:gdLst>
                  <a:gd name="T0" fmla="*/ 2 w 2"/>
                  <a:gd name="T1" fmla="*/ 1 h 3"/>
                  <a:gd name="T2" fmla="*/ 2 w 2"/>
                  <a:gd name="T3" fmla="*/ 3 h 3"/>
                  <a:gd name="T4" fmla="*/ 0 w 2"/>
                  <a:gd name="T5" fmla="*/ 1 h 3"/>
                  <a:gd name="T6" fmla="*/ 0 w 2"/>
                  <a:gd name="T7" fmla="*/ 1 h 3"/>
                  <a:gd name="T8" fmla="*/ 0 w 2"/>
                  <a:gd name="T9" fmla="*/ 0 h 3"/>
                  <a:gd name="T10" fmla="*/ 2 w 2"/>
                  <a:gd name="T11" fmla="*/ 0 h 3"/>
                  <a:gd name="T12" fmla="*/ 2 w 2"/>
                  <a:gd name="T13" fmla="*/ 0 h 3"/>
                  <a:gd name="T14" fmla="*/ 2 w 2"/>
                  <a:gd name="T15" fmla="*/ 1 h 3"/>
                  <a:gd name="T16" fmla="*/ 2 w 2"/>
                  <a:gd name="T17" fmla="*/ 1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3"/>
                  <a:gd name="T29" fmla="*/ 2 w 2"/>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3">
                    <a:moveTo>
                      <a:pt x="2" y="1"/>
                    </a:moveTo>
                    <a:lnTo>
                      <a:pt x="2" y="3"/>
                    </a:lnTo>
                    <a:lnTo>
                      <a:pt x="0" y="1"/>
                    </a:lnTo>
                    <a:lnTo>
                      <a:pt x="0" y="0"/>
                    </a:lnTo>
                    <a:lnTo>
                      <a:pt x="2" y="0"/>
                    </a:lnTo>
                    <a:lnTo>
                      <a:pt x="2" y="1"/>
                    </a:lnTo>
                    <a:close/>
                  </a:path>
                </a:pathLst>
              </a:custGeom>
              <a:solidFill>
                <a:srgbClr val="FFFFFF"/>
              </a:solidFill>
              <a:ln w="9525">
                <a:noFill/>
                <a:round/>
                <a:headEnd/>
                <a:tailEnd/>
              </a:ln>
            </p:spPr>
            <p:txBody>
              <a:bodyPr/>
              <a:lstStyle/>
              <a:p>
                <a:endParaRPr lang="en-US" dirty="0"/>
              </a:p>
            </p:txBody>
          </p:sp>
          <p:sp>
            <p:nvSpPr>
              <p:cNvPr id="122542" name="Freeform 686"/>
              <p:cNvSpPr>
                <a:spLocks/>
              </p:cNvSpPr>
              <p:nvPr/>
            </p:nvSpPr>
            <p:spPr bwMode="auto">
              <a:xfrm>
                <a:off x="1716" y="3237"/>
                <a:ext cx="11" cy="13"/>
              </a:xfrm>
              <a:custGeom>
                <a:avLst/>
                <a:gdLst>
                  <a:gd name="T0" fmla="*/ 11 w 11"/>
                  <a:gd name="T1" fmla="*/ 10 h 13"/>
                  <a:gd name="T2" fmla="*/ 9 w 11"/>
                  <a:gd name="T3" fmla="*/ 11 h 13"/>
                  <a:gd name="T4" fmla="*/ 9 w 11"/>
                  <a:gd name="T5" fmla="*/ 13 h 13"/>
                  <a:gd name="T6" fmla="*/ 8 w 11"/>
                  <a:gd name="T7" fmla="*/ 13 h 13"/>
                  <a:gd name="T8" fmla="*/ 8 w 11"/>
                  <a:gd name="T9" fmla="*/ 13 h 13"/>
                  <a:gd name="T10" fmla="*/ 6 w 11"/>
                  <a:gd name="T11" fmla="*/ 11 h 13"/>
                  <a:gd name="T12" fmla="*/ 5 w 11"/>
                  <a:gd name="T13" fmla="*/ 11 h 13"/>
                  <a:gd name="T14" fmla="*/ 5 w 11"/>
                  <a:gd name="T15" fmla="*/ 10 h 13"/>
                  <a:gd name="T16" fmla="*/ 5 w 11"/>
                  <a:gd name="T17" fmla="*/ 10 h 13"/>
                  <a:gd name="T18" fmla="*/ 3 w 11"/>
                  <a:gd name="T19" fmla="*/ 8 h 13"/>
                  <a:gd name="T20" fmla="*/ 3 w 11"/>
                  <a:gd name="T21" fmla="*/ 7 h 13"/>
                  <a:gd name="T22" fmla="*/ 2 w 11"/>
                  <a:gd name="T23" fmla="*/ 7 h 13"/>
                  <a:gd name="T24" fmla="*/ 0 w 11"/>
                  <a:gd name="T25" fmla="*/ 5 h 13"/>
                  <a:gd name="T26" fmla="*/ 0 w 11"/>
                  <a:gd name="T27" fmla="*/ 5 h 13"/>
                  <a:gd name="T28" fmla="*/ 0 w 11"/>
                  <a:gd name="T29" fmla="*/ 4 h 13"/>
                  <a:gd name="T30" fmla="*/ 0 w 11"/>
                  <a:gd name="T31" fmla="*/ 2 h 13"/>
                  <a:gd name="T32" fmla="*/ 0 w 11"/>
                  <a:gd name="T33" fmla="*/ 0 h 13"/>
                  <a:gd name="T34" fmla="*/ 2 w 11"/>
                  <a:gd name="T35" fmla="*/ 2 h 13"/>
                  <a:gd name="T36" fmla="*/ 3 w 11"/>
                  <a:gd name="T37" fmla="*/ 2 h 13"/>
                  <a:gd name="T38" fmla="*/ 5 w 11"/>
                  <a:gd name="T39" fmla="*/ 4 h 13"/>
                  <a:gd name="T40" fmla="*/ 6 w 11"/>
                  <a:gd name="T41" fmla="*/ 5 h 13"/>
                  <a:gd name="T42" fmla="*/ 8 w 11"/>
                  <a:gd name="T43" fmla="*/ 7 h 13"/>
                  <a:gd name="T44" fmla="*/ 8 w 11"/>
                  <a:gd name="T45" fmla="*/ 8 h 13"/>
                  <a:gd name="T46" fmla="*/ 9 w 11"/>
                  <a:gd name="T47" fmla="*/ 8 h 13"/>
                  <a:gd name="T48" fmla="*/ 11 w 11"/>
                  <a:gd name="T49" fmla="*/ 10 h 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
                  <a:gd name="T76" fmla="*/ 0 h 13"/>
                  <a:gd name="T77" fmla="*/ 11 w 11"/>
                  <a:gd name="T78" fmla="*/ 13 h 1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 h="13">
                    <a:moveTo>
                      <a:pt x="11" y="10"/>
                    </a:moveTo>
                    <a:lnTo>
                      <a:pt x="9" y="11"/>
                    </a:lnTo>
                    <a:lnTo>
                      <a:pt x="9" y="13"/>
                    </a:lnTo>
                    <a:lnTo>
                      <a:pt x="8" y="13"/>
                    </a:lnTo>
                    <a:lnTo>
                      <a:pt x="6" y="11"/>
                    </a:lnTo>
                    <a:lnTo>
                      <a:pt x="5" y="11"/>
                    </a:lnTo>
                    <a:lnTo>
                      <a:pt x="5" y="10"/>
                    </a:lnTo>
                    <a:lnTo>
                      <a:pt x="3" y="8"/>
                    </a:lnTo>
                    <a:lnTo>
                      <a:pt x="3" y="7"/>
                    </a:lnTo>
                    <a:lnTo>
                      <a:pt x="2" y="7"/>
                    </a:lnTo>
                    <a:lnTo>
                      <a:pt x="0" y="5"/>
                    </a:lnTo>
                    <a:lnTo>
                      <a:pt x="0" y="4"/>
                    </a:lnTo>
                    <a:lnTo>
                      <a:pt x="0" y="2"/>
                    </a:lnTo>
                    <a:lnTo>
                      <a:pt x="0" y="0"/>
                    </a:lnTo>
                    <a:lnTo>
                      <a:pt x="2" y="2"/>
                    </a:lnTo>
                    <a:lnTo>
                      <a:pt x="3" y="2"/>
                    </a:lnTo>
                    <a:lnTo>
                      <a:pt x="5" y="4"/>
                    </a:lnTo>
                    <a:lnTo>
                      <a:pt x="6" y="5"/>
                    </a:lnTo>
                    <a:lnTo>
                      <a:pt x="8" y="7"/>
                    </a:lnTo>
                    <a:lnTo>
                      <a:pt x="8" y="8"/>
                    </a:lnTo>
                    <a:lnTo>
                      <a:pt x="9" y="8"/>
                    </a:lnTo>
                    <a:lnTo>
                      <a:pt x="11" y="10"/>
                    </a:lnTo>
                    <a:close/>
                  </a:path>
                </a:pathLst>
              </a:custGeom>
              <a:solidFill>
                <a:srgbClr val="FFFFFF"/>
              </a:solidFill>
              <a:ln w="9525">
                <a:noFill/>
                <a:round/>
                <a:headEnd/>
                <a:tailEnd/>
              </a:ln>
            </p:spPr>
            <p:txBody>
              <a:bodyPr/>
              <a:lstStyle/>
              <a:p>
                <a:endParaRPr lang="en-US" dirty="0"/>
              </a:p>
            </p:txBody>
          </p:sp>
          <p:sp>
            <p:nvSpPr>
              <p:cNvPr id="122543" name="Freeform 687"/>
              <p:cNvSpPr>
                <a:spLocks/>
              </p:cNvSpPr>
              <p:nvPr/>
            </p:nvSpPr>
            <p:spPr bwMode="auto">
              <a:xfrm>
                <a:off x="1775" y="3241"/>
                <a:ext cx="30" cy="34"/>
              </a:xfrm>
              <a:custGeom>
                <a:avLst/>
                <a:gdLst>
                  <a:gd name="T0" fmla="*/ 30 w 30"/>
                  <a:gd name="T1" fmla="*/ 29 h 34"/>
                  <a:gd name="T2" fmla="*/ 30 w 30"/>
                  <a:gd name="T3" fmla="*/ 31 h 34"/>
                  <a:gd name="T4" fmla="*/ 28 w 30"/>
                  <a:gd name="T5" fmla="*/ 32 h 34"/>
                  <a:gd name="T6" fmla="*/ 28 w 30"/>
                  <a:gd name="T7" fmla="*/ 32 h 34"/>
                  <a:gd name="T8" fmla="*/ 27 w 30"/>
                  <a:gd name="T9" fmla="*/ 34 h 34"/>
                  <a:gd name="T10" fmla="*/ 25 w 30"/>
                  <a:gd name="T11" fmla="*/ 32 h 34"/>
                  <a:gd name="T12" fmla="*/ 25 w 30"/>
                  <a:gd name="T13" fmla="*/ 31 h 34"/>
                  <a:gd name="T14" fmla="*/ 24 w 30"/>
                  <a:gd name="T15" fmla="*/ 31 h 34"/>
                  <a:gd name="T16" fmla="*/ 22 w 30"/>
                  <a:gd name="T17" fmla="*/ 29 h 34"/>
                  <a:gd name="T18" fmla="*/ 21 w 30"/>
                  <a:gd name="T19" fmla="*/ 28 h 34"/>
                  <a:gd name="T20" fmla="*/ 19 w 30"/>
                  <a:gd name="T21" fmla="*/ 26 h 34"/>
                  <a:gd name="T22" fmla="*/ 19 w 30"/>
                  <a:gd name="T23" fmla="*/ 25 h 34"/>
                  <a:gd name="T24" fmla="*/ 17 w 30"/>
                  <a:gd name="T25" fmla="*/ 23 h 34"/>
                  <a:gd name="T26" fmla="*/ 0 w 30"/>
                  <a:gd name="T27" fmla="*/ 4 h 34"/>
                  <a:gd name="T28" fmla="*/ 0 w 30"/>
                  <a:gd name="T29" fmla="*/ 0 h 34"/>
                  <a:gd name="T30" fmla="*/ 3 w 30"/>
                  <a:gd name="T31" fmla="*/ 3 h 34"/>
                  <a:gd name="T32" fmla="*/ 8 w 30"/>
                  <a:gd name="T33" fmla="*/ 7 h 34"/>
                  <a:gd name="T34" fmla="*/ 11 w 30"/>
                  <a:gd name="T35" fmla="*/ 11 h 34"/>
                  <a:gd name="T36" fmla="*/ 16 w 30"/>
                  <a:gd name="T37" fmla="*/ 15 h 34"/>
                  <a:gd name="T38" fmla="*/ 19 w 30"/>
                  <a:gd name="T39" fmla="*/ 18 h 34"/>
                  <a:gd name="T40" fmla="*/ 22 w 30"/>
                  <a:gd name="T41" fmla="*/ 21 h 34"/>
                  <a:gd name="T42" fmla="*/ 25 w 30"/>
                  <a:gd name="T43" fmla="*/ 26 h 34"/>
                  <a:gd name="T44" fmla="*/ 30 w 30"/>
                  <a:gd name="T45" fmla="*/ 29 h 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
                  <a:gd name="T70" fmla="*/ 0 h 34"/>
                  <a:gd name="T71" fmla="*/ 30 w 30"/>
                  <a:gd name="T72" fmla="*/ 34 h 3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 h="34">
                    <a:moveTo>
                      <a:pt x="30" y="29"/>
                    </a:moveTo>
                    <a:lnTo>
                      <a:pt x="30" y="31"/>
                    </a:lnTo>
                    <a:lnTo>
                      <a:pt x="28" y="32"/>
                    </a:lnTo>
                    <a:lnTo>
                      <a:pt x="27" y="34"/>
                    </a:lnTo>
                    <a:lnTo>
                      <a:pt x="25" y="32"/>
                    </a:lnTo>
                    <a:lnTo>
                      <a:pt x="25" y="31"/>
                    </a:lnTo>
                    <a:lnTo>
                      <a:pt x="24" y="31"/>
                    </a:lnTo>
                    <a:lnTo>
                      <a:pt x="22" y="29"/>
                    </a:lnTo>
                    <a:lnTo>
                      <a:pt x="21" y="28"/>
                    </a:lnTo>
                    <a:lnTo>
                      <a:pt x="19" y="26"/>
                    </a:lnTo>
                    <a:lnTo>
                      <a:pt x="19" y="25"/>
                    </a:lnTo>
                    <a:lnTo>
                      <a:pt x="17" y="23"/>
                    </a:lnTo>
                    <a:lnTo>
                      <a:pt x="0" y="4"/>
                    </a:lnTo>
                    <a:lnTo>
                      <a:pt x="0" y="0"/>
                    </a:lnTo>
                    <a:lnTo>
                      <a:pt x="3" y="3"/>
                    </a:lnTo>
                    <a:lnTo>
                      <a:pt x="8" y="7"/>
                    </a:lnTo>
                    <a:lnTo>
                      <a:pt x="11" y="11"/>
                    </a:lnTo>
                    <a:lnTo>
                      <a:pt x="16" y="15"/>
                    </a:lnTo>
                    <a:lnTo>
                      <a:pt x="19" y="18"/>
                    </a:lnTo>
                    <a:lnTo>
                      <a:pt x="22" y="21"/>
                    </a:lnTo>
                    <a:lnTo>
                      <a:pt x="25" y="26"/>
                    </a:lnTo>
                    <a:lnTo>
                      <a:pt x="30" y="29"/>
                    </a:lnTo>
                    <a:close/>
                  </a:path>
                </a:pathLst>
              </a:custGeom>
              <a:solidFill>
                <a:srgbClr val="FFFFFF"/>
              </a:solidFill>
              <a:ln w="9525">
                <a:noFill/>
                <a:round/>
                <a:headEnd/>
                <a:tailEnd/>
              </a:ln>
            </p:spPr>
            <p:txBody>
              <a:bodyPr/>
              <a:lstStyle/>
              <a:p>
                <a:endParaRPr lang="en-US" dirty="0"/>
              </a:p>
            </p:txBody>
          </p:sp>
          <p:sp>
            <p:nvSpPr>
              <p:cNvPr id="122544" name="Freeform 688"/>
              <p:cNvSpPr>
                <a:spLocks/>
              </p:cNvSpPr>
              <p:nvPr/>
            </p:nvSpPr>
            <p:spPr bwMode="auto">
              <a:xfrm>
                <a:off x="1688" y="3245"/>
                <a:ext cx="23" cy="5"/>
              </a:xfrm>
              <a:custGeom>
                <a:avLst/>
                <a:gdLst>
                  <a:gd name="T0" fmla="*/ 23 w 23"/>
                  <a:gd name="T1" fmla="*/ 0 h 5"/>
                  <a:gd name="T2" fmla="*/ 23 w 23"/>
                  <a:gd name="T3" fmla="*/ 2 h 5"/>
                  <a:gd name="T4" fmla="*/ 20 w 23"/>
                  <a:gd name="T5" fmla="*/ 3 h 5"/>
                  <a:gd name="T6" fmla="*/ 17 w 23"/>
                  <a:gd name="T7" fmla="*/ 3 h 5"/>
                  <a:gd name="T8" fmla="*/ 14 w 23"/>
                  <a:gd name="T9" fmla="*/ 5 h 5"/>
                  <a:gd name="T10" fmla="*/ 11 w 23"/>
                  <a:gd name="T11" fmla="*/ 5 h 5"/>
                  <a:gd name="T12" fmla="*/ 8 w 23"/>
                  <a:gd name="T13" fmla="*/ 3 h 5"/>
                  <a:gd name="T14" fmla="*/ 5 w 23"/>
                  <a:gd name="T15" fmla="*/ 3 h 5"/>
                  <a:gd name="T16" fmla="*/ 3 w 23"/>
                  <a:gd name="T17" fmla="*/ 3 h 5"/>
                  <a:gd name="T18" fmla="*/ 0 w 23"/>
                  <a:gd name="T19" fmla="*/ 2 h 5"/>
                  <a:gd name="T20" fmla="*/ 0 w 23"/>
                  <a:gd name="T21" fmla="*/ 0 h 5"/>
                  <a:gd name="T22" fmla="*/ 3 w 23"/>
                  <a:gd name="T23" fmla="*/ 2 h 5"/>
                  <a:gd name="T24" fmla="*/ 6 w 23"/>
                  <a:gd name="T25" fmla="*/ 2 h 5"/>
                  <a:gd name="T26" fmla="*/ 9 w 23"/>
                  <a:gd name="T27" fmla="*/ 2 h 5"/>
                  <a:gd name="T28" fmla="*/ 12 w 23"/>
                  <a:gd name="T29" fmla="*/ 3 h 5"/>
                  <a:gd name="T30" fmla="*/ 16 w 23"/>
                  <a:gd name="T31" fmla="*/ 2 h 5"/>
                  <a:gd name="T32" fmla="*/ 19 w 23"/>
                  <a:gd name="T33" fmla="*/ 2 h 5"/>
                  <a:gd name="T34" fmla="*/ 20 w 23"/>
                  <a:gd name="T35" fmla="*/ 2 h 5"/>
                  <a:gd name="T36" fmla="*/ 23 w 23"/>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5"/>
                  <a:gd name="T59" fmla="*/ 23 w 23"/>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5">
                    <a:moveTo>
                      <a:pt x="23" y="0"/>
                    </a:moveTo>
                    <a:lnTo>
                      <a:pt x="23" y="2"/>
                    </a:lnTo>
                    <a:lnTo>
                      <a:pt x="20" y="3"/>
                    </a:lnTo>
                    <a:lnTo>
                      <a:pt x="17" y="3"/>
                    </a:lnTo>
                    <a:lnTo>
                      <a:pt x="14" y="5"/>
                    </a:lnTo>
                    <a:lnTo>
                      <a:pt x="11" y="5"/>
                    </a:lnTo>
                    <a:lnTo>
                      <a:pt x="8" y="3"/>
                    </a:lnTo>
                    <a:lnTo>
                      <a:pt x="5" y="3"/>
                    </a:lnTo>
                    <a:lnTo>
                      <a:pt x="3" y="3"/>
                    </a:lnTo>
                    <a:lnTo>
                      <a:pt x="0" y="2"/>
                    </a:lnTo>
                    <a:lnTo>
                      <a:pt x="0" y="0"/>
                    </a:lnTo>
                    <a:lnTo>
                      <a:pt x="3" y="2"/>
                    </a:lnTo>
                    <a:lnTo>
                      <a:pt x="6" y="2"/>
                    </a:lnTo>
                    <a:lnTo>
                      <a:pt x="9" y="2"/>
                    </a:lnTo>
                    <a:lnTo>
                      <a:pt x="12" y="3"/>
                    </a:lnTo>
                    <a:lnTo>
                      <a:pt x="16" y="2"/>
                    </a:lnTo>
                    <a:lnTo>
                      <a:pt x="19" y="2"/>
                    </a:lnTo>
                    <a:lnTo>
                      <a:pt x="20" y="2"/>
                    </a:lnTo>
                    <a:lnTo>
                      <a:pt x="23" y="0"/>
                    </a:lnTo>
                    <a:close/>
                  </a:path>
                </a:pathLst>
              </a:custGeom>
              <a:solidFill>
                <a:srgbClr val="FFFFFF"/>
              </a:solidFill>
              <a:ln w="9525">
                <a:noFill/>
                <a:round/>
                <a:headEnd/>
                <a:tailEnd/>
              </a:ln>
            </p:spPr>
            <p:txBody>
              <a:bodyPr/>
              <a:lstStyle/>
              <a:p>
                <a:endParaRPr lang="en-US" dirty="0"/>
              </a:p>
            </p:txBody>
          </p:sp>
          <p:sp>
            <p:nvSpPr>
              <p:cNvPr id="122545" name="Freeform 689"/>
              <p:cNvSpPr>
                <a:spLocks/>
              </p:cNvSpPr>
              <p:nvPr/>
            </p:nvSpPr>
            <p:spPr bwMode="auto">
              <a:xfrm>
                <a:off x="1715" y="3247"/>
                <a:ext cx="14" cy="19"/>
              </a:xfrm>
              <a:custGeom>
                <a:avLst/>
                <a:gdLst>
                  <a:gd name="T0" fmla="*/ 14 w 14"/>
                  <a:gd name="T1" fmla="*/ 17 h 19"/>
                  <a:gd name="T2" fmla="*/ 14 w 14"/>
                  <a:gd name="T3" fmla="*/ 19 h 19"/>
                  <a:gd name="T4" fmla="*/ 12 w 14"/>
                  <a:gd name="T5" fmla="*/ 17 h 19"/>
                  <a:gd name="T6" fmla="*/ 10 w 14"/>
                  <a:gd name="T7" fmla="*/ 15 h 19"/>
                  <a:gd name="T8" fmla="*/ 9 w 14"/>
                  <a:gd name="T9" fmla="*/ 14 h 19"/>
                  <a:gd name="T10" fmla="*/ 6 w 14"/>
                  <a:gd name="T11" fmla="*/ 12 h 19"/>
                  <a:gd name="T12" fmla="*/ 6 w 14"/>
                  <a:gd name="T13" fmla="*/ 11 h 19"/>
                  <a:gd name="T14" fmla="*/ 3 w 14"/>
                  <a:gd name="T15" fmla="*/ 9 h 19"/>
                  <a:gd name="T16" fmla="*/ 1 w 14"/>
                  <a:gd name="T17" fmla="*/ 8 h 19"/>
                  <a:gd name="T18" fmla="*/ 0 w 14"/>
                  <a:gd name="T19" fmla="*/ 5 h 19"/>
                  <a:gd name="T20" fmla="*/ 1 w 14"/>
                  <a:gd name="T21" fmla="*/ 0 h 19"/>
                  <a:gd name="T22" fmla="*/ 4 w 14"/>
                  <a:gd name="T23" fmla="*/ 1 h 19"/>
                  <a:gd name="T24" fmla="*/ 6 w 14"/>
                  <a:gd name="T25" fmla="*/ 5 h 19"/>
                  <a:gd name="T26" fmla="*/ 7 w 14"/>
                  <a:gd name="T27" fmla="*/ 6 h 19"/>
                  <a:gd name="T28" fmla="*/ 9 w 14"/>
                  <a:gd name="T29" fmla="*/ 8 h 19"/>
                  <a:gd name="T30" fmla="*/ 10 w 14"/>
                  <a:gd name="T31" fmla="*/ 9 h 19"/>
                  <a:gd name="T32" fmla="*/ 12 w 14"/>
                  <a:gd name="T33" fmla="*/ 11 h 19"/>
                  <a:gd name="T34" fmla="*/ 14 w 14"/>
                  <a:gd name="T35" fmla="*/ 14 h 19"/>
                  <a:gd name="T36" fmla="*/ 14 w 14"/>
                  <a:gd name="T37" fmla="*/ 17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
                  <a:gd name="T58" fmla="*/ 0 h 19"/>
                  <a:gd name="T59" fmla="*/ 14 w 14"/>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 h="19">
                    <a:moveTo>
                      <a:pt x="14" y="17"/>
                    </a:moveTo>
                    <a:lnTo>
                      <a:pt x="14" y="19"/>
                    </a:lnTo>
                    <a:lnTo>
                      <a:pt x="12" y="17"/>
                    </a:lnTo>
                    <a:lnTo>
                      <a:pt x="10" y="15"/>
                    </a:lnTo>
                    <a:lnTo>
                      <a:pt x="9" y="14"/>
                    </a:lnTo>
                    <a:lnTo>
                      <a:pt x="6" y="12"/>
                    </a:lnTo>
                    <a:lnTo>
                      <a:pt x="6" y="11"/>
                    </a:lnTo>
                    <a:lnTo>
                      <a:pt x="3" y="9"/>
                    </a:lnTo>
                    <a:lnTo>
                      <a:pt x="1" y="8"/>
                    </a:lnTo>
                    <a:lnTo>
                      <a:pt x="0" y="5"/>
                    </a:lnTo>
                    <a:lnTo>
                      <a:pt x="1" y="0"/>
                    </a:lnTo>
                    <a:lnTo>
                      <a:pt x="4" y="1"/>
                    </a:lnTo>
                    <a:lnTo>
                      <a:pt x="6" y="5"/>
                    </a:lnTo>
                    <a:lnTo>
                      <a:pt x="7" y="6"/>
                    </a:lnTo>
                    <a:lnTo>
                      <a:pt x="9" y="8"/>
                    </a:lnTo>
                    <a:lnTo>
                      <a:pt x="10" y="9"/>
                    </a:lnTo>
                    <a:lnTo>
                      <a:pt x="12" y="11"/>
                    </a:lnTo>
                    <a:lnTo>
                      <a:pt x="14" y="14"/>
                    </a:lnTo>
                    <a:lnTo>
                      <a:pt x="14" y="17"/>
                    </a:lnTo>
                    <a:close/>
                  </a:path>
                </a:pathLst>
              </a:custGeom>
              <a:solidFill>
                <a:srgbClr val="FFFFFF"/>
              </a:solidFill>
              <a:ln w="9525">
                <a:noFill/>
                <a:round/>
                <a:headEnd/>
                <a:tailEnd/>
              </a:ln>
            </p:spPr>
            <p:txBody>
              <a:bodyPr/>
              <a:lstStyle/>
              <a:p>
                <a:endParaRPr lang="en-US" dirty="0"/>
              </a:p>
            </p:txBody>
          </p:sp>
          <p:sp>
            <p:nvSpPr>
              <p:cNvPr id="122546" name="Freeform 690"/>
              <p:cNvSpPr>
                <a:spLocks/>
              </p:cNvSpPr>
              <p:nvPr/>
            </p:nvSpPr>
            <p:spPr bwMode="auto">
              <a:xfrm>
                <a:off x="1686" y="3250"/>
                <a:ext cx="19" cy="9"/>
              </a:xfrm>
              <a:custGeom>
                <a:avLst/>
                <a:gdLst>
                  <a:gd name="T0" fmla="*/ 18 w 19"/>
                  <a:gd name="T1" fmla="*/ 3 h 9"/>
                  <a:gd name="T2" fmla="*/ 19 w 19"/>
                  <a:gd name="T3" fmla="*/ 5 h 9"/>
                  <a:gd name="T4" fmla="*/ 19 w 19"/>
                  <a:gd name="T5" fmla="*/ 6 h 9"/>
                  <a:gd name="T6" fmla="*/ 18 w 19"/>
                  <a:gd name="T7" fmla="*/ 8 h 9"/>
                  <a:gd name="T8" fmla="*/ 18 w 19"/>
                  <a:gd name="T9" fmla="*/ 9 h 9"/>
                  <a:gd name="T10" fmla="*/ 16 w 19"/>
                  <a:gd name="T11" fmla="*/ 9 h 9"/>
                  <a:gd name="T12" fmla="*/ 13 w 19"/>
                  <a:gd name="T13" fmla="*/ 9 h 9"/>
                  <a:gd name="T14" fmla="*/ 11 w 19"/>
                  <a:gd name="T15" fmla="*/ 9 h 9"/>
                  <a:gd name="T16" fmla="*/ 8 w 19"/>
                  <a:gd name="T17" fmla="*/ 9 h 9"/>
                  <a:gd name="T18" fmla="*/ 7 w 19"/>
                  <a:gd name="T19" fmla="*/ 9 h 9"/>
                  <a:gd name="T20" fmla="*/ 5 w 19"/>
                  <a:gd name="T21" fmla="*/ 8 h 9"/>
                  <a:gd name="T22" fmla="*/ 2 w 19"/>
                  <a:gd name="T23" fmla="*/ 8 h 9"/>
                  <a:gd name="T24" fmla="*/ 0 w 19"/>
                  <a:gd name="T25" fmla="*/ 6 h 9"/>
                  <a:gd name="T26" fmla="*/ 2 w 19"/>
                  <a:gd name="T27" fmla="*/ 0 h 9"/>
                  <a:gd name="T28" fmla="*/ 4 w 19"/>
                  <a:gd name="T29" fmla="*/ 2 h 9"/>
                  <a:gd name="T30" fmla="*/ 5 w 19"/>
                  <a:gd name="T31" fmla="*/ 2 h 9"/>
                  <a:gd name="T32" fmla="*/ 8 w 19"/>
                  <a:gd name="T33" fmla="*/ 3 h 9"/>
                  <a:gd name="T34" fmla="*/ 10 w 19"/>
                  <a:gd name="T35" fmla="*/ 3 h 9"/>
                  <a:gd name="T36" fmla="*/ 11 w 19"/>
                  <a:gd name="T37" fmla="*/ 3 h 9"/>
                  <a:gd name="T38" fmla="*/ 14 w 19"/>
                  <a:gd name="T39" fmla="*/ 3 h 9"/>
                  <a:gd name="T40" fmla="*/ 16 w 19"/>
                  <a:gd name="T41" fmla="*/ 3 h 9"/>
                  <a:gd name="T42" fmla="*/ 18 w 19"/>
                  <a:gd name="T43" fmla="*/ 3 h 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
                  <a:gd name="T67" fmla="*/ 0 h 9"/>
                  <a:gd name="T68" fmla="*/ 19 w 19"/>
                  <a:gd name="T69" fmla="*/ 9 h 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 h="9">
                    <a:moveTo>
                      <a:pt x="18" y="3"/>
                    </a:moveTo>
                    <a:lnTo>
                      <a:pt x="19" y="5"/>
                    </a:lnTo>
                    <a:lnTo>
                      <a:pt x="19" y="6"/>
                    </a:lnTo>
                    <a:lnTo>
                      <a:pt x="18" y="8"/>
                    </a:lnTo>
                    <a:lnTo>
                      <a:pt x="18" y="9"/>
                    </a:lnTo>
                    <a:lnTo>
                      <a:pt x="16" y="9"/>
                    </a:lnTo>
                    <a:lnTo>
                      <a:pt x="13" y="9"/>
                    </a:lnTo>
                    <a:lnTo>
                      <a:pt x="11" y="9"/>
                    </a:lnTo>
                    <a:lnTo>
                      <a:pt x="8" y="9"/>
                    </a:lnTo>
                    <a:lnTo>
                      <a:pt x="7" y="9"/>
                    </a:lnTo>
                    <a:lnTo>
                      <a:pt x="5" y="8"/>
                    </a:lnTo>
                    <a:lnTo>
                      <a:pt x="2" y="8"/>
                    </a:lnTo>
                    <a:lnTo>
                      <a:pt x="0" y="6"/>
                    </a:lnTo>
                    <a:lnTo>
                      <a:pt x="2" y="0"/>
                    </a:lnTo>
                    <a:lnTo>
                      <a:pt x="4" y="2"/>
                    </a:lnTo>
                    <a:lnTo>
                      <a:pt x="5" y="2"/>
                    </a:lnTo>
                    <a:lnTo>
                      <a:pt x="8" y="3"/>
                    </a:lnTo>
                    <a:lnTo>
                      <a:pt x="10" y="3"/>
                    </a:lnTo>
                    <a:lnTo>
                      <a:pt x="11" y="3"/>
                    </a:lnTo>
                    <a:lnTo>
                      <a:pt x="14" y="3"/>
                    </a:lnTo>
                    <a:lnTo>
                      <a:pt x="16" y="3"/>
                    </a:lnTo>
                    <a:lnTo>
                      <a:pt x="18" y="3"/>
                    </a:lnTo>
                    <a:close/>
                  </a:path>
                </a:pathLst>
              </a:custGeom>
              <a:solidFill>
                <a:srgbClr val="FFFFFF"/>
              </a:solidFill>
              <a:ln w="9525">
                <a:noFill/>
                <a:round/>
                <a:headEnd/>
                <a:tailEnd/>
              </a:ln>
            </p:spPr>
            <p:txBody>
              <a:bodyPr/>
              <a:lstStyle/>
              <a:p>
                <a:endParaRPr lang="en-US" dirty="0"/>
              </a:p>
            </p:txBody>
          </p:sp>
          <p:sp>
            <p:nvSpPr>
              <p:cNvPr id="122547" name="Freeform 691"/>
              <p:cNvSpPr>
                <a:spLocks/>
              </p:cNvSpPr>
              <p:nvPr/>
            </p:nvSpPr>
            <p:spPr bwMode="auto">
              <a:xfrm>
                <a:off x="1774" y="3252"/>
                <a:ext cx="9" cy="9"/>
              </a:xfrm>
              <a:custGeom>
                <a:avLst/>
                <a:gdLst>
                  <a:gd name="T0" fmla="*/ 9 w 9"/>
                  <a:gd name="T1" fmla="*/ 9 h 9"/>
                  <a:gd name="T2" fmla="*/ 9 w 9"/>
                  <a:gd name="T3" fmla="*/ 7 h 9"/>
                  <a:gd name="T4" fmla="*/ 8 w 9"/>
                  <a:gd name="T5" fmla="*/ 7 h 9"/>
                  <a:gd name="T6" fmla="*/ 6 w 9"/>
                  <a:gd name="T7" fmla="*/ 6 h 9"/>
                  <a:gd name="T8" fmla="*/ 4 w 9"/>
                  <a:gd name="T9" fmla="*/ 6 h 9"/>
                  <a:gd name="T10" fmla="*/ 3 w 9"/>
                  <a:gd name="T11" fmla="*/ 4 h 9"/>
                  <a:gd name="T12" fmla="*/ 1 w 9"/>
                  <a:gd name="T13" fmla="*/ 3 h 9"/>
                  <a:gd name="T14" fmla="*/ 1 w 9"/>
                  <a:gd name="T15" fmla="*/ 1 h 9"/>
                  <a:gd name="T16" fmla="*/ 0 w 9"/>
                  <a:gd name="T17" fmla="*/ 0 h 9"/>
                  <a:gd name="T18" fmla="*/ 1 w 9"/>
                  <a:gd name="T19" fmla="*/ 0 h 9"/>
                  <a:gd name="T20" fmla="*/ 3 w 9"/>
                  <a:gd name="T21" fmla="*/ 1 h 9"/>
                  <a:gd name="T22" fmla="*/ 4 w 9"/>
                  <a:gd name="T23" fmla="*/ 3 h 9"/>
                  <a:gd name="T24" fmla="*/ 6 w 9"/>
                  <a:gd name="T25" fmla="*/ 3 h 9"/>
                  <a:gd name="T26" fmla="*/ 6 w 9"/>
                  <a:gd name="T27" fmla="*/ 4 h 9"/>
                  <a:gd name="T28" fmla="*/ 8 w 9"/>
                  <a:gd name="T29" fmla="*/ 6 h 9"/>
                  <a:gd name="T30" fmla="*/ 9 w 9"/>
                  <a:gd name="T31" fmla="*/ 7 h 9"/>
                  <a:gd name="T32" fmla="*/ 9 w 9"/>
                  <a:gd name="T33" fmla="*/ 9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9"/>
                  <a:gd name="T53" fmla="*/ 9 w 9"/>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9">
                    <a:moveTo>
                      <a:pt x="9" y="9"/>
                    </a:moveTo>
                    <a:lnTo>
                      <a:pt x="9" y="7"/>
                    </a:lnTo>
                    <a:lnTo>
                      <a:pt x="8" y="7"/>
                    </a:lnTo>
                    <a:lnTo>
                      <a:pt x="6" y="6"/>
                    </a:lnTo>
                    <a:lnTo>
                      <a:pt x="4" y="6"/>
                    </a:lnTo>
                    <a:lnTo>
                      <a:pt x="3" y="4"/>
                    </a:lnTo>
                    <a:lnTo>
                      <a:pt x="1" y="3"/>
                    </a:lnTo>
                    <a:lnTo>
                      <a:pt x="1" y="1"/>
                    </a:lnTo>
                    <a:lnTo>
                      <a:pt x="0" y="0"/>
                    </a:lnTo>
                    <a:lnTo>
                      <a:pt x="1" y="0"/>
                    </a:lnTo>
                    <a:lnTo>
                      <a:pt x="3" y="1"/>
                    </a:lnTo>
                    <a:lnTo>
                      <a:pt x="4" y="3"/>
                    </a:lnTo>
                    <a:lnTo>
                      <a:pt x="6" y="3"/>
                    </a:lnTo>
                    <a:lnTo>
                      <a:pt x="6" y="4"/>
                    </a:lnTo>
                    <a:lnTo>
                      <a:pt x="8" y="6"/>
                    </a:lnTo>
                    <a:lnTo>
                      <a:pt x="9" y="7"/>
                    </a:lnTo>
                    <a:lnTo>
                      <a:pt x="9" y="9"/>
                    </a:lnTo>
                    <a:close/>
                  </a:path>
                </a:pathLst>
              </a:custGeom>
              <a:solidFill>
                <a:srgbClr val="FFFFFF"/>
              </a:solidFill>
              <a:ln w="9525">
                <a:noFill/>
                <a:round/>
                <a:headEnd/>
                <a:tailEnd/>
              </a:ln>
            </p:spPr>
            <p:txBody>
              <a:bodyPr/>
              <a:lstStyle/>
              <a:p>
                <a:endParaRPr lang="en-US" dirty="0"/>
              </a:p>
            </p:txBody>
          </p:sp>
          <p:sp>
            <p:nvSpPr>
              <p:cNvPr id="122548" name="Freeform 692"/>
              <p:cNvSpPr>
                <a:spLocks/>
              </p:cNvSpPr>
              <p:nvPr/>
            </p:nvSpPr>
            <p:spPr bwMode="auto">
              <a:xfrm>
                <a:off x="1713" y="3256"/>
                <a:ext cx="14" cy="14"/>
              </a:xfrm>
              <a:custGeom>
                <a:avLst/>
                <a:gdLst>
                  <a:gd name="T0" fmla="*/ 2 w 14"/>
                  <a:gd name="T1" fmla="*/ 0 h 14"/>
                  <a:gd name="T2" fmla="*/ 3 w 14"/>
                  <a:gd name="T3" fmla="*/ 3 h 14"/>
                  <a:gd name="T4" fmla="*/ 5 w 14"/>
                  <a:gd name="T5" fmla="*/ 5 h 14"/>
                  <a:gd name="T6" fmla="*/ 6 w 14"/>
                  <a:gd name="T7" fmla="*/ 6 h 14"/>
                  <a:gd name="T8" fmla="*/ 9 w 14"/>
                  <a:gd name="T9" fmla="*/ 8 h 14"/>
                  <a:gd name="T10" fmla="*/ 11 w 14"/>
                  <a:gd name="T11" fmla="*/ 8 h 14"/>
                  <a:gd name="T12" fmla="*/ 12 w 14"/>
                  <a:gd name="T13" fmla="*/ 11 h 14"/>
                  <a:gd name="T14" fmla="*/ 14 w 14"/>
                  <a:gd name="T15" fmla="*/ 13 h 14"/>
                  <a:gd name="T16" fmla="*/ 14 w 14"/>
                  <a:gd name="T17" fmla="*/ 14 h 14"/>
                  <a:gd name="T18" fmla="*/ 12 w 14"/>
                  <a:gd name="T19" fmla="*/ 14 h 14"/>
                  <a:gd name="T20" fmla="*/ 9 w 14"/>
                  <a:gd name="T21" fmla="*/ 13 h 14"/>
                  <a:gd name="T22" fmla="*/ 8 w 14"/>
                  <a:gd name="T23" fmla="*/ 11 h 14"/>
                  <a:gd name="T24" fmla="*/ 6 w 14"/>
                  <a:gd name="T25" fmla="*/ 10 h 14"/>
                  <a:gd name="T26" fmla="*/ 5 w 14"/>
                  <a:gd name="T27" fmla="*/ 8 h 14"/>
                  <a:gd name="T28" fmla="*/ 3 w 14"/>
                  <a:gd name="T29" fmla="*/ 6 h 14"/>
                  <a:gd name="T30" fmla="*/ 2 w 14"/>
                  <a:gd name="T31" fmla="*/ 3 h 14"/>
                  <a:gd name="T32" fmla="*/ 0 w 14"/>
                  <a:gd name="T33" fmla="*/ 2 h 14"/>
                  <a:gd name="T34" fmla="*/ 0 w 14"/>
                  <a:gd name="T35" fmla="*/ 2 h 14"/>
                  <a:gd name="T36" fmla="*/ 0 w 14"/>
                  <a:gd name="T37" fmla="*/ 0 h 14"/>
                  <a:gd name="T38" fmla="*/ 2 w 14"/>
                  <a:gd name="T39" fmla="*/ 0 h 14"/>
                  <a:gd name="T40" fmla="*/ 2 w 14"/>
                  <a:gd name="T41" fmla="*/ 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
                  <a:gd name="T64" fmla="*/ 0 h 14"/>
                  <a:gd name="T65" fmla="*/ 14 w 14"/>
                  <a:gd name="T66" fmla="*/ 14 h 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 h="14">
                    <a:moveTo>
                      <a:pt x="2" y="0"/>
                    </a:moveTo>
                    <a:lnTo>
                      <a:pt x="3" y="3"/>
                    </a:lnTo>
                    <a:lnTo>
                      <a:pt x="5" y="5"/>
                    </a:lnTo>
                    <a:lnTo>
                      <a:pt x="6" y="6"/>
                    </a:lnTo>
                    <a:lnTo>
                      <a:pt x="9" y="8"/>
                    </a:lnTo>
                    <a:lnTo>
                      <a:pt x="11" y="8"/>
                    </a:lnTo>
                    <a:lnTo>
                      <a:pt x="12" y="11"/>
                    </a:lnTo>
                    <a:lnTo>
                      <a:pt x="14" y="13"/>
                    </a:lnTo>
                    <a:lnTo>
                      <a:pt x="14" y="14"/>
                    </a:lnTo>
                    <a:lnTo>
                      <a:pt x="12" y="14"/>
                    </a:lnTo>
                    <a:lnTo>
                      <a:pt x="9" y="13"/>
                    </a:lnTo>
                    <a:lnTo>
                      <a:pt x="8" y="11"/>
                    </a:lnTo>
                    <a:lnTo>
                      <a:pt x="6" y="10"/>
                    </a:lnTo>
                    <a:lnTo>
                      <a:pt x="5" y="8"/>
                    </a:lnTo>
                    <a:lnTo>
                      <a:pt x="3" y="6"/>
                    </a:lnTo>
                    <a:lnTo>
                      <a:pt x="2" y="3"/>
                    </a:lnTo>
                    <a:lnTo>
                      <a:pt x="0" y="2"/>
                    </a:lnTo>
                    <a:lnTo>
                      <a:pt x="0" y="0"/>
                    </a:lnTo>
                    <a:lnTo>
                      <a:pt x="2" y="0"/>
                    </a:lnTo>
                    <a:close/>
                  </a:path>
                </a:pathLst>
              </a:custGeom>
              <a:solidFill>
                <a:srgbClr val="FFFFFF"/>
              </a:solidFill>
              <a:ln w="9525">
                <a:noFill/>
                <a:round/>
                <a:headEnd/>
                <a:tailEnd/>
              </a:ln>
            </p:spPr>
            <p:txBody>
              <a:bodyPr/>
              <a:lstStyle/>
              <a:p>
                <a:endParaRPr lang="en-US" dirty="0"/>
              </a:p>
            </p:txBody>
          </p:sp>
          <p:sp>
            <p:nvSpPr>
              <p:cNvPr id="122549" name="Freeform 693"/>
              <p:cNvSpPr>
                <a:spLocks/>
              </p:cNvSpPr>
              <p:nvPr/>
            </p:nvSpPr>
            <p:spPr bwMode="auto">
              <a:xfrm>
                <a:off x="1708" y="3261"/>
                <a:ext cx="11" cy="11"/>
              </a:xfrm>
              <a:custGeom>
                <a:avLst/>
                <a:gdLst>
                  <a:gd name="T0" fmla="*/ 11 w 11"/>
                  <a:gd name="T1" fmla="*/ 9 h 11"/>
                  <a:gd name="T2" fmla="*/ 10 w 11"/>
                  <a:gd name="T3" fmla="*/ 11 h 11"/>
                  <a:gd name="T4" fmla="*/ 8 w 11"/>
                  <a:gd name="T5" fmla="*/ 11 h 11"/>
                  <a:gd name="T6" fmla="*/ 7 w 11"/>
                  <a:gd name="T7" fmla="*/ 9 h 11"/>
                  <a:gd name="T8" fmla="*/ 5 w 11"/>
                  <a:gd name="T9" fmla="*/ 9 h 11"/>
                  <a:gd name="T10" fmla="*/ 5 w 11"/>
                  <a:gd name="T11" fmla="*/ 8 h 11"/>
                  <a:gd name="T12" fmla="*/ 3 w 11"/>
                  <a:gd name="T13" fmla="*/ 5 h 11"/>
                  <a:gd name="T14" fmla="*/ 2 w 11"/>
                  <a:gd name="T15" fmla="*/ 5 h 11"/>
                  <a:gd name="T16" fmla="*/ 0 w 11"/>
                  <a:gd name="T17" fmla="*/ 3 h 11"/>
                  <a:gd name="T18" fmla="*/ 0 w 11"/>
                  <a:gd name="T19" fmla="*/ 0 h 11"/>
                  <a:gd name="T20" fmla="*/ 2 w 11"/>
                  <a:gd name="T21" fmla="*/ 1 h 11"/>
                  <a:gd name="T22" fmla="*/ 3 w 11"/>
                  <a:gd name="T23" fmla="*/ 3 h 11"/>
                  <a:gd name="T24" fmla="*/ 5 w 11"/>
                  <a:gd name="T25" fmla="*/ 3 h 11"/>
                  <a:gd name="T26" fmla="*/ 7 w 11"/>
                  <a:gd name="T27" fmla="*/ 5 h 11"/>
                  <a:gd name="T28" fmla="*/ 7 w 11"/>
                  <a:gd name="T29" fmla="*/ 5 h 11"/>
                  <a:gd name="T30" fmla="*/ 8 w 11"/>
                  <a:gd name="T31" fmla="*/ 6 h 11"/>
                  <a:gd name="T32" fmla="*/ 10 w 11"/>
                  <a:gd name="T33" fmla="*/ 8 h 11"/>
                  <a:gd name="T34" fmla="*/ 11 w 11"/>
                  <a:gd name="T35" fmla="*/ 9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11"/>
                  <a:gd name="T56" fmla="*/ 11 w 11"/>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11">
                    <a:moveTo>
                      <a:pt x="11" y="9"/>
                    </a:moveTo>
                    <a:lnTo>
                      <a:pt x="10" y="11"/>
                    </a:lnTo>
                    <a:lnTo>
                      <a:pt x="8" y="11"/>
                    </a:lnTo>
                    <a:lnTo>
                      <a:pt x="7" y="9"/>
                    </a:lnTo>
                    <a:lnTo>
                      <a:pt x="5" y="9"/>
                    </a:lnTo>
                    <a:lnTo>
                      <a:pt x="5" y="8"/>
                    </a:lnTo>
                    <a:lnTo>
                      <a:pt x="3" y="5"/>
                    </a:lnTo>
                    <a:lnTo>
                      <a:pt x="2" y="5"/>
                    </a:lnTo>
                    <a:lnTo>
                      <a:pt x="0" y="3"/>
                    </a:lnTo>
                    <a:lnTo>
                      <a:pt x="0" y="0"/>
                    </a:lnTo>
                    <a:lnTo>
                      <a:pt x="2" y="1"/>
                    </a:lnTo>
                    <a:lnTo>
                      <a:pt x="3" y="3"/>
                    </a:lnTo>
                    <a:lnTo>
                      <a:pt x="5" y="3"/>
                    </a:lnTo>
                    <a:lnTo>
                      <a:pt x="7" y="5"/>
                    </a:lnTo>
                    <a:lnTo>
                      <a:pt x="8" y="6"/>
                    </a:lnTo>
                    <a:lnTo>
                      <a:pt x="10" y="8"/>
                    </a:lnTo>
                    <a:lnTo>
                      <a:pt x="11" y="9"/>
                    </a:lnTo>
                    <a:close/>
                  </a:path>
                </a:pathLst>
              </a:custGeom>
              <a:solidFill>
                <a:srgbClr val="FFFFFF"/>
              </a:solidFill>
              <a:ln w="9525">
                <a:noFill/>
                <a:round/>
                <a:headEnd/>
                <a:tailEnd/>
              </a:ln>
            </p:spPr>
            <p:txBody>
              <a:bodyPr/>
              <a:lstStyle/>
              <a:p>
                <a:endParaRPr lang="en-US" dirty="0"/>
              </a:p>
            </p:txBody>
          </p:sp>
          <p:sp>
            <p:nvSpPr>
              <p:cNvPr id="122550" name="Freeform 694"/>
              <p:cNvSpPr>
                <a:spLocks/>
              </p:cNvSpPr>
              <p:nvPr/>
            </p:nvSpPr>
            <p:spPr bwMode="auto">
              <a:xfrm>
                <a:off x="1702" y="3264"/>
                <a:ext cx="9" cy="19"/>
              </a:xfrm>
              <a:custGeom>
                <a:avLst/>
                <a:gdLst>
                  <a:gd name="T0" fmla="*/ 9 w 9"/>
                  <a:gd name="T1" fmla="*/ 9 h 19"/>
                  <a:gd name="T2" fmla="*/ 8 w 9"/>
                  <a:gd name="T3" fmla="*/ 11 h 19"/>
                  <a:gd name="T4" fmla="*/ 6 w 9"/>
                  <a:gd name="T5" fmla="*/ 11 h 19"/>
                  <a:gd name="T6" fmla="*/ 5 w 9"/>
                  <a:gd name="T7" fmla="*/ 11 h 19"/>
                  <a:gd name="T8" fmla="*/ 5 w 9"/>
                  <a:gd name="T9" fmla="*/ 14 h 19"/>
                  <a:gd name="T10" fmla="*/ 3 w 9"/>
                  <a:gd name="T11" fmla="*/ 16 h 19"/>
                  <a:gd name="T12" fmla="*/ 3 w 9"/>
                  <a:gd name="T13" fmla="*/ 17 h 19"/>
                  <a:gd name="T14" fmla="*/ 3 w 9"/>
                  <a:gd name="T15" fmla="*/ 19 h 19"/>
                  <a:gd name="T16" fmla="*/ 2 w 9"/>
                  <a:gd name="T17" fmla="*/ 19 h 19"/>
                  <a:gd name="T18" fmla="*/ 0 w 9"/>
                  <a:gd name="T19" fmla="*/ 17 h 19"/>
                  <a:gd name="T20" fmla="*/ 0 w 9"/>
                  <a:gd name="T21" fmla="*/ 16 h 19"/>
                  <a:gd name="T22" fmla="*/ 2 w 9"/>
                  <a:gd name="T23" fmla="*/ 14 h 19"/>
                  <a:gd name="T24" fmla="*/ 2 w 9"/>
                  <a:gd name="T25" fmla="*/ 12 h 19"/>
                  <a:gd name="T26" fmla="*/ 2 w 9"/>
                  <a:gd name="T27" fmla="*/ 9 h 19"/>
                  <a:gd name="T28" fmla="*/ 2 w 9"/>
                  <a:gd name="T29" fmla="*/ 6 h 19"/>
                  <a:gd name="T30" fmla="*/ 3 w 9"/>
                  <a:gd name="T31" fmla="*/ 3 h 19"/>
                  <a:gd name="T32" fmla="*/ 5 w 9"/>
                  <a:gd name="T33" fmla="*/ 0 h 19"/>
                  <a:gd name="T34" fmla="*/ 5 w 9"/>
                  <a:gd name="T35" fmla="*/ 2 h 19"/>
                  <a:gd name="T36" fmla="*/ 6 w 9"/>
                  <a:gd name="T37" fmla="*/ 3 h 19"/>
                  <a:gd name="T38" fmla="*/ 6 w 9"/>
                  <a:gd name="T39" fmla="*/ 3 h 19"/>
                  <a:gd name="T40" fmla="*/ 8 w 9"/>
                  <a:gd name="T41" fmla="*/ 5 h 19"/>
                  <a:gd name="T42" fmla="*/ 9 w 9"/>
                  <a:gd name="T43" fmla="*/ 5 h 19"/>
                  <a:gd name="T44" fmla="*/ 9 w 9"/>
                  <a:gd name="T45" fmla="*/ 6 h 19"/>
                  <a:gd name="T46" fmla="*/ 9 w 9"/>
                  <a:gd name="T47" fmla="*/ 8 h 19"/>
                  <a:gd name="T48" fmla="*/ 9 w 9"/>
                  <a:gd name="T49" fmla="*/ 9 h 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
                  <a:gd name="T76" fmla="*/ 0 h 19"/>
                  <a:gd name="T77" fmla="*/ 9 w 9"/>
                  <a:gd name="T78" fmla="*/ 19 h 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 h="19">
                    <a:moveTo>
                      <a:pt x="9" y="9"/>
                    </a:moveTo>
                    <a:lnTo>
                      <a:pt x="8" y="11"/>
                    </a:lnTo>
                    <a:lnTo>
                      <a:pt x="6" y="11"/>
                    </a:lnTo>
                    <a:lnTo>
                      <a:pt x="5" y="11"/>
                    </a:lnTo>
                    <a:lnTo>
                      <a:pt x="5" y="14"/>
                    </a:lnTo>
                    <a:lnTo>
                      <a:pt x="3" y="16"/>
                    </a:lnTo>
                    <a:lnTo>
                      <a:pt x="3" y="17"/>
                    </a:lnTo>
                    <a:lnTo>
                      <a:pt x="3" y="19"/>
                    </a:lnTo>
                    <a:lnTo>
                      <a:pt x="2" y="19"/>
                    </a:lnTo>
                    <a:lnTo>
                      <a:pt x="0" y="17"/>
                    </a:lnTo>
                    <a:lnTo>
                      <a:pt x="0" y="16"/>
                    </a:lnTo>
                    <a:lnTo>
                      <a:pt x="2" y="14"/>
                    </a:lnTo>
                    <a:lnTo>
                      <a:pt x="2" y="12"/>
                    </a:lnTo>
                    <a:lnTo>
                      <a:pt x="2" y="9"/>
                    </a:lnTo>
                    <a:lnTo>
                      <a:pt x="2" y="6"/>
                    </a:lnTo>
                    <a:lnTo>
                      <a:pt x="3" y="3"/>
                    </a:lnTo>
                    <a:lnTo>
                      <a:pt x="5" y="0"/>
                    </a:lnTo>
                    <a:lnTo>
                      <a:pt x="5" y="2"/>
                    </a:lnTo>
                    <a:lnTo>
                      <a:pt x="6" y="3"/>
                    </a:lnTo>
                    <a:lnTo>
                      <a:pt x="8" y="5"/>
                    </a:lnTo>
                    <a:lnTo>
                      <a:pt x="9" y="5"/>
                    </a:lnTo>
                    <a:lnTo>
                      <a:pt x="9" y="6"/>
                    </a:lnTo>
                    <a:lnTo>
                      <a:pt x="9" y="8"/>
                    </a:lnTo>
                    <a:lnTo>
                      <a:pt x="9" y="9"/>
                    </a:lnTo>
                    <a:close/>
                  </a:path>
                </a:pathLst>
              </a:custGeom>
              <a:solidFill>
                <a:srgbClr val="FFFFFF"/>
              </a:solidFill>
              <a:ln w="9525">
                <a:noFill/>
                <a:round/>
                <a:headEnd/>
                <a:tailEnd/>
              </a:ln>
            </p:spPr>
            <p:txBody>
              <a:bodyPr/>
              <a:lstStyle/>
              <a:p>
                <a:endParaRPr lang="en-US" dirty="0"/>
              </a:p>
            </p:txBody>
          </p:sp>
          <p:sp>
            <p:nvSpPr>
              <p:cNvPr id="122551" name="Freeform 695"/>
              <p:cNvSpPr>
                <a:spLocks/>
              </p:cNvSpPr>
              <p:nvPr/>
            </p:nvSpPr>
            <p:spPr bwMode="auto">
              <a:xfrm>
                <a:off x="1555" y="3267"/>
                <a:ext cx="32" cy="47"/>
              </a:xfrm>
              <a:custGeom>
                <a:avLst/>
                <a:gdLst>
                  <a:gd name="T0" fmla="*/ 21 w 32"/>
                  <a:gd name="T1" fmla="*/ 13 h 47"/>
                  <a:gd name="T2" fmla="*/ 22 w 32"/>
                  <a:gd name="T3" fmla="*/ 16 h 47"/>
                  <a:gd name="T4" fmla="*/ 24 w 32"/>
                  <a:gd name="T5" fmla="*/ 19 h 47"/>
                  <a:gd name="T6" fmla="*/ 25 w 32"/>
                  <a:gd name="T7" fmla="*/ 19 h 47"/>
                  <a:gd name="T8" fmla="*/ 27 w 32"/>
                  <a:gd name="T9" fmla="*/ 19 h 47"/>
                  <a:gd name="T10" fmla="*/ 30 w 32"/>
                  <a:gd name="T11" fmla="*/ 19 h 47"/>
                  <a:gd name="T12" fmla="*/ 32 w 32"/>
                  <a:gd name="T13" fmla="*/ 22 h 47"/>
                  <a:gd name="T14" fmla="*/ 30 w 32"/>
                  <a:gd name="T15" fmla="*/ 24 h 47"/>
                  <a:gd name="T16" fmla="*/ 29 w 32"/>
                  <a:gd name="T17" fmla="*/ 25 h 47"/>
                  <a:gd name="T18" fmla="*/ 27 w 32"/>
                  <a:gd name="T19" fmla="*/ 27 h 47"/>
                  <a:gd name="T20" fmla="*/ 25 w 32"/>
                  <a:gd name="T21" fmla="*/ 33 h 47"/>
                  <a:gd name="T22" fmla="*/ 27 w 32"/>
                  <a:gd name="T23" fmla="*/ 42 h 47"/>
                  <a:gd name="T24" fmla="*/ 27 w 32"/>
                  <a:gd name="T25" fmla="*/ 47 h 47"/>
                  <a:gd name="T26" fmla="*/ 24 w 32"/>
                  <a:gd name="T27" fmla="*/ 44 h 47"/>
                  <a:gd name="T28" fmla="*/ 21 w 32"/>
                  <a:gd name="T29" fmla="*/ 39 h 47"/>
                  <a:gd name="T30" fmla="*/ 18 w 32"/>
                  <a:gd name="T31" fmla="*/ 38 h 47"/>
                  <a:gd name="T32" fmla="*/ 14 w 32"/>
                  <a:gd name="T33" fmla="*/ 38 h 47"/>
                  <a:gd name="T34" fmla="*/ 13 w 32"/>
                  <a:gd name="T35" fmla="*/ 41 h 47"/>
                  <a:gd name="T36" fmla="*/ 11 w 32"/>
                  <a:gd name="T37" fmla="*/ 44 h 47"/>
                  <a:gd name="T38" fmla="*/ 8 w 32"/>
                  <a:gd name="T39" fmla="*/ 45 h 47"/>
                  <a:gd name="T40" fmla="*/ 7 w 32"/>
                  <a:gd name="T41" fmla="*/ 42 h 47"/>
                  <a:gd name="T42" fmla="*/ 8 w 32"/>
                  <a:gd name="T43" fmla="*/ 36 h 47"/>
                  <a:gd name="T44" fmla="*/ 10 w 32"/>
                  <a:gd name="T45" fmla="*/ 30 h 47"/>
                  <a:gd name="T46" fmla="*/ 10 w 32"/>
                  <a:gd name="T47" fmla="*/ 25 h 47"/>
                  <a:gd name="T48" fmla="*/ 5 w 32"/>
                  <a:gd name="T49" fmla="*/ 20 h 47"/>
                  <a:gd name="T50" fmla="*/ 4 w 32"/>
                  <a:gd name="T51" fmla="*/ 20 h 47"/>
                  <a:gd name="T52" fmla="*/ 2 w 32"/>
                  <a:gd name="T53" fmla="*/ 19 h 47"/>
                  <a:gd name="T54" fmla="*/ 0 w 32"/>
                  <a:gd name="T55" fmla="*/ 17 h 47"/>
                  <a:gd name="T56" fmla="*/ 2 w 32"/>
                  <a:gd name="T57" fmla="*/ 14 h 47"/>
                  <a:gd name="T58" fmla="*/ 5 w 32"/>
                  <a:gd name="T59" fmla="*/ 14 h 47"/>
                  <a:gd name="T60" fmla="*/ 8 w 32"/>
                  <a:gd name="T61" fmla="*/ 16 h 47"/>
                  <a:gd name="T62" fmla="*/ 13 w 32"/>
                  <a:gd name="T63" fmla="*/ 16 h 47"/>
                  <a:gd name="T64" fmla="*/ 14 w 32"/>
                  <a:gd name="T65" fmla="*/ 11 h 47"/>
                  <a:gd name="T66" fmla="*/ 18 w 32"/>
                  <a:gd name="T67" fmla="*/ 3 h 47"/>
                  <a:gd name="T68" fmla="*/ 21 w 32"/>
                  <a:gd name="T69" fmla="*/ 3 h 47"/>
                  <a:gd name="T70" fmla="*/ 22 w 32"/>
                  <a:gd name="T71" fmla="*/ 8 h 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
                  <a:gd name="T109" fmla="*/ 0 h 47"/>
                  <a:gd name="T110" fmla="*/ 32 w 32"/>
                  <a:gd name="T111" fmla="*/ 47 h 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 h="47">
                    <a:moveTo>
                      <a:pt x="22" y="11"/>
                    </a:moveTo>
                    <a:lnTo>
                      <a:pt x="21" y="13"/>
                    </a:lnTo>
                    <a:lnTo>
                      <a:pt x="21" y="14"/>
                    </a:lnTo>
                    <a:lnTo>
                      <a:pt x="22" y="16"/>
                    </a:lnTo>
                    <a:lnTo>
                      <a:pt x="22" y="17"/>
                    </a:lnTo>
                    <a:lnTo>
                      <a:pt x="24" y="19"/>
                    </a:lnTo>
                    <a:lnTo>
                      <a:pt x="25" y="19"/>
                    </a:lnTo>
                    <a:lnTo>
                      <a:pt x="27" y="19"/>
                    </a:lnTo>
                    <a:lnTo>
                      <a:pt x="29" y="19"/>
                    </a:lnTo>
                    <a:lnTo>
                      <a:pt x="30" y="19"/>
                    </a:lnTo>
                    <a:lnTo>
                      <a:pt x="32" y="20"/>
                    </a:lnTo>
                    <a:lnTo>
                      <a:pt x="32" y="22"/>
                    </a:lnTo>
                    <a:lnTo>
                      <a:pt x="30" y="24"/>
                    </a:lnTo>
                    <a:lnTo>
                      <a:pt x="29" y="25"/>
                    </a:lnTo>
                    <a:lnTo>
                      <a:pt x="29" y="27"/>
                    </a:lnTo>
                    <a:lnTo>
                      <a:pt x="27" y="27"/>
                    </a:lnTo>
                    <a:lnTo>
                      <a:pt x="25" y="27"/>
                    </a:lnTo>
                    <a:lnTo>
                      <a:pt x="25" y="33"/>
                    </a:lnTo>
                    <a:lnTo>
                      <a:pt x="27" y="38"/>
                    </a:lnTo>
                    <a:lnTo>
                      <a:pt x="27" y="42"/>
                    </a:lnTo>
                    <a:lnTo>
                      <a:pt x="29" y="47"/>
                    </a:lnTo>
                    <a:lnTo>
                      <a:pt x="27" y="47"/>
                    </a:lnTo>
                    <a:lnTo>
                      <a:pt x="25" y="45"/>
                    </a:lnTo>
                    <a:lnTo>
                      <a:pt x="24" y="44"/>
                    </a:lnTo>
                    <a:lnTo>
                      <a:pt x="22" y="42"/>
                    </a:lnTo>
                    <a:lnTo>
                      <a:pt x="21" y="39"/>
                    </a:lnTo>
                    <a:lnTo>
                      <a:pt x="19" y="38"/>
                    </a:lnTo>
                    <a:lnTo>
                      <a:pt x="18" y="38"/>
                    </a:lnTo>
                    <a:lnTo>
                      <a:pt x="16" y="36"/>
                    </a:lnTo>
                    <a:lnTo>
                      <a:pt x="14" y="38"/>
                    </a:lnTo>
                    <a:lnTo>
                      <a:pt x="14" y="39"/>
                    </a:lnTo>
                    <a:lnTo>
                      <a:pt x="13" y="41"/>
                    </a:lnTo>
                    <a:lnTo>
                      <a:pt x="11" y="42"/>
                    </a:lnTo>
                    <a:lnTo>
                      <a:pt x="11" y="44"/>
                    </a:lnTo>
                    <a:lnTo>
                      <a:pt x="10" y="45"/>
                    </a:lnTo>
                    <a:lnTo>
                      <a:pt x="8" y="45"/>
                    </a:lnTo>
                    <a:lnTo>
                      <a:pt x="7" y="45"/>
                    </a:lnTo>
                    <a:lnTo>
                      <a:pt x="7" y="42"/>
                    </a:lnTo>
                    <a:lnTo>
                      <a:pt x="7" y="39"/>
                    </a:lnTo>
                    <a:lnTo>
                      <a:pt x="8" y="36"/>
                    </a:lnTo>
                    <a:lnTo>
                      <a:pt x="10" y="33"/>
                    </a:lnTo>
                    <a:lnTo>
                      <a:pt x="10" y="30"/>
                    </a:lnTo>
                    <a:lnTo>
                      <a:pt x="10" y="27"/>
                    </a:lnTo>
                    <a:lnTo>
                      <a:pt x="10" y="25"/>
                    </a:lnTo>
                    <a:lnTo>
                      <a:pt x="7" y="22"/>
                    </a:lnTo>
                    <a:lnTo>
                      <a:pt x="5" y="20"/>
                    </a:lnTo>
                    <a:lnTo>
                      <a:pt x="4" y="20"/>
                    </a:lnTo>
                    <a:lnTo>
                      <a:pt x="2" y="19"/>
                    </a:lnTo>
                    <a:lnTo>
                      <a:pt x="0" y="17"/>
                    </a:lnTo>
                    <a:lnTo>
                      <a:pt x="0" y="16"/>
                    </a:lnTo>
                    <a:lnTo>
                      <a:pt x="2" y="14"/>
                    </a:lnTo>
                    <a:lnTo>
                      <a:pt x="4" y="14"/>
                    </a:lnTo>
                    <a:lnTo>
                      <a:pt x="5" y="14"/>
                    </a:lnTo>
                    <a:lnTo>
                      <a:pt x="7" y="16"/>
                    </a:lnTo>
                    <a:lnTo>
                      <a:pt x="8" y="16"/>
                    </a:lnTo>
                    <a:lnTo>
                      <a:pt x="10" y="17"/>
                    </a:lnTo>
                    <a:lnTo>
                      <a:pt x="13" y="16"/>
                    </a:lnTo>
                    <a:lnTo>
                      <a:pt x="14" y="16"/>
                    </a:lnTo>
                    <a:lnTo>
                      <a:pt x="14" y="11"/>
                    </a:lnTo>
                    <a:lnTo>
                      <a:pt x="16" y="6"/>
                    </a:lnTo>
                    <a:lnTo>
                      <a:pt x="18" y="3"/>
                    </a:lnTo>
                    <a:lnTo>
                      <a:pt x="19" y="0"/>
                    </a:lnTo>
                    <a:lnTo>
                      <a:pt x="21" y="3"/>
                    </a:lnTo>
                    <a:lnTo>
                      <a:pt x="21" y="6"/>
                    </a:lnTo>
                    <a:lnTo>
                      <a:pt x="22" y="8"/>
                    </a:lnTo>
                    <a:lnTo>
                      <a:pt x="22" y="11"/>
                    </a:lnTo>
                    <a:close/>
                  </a:path>
                </a:pathLst>
              </a:custGeom>
              <a:solidFill>
                <a:srgbClr val="000000"/>
              </a:solidFill>
              <a:ln w="9525">
                <a:noFill/>
                <a:round/>
                <a:headEnd/>
                <a:tailEnd/>
              </a:ln>
            </p:spPr>
            <p:txBody>
              <a:bodyPr/>
              <a:lstStyle/>
              <a:p>
                <a:endParaRPr lang="en-US" dirty="0"/>
              </a:p>
            </p:txBody>
          </p:sp>
          <p:sp>
            <p:nvSpPr>
              <p:cNvPr id="122552" name="Freeform 696"/>
              <p:cNvSpPr>
                <a:spLocks/>
              </p:cNvSpPr>
              <p:nvPr/>
            </p:nvSpPr>
            <p:spPr bwMode="auto">
              <a:xfrm>
                <a:off x="1677" y="3278"/>
                <a:ext cx="13" cy="13"/>
              </a:xfrm>
              <a:custGeom>
                <a:avLst/>
                <a:gdLst>
                  <a:gd name="T0" fmla="*/ 11 w 13"/>
                  <a:gd name="T1" fmla="*/ 2 h 13"/>
                  <a:gd name="T2" fmla="*/ 11 w 13"/>
                  <a:gd name="T3" fmla="*/ 3 h 13"/>
                  <a:gd name="T4" fmla="*/ 11 w 13"/>
                  <a:gd name="T5" fmla="*/ 6 h 13"/>
                  <a:gd name="T6" fmla="*/ 11 w 13"/>
                  <a:gd name="T7" fmla="*/ 8 h 13"/>
                  <a:gd name="T8" fmla="*/ 13 w 13"/>
                  <a:gd name="T9" fmla="*/ 9 h 13"/>
                  <a:gd name="T10" fmla="*/ 11 w 13"/>
                  <a:gd name="T11" fmla="*/ 11 h 13"/>
                  <a:gd name="T12" fmla="*/ 11 w 13"/>
                  <a:gd name="T13" fmla="*/ 13 h 13"/>
                  <a:gd name="T14" fmla="*/ 9 w 13"/>
                  <a:gd name="T15" fmla="*/ 13 h 13"/>
                  <a:gd name="T16" fmla="*/ 8 w 13"/>
                  <a:gd name="T17" fmla="*/ 13 h 13"/>
                  <a:gd name="T18" fmla="*/ 8 w 13"/>
                  <a:gd name="T19" fmla="*/ 11 h 13"/>
                  <a:gd name="T20" fmla="*/ 6 w 13"/>
                  <a:gd name="T21" fmla="*/ 11 h 13"/>
                  <a:gd name="T22" fmla="*/ 5 w 13"/>
                  <a:gd name="T23" fmla="*/ 11 h 13"/>
                  <a:gd name="T24" fmla="*/ 5 w 13"/>
                  <a:gd name="T25" fmla="*/ 9 h 13"/>
                  <a:gd name="T26" fmla="*/ 0 w 13"/>
                  <a:gd name="T27" fmla="*/ 5 h 13"/>
                  <a:gd name="T28" fmla="*/ 2 w 13"/>
                  <a:gd name="T29" fmla="*/ 3 h 13"/>
                  <a:gd name="T30" fmla="*/ 3 w 13"/>
                  <a:gd name="T31" fmla="*/ 2 h 13"/>
                  <a:gd name="T32" fmla="*/ 5 w 13"/>
                  <a:gd name="T33" fmla="*/ 2 h 13"/>
                  <a:gd name="T34" fmla="*/ 6 w 13"/>
                  <a:gd name="T35" fmla="*/ 0 h 13"/>
                  <a:gd name="T36" fmla="*/ 8 w 13"/>
                  <a:gd name="T37" fmla="*/ 0 h 13"/>
                  <a:gd name="T38" fmla="*/ 9 w 13"/>
                  <a:gd name="T39" fmla="*/ 0 h 13"/>
                  <a:gd name="T40" fmla="*/ 11 w 13"/>
                  <a:gd name="T41" fmla="*/ 2 h 13"/>
                  <a:gd name="T42" fmla="*/ 11 w 13"/>
                  <a:gd name="T43" fmla="*/ 2 h 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
                  <a:gd name="T67" fmla="*/ 0 h 13"/>
                  <a:gd name="T68" fmla="*/ 13 w 13"/>
                  <a:gd name="T69" fmla="*/ 13 h 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 h="13">
                    <a:moveTo>
                      <a:pt x="11" y="2"/>
                    </a:moveTo>
                    <a:lnTo>
                      <a:pt x="11" y="3"/>
                    </a:lnTo>
                    <a:lnTo>
                      <a:pt x="11" y="6"/>
                    </a:lnTo>
                    <a:lnTo>
                      <a:pt x="11" y="8"/>
                    </a:lnTo>
                    <a:lnTo>
                      <a:pt x="13" y="9"/>
                    </a:lnTo>
                    <a:lnTo>
                      <a:pt x="11" y="11"/>
                    </a:lnTo>
                    <a:lnTo>
                      <a:pt x="11" y="13"/>
                    </a:lnTo>
                    <a:lnTo>
                      <a:pt x="9" y="13"/>
                    </a:lnTo>
                    <a:lnTo>
                      <a:pt x="8" y="13"/>
                    </a:lnTo>
                    <a:lnTo>
                      <a:pt x="8" y="11"/>
                    </a:lnTo>
                    <a:lnTo>
                      <a:pt x="6" y="11"/>
                    </a:lnTo>
                    <a:lnTo>
                      <a:pt x="5" y="11"/>
                    </a:lnTo>
                    <a:lnTo>
                      <a:pt x="5" y="9"/>
                    </a:lnTo>
                    <a:lnTo>
                      <a:pt x="0" y="5"/>
                    </a:lnTo>
                    <a:lnTo>
                      <a:pt x="2" y="3"/>
                    </a:lnTo>
                    <a:lnTo>
                      <a:pt x="3" y="2"/>
                    </a:lnTo>
                    <a:lnTo>
                      <a:pt x="5" y="2"/>
                    </a:lnTo>
                    <a:lnTo>
                      <a:pt x="6" y="0"/>
                    </a:lnTo>
                    <a:lnTo>
                      <a:pt x="8" y="0"/>
                    </a:lnTo>
                    <a:lnTo>
                      <a:pt x="9" y="0"/>
                    </a:lnTo>
                    <a:lnTo>
                      <a:pt x="11" y="2"/>
                    </a:lnTo>
                    <a:close/>
                  </a:path>
                </a:pathLst>
              </a:custGeom>
              <a:solidFill>
                <a:srgbClr val="000000"/>
              </a:solidFill>
              <a:ln w="9525">
                <a:noFill/>
                <a:round/>
                <a:headEnd/>
                <a:tailEnd/>
              </a:ln>
            </p:spPr>
            <p:txBody>
              <a:bodyPr/>
              <a:lstStyle/>
              <a:p>
                <a:endParaRPr lang="en-US" dirty="0"/>
              </a:p>
            </p:txBody>
          </p:sp>
          <p:sp>
            <p:nvSpPr>
              <p:cNvPr id="122553" name="Freeform 697"/>
              <p:cNvSpPr>
                <a:spLocks/>
              </p:cNvSpPr>
              <p:nvPr/>
            </p:nvSpPr>
            <p:spPr bwMode="auto">
              <a:xfrm>
                <a:off x="1598" y="3283"/>
                <a:ext cx="67" cy="9"/>
              </a:xfrm>
              <a:custGeom>
                <a:avLst/>
                <a:gdLst>
                  <a:gd name="T0" fmla="*/ 67 w 67"/>
                  <a:gd name="T1" fmla="*/ 4 h 9"/>
                  <a:gd name="T2" fmla="*/ 67 w 67"/>
                  <a:gd name="T3" fmla="*/ 9 h 9"/>
                  <a:gd name="T4" fmla="*/ 62 w 67"/>
                  <a:gd name="T5" fmla="*/ 8 h 9"/>
                  <a:gd name="T6" fmla="*/ 59 w 67"/>
                  <a:gd name="T7" fmla="*/ 8 h 9"/>
                  <a:gd name="T8" fmla="*/ 54 w 67"/>
                  <a:gd name="T9" fmla="*/ 8 h 9"/>
                  <a:gd name="T10" fmla="*/ 51 w 67"/>
                  <a:gd name="T11" fmla="*/ 8 h 9"/>
                  <a:gd name="T12" fmla="*/ 46 w 67"/>
                  <a:gd name="T13" fmla="*/ 8 h 9"/>
                  <a:gd name="T14" fmla="*/ 43 w 67"/>
                  <a:gd name="T15" fmla="*/ 8 h 9"/>
                  <a:gd name="T16" fmla="*/ 39 w 67"/>
                  <a:gd name="T17" fmla="*/ 8 h 9"/>
                  <a:gd name="T18" fmla="*/ 35 w 67"/>
                  <a:gd name="T19" fmla="*/ 8 h 9"/>
                  <a:gd name="T20" fmla="*/ 32 w 67"/>
                  <a:gd name="T21" fmla="*/ 8 h 9"/>
                  <a:gd name="T22" fmla="*/ 28 w 67"/>
                  <a:gd name="T23" fmla="*/ 6 h 9"/>
                  <a:gd name="T24" fmla="*/ 25 w 67"/>
                  <a:gd name="T25" fmla="*/ 6 h 9"/>
                  <a:gd name="T26" fmla="*/ 21 w 67"/>
                  <a:gd name="T27" fmla="*/ 6 h 9"/>
                  <a:gd name="T28" fmla="*/ 17 w 67"/>
                  <a:gd name="T29" fmla="*/ 6 h 9"/>
                  <a:gd name="T30" fmla="*/ 14 w 67"/>
                  <a:gd name="T31" fmla="*/ 6 h 9"/>
                  <a:gd name="T32" fmla="*/ 10 w 67"/>
                  <a:gd name="T33" fmla="*/ 6 h 9"/>
                  <a:gd name="T34" fmla="*/ 7 w 67"/>
                  <a:gd name="T35" fmla="*/ 6 h 9"/>
                  <a:gd name="T36" fmla="*/ 6 w 67"/>
                  <a:gd name="T37" fmla="*/ 6 h 9"/>
                  <a:gd name="T38" fmla="*/ 6 w 67"/>
                  <a:gd name="T39" fmla="*/ 6 h 9"/>
                  <a:gd name="T40" fmla="*/ 4 w 67"/>
                  <a:gd name="T41" fmla="*/ 6 h 9"/>
                  <a:gd name="T42" fmla="*/ 3 w 67"/>
                  <a:gd name="T43" fmla="*/ 6 h 9"/>
                  <a:gd name="T44" fmla="*/ 3 w 67"/>
                  <a:gd name="T45" fmla="*/ 6 h 9"/>
                  <a:gd name="T46" fmla="*/ 1 w 67"/>
                  <a:gd name="T47" fmla="*/ 4 h 9"/>
                  <a:gd name="T48" fmla="*/ 1 w 67"/>
                  <a:gd name="T49" fmla="*/ 4 h 9"/>
                  <a:gd name="T50" fmla="*/ 0 w 67"/>
                  <a:gd name="T51" fmla="*/ 3 h 9"/>
                  <a:gd name="T52" fmla="*/ 1 w 67"/>
                  <a:gd name="T53" fmla="*/ 0 h 9"/>
                  <a:gd name="T54" fmla="*/ 3 w 67"/>
                  <a:gd name="T55" fmla="*/ 0 h 9"/>
                  <a:gd name="T56" fmla="*/ 4 w 67"/>
                  <a:gd name="T57" fmla="*/ 0 h 9"/>
                  <a:gd name="T58" fmla="*/ 7 w 67"/>
                  <a:gd name="T59" fmla="*/ 0 h 9"/>
                  <a:gd name="T60" fmla="*/ 9 w 67"/>
                  <a:gd name="T61" fmla="*/ 1 h 9"/>
                  <a:gd name="T62" fmla="*/ 10 w 67"/>
                  <a:gd name="T63" fmla="*/ 1 h 9"/>
                  <a:gd name="T64" fmla="*/ 14 w 67"/>
                  <a:gd name="T65" fmla="*/ 1 h 9"/>
                  <a:gd name="T66" fmla="*/ 15 w 67"/>
                  <a:gd name="T67" fmla="*/ 1 h 9"/>
                  <a:gd name="T68" fmla="*/ 18 w 67"/>
                  <a:gd name="T69" fmla="*/ 1 h 9"/>
                  <a:gd name="T70" fmla="*/ 21 w 67"/>
                  <a:gd name="T71" fmla="*/ 1 h 9"/>
                  <a:gd name="T72" fmla="*/ 25 w 67"/>
                  <a:gd name="T73" fmla="*/ 3 h 9"/>
                  <a:gd name="T74" fmla="*/ 29 w 67"/>
                  <a:gd name="T75" fmla="*/ 3 h 9"/>
                  <a:gd name="T76" fmla="*/ 32 w 67"/>
                  <a:gd name="T77" fmla="*/ 3 h 9"/>
                  <a:gd name="T78" fmla="*/ 35 w 67"/>
                  <a:gd name="T79" fmla="*/ 3 h 9"/>
                  <a:gd name="T80" fmla="*/ 39 w 67"/>
                  <a:gd name="T81" fmla="*/ 3 h 9"/>
                  <a:gd name="T82" fmla="*/ 42 w 67"/>
                  <a:gd name="T83" fmla="*/ 3 h 9"/>
                  <a:gd name="T84" fmla="*/ 45 w 67"/>
                  <a:gd name="T85" fmla="*/ 4 h 9"/>
                  <a:gd name="T86" fmla="*/ 48 w 67"/>
                  <a:gd name="T87" fmla="*/ 4 h 9"/>
                  <a:gd name="T88" fmla="*/ 51 w 67"/>
                  <a:gd name="T89" fmla="*/ 4 h 9"/>
                  <a:gd name="T90" fmla="*/ 54 w 67"/>
                  <a:gd name="T91" fmla="*/ 4 h 9"/>
                  <a:gd name="T92" fmla="*/ 57 w 67"/>
                  <a:gd name="T93" fmla="*/ 4 h 9"/>
                  <a:gd name="T94" fmla="*/ 60 w 67"/>
                  <a:gd name="T95" fmla="*/ 4 h 9"/>
                  <a:gd name="T96" fmla="*/ 63 w 67"/>
                  <a:gd name="T97" fmla="*/ 4 h 9"/>
                  <a:gd name="T98" fmla="*/ 67 w 67"/>
                  <a:gd name="T99" fmla="*/ 4 h 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9"/>
                  <a:gd name="T152" fmla="*/ 67 w 67"/>
                  <a:gd name="T153" fmla="*/ 9 h 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9">
                    <a:moveTo>
                      <a:pt x="67" y="4"/>
                    </a:moveTo>
                    <a:lnTo>
                      <a:pt x="67" y="9"/>
                    </a:lnTo>
                    <a:lnTo>
                      <a:pt x="62" y="8"/>
                    </a:lnTo>
                    <a:lnTo>
                      <a:pt x="59" y="8"/>
                    </a:lnTo>
                    <a:lnTo>
                      <a:pt x="54" y="8"/>
                    </a:lnTo>
                    <a:lnTo>
                      <a:pt x="51" y="8"/>
                    </a:lnTo>
                    <a:lnTo>
                      <a:pt x="46" y="8"/>
                    </a:lnTo>
                    <a:lnTo>
                      <a:pt x="43" y="8"/>
                    </a:lnTo>
                    <a:lnTo>
                      <a:pt x="39" y="8"/>
                    </a:lnTo>
                    <a:lnTo>
                      <a:pt x="35" y="8"/>
                    </a:lnTo>
                    <a:lnTo>
                      <a:pt x="32" y="8"/>
                    </a:lnTo>
                    <a:lnTo>
                      <a:pt x="28" y="6"/>
                    </a:lnTo>
                    <a:lnTo>
                      <a:pt x="25" y="6"/>
                    </a:lnTo>
                    <a:lnTo>
                      <a:pt x="21" y="6"/>
                    </a:lnTo>
                    <a:lnTo>
                      <a:pt x="17" y="6"/>
                    </a:lnTo>
                    <a:lnTo>
                      <a:pt x="14" y="6"/>
                    </a:lnTo>
                    <a:lnTo>
                      <a:pt x="10" y="6"/>
                    </a:lnTo>
                    <a:lnTo>
                      <a:pt x="7" y="6"/>
                    </a:lnTo>
                    <a:lnTo>
                      <a:pt x="6" y="6"/>
                    </a:lnTo>
                    <a:lnTo>
                      <a:pt x="4" y="6"/>
                    </a:lnTo>
                    <a:lnTo>
                      <a:pt x="3" y="6"/>
                    </a:lnTo>
                    <a:lnTo>
                      <a:pt x="1" y="4"/>
                    </a:lnTo>
                    <a:lnTo>
                      <a:pt x="0" y="3"/>
                    </a:lnTo>
                    <a:lnTo>
                      <a:pt x="1" y="0"/>
                    </a:lnTo>
                    <a:lnTo>
                      <a:pt x="3" y="0"/>
                    </a:lnTo>
                    <a:lnTo>
                      <a:pt x="4" y="0"/>
                    </a:lnTo>
                    <a:lnTo>
                      <a:pt x="7" y="0"/>
                    </a:lnTo>
                    <a:lnTo>
                      <a:pt x="9" y="1"/>
                    </a:lnTo>
                    <a:lnTo>
                      <a:pt x="10" y="1"/>
                    </a:lnTo>
                    <a:lnTo>
                      <a:pt x="14" y="1"/>
                    </a:lnTo>
                    <a:lnTo>
                      <a:pt x="15" y="1"/>
                    </a:lnTo>
                    <a:lnTo>
                      <a:pt x="18" y="1"/>
                    </a:lnTo>
                    <a:lnTo>
                      <a:pt x="21" y="1"/>
                    </a:lnTo>
                    <a:lnTo>
                      <a:pt x="25" y="3"/>
                    </a:lnTo>
                    <a:lnTo>
                      <a:pt x="29" y="3"/>
                    </a:lnTo>
                    <a:lnTo>
                      <a:pt x="32" y="3"/>
                    </a:lnTo>
                    <a:lnTo>
                      <a:pt x="35" y="3"/>
                    </a:lnTo>
                    <a:lnTo>
                      <a:pt x="39" y="3"/>
                    </a:lnTo>
                    <a:lnTo>
                      <a:pt x="42" y="3"/>
                    </a:lnTo>
                    <a:lnTo>
                      <a:pt x="45" y="4"/>
                    </a:lnTo>
                    <a:lnTo>
                      <a:pt x="48" y="4"/>
                    </a:lnTo>
                    <a:lnTo>
                      <a:pt x="51" y="4"/>
                    </a:lnTo>
                    <a:lnTo>
                      <a:pt x="54" y="4"/>
                    </a:lnTo>
                    <a:lnTo>
                      <a:pt x="57" y="4"/>
                    </a:lnTo>
                    <a:lnTo>
                      <a:pt x="60" y="4"/>
                    </a:lnTo>
                    <a:lnTo>
                      <a:pt x="63" y="4"/>
                    </a:lnTo>
                    <a:lnTo>
                      <a:pt x="67" y="4"/>
                    </a:lnTo>
                    <a:close/>
                  </a:path>
                </a:pathLst>
              </a:custGeom>
              <a:solidFill>
                <a:srgbClr val="000000"/>
              </a:solidFill>
              <a:ln w="9525">
                <a:noFill/>
                <a:round/>
                <a:headEnd/>
                <a:tailEnd/>
              </a:ln>
            </p:spPr>
            <p:txBody>
              <a:bodyPr/>
              <a:lstStyle/>
              <a:p>
                <a:endParaRPr lang="en-US" dirty="0"/>
              </a:p>
            </p:txBody>
          </p:sp>
          <p:sp>
            <p:nvSpPr>
              <p:cNvPr id="122554" name="Freeform 698"/>
              <p:cNvSpPr>
                <a:spLocks/>
              </p:cNvSpPr>
              <p:nvPr/>
            </p:nvSpPr>
            <p:spPr bwMode="auto">
              <a:xfrm>
                <a:off x="1619" y="3300"/>
                <a:ext cx="52" cy="14"/>
              </a:xfrm>
              <a:custGeom>
                <a:avLst/>
                <a:gdLst>
                  <a:gd name="T0" fmla="*/ 52 w 52"/>
                  <a:gd name="T1" fmla="*/ 1 h 14"/>
                  <a:gd name="T2" fmla="*/ 52 w 52"/>
                  <a:gd name="T3" fmla="*/ 3 h 14"/>
                  <a:gd name="T4" fmla="*/ 47 w 52"/>
                  <a:gd name="T5" fmla="*/ 3 h 14"/>
                  <a:gd name="T6" fmla="*/ 44 w 52"/>
                  <a:gd name="T7" fmla="*/ 3 h 14"/>
                  <a:gd name="T8" fmla="*/ 41 w 52"/>
                  <a:gd name="T9" fmla="*/ 5 h 14"/>
                  <a:gd name="T10" fmla="*/ 38 w 52"/>
                  <a:gd name="T11" fmla="*/ 5 h 14"/>
                  <a:gd name="T12" fmla="*/ 35 w 52"/>
                  <a:gd name="T13" fmla="*/ 6 h 14"/>
                  <a:gd name="T14" fmla="*/ 32 w 52"/>
                  <a:gd name="T15" fmla="*/ 6 h 14"/>
                  <a:gd name="T16" fmla="*/ 28 w 52"/>
                  <a:gd name="T17" fmla="*/ 8 h 14"/>
                  <a:gd name="T18" fmla="*/ 25 w 52"/>
                  <a:gd name="T19" fmla="*/ 8 h 14"/>
                  <a:gd name="T20" fmla="*/ 22 w 52"/>
                  <a:gd name="T21" fmla="*/ 9 h 14"/>
                  <a:gd name="T22" fmla="*/ 19 w 52"/>
                  <a:gd name="T23" fmla="*/ 9 h 14"/>
                  <a:gd name="T24" fmla="*/ 16 w 52"/>
                  <a:gd name="T25" fmla="*/ 11 h 14"/>
                  <a:gd name="T26" fmla="*/ 13 w 52"/>
                  <a:gd name="T27" fmla="*/ 11 h 14"/>
                  <a:gd name="T28" fmla="*/ 10 w 52"/>
                  <a:gd name="T29" fmla="*/ 12 h 14"/>
                  <a:gd name="T30" fmla="*/ 7 w 52"/>
                  <a:gd name="T31" fmla="*/ 12 h 14"/>
                  <a:gd name="T32" fmla="*/ 4 w 52"/>
                  <a:gd name="T33" fmla="*/ 12 h 14"/>
                  <a:gd name="T34" fmla="*/ 0 w 52"/>
                  <a:gd name="T35" fmla="*/ 14 h 14"/>
                  <a:gd name="T36" fmla="*/ 0 w 52"/>
                  <a:gd name="T37" fmla="*/ 12 h 14"/>
                  <a:gd name="T38" fmla="*/ 0 w 52"/>
                  <a:gd name="T39" fmla="*/ 11 h 14"/>
                  <a:gd name="T40" fmla="*/ 0 w 52"/>
                  <a:gd name="T41" fmla="*/ 11 h 14"/>
                  <a:gd name="T42" fmla="*/ 0 w 52"/>
                  <a:gd name="T43" fmla="*/ 9 h 14"/>
                  <a:gd name="T44" fmla="*/ 4 w 52"/>
                  <a:gd name="T45" fmla="*/ 8 h 14"/>
                  <a:gd name="T46" fmla="*/ 7 w 52"/>
                  <a:gd name="T47" fmla="*/ 8 h 14"/>
                  <a:gd name="T48" fmla="*/ 10 w 52"/>
                  <a:gd name="T49" fmla="*/ 8 h 14"/>
                  <a:gd name="T50" fmla="*/ 13 w 52"/>
                  <a:gd name="T51" fmla="*/ 6 h 14"/>
                  <a:gd name="T52" fmla="*/ 16 w 52"/>
                  <a:gd name="T53" fmla="*/ 6 h 14"/>
                  <a:gd name="T54" fmla="*/ 19 w 52"/>
                  <a:gd name="T55" fmla="*/ 5 h 14"/>
                  <a:gd name="T56" fmla="*/ 22 w 52"/>
                  <a:gd name="T57" fmla="*/ 5 h 14"/>
                  <a:gd name="T58" fmla="*/ 25 w 52"/>
                  <a:gd name="T59" fmla="*/ 3 h 14"/>
                  <a:gd name="T60" fmla="*/ 28 w 52"/>
                  <a:gd name="T61" fmla="*/ 3 h 14"/>
                  <a:gd name="T62" fmla="*/ 32 w 52"/>
                  <a:gd name="T63" fmla="*/ 1 h 14"/>
                  <a:gd name="T64" fmla="*/ 35 w 52"/>
                  <a:gd name="T65" fmla="*/ 1 h 14"/>
                  <a:gd name="T66" fmla="*/ 38 w 52"/>
                  <a:gd name="T67" fmla="*/ 0 h 14"/>
                  <a:gd name="T68" fmla="*/ 41 w 52"/>
                  <a:gd name="T69" fmla="*/ 0 h 14"/>
                  <a:gd name="T70" fmla="*/ 44 w 52"/>
                  <a:gd name="T71" fmla="*/ 0 h 14"/>
                  <a:gd name="T72" fmla="*/ 47 w 52"/>
                  <a:gd name="T73" fmla="*/ 0 h 14"/>
                  <a:gd name="T74" fmla="*/ 50 w 52"/>
                  <a:gd name="T75" fmla="*/ 0 h 14"/>
                  <a:gd name="T76" fmla="*/ 52 w 52"/>
                  <a:gd name="T77" fmla="*/ 1 h 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
                  <a:gd name="T118" fmla="*/ 0 h 14"/>
                  <a:gd name="T119" fmla="*/ 52 w 52"/>
                  <a:gd name="T120" fmla="*/ 14 h 1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 h="14">
                    <a:moveTo>
                      <a:pt x="52" y="1"/>
                    </a:moveTo>
                    <a:lnTo>
                      <a:pt x="52" y="3"/>
                    </a:lnTo>
                    <a:lnTo>
                      <a:pt x="47" y="3"/>
                    </a:lnTo>
                    <a:lnTo>
                      <a:pt x="44" y="3"/>
                    </a:lnTo>
                    <a:lnTo>
                      <a:pt x="41" y="5"/>
                    </a:lnTo>
                    <a:lnTo>
                      <a:pt x="38" y="5"/>
                    </a:lnTo>
                    <a:lnTo>
                      <a:pt x="35" y="6"/>
                    </a:lnTo>
                    <a:lnTo>
                      <a:pt x="32" y="6"/>
                    </a:lnTo>
                    <a:lnTo>
                      <a:pt x="28" y="8"/>
                    </a:lnTo>
                    <a:lnTo>
                      <a:pt x="25" y="8"/>
                    </a:lnTo>
                    <a:lnTo>
                      <a:pt x="22" y="9"/>
                    </a:lnTo>
                    <a:lnTo>
                      <a:pt x="19" y="9"/>
                    </a:lnTo>
                    <a:lnTo>
                      <a:pt x="16" y="11"/>
                    </a:lnTo>
                    <a:lnTo>
                      <a:pt x="13" y="11"/>
                    </a:lnTo>
                    <a:lnTo>
                      <a:pt x="10" y="12"/>
                    </a:lnTo>
                    <a:lnTo>
                      <a:pt x="7" y="12"/>
                    </a:lnTo>
                    <a:lnTo>
                      <a:pt x="4" y="12"/>
                    </a:lnTo>
                    <a:lnTo>
                      <a:pt x="0" y="14"/>
                    </a:lnTo>
                    <a:lnTo>
                      <a:pt x="0" y="12"/>
                    </a:lnTo>
                    <a:lnTo>
                      <a:pt x="0" y="11"/>
                    </a:lnTo>
                    <a:lnTo>
                      <a:pt x="0" y="9"/>
                    </a:lnTo>
                    <a:lnTo>
                      <a:pt x="4" y="8"/>
                    </a:lnTo>
                    <a:lnTo>
                      <a:pt x="7" y="8"/>
                    </a:lnTo>
                    <a:lnTo>
                      <a:pt x="10" y="8"/>
                    </a:lnTo>
                    <a:lnTo>
                      <a:pt x="13" y="6"/>
                    </a:lnTo>
                    <a:lnTo>
                      <a:pt x="16" y="6"/>
                    </a:lnTo>
                    <a:lnTo>
                      <a:pt x="19" y="5"/>
                    </a:lnTo>
                    <a:lnTo>
                      <a:pt x="22" y="5"/>
                    </a:lnTo>
                    <a:lnTo>
                      <a:pt x="25" y="3"/>
                    </a:lnTo>
                    <a:lnTo>
                      <a:pt x="28" y="3"/>
                    </a:lnTo>
                    <a:lnTo>
                      <a:pt x="32" y="1"/>
                    </a:lnTo>
                    <a:lnTo>
                      <a:pt x="35" y="1"/>
                    </a:lnTo>
                    <a:lnTo>
                      <a:pt x="38" y="0"/>
                    </a:lnTo>
                    <a:lnTo>
                      <a:pt x="41" y="0"/>
                    </a:lnTo>
                    <a:lnTo>
                      <a:pt x="44" y="0"/>
                    </a:lnTo>
                    <a:lnTo>
                      <a:pt x="47" y="0"/>
                    </a:lnTo>
                    <a:lnTo>
                      <a:pt x="50" y="0"/>
                    </a:lnTo>
                    <a:lnTo>
                      <a:pt x="52" y="1"/>
                    </a:lnTo>
                    <a:close/>
                  </a:path>
                </a:pathLst>
              </a:custGeom>
              <a:solidFill>
                <a:srgbClr val="000000"/>
              </a:solidFill>
              <a:ln w="9525">
                <a:noFill/>
                <a:round/>
                <a:headEnd/>
                <a:tailEnd/>
              </a:ln>
            </p:spPr>
            <p:txBody>
              <a:bodyPr/>
              <a:lstStyle/>
              <a:p>
                <a:endParaRPr lang="en-US" dirty="0"/>
              </a:p>
            </p:txBody>
          </p:sp>
          <p:sp>
            <p:nvSpPr>
              <p:cNvPr id="122555" name="Freeform 699"/>
              <p:cNvSpPr>
                <a:spLocks/>
              </p:cNvSpPr>
              <p:nvPr/>
            </p:nvSpPr>
            <p:spPr bwMode="auto">
              <a:xfrm>
                <a:off x="1755" y="3306"/>
                <a:ext cx="52" cy="19"/>
              </a:xfrm>
              <a:custGeom>
                <a:avLst/>
                <a:gdLst>
                  <a:gd name="T0" fmla="*/ 36 w 52"/>
                  <a:gd name="T1" fmla="*/ 8 h 19"/>
                  <a:gd name="T2" fmla="*/ 37 w 52"/>
                  <a:gd name="T3" fmla="*/ 9 h 19"/>
                  <a:gd name="T4" fmla="*/ 41 w 52"/>
                  <a:gd name="T5" fmla="*/ 9 h 19"/>
                  <a:gd name="T6" fmla="*/ 42 w 52"/>
                  <a:gd name="T7" fmla="*/ 9 h 19"/>
                  <a:gd name="T8" fmla="*/ 45 w 52"/>
                  <a:gd name="T9" fmla="*/ 11 h 19"/>
                  <a:gd name="T10" fmla="*/ 47 w 52"/>
                  <a:gd name="T11" fmla="*/ 11 h 19"/>
                  <a:gd name="T12" fmla="*/ 50 w 52"/>
                  <a:gd name="T13" fmla="*/ 13 h 19"/>
                  <a:gd name="T14" fmla="*/ 50 w 52"/>
                  <a:gd name="T15" fmla="*/ 14 h 19"/>
                  <a:gd name="T16" fmla="*/ 52 w 52"/>
                  <a:gd name="T17" fmla="*/ 17 h 19"/>
                  <a:gd name="T18" fmla="*/ 52 w 52"/>
                  <a:gd name="T19" fmla="*/ 17 h 19"/>
                  <a:gd name="T20" fmla="*/ 50 w 52"/>
                  <a:gd name="T21" fmla="*/ 19 h 19"/>
                  <a:gd name="T22" fmla="*/ 50 w 52"/>
                  <a:gd name="T23" fmla="*/ 19 h 19"/>
                  <a:gd name="T24" fmla="*/ 48 w 52"/>
                  <a:gd name="T25" fmla="*/ 17 h 19"/>
                  <a:gd name="T26" fmla="*/ 48 w 52"/>
                  <a:gd name="T27" fmla="*/ 17 h 19"/>
                  <a:gd name="T28" fmla="*/ 47 w 52"/>
                  <a:gd name="T29" fmla="*/ 17 h 19"/>
                  <a:gd name="T30" fmla="*/ 45 w 52"/>
                  <a:gd name="T31" fmla="*/ 16 h 19"/>
                  <a:gd name="T32" fmla="*/ 44 w 52"/>
                  <a:gd name="T33" fmla="*/ 16 h 19"/>
                  <a:gd name="T34" fmla="*/ 42 w 52"/>
                  <a:gd name="T35" fmla="*/ 16 h 19"/>
                  <a:gd name="T36" fmla="*/ 41 w 52"/>
                  <a:gd name="T37" fmla="*/ 14 h 19"/>
                  <a:gd name="T38" fmla="*/ 37 w 52"/>
                  <a:gd name="T39" fmla="*/ 14 h 19"/>
                  <a:gd name="T40" fmla="*/ 36 w 52"/>
                  <a:gd name="T41" fmla="*/ 13 h 19"/>
                  <a:gd name="T42" fmla="*/ 34 w 52"/>
                  <a:gd name="T43" fmla="*/ 13 h 19"/>
                  <a:gd name="T44" fmla="*/ 31 w 52"/>
                  <a:gd name="T45" fmla="*/ 13 h 19"/>
                  <a:gd name="T46" fmla="*/ 30 w 52"/>
                  <a:gd name="T47" fmla="*/ 11 h 19"/>
                  <a:gd name="T48" fmla="*/ 28 w 52"/>
                  <a:gd name="T49" fmla="*/ 11 h 19"/>
                  <a:gd name="T50" fmla="*/ 25 w 52"/>
                  <a:gd name="T51" fmla="*/ 9 h 19"/>
                  <a:gd name="T52" fmla="*/ 23 w 52"/>
                  <a:gd name="T53" fmla="*/ 9 h 19"/>
                  <a:gd name="T54" fmla="*/ 20 w 52"/>
                  <a:gd name="T55" fmla="*/ 9 h 19"/>
                  <a:gd name="T56" fmla="*/ 19 w 52"/>
                  <a:gd name="T57" fmla="*/ 8 h 19"/>
                  <a:gd name="T58" fmla="*/ 17 w 52"/>
                  <a:gd name="T59" fmla="*/ 8 h 19"/>
                  <a:gd name="T60" fmla="*/ 14 w 52"/>
                  <a:gd name="T61" fmla="*/ 8 h 19"/>
                  <a:gd name="T62" fmla="*/ 13 w 52"/>
                  <a:gd name="T63" fmla="*/ 6 h 19"/>
                  <a:gd name="T64" fmla="*/ 9 w 52"/>
                  <a:gd name="T65" fmla="*/ 6 h 19"/>
                  <a:gd name="T66" fmla="*/ 0 w 52"/>
                  <a:gd name="T67" fmla="*/ 3 h 19"/>
                  <a:gd name="T68" fmla="*/ 2 w 52"/>
                  <a:gd name="T69" fmla="*/ 0 h 19"/>
                  <a:gd name="T70" fmla="*/ 3 w 52"/>
                  <a:gd name="T71" fmla="*/ 0 h 19"/>
                  <a:gd name="T72" fmla="*/ 6 w 52"/>
                  <a:gd name="T73" fmla="*/ 2 h 19"/>
                  <a:gd name="T74" fmla="*/ 8 w 52"/>
                  <a:gd name="T75" fmla="*/ 2 h 19"/>
                  <a:gd name="T76" fmla="*/ 11 w 52"/>
                  <a:gd name="T77" fmla="*/ 3 h 19"/>
                  <a:gd name="T78" fmla="*/ 13 w 52"/>
                  <a:gd name="T79" fmla="*/ 3 h 19"/>
                  <a:gd name="T80" fmla="*/ 14 w 52"/>
                  <a:gd name="T81" fmla="*/ 3 h 19"/>
                  <a:gd name="T82" fmla="*/ 17 w 52"/>
                  <a:gd name="T83" fmla="*/ 3 h 19"/>
                  <a:gd name="T84" fmla="*/ 19 w 52"/>
                  <a:gd name="T85" fmla="*/ 3 h 19"/>
                  <a:gd name="T86" fmla="*/ 20 w 52"/>
                  <a:gd name="T87" fmla="*/ 5 h 19"/>
                  <a:gd name="T88" fmla="*/ 23 w 52"/>
                  <a:gd name="T89" fmla="*/ 5 h 19"/>
                  <a:gd name="T90" fmla="*/ 25 w 52"/>
                  <a:gd name="T91" fmla="*/ 5 h 19"/>
                  <a:gd name="T92" fmla="*/ 28 w 52"/>
                  <a:gd name="T93" fmla="*/ 6 h 19"/>
                  <a:gd name="T94" fmla="*/ 30 w 52"/>
                  <a:gd name="T95" fmla="*/ 6 h 19"/>
                  <a:gd name="T96" fmla="*/ 31 w 52"/>
                  <a:gd name="T97" fmla="*/ 6 h 19"/>
                  <a:gd name="T98" fmla="*/ 34 w 52"/>
                  <a:gd name="T99" fmla="*/ 8 h 19"/>
                  <a:gd name="T100" fmla="*/ 36 w 52"/>
                  <a:gd name="T101" fmla="*/ 8 h 1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2"/>
                  <a:gd name="T154" fmla="*/ 0 h 19"/>
                  <a:gd name="T155" fmla="*/ 52 w 52"/>
                  <a:gd name="T156" fmla="*/ 19 h 1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2" h="19">
                    <a:moveTo>
                      <a:pt x="36" y="8"/>
                    </a:moveTo>
                    <a:lnTo>
                      <a:pt x="37" y="9"/>
                    </a:lnTo>
                    <a:lnTo>
                      <a:pt x="41" y="9"/>
                    </a:lnTo>
                    <a:lnTo>
                      <a:pt x="42" y="9"/>
                    </a:lnTo>
                    <a:lnTo>
                      <a:pt x="45" y="11"/>
                    </a:lnTo>
                    <a:lnTo>
                      <a:pt x="47" y="11"/>
                    </a:lnTo>
                    <a:lnTo>
                      <a:pt x="50" y="13"/>
                    </a:lnTo>
                    <a:lnTo>
                      <a:pt x="50" y="14"/>
                    </a:lnTo>
                    <a:lnTo>
                      <a:pt x="52" y="17"/>
                    </a:lnTo>
                    <a:lnTo>
                      <a:pt x="50" y="19"/>
                    </a:lnTo>
                    <a:lnTo>
                      <a:pt x="48" y="17"/>
                    </a:lnTo>
                    <a:lnTo>
                      <a:pt x="47" y="17"/>
                    </a:lnTo>
                    <a:lnTo>
                      <a:pt x="45" y="16"/>
                    </a:lnTo>
                    <a:lnTo>
                      <a:pt x="44" y="16"/>
                    </a:lnTo>
                    <a:lnTo>
                      <a:pt x="42" y="16"/>
                    </a:lnTo>
                    <a:lnTo>
                      <a:pt x="41" y="14"/>
                    </a:lnTo>
                    <a:lnTo>
                      <a:pt x="37" y="14"/>
                    </a:lnTo>
                    <a:lnTo>
                      <a:pt x="36" y="13"/>
                    </a:lnTo>
                    <a:lnTo>
                      <a:pt x="34" y="13"/>
                    </a:lnTo>
                    <a:lnTo>
                      <a:pt x="31" y="13"/>
                    </a:lnTo>
                    <a:lnTo>
                      <a:pt x="30" y="11"/>
                    </a:lnTo>
                    <a:lnTo>
                      <a:pt x="28" y="11"/>
                    </a:lnTo>
                    <a:lnTo>
                      <a:pt x="25" y="9"/>
                    </a:lnTo>
                    <a:lnTo>
                      <a:pt x="23" y="9"/>
                    </a:lnTo>
                    <a:lnTo>
                      <a:pt x="20" y="9"/>
                    </a:lnTo>
                    <a:lnTo>
                      <a:pt x="19" y="8"/>
                    </a:lnTo>
                    <a:lnTo>
                      <a:pt x="17" y="8"/>
                    </a:lnTo>
                    <a:lnTo>
                      <a:pt x="14" y="8"/>
                    </a:lnTo>
                    <a:lnTo>
                      <a:pt x="13" y="6"/>
                    </a:lnTo>
                    <a:lnTo>
                      <a:pt x="9" y="6"/>
                    </a:lnTo>
                    <a:lnTo>
                      <a:pt x="0" y="3"/>
                    </a:lnTo>
                    <a:lnTo>
                      <a:pt x="2" y="0"/>
                    </a:lnTo>
                    <a:lnTo>
                      <a:pt x="3" y="0"/>
                    </a:lnTo>
                    <a:lnTo>
                      <a:pt x="6" y="2"/>
                    </a:lnTo>
                    <a:lnTo>
                      <a:pt x="8" y="2"/>
                    </a:lnTo>
                    <a:lnTo>
                      <a:pt x="11" y="3"/>
                    </a:lnTo>
                    <a:lnTo>
                      <a:pt x="13" y="3"/>
                    </a:lnTo>
                    <a:lnTo>
                      <a:pt x="14" y="3"/>
                    </a:lnTo>
                    <a:lnTo>
                      <a:pt x="17" y="3"/>
                    </a:lnTo>
                    <a:lnTo>
                      <a:pt x="19" y="3"/>
                    </a:lnTo>
                    <a:lnTo>
                      <a:pt x="20" y="5"/>
                    </a:lnTo>
                    <a:lnTo>
                      <a:pt x="23" y="5"/>
                    </a:lnTo>
                    <a:lnTo>
                      <a:pt x="25" y="5"/>
                    </a:lnTo>
                    <a:lnTo>
                      <a:pt x="28" y="6"/>
                    </a:lnTo>
                    <a:lnTo>
                      <a:pt x="30" y="6"/>
                    </a:lnTo>
                    <a:lnTo>
                      <a:pt x="31" y="6"/>
                    </a:lnTo>
                    <a:lnTo>
                      <a:pt x="34" y="8"/>
                    </a:lnTo>
                    <a:lnTo>
                      <a:pt x="36" y="8"/>
                    </a:lnTo>
                    <a:close/>
                  </a:path>
                </a:pathLst>
              </a:custGeom>
              <a:solidFill>
                <a:srgbClr val="000000"/>
              </a:solidFill>
              <a:ln w="9525">
                <a:noFill/>
                <a:round/>
                <a:headEnd/>
                <a:tailEnd/>
              </a:ln>
            </p:spPr>
            <p:txBody>
              <a:bodyPr/>
              <a:lstStyle/>
              <a:p>
                <a:endParaRPr lang="en-US" dirty="0"/>
              </a:p>
            </p:txBody>
          </p:sp>
          <p:sp>
            <p:nvSpPr>
              <p:cNvPr id="122556" name="Freeform 700"/>
              <p:cNvSpPr>
                <a:spLocks/>
              </p:cNvSpPr>
              <p:nvPr/>
            </p:nvSpPr>
            <p:spPr bwMode="auto">
              <a:xfrm>
                <a:off x="1649" y="3314"/>
                <a:ext cx="28" cy="16"/>
              </a:xfrm>
              <a:custGeom>
                <a:avLst/>
                <a:gdLst>
                  <a:gd name="T0" fmla="*/ 27 w 28"/>
                  <a:gd name="T1" fmla="*/ 6 h 16"/>
                  <a:gd name="T2" fmla="*/ 23 w 28"/>
                  <a:gd name="T3" fmla="*/ 6 h 16"/>
                  <a:gd name="T4" fmla="*/ 20 w 28"/>
                  <a:gd name="T5" fmla="*/ 8 h 16"/>
                  <a:gd name="T6" fmla="*/ 17 w 28"/>
                  <a:gd name="T7" fmla="*/ 8 h 16"/>
                  <a:gd name="T8" fmla="*/ 14 w 28"/>
                  <a:gd name="T9" fmla="*/ 9 h 16"/>
                  <a:gd name="T10" fmla="*/ 11 w 28"/>
                  <a:gd name="T11" fmla="*/ 11 h 16"/>
                  <a:gd name="T12" fmla="*/ 8 w 28"/>
                  <a:gd name="T13" fmla="*/ 12 h 16"/>
                  <a:gd name="T14" fmla="*/ 5 w 28"/>
                  <a:gd name="T15" fmla="*/ 14 h 16"/>
                  <a:gd name="T16" fmla="*/ 2 w 28"/>
                  <a:gd name="T17" fmla="*/ 16 h 16"/>
                  <a:gd name="T18" fmla="*/ 2 w 28"/>
                  <a:gd name="T19" fmla="*/ 16 h 16"/>
                  <a:gd name="T20" fmla="*/ 0 w 28"/>
                  <a:gd name="T21" fmla="*/ 16 h 16"/>
                  <a:gd name="T22" fmla="*/ 0 w 28"/>
                  <a:gd name="T23" fmla="*/ 14 h 16"/>
                  <a:gd name="T24" fmla="*/ 0 w 28"/>
                  <a:gd name="T25" fmla="*/ 12 h 16"/>
                  <a:gd name="T26" fmla="*/ 2 w 28"/>
                  <a:gd name="T27" fmla="*/ 9 h 16"/>
                  <a:gd name="T28" fmla="*/ 5 w 28"/>
                  <a:gd name="T29" fmla="*/ 8 h 16"/>
                  <a:gd name="T30" fmla="*/ 9 w 28"/>
                  <a:gd name="T31" fmla="*/ 6 h 16"/>
                  <a:gd name="T32" fmla="*/ 12 w 28"/>
                  <a:gd name="T33" fmla="*/ 5 h 16"/>
                  <a:gd name="T34" fmla="*/ 16 w 28"/>
                  <a:gd name="T35" fmla="*/ 3 h 16"/>
                  <a:gd name="T36" fmla="*/ 19 w 28"/>
                  <a:gd name="T37" fmla="*/ 3 h 16"/>
                  <a:gd name="T38" fmla="*/ 22 w 28"/>
                  <a:gd name="T39" fmla="*/ 1 h 16"/>
                  <a:gd name="T40" fmla="*/ 23 w 28"/>
                  <a:gd name="T41" fmla="*/ 0 h 16"/>
                  <a:gd name="T42" fmla="*/ 28 w 28"/>
                  <a:gd name="T43" fmla="*/ 0 h 16"/>
                  <a:gd name="T44" fmla="*/ 27 w 28"/>
                  <a:gd name="T45" fmla="*/ 6 h 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8"/>
                  <a:gd name="T70" fmla="*/ 0 h 16"/>
                  <a:gd name="T71" fmla="*/ 28 w 28"/>
                  <a:gd name="T72" fmla="*/ 16 h 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8" h="16">
                    <a:moveTo>
                      <a:pt x="27" y="6"/>
                    </a:moveTo>
                    <a:lnTo>
                      <a:pt x="23" y="6"/>
                    </a:lnTo>
                    <a:lnTo>
                      <a:pt x="20" y="8"/>
                    </a:lnTo>
                    <a:lnTo>
                      <a:pt x="17" y="8"/>
                    </a:lnTo>
                    <a:lnTo>
                      <a:pt x="14" y="9"/>
                    </a:lnTo>
                    <a:lnTo>
                      <a:pt x="11" y="11"/>
                    </a:lnTo>
                    <a:lnTo>
                      <a:pt x="8" y="12"/>
                    </a:lnTo>
                    <a:lnTo>
                      <a:pt x="5" y="14"/>
                    </a:lnTo>
                    <a:lnTo>
                      <a:pt x="2" y="16"/>
                    </a:lnTo>
                    <a:lnTo>
                      <a:pt x="0" y="16"/>
                    </a:lnTo>
                    <a:lnTo>
                      <a:pt x="0" y="14"/>
                    </a:lnTo>
                    <a:lnTo>
                      <a:pt x="0" y="12"/>
                    </a:lnTo>
                    <a:lnTo>
                      <a:pt x="2" y="9"/>
                    </a:lnTo>
                    <a:lnTo>
                      <a:pt x="5" y="8"/>
                    </a:lnTo>
                    <a:lnTo>
                      <a:pt x="9" y="6"/>
                    </a:lnTo>
                    <a:lnTo>
                      <a:pt x="12" y="5"/>
                    </a:lnTo>
                    <a:lnTo>
                      <a:pt x="16" y="3"/>
                    </a:lnTo>
                    <a:lnTo>
                      <a:pt x="19" y="3"/>
                    </a:lnTo>
                    <a:lnTo>
                      <a:pt x="22" y="1"/>
                    </a:lnTo>
                    <a:lnTo>
                      <a:pt x="23" y="0"/>
                    </a:lnTo>
                    <a:lnTo>
                      <a:pt x="28" y="0"/>
                    </a:lnTo>
                    <a:lnTo>
                      <a:pt x="27" y="6"/>
                    </a:lnTo>
                    <a:close/>
                  </a:path>
                </a:pathLst>
              </a:custGeom>
              <a:solidFill>
                <a:srgbClr val="000000"/>
              </a:solidFill>
              <a:ln w="9525">
                <a:noFill/>
                <a:round/>
                <a:headEnd/>
                <a:tailEnd/>
              </a:ln>
            </p:spPr>
            <p:txBody>
              <a:bodyPr/>
              <a:lstStyle/>
              <a:p>
                <a:endParaRPr lang="en-US" dirty="0"/>
              </a:p>
            </p:txBody>
          </p:sp>
        </p:grpSp>
        <p:grpSp>
          <p:nvGrpSpPr>
            <p:cNvPr id="13" name="Group 701"/>
            <p:cNvGrpSpPr>
              <a:grpSpLocks/>
            </p:cNvGrpSpPr>
            <p:nvPr/>
          </p:nvGrpSpPr>
          <p:grpSpPr bwMode="auto">
            <a:xfrm>
              <a:off x="2556" y="2550"/>
              <a:ext cx="239" cy="245"/>
              <a:chOff x="2511" y="1899"/>
              <a:chExt cx="239" cy="245"/>
            </a:xfrm>
          </p:grpSpPr>
          <p:sp>
            <p:nvSpPr>
              <p:cNvPr id="122558" name="Freeform 702"/>
              <p:cNvSpPr>
                <a:spLocks/>
              </p:cNvSpPr>
              <p:nvPr/>
            </p:nvSpPr>
            <p:spPr bwMode="auto">
              <a:xfrm>
                <a:off x="2557" y="2091"/>
                <a:ext cx="9" cy="9"/>
              </a:xfrm>
              <a:custGeom>
                <a:avLst/>
                <a:gdLst>
                  <a:gd name="T0" fmla="*/ 4 w 9"/>
                  <a:gd name="T1" fmla="*/ 9 h 9"/>
                  <a:gd name="T2" fmla="*/ 6 w 9"/>
                  <a:gd name="T3" fmla="*/ 9 h 9"/>
                  <a:gd name="T4" fmla="*/ 7 w 9"/>
                  <a:gd name="T5" fmla="*/ 7 h 9"/>
                  <a:gd name="T6" fmla="*/ 9 w 9"/>
                  <a:gd name="T7" fmla="*/ 6 h 9"/>
                  <a:gd name="T8" fmla="*/ 9 w 9"/>
                  <a:gd name="T9" fmla="*/ 4 h 9"/>
                  <a:gd name="T10" fmla="*/ 9 w 9"/>
                  <a:gd name="T11" fmla="*/ 3 h 9"/>
                  <a:gd name="T12" fmla="*/ 7 w 9"/>
                  <a:gd name="T13" fmla="*/ 1 h 9"/>
                  <a:gd name="T14" fmla="*/ 6 w 9"/>
                  <a:gd name="T15" fmla="*/ 0 h 9"/>
                  <a:gd name="T16" fmla="*/ 4 w 9"/>
                  <a:gd name="T17" fmla="*/ 0 h 9"/>
                  <a:gd name="T18" fmla="*/ 3 w 9"/>
                  <a:gd name="T19" fmla="*/ 0 h 9"/>
                  <a:gd name="T20" fmla="*/ 1 w 9"/>
                  <a:gd name="T21" fmla="*/ 1 h 9"/>
                  <a:gd name="T22" fmla="*/ 0 w 9"/>
                  <a:gd name="T23" fmla="*/ 3 h 9"/>
                  <a:gd name="T24" fmla="*/ 0 w 9"/>
                  <a:gd name="T25" fmla="*/ 4 h 9"/>
                  <a:gd name="T26" fmla="*/ 0 w 9"/>
                  <a:gd name="T27" fmla="*/ 6 h 9"/>
                  <a:gd name="T28" fmla="*/ 1 w 9"/>
                  <a:gd name="T29" fmla="*/ 7 h 9"/>
                  <a:gd name="T30" fmla="*/ 3 w 9"/>
                  <a:gd name="T31" fmla="*/ 9 h 9"/>
                  <a:gd name="T32" fmla="*/ 4 w 9"/>
                  <a:gd name="T33" fmla="*/ 9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9"/>
                  <a:gd name="T53" fmla="*/ 9 w 9"/>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9">
                    <a:moveTo>
                      <a:pt x="4" y="9"/>
                    </a:moveTo>
                    <a:lnTo>
                      <a:pt x="6" y="9"/>
                    </a:lnTo>
                    <a:lnTo>
                      <a:pt x="7" y="7"/>
                    </a:lnTo>
                    <a:lnTo>
                      <a:pt x="9" y="6"/>
                    </a:lnTo>
                    <a:lnTo>
                      <a:pt x="9" y="4"/>
                    </a:lnTo>
                    <a:lnTo>
                      <a:pt x="9" y="3"/>
                    </a:lnTo>
                    <a:lnTo>
                      <a:pt x="7" y="1"/>
                    </a:lnTo>
                    <a:lnTo>
                      <a:pt x="6" y="0"/>
                    </a:lnTo>
                    <a:lnTo>
                      <a:pt x="4" y="0"/>
                    </a:lnTo>
                    <a:lnTo>
                      <a:pt x="3" y="0"/>
                    </a:lnTo>
                    <a:lnTo>
                      <a:pt x="1" y="1"/>
                    </a:lnTo>
                    <a:lnTo>
                      <a:pt x="0" y="3"/>
                    </a:lnTo>
                    <a:lnTo>
                      <a:pt x="0" y="4"/>
                    </a:lnTo>
                    <a:lnTo>
                      <a:pt x="0" y="6"/>
                    </a:lnTo>
                    <a:lnTo>
                      <a:pt x="1" y="7"/>
                    </a:lnTo>
                    <a:lnTo>
                      <a:pt x="3" y="9"/>
                    </a:lnTo>
                    <a:lnTo>
                      <a:pt x="4" y="9"/>
                    </a:lnTo>
                    <a:close/>
                  </a:path>
                </a:pathLst>
              </a:custGeom>
              <a:solidFill>
                <a:srgbClr val="000000"/>
              </a:solidFill>
              <a:ln w="9525">
                <a:noFill/>
                <a:round/>
                <a:headEnd/>
                <a:tailEnd/>
              </a:ln>
            </p:spPr>
            <p:txBody>
              <a:bodyPr/>
              <a:lstStyle/>
              <a:p>
                <a:endParaRPr lang="en-US" dirty="0"/>
              </a:p>
            </p:txBody>
          </p:sp>
          <p:sp>
            <p:nvSpPr>
              <p:cNvPr id="122559" name="Freeform 703"/>
              <p:cNvSpPr>
                <a:spLocks/>
              </p:cNvSpPr>
              <p:nvPr/>
            </p:nvSpPr>
            <p:spPr bwMode="auto">
              <a:xfrm>
                <a:off x="2674" y="2133"/>
                <a:ext cx="12" cy="11"/>
              </a:xfrm>
              <a:custGeom>
                <a:avLst/>
                <a:gdLst>
                  <a:gd name="T0" fmla="*/ 6 w 12"/>
                  <a:gd name="T1" fmla="*/ 11 h 11"/>
                  <a:gd name="T2" fmla="*/ 9 w 12"/>
                  <a:gd name="T3" fmla="*/ 11 h 11"/>
                  <a:gd name="T4" fmla="*/ 11 w 12"/>
                  <a:gd name="T5" fmla="*/ 9 h 11"/>
                  <a:gd name="T6" fmla="*/ 12 w 12"/>
                  <a:gd name="T7" fmla="*/ 7 h 11"/>
                  <a:gd name="T8" fmla="*/ 12 w 12"/>
                  <a:gd name="T9" fmla="*/ 6 h 11"/>
                  <a:gd name="T10" fmla="*/ 12 w 12"/>
                  <a:gd name="T11" fmla="*/ 3 h 11"/>
                  <a:gd name="T12" fmla="*/ 11 w 12"/>
                  <a:gd name="T13" fmla="*/ 1 h 11"/>
                  <a:gd name="T14" fmla="*/ 9 w 12"/>
                  <a:gd name="T15" fmla="*/ 0 h 11"/>
                  <a:gd name="T16" fmla="*/ 6 w 12"/>
                  <a:gd name="T17" fmla="*/ 0 h 11"/>
                  <a:gd name="T18" fmla="*/ 4 w 12"/>
                  <a:gd name="T19" fmla="*/ 0 h 11"/>
                  <a:gd name="T20" fmla="*/ 3 w 12"/>
                  <a:gd name="T21" fmla="*/ 1 h 11"/>
                  <a:gd name="T22" fmla="*/ 1 w 12"/>
                  <a:gd name="T23" fmla="*/ 3 h 11"/>
                  <a:gd name="T24" fmla="*/ 0 w 12"/>
                  <a:gd name="T25" fmla="*/ 6 h 11"/>
                  <a:gd name="T26" fmla="*/ 1 w 12"/>
                  <a:gd name="T27" fmla="*/ 7 h 11"/>
                  <a:gd name="T28" fmla="*/ 3 w 12"/>
                  <a:gd name="T29" fmla="*/ 9 h 11"/>
                  <a:gd name="T30" fmla="*/ 4 w 12"/>
                  <a:gd name="T31" fmla="*/ 11 h 11"/>
                  <a:gd name="T32" fmla="*/ 6 w 12"/>
                  <a:gd name="T33" fmla="*/ 11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1"/>
                  <a:gd name="T53" fmla="*/ 12 w 12"/>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1">
                    <a:moveTo>
                      <a:pt x="6" y="11"/>
                    </a:moveTo>
                    <a:lnTo>
                      <a:pt x="9" y="11"/>
                    </a:lnTo>
                    <a:lnTo>
                      <a:pt x="11" y="9"/>
                    </a:lnTo>
                    <a:lnTo>
                      <a:pt x="12" y="7"/>
                    </a:lnTo>
                    <a:lnTo>
                      <a:pt x="12" y="6"/>
                    </a:lnTo>
                    <a:lnTo>
                      <a:pt x="12" y="3"/>
                    </a:lnTo>
                    <a:lnTo>
                      <a:pt x="11" y="1"/>
                    </a:lnTo>
                    <a:lnTo>
                      <a:pt x="9" y="0"/>
                    </a:lnTo>
                    <a:lnTo>
                      <a:pt x="6" y="0"/>
                    </a:lnTo>
                    <a:lnTo>
                      <a:pt x="4" y="0"/>
                    </a:lnTo>
                    <a:lnTo>
                      <a:pt x="3" y="1"/>
                    </a:lnTo>
                    <a:lnTo>
                      <a:pt x="1" y="3"/>
                    </a:lnTo>
                    <a:lnTo>
                      <a:pt x="0" y="6"/>
                    </a:lnTo>
                    <a:lnTo>
                      <a:pt x="1" y="7"/>
                    </a:lnTo>
                    <a:lnTo>
                      <a:pt x="3" y="9"/>
                    </a:lnTo>
                    <a:lnTo>
                      <a:pt x="4" y="11"/>
                    </a:lnTo>
                    <a:lnTo>
                      <a:pt x="6" y="11"/>
                    </a:lnTo>
                    <a:close/>
                  </a:path>
                </a:pathLst>
              </a:custGeom>
              <a:solidFill>
                <a:srgbClr val="000000"/>
              </a:solidFill>
              <a:ln w="9525">
                <a:noFill/>
                <a:round/>
                <a:headEnd/>
                <a:tailEnd/>
              </a:ln>
            </p:spPr>
            <p:txBody>
              <a:bodyPr/>
              <a:lstStyle/>
              <a:p>
                <a:endParaRPr lang="en-US" dirty="0"/>
              </a:p>
            </p:txBody>
          </p:sp>
          <p:sp>
            <p:nvSpPr>
              <p:cNvPr id="122560" name="Freeform 704"/>
              <p:cNvSpPr>
                <a:spLocks/>
              </p:cNvSpPr>
              <p:nvPr/>
            </p:nvSpPr>
            <p:spPr bwMode="auto">
              <a:xfrm>
                <a:off x="2734" y="2033"/>
                <a:ext cx="5" cy="5"/>
              </a:xfrm>
              <a:custGeom>
                <a:avLst/>
                <a:gdLst>
                  <a:gd name="T0" fmla="*/ 2 w 5"/>
                  <a:gd name="T1" fmla="*/ 5 h 5"/>
                  <a:gd name="T2" fmla="*/ 4 w 5"/>
                  <a:gd name="T3" fmla="*/ 5 h 5"/>
                  <a:gd name="T4" fmla="*/ 5 w 5"/>
                  <a:gd name="T5" fmla="*/ 3 h 5"/>
                  <a:gd name="T6" fmla="*/ 5 w 5"/>
                  <a:gd name="T7" fmla="*/ 3 h 5"/>
                  <a:gd name="T8" fmla="*/ 5 w 5"/>
                  <a:gd name="T9" fmla="*/ 1 h 5"/>
                  <a:gd name="T10" fmla="*/ 5 w 5"/>
                  <a:gd name="T11" fmla="*/ 1 h 5"/>
                  <a:gd name="T12" fmla="*/ 5 w 5"/>
                  <a:gd name="T13" fmla="*/ 0 h 5"/>
                  <a:gd name="T14" fmla="*/ 4 w 5"/>
                  <a:gd name="T15" fmla="*/ 0 h 5"/>
                  <a:gd name="T16" fmla="*/ 2 w 5"/>
                  <a:gd name="T17" fmla="*/ 0 h 5"/>
                  <a:gd name="T18" fmla="*/ 2 w 5"/>
                  <a:gd name="T19" fmla="*/ 0 h 5"/>
                  <a:gd name="T20" fmla="*/ 0 w 5"/>
                  <a:gd name="T21" fmla="*/ 0 h 5"/>
                  <a:gd name="T22" fmla="*/ 0 w 5"/>
                  <a:gd name="T23" fmla="*/ 1 h 5"/>
                  <a:gd name="T24" fmla="*/ 0 w 5"/>
                  <a:gd name="T25" fmla="*/ 1 h 5"/>
                  <a:gd name="T26" fmla="*/ 0 w 5"/>
                  <a:gd name="T27" fmla="*/ 3 h 5"/>
                  <a:gd name="T28" fmla="*/ 0 w 5"/>
                  <a:gd name="T29" fmla="*/ 3 h 5"/>
                  <a:gd name="T30" fmla="*/ 2 w 5"/>
                  <a:gd name="T31" fmla="*/ 5 h 5"/>
                  <a:gd name="T32" fmla="*/ 2 w 5"/>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
                  <a:gd name="T52" fmla="*/ 0 h 5"/>
                  <a:gd name="T53" fmla="*/ 5 w 5"/>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 h="5">
                    <a:moveTo>
                      <a:pt x="2" y="5"/>
                    </a:moveTo>
                    <a:lnTo>
                      <a:pt x="4" y="5"/>
                    </a:lnTo>
                    <a:lnTo>
                      <a:pt x="5" y="3"/>
                    </a:lnTo>
                    <a:lnTo>
                      <a:pt x="5" y="1"/>
                    </a:lnTo>
                    <a:lnTo>
                      <a:pt x="5" y="0"/>
                    </a:lnTo>
                    <a:lnTo>
                      <a:pt x="4" y="0"/>
                    </a:lnTo>
                    <a:lnTo>
                      <a:pt x="2" y="0"/>
                    </a:lnTo>
                    <a:lnTo>
                      <a:pt x="0" y="0"/>
                    </a:lnTo>
                    <a:lnTo>
                      <a:pt x="0" y="1"/>
                    </a:lnTo>
                    <a:lnTo>
                      <a:pt x="0" y="3"/>
                    </a:lnTo>
                    <a:lnTo>
                      <a:pt x="2" y="5"/>
                    </a:lnTo>
                    <a:close/>
                  </a:path>
                </a:pathLst>
              </a:custGeom>
              <a:solidFill>
                <a:srgbClr val="000000"/>
              </a:solidFill>
              <a:ln w="9525">
                <a:noFill/>
                <a:round/>
                <a:headEnd/>
                <a:tailEnd/>
              </a:ln>
            </p:spPr>
            <p:txBody>
              <a:bodyPr/>
              <a:lstStyle/>
              <a:p>
                <a:endParaRPr lang="en-US" dirty="0"/>
              </a:p>
            </p:txBody>
          </p:sp>
          <p:sp>
            <p:nvSpPr>
              <p:cNvPr id="122561" name="Freeform 705"/>
              <p:cNvSpPr>
                <a:spLocks/>
              </p:cNvSpPr>
              <p:nvPr/>
            </p:nvSpPr>
            <p:spPr bwMode="auto">
              <a:xfrm>
                <a:off x="2511" y="1899"/>
                <a:ext cx="239" cy="234"/>
              </a:xfrm>
              <a:custGeom>
                <a:avLst/>
                <a:gdLst>
                  <a:gd name="T0" fmla="*/ 110 w 239"/>
                  <a:gd name="T1" fmla="*/ 215 h 234"/>
                  <a:gd name="T2" fmla="*/ 105 w 239"/>
                  <a:gd name="T3" fmla="*/ 218 h 234"/>
                  <a:gd name="T4" fmla="*/ 107 w 239"/>
                  <a:gd name="T5" fmla="*/ 223 h 234"/>
                  <a:gd name="T6" fmla="*/ 111 w 239"/>
                  <a:gd name="T7" fmla="*/ 221 h 234"/>
                  <a:gd name="T8" fmla="*/ 114 w 239"/>
                  <a:gd name="T9" fmla="*/ 217 h 234"/>
                  <a:gd name="T10" fmla="*/ 117 w 239"/>
                  <a:gd name="T11" fmla="*/ 215 h 234"/>
                  <a:gd name="T12" fmla="*/ 130 w 239"/>
                  <a:gd name="T13" fmla="*/ 206 h 234"/>
                  <a:gd name="T14" fmla="*/ 105 w 239"/>
                  <a:gd name="T15" fmla="*/ 179 h 234"/>
                  <a:gd name="T16" fmla="*/ 111 w 239"/>
                  <a:gd name="T17" fmla="*/ 199 h 234"/>
                  <a:gd name="T18" fmla="*/ 113 w 239"/>
                  <a:gd name="T19" fmla="*/ 201 h 234"/>
                  <a:gd name="T20" fmla="*/ 117 w 239"/>
                  <a:gd name="T21" fmla="*/ 182 h 234"/>
                  <a:gd name="T22" fmla="*/ 117 w 239"/>
                  <a:gd name="T23" fmla="*/ 182 h 234"/>
                  <a:gd name="T24" fmla="*/ 119 w 239"/>
                  <a:gd name="T25" fmla="*/ 202 h 234"/>
                  <a:gd name="T26" fmla="*/ 128 w 239"/>
                  <a:gd name="T27" fmla="*/ 187 h 234"/>
                  <a:gd name="T28" fmla="*/ 164 w 239"/>
                  <a:gd name="T29" fmla="*/ 234 h 234"/>
                  <a:gd name="T30" fmla="*/ 192 w 239"/>
                  <a:gd name="T31" fmla="*/ 165 h 234"/>
                  <a:gd name="T32" fmla="*/ 209 w 239"/>
                  <a:gd name="T33" fmla="*/ 154 h 234"/>
                  <a:gd name="T34" fmla="*/ 216 w 239"/>
                  <a:gd name="T35" fmla="*/ 142 h 234"/>
                  <a:gd name="T36" fmla="*/ 216 w 239"/>
                  <a:gd name="T37" fmla="*/ 126 h 234"/>
                  <a:gd name="T38" fmla="*/ 216 w 239"/>
                  <a:gd name="T39" fmla="*/ 117 h 234"/>
                  <a:gd name="T40" fmla="*/ 222 w 239"/>
                  <a:gd name="T41" fmla="*/ 109 h 234"/>
                  <a:gd name="T42" fmla="*/ 223 w 239"/>
                  <a:gd name="T43" fmla="*/ 131 h 234"/>
                  <a:gd name="T44" fmla="*/ 233 w 239"/>
                  <a:gd name="T45" fmla="*/ 103 h 234"/>
                  <a:gd name="T46" fmla="*/ 238 w 239"/>
                  <a:gd name="T47" fmla="*/ 98 h 234"/>
                  <a:gd name="T48" fmla="*/ 239 w 239"/>
                  <a:gd name="T49" fmla="*/ 90 h 234"/>
                  <a:gd name="T50" fmla="*/ 239 w 239"/>
                  <a:gd name="T51" fmla="*/ 75 h 234"/>
                  <a:gd name="T52" fmla="*/ 238 w 239"/>
                  <a:gd name="T53" fmla="*/ 64 h 234"/>
                  <a:gd name="T54" fmla="*/ 223 w 239"/>
                  <a:gd name="T55" fmla="*/ 61 h 234"/>
                  <a:gd name="T56" fmla="*/ 217 w 239"/>
                  <a:gd name="T57" fmla="*/ 50 h 234"/>
                  <a:gd name="T58" fmla="*/ 211 w 239"/>
                  <a:gd name="T59" fmla="*/ 42 h 234"/>
                  <a:gd name="T60" fmla="*/ 184 w 239"/>
                  <a:gd name="T61" fmla="*/ 42 h 234"/>
                  <a:gd name="T62" fmla="*/ 166 w 239"/>
                  <a:gd name="T63" fmla="*/ 37 h 234"/>
                  <a:gd name="T64" fmla="*/ 164 w 239"/>
                  <a:gd name="T65" fmla="*/ 25 h 234"/>
                  <a:gd name="T66" fmla="*/ 166 w 239"/>
                  <a:gd name="T67" fmla="*/ 9 h 234"/>
                  <a:gd name="T68" fmla="*/ 156 w 239"/>
                  <a:gd name="T69" fmla="*/ 1 h 234"/>
                  <a:gd name="T70" fmla="*/ 139 w 239"/>
                  <a:gd name="T71" fmla="*/ 1 h 234"/>
                  <a:gd name="T72" fmla="*/ 64 w 239"/>
                  <a:gd name="T73" fmla="*/ 65 h 234"/>
                  <a:gd name="T74" fmla="*/ 21 w 239"/>
                  <a:gd name="T75" fmla="*/ 100 h 234"/>
                  <a:gd name="T76" fmla="*/ 19 w 239"/>
                  <a:gd name="T77" fmla="*/ 109 h 234"/>
                  <a:gd name="T78" fmla="*/ 15 w 239"/>
                  <a:gd name="T79" fmla="*/ 118 h 234"/>
                  <a:gd name="T80" fmla="*/ 7 w 239"/>
                  <a:gd name="T81" fmla="*/ 121 h 234"/>
                  <a:gd name="T82" fmla="*/ 4 w 239"/>
                  <a:gd name="T83" fmla="*/ 126 h 234"/>
                  <a:gd name="T84" fmla="*/ 4 w 239"/>
                  <a:gd name="T85" fmla="*/ 131 h 234"/>
                  <a:gd name="T86" fmla="*/ 0 w 239"/>
                  <a:gd name="T87" fmla="*/ 131 h 234"/>
                  <a:gd name="T88" fmla="*/ 38 w 239"/>
                  <a:gd name="T89" fmla="*/ 157 h 234"/>
                  <a:gd name="T90" fmla="*/ 53 w 239"/>
                  <a:gd name="T91" fmla="*/ 162 h 234"/>
                  <a:gd name="T92" fmla="*/ 105 w 239"/>
                  <a:gd name="T93" fmla="*/ 199 h 234"/>
                  <a:gd name="T94" fmla="*/ 96 w 239"/>
                  <a:gd name="T95" fmla="*/ 207 h 234"/>
                  <a:gd name="T96" fmla="*/ 88 w 239"/>
                  <a:gd name="T97" fmla="*/ 210 h 234"/>
                  <a:gd name="T98" fmla="*/ 85 w 239"/>
                  <a:gd name="T99" fmla="*/ 213 h 234"/>
                  <a:gd name="T100" fmla="*/ 91 w 239"/>
                  <a:gd name="T101" fmla="*/ 215 h 234"/>
                  <a:gd name="T102" fmla="*/ 94 w 239"/>
                  <a:gd name="T103" fmla="*/ 212 h 234"/>
                  <a:gd name="T104" fmla="*/ 100 w 239"/>
                  <a:gd name="T105" fmla="*/ 209 h 234"/>
                  <a:gd name="T106" fmla="*/ 105 w 239"/>
                  <a:gd name="T107" fmla="*/ 210 h 234"/>
                  <a:gd name="T108" fmla="*/ 100 w 239"/>
                  <a:gd name="T109" fmla="*/ 212 h 234"/>
                  <a:gd name="T110" fmla="*/ 94 w 239"/>
                  <a:gd name="T111" fmla="*/ 215 h 234"/>
                  <a:gd name="T112" fmla="*/ 96 w 239"/>
                  <a:gd name="T113" fmla="*/ 218 h 234"/>
                  <a:gd name="T114" fmla="*/ 102 w 239"/>
                  <a:gd name="T115" fmla="*/ 218 h 234"/>
                  <a:gd name="T116" fmla="*/ 105 w 239"/>
                  <a:gd name="T117" fmla="*/ 213 h 234"/>
                  <a:gd name="T118" fmla="*/ 108 w 239"/>
                  <a:gd name="T119" fmla="*/ 212 h 234"/>
                  <a:gd name="T120" fmla="*/ 113 w 239"/>
                  <a:gd name="T121" fmla="*/ 213 h 2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9"/>
                  <a:gd name="T184" fmla="*/ 0 h 234"/>
                  <a:gd name="T185" fmla="*/ 239 w 239"/>
                  <a:gd name="T186" fmla="*/ 234 h 2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9" h="234">
                    <a:moveTo>
                      <a:pt x="113" y="213"/>
                    </a:moveTo>
                    <a:lnTo>
                      <a:pt x="113" y="213"/>
                    </a:lnTo>
                    <a:lnTo>
                      <a:pt x="110" y="215"/>
                    </a:lnTo>
                    <a:lnTo>
                      <a:pt x="108" y="217"/>
                    </a:lnTo>
                    <a:lnTo>
                      <a:pt x="107" y="218"/>
                    </a:lnTo>
                    <a:lnTo>
                      <a:pt x="105" y="218"/>
                    </a:lnTo>
                    <a:lnTo>
                      <a:pt x="103" y="220"/>
                    </a:lnTo>
                    <a:lnTo>
                      <a:pt x="105" y="221"/>
                    </a:lnTo>
                    <a:lnTo>
                      <a:pt x="107" y="223"/>
                    </a:lnTo>
                    <a:lnTo>
                      <a:pt x="108" y="223"/>
                    </a:lnTo>
                    <a:lnTo>
                      <a:pt x="110" y="223"/>
                    </a:lnTo>
                    <a:lnTo>
                      <a:pt x="111" y="221"/>
                    </a:lnTo>
                    <a:lnTo>
                      <a:pt x="113" y="220"/>
                    </a:lnTo>
                    <a:lnTo>
                      <a:pt x="113" y="218"/>
                    </a:lnTo>
                    <a:lnTo>
                      <a:pt x="114" y="217"/>
                    </a:lnTo>
                    <a:lnTo>
                      <a:pt x="114" y="215"/>
                    </a:lnTo>
                    <a:lnTo>
                      <a:pt x="116" y="215"/>
                    </a:lnTo>
                    <a:lnTo>
                      <a:pt x="117" y="215"/>
                    </a:lnTo>
                    <a:lnTo>
                      <a:pt x="119" y="215"/>
                    </a:lnTo>
                    <a:lnTo>
                      <a:pt x="130" y="206"/>
                    </a:lnTo>
                    <a:lnTo>
                      <a:pt x="108" y="198"/>
                    </a:lnTo>
                    <a:lnTo>
                      <a:pt x="105" y="193"/>
                    </a:lnTo>
                    <a:lnTo>
                      <a:pt x="105" y="179"/>
                    </a:lnTo>
                    <a:lnTo>
                      <a:pt x="110" y="181"/>
                    </a:lnTo>
                    <a:lnTo>
                      <a:pt x="110" y="199"/>
                    </a:lnTo>
                    <a:lnTo>
                      <a:pt x="111" y="199"/>
                    </a:lnTo>
                    <a:lnTo>
                      <a:pt x="111" y="181"/>
                    </a:lnTo>
                    <a:lnTo>
                      <a:pt x="113" y="181"/>
                    </a:lnTo>
                    <a:lnTo>
                      <a:pt x="113" y="201"/>
                    </a:lnTo>
                    <a:lnTo>
                      <a:pt x="114" y="201"/>
                    </a:lnTo>
                    <a:lnTo>
                      <a:pt x="114" y="181"/>
                    </a:lnTo>
                    <a:lnTo>
                      <a:pt x="117" y="182"/>
                    </a:lnTo>
                    <a:lnTo>
                      <a:pt x="117" y="202"/>
                    </a:lnTo>
                    <a:lnTo>
                      <a:pt x="117" y="182"/>
                    </a:lnTo>
                    <a:lnTo>
                      <a:pt x="124" y="184"/>
                    </a:lnTo>
                    <a:lnTo>
                      <a:pt x="124" y="199"/>
                    </a:lnTo>
                    <a:lnTo>
                      <a:pt x="119" y="202"/>
                    </a:lnTo>
                    <a:lnTo>
                      <a:pt x="124" y="204"/>
                    </a:lnTo>
                    <a:lnTo>
                      <a:pt x="128" y="202"/>
                    </a:lnTo>
                    <a:lnTo>
                      <a:pt x="128" y="187"/>
                    </a:lnTo>
                    <a:lnTo>
                      <a:pt x="141" y="190"/>
                    </a:lnTo>
                    <a:lnTo>
                      <a:pt x="158" y="182"/>
                    </a:lnTo>
                    <a:lnTo>
                      <a:pt x="164" y="234"/>
                    </a:lnTo>
                    <a:lnTo>
                      <a:pt x="174" y="234"/>
                    </a:lnTo>
                    <a:lnTo>
                      <a:pt x="184" y="168"/>
                    </a:lnTo>
                    <a:lnTo>
                      <a:pt x="192" y="165"/>
                    </a:lnTo>
                    <a:lnTo>
                      <a:pt x="199" y="162"/>
                    </a:lnTo>
                    <a:lnTo>
                      <a:pt x="205" y="159"/>
                    </a:lnTo>
                    <a:lnTo>
                      <a:pt x="209" y="154"/>
                    </a:lnTo>
                    <a:lnTo>
                      <a:pt x="213" y="151"/>
                    </a:lnTo>
                    <a:lnTo>
                      <a:pt x="214" y="146"/>
                    </a:lnTo>
                    <a:lnTo>
                      <a:pt x="216" y="142"/>
                    </a:lnTo>
                    <a:lnTo>
                      <a:pt x="216" y="134"/>
                    </a:lnTo>
                    <a:lnTo>
                      <a:pt x="216" y="131"/>
                    </a:lnTo>
                    <a:lnTo>
                      <a:pt x="216" y="126"/>
                    </a:lnTo>
                    <a:lnTo>
                      <a:pt x="216" y="123"/>
                    </a:lnTo>
                    <a:lnTo>
                      <a:pt x="216" y="118"/>
                    </a:lnTo>
                    <a:lnTo>
                      <a:pt x="216" y="117"/>
                    </a:lnTo>
                    <a:lnTo>
                      <a:pt x="217" y="114"/>
                    </a:lnTo>
                    <a:lnTo>
                      <a:pt x="219" y="110"/>
                    </a:lnTo>
                    <a:lnTo>
                      <a:pt x="222" y="109"/>
                    </a:lnTo>
                    <a:lnTo>
                      <a:pt x="222" y="114"/>
                    </a:lnTo>
                    <a:lnTo>
                      <a:pt x="223" y="123"/>
                    </a:lnTo>
                    <a:lnTo>
                      <a:pt x="223" y="131"/>
                    </a:lnTo>
                    <a:lnTo>
                      <a:pt x="223" y="134"/>
                    </a:lnTo>
                    <a:lnTo>
                      <a:pt x="228" y="134"/>
                    </a:lnTo>
                    <a:lnTo>
                      <a:pt x="233" y="103"/>
                    </a:lnTo>
                    <a:lnTo>
                      <a:pt x="234" y="101"/>
                    </a:lnTo>
                    <a:lnTo>
                      <a:pt x="236" y="100"/>
                    </a:lnTo>
                    <a:lnTo>
                      <a:pt x="238" y="98"/>
                    </a:lnTo>
                    <a:lnTo>
                      <a:pt x="238" y="96"/>
                    </a:lnTo>
                    <a:lnTo>
                      <a:pt x="239" y="93"/>
                    </a:lnTo>
                    <a:lnTo>
                      <a:pt x="239" y="90"/>
                    </a:lnTo>
                    <a:lnTo>
                      <a:pt x="239" y="85"/>
                    </a:lnTo>
                    <a:lnTo>
                      <a:pt x="239" y="79"/>
                    </a:lnTo>
                    <a:lnTo>
                      <a:pt x="239" y="75"/>
                    </a:lnTo>
                    <a:lnTo>
                      <a:pt x="239" y="70"/>
                    </a:lnTo>
                    <a:lnTo>
                      <a:pt x="239" y="67"/>
                    </a:lnTo>
                    <a:lnTo>
                      <a:pt x="238" y="64"/>
                    </a:lnTo>
                    <a:lnTo>
                      <a:pt x="234" y="62"/>
                    </a:lnTo>
                    <a:lnTo>
                      <a:pt x="231" y="61"/>
                    </a:lnTo>
                    <a:lnTo>
                      <a:pt x="223" y="61"/>
                    </a:lnTo>
                    <a:lnTo>
                      <a:pt x="214" y="59"/>
                    </a:lnTo>
                    <a:lnTo>
                      <a:pt x="216" y="54"/>
                    </a:lnTo>
                    <a:lnTo>
                      <a:pt x="217" y="50"/>
                    </a:lnTo>
                    <a:lnTo>
                      <a:pt x="217" y="46"/>
                    </a:lnTo>
                    <a:lnTo>
                      <a:pt x="216" y="43"/>
                    </a:lnTo>
                    <a:lnTo>
                      <a:pt x="211" y="42"/>
                    </a:lnTo>
                    <a:lnTo>
                      <a:pt x="205" y="40"/>
                    </a:lnTo>
                    <a:lnTo>
                      <a:pt x="197" y="40"/>
                    </a:lnTo>
                    <a:lnTo>
                      <a:pt x="184" y="42"/>
                    </a:lnTo>
                    <a:lnTo>
                      <a:pt x="175" y="42"/>
                    </a:lnTo>
                    <a:lnTo>
                      <a:pt x="169" y="40"/>
                    </a:lnTo>
                    <a:lnTo>
                      <a:pt x="166" y="37"/>
                    </a:lnTo>
                    <a:lnTo>
                      <a:pt x="164" y="34"/>
                    </a:lnTo>
                    <a:lnTo>
                      <a:pt x="164" y="29"/>
                    </a:lnTo>
                    <a:lnTo>
                      <a:pt x="164" y="25"/>
                    </a:lnTo>
                    <a:lnTo>
                      <a:pt x="166" y="20"/>
                    </a:lnTo>
                    <a:lnTo>
                      <a:pt x="166" y="14"/>
                    </a:lnTo>
                    <a:lnTo>
                      <a:pt x="166" y="9"/>
                    </a:lnTo>
                    <a:lnTo>
                      <a:pt x="164" y="6"/>
                    </a:lnTo>
                    <a:lnTo>
                      <a:pt x="161" y="3"/>
                    </a:lnTo>
                    <a:lnTo>
                      <a:pt x="156" y="1"/>
                    </a:lnTo>
                    <a:lnTo>
                      <a:pt x="150" y="1"/>
                    </a:lnTo>
                    <a:lnTo>
                      <a:pt x="146" y="0"/>
                    </a:lnTo>
                    <a:lnTo>
                      <a:pt x="139" y="1"/>
                    </a:lnTo>
                    <a:lnTo>
                      <a:pt x="133" y="1"/>
                    </a:lnTo>
                    <a:lnTo>
                      <a:pt x="78" y="67"/>
                    </a:lnTo>
                    <a:lnTo>
                      <a:pt x="64" y="65"/>
                    </a:lnTo>
                    <a:lnTo>
                      <a:pt x="55" y="90"/>
                    </a:lnTo>
                    <a:lnTo>
                      <a:pt x="21" y="98"/>
                    </a:lnTo>
                    <a:lnTo>
                      <a:pt x="21" y="100"/>
                    </a:lnTo>
                    <a:lnTo>
                      <a:pt x="19" y="103"/>
                    </a:lnTo>
                    <a:lnTo>
                      <a:pt x="19" y="106"/>
                    </a:lnTo>
                    <a:lnTo>
                      <a:pt x="19" y="109"/>
                    </a:lnTo>
                    <a:lnTo>
                      <a:pt x="18" y="114"/>
                    </a:lnTo>
                    <a:lnTo>
                      <a:pt x="16" y="117"/>
                    </a:lnTo>
                    <a:lnTo>
                      <a:pt x="15" y="118"/>
                    </a:lnTo>
                    <a:lnTo>
                      <a:pt x="11" y="120"/>
                    </a:lnTo>
                    <a:lnTo>
                      <a:pt x="8" y="120"/>
                    </a:lnTo>
                    <a:lnTo>
                      <a:pt x="7" y="121"/>
                    </a:lnTo>
                    <a:lnTo>
                      <a:pt x="5" y="123"/>
                    </a:lnTo>
                    <a:lnTo>
                      <a:pt x="4" y="124"/>
                    </a:lnTo>
                    <a:lnTo>
                      <a:pt x="4" y="126"/>
                    </a:lnTo>
                    <a:lnTo>
                      <a:pt x="4" y="128"/>
                    </a:lnTo>
                    <a:lnTo>
                      <a:pt x="4" y="129"/>
                    </a:lnTo>
                    <a:lnTo>
                      <a:pt x="4" y="131"/>
                    </a:lnTo>
                    <a:lnTo>
                      <a:pt x="2" y="131"/>
                    </a:lnTo>
                    <a:lnTo>
                      <a:pt x="0" y="131"/>
                    </a:lnTo>
                    <a:lnTo>
                      <a:pt x="0" y="142"/>
                    </a:lnTo>
                    <a:lnTo>
                      <a:pt x="38" y="157"/>
                    </a:lnTo>
                    <a:lnTo>
                      <a:pt x="46" y="192"/>
                    </a:lnTo>
                    <a:lnTo>
                      <a:pt x="53" y="192"/>
                    </a:lnTo>
                    <a:lnTo>
                      <a:pt x="53" y="162"/>
                    </a:lnTo>
                    <a:lnTo>
                      <a:pt x="99" y="176"/>
                    </a:lnTo>
                    <a:lnTo>
                      <a:pt x="100" y="193"/>
                    </a:lnTo>
                    <a:lnTo>
                      <a:pt x="105" y="199"/>
                    </a:lnTo>
                    <a:lnTo>
                      <a:pt x="92" y="206"/>
                    </a:lnTo>
                    <a:lnTo>
                      <a:pt x="97" y="207"/>
                    </a:lnTo>
                    <a:lnTo>
                      <a:pt x="96" y="207"/>
                    </a:lnTo>
                    <a:lnTo>
                      <a:pt x="92" y="209"/>
                    </a:lnTo>
                    <a:lnTo>
                      <a:pt x="91" y="209"/>
                    </a:lnTo>
                    <a:lnTo>
                      <a:pt x="88" y="210"/>
                    </a:lnTo>
                    <a:lnTo>
                      <a:pt x="86" y="210"/>
                    </a:lnTo>
                    <a:lnTo>
                      <a:pt x="85" y="212"/>
                    </a:lnTo>
                    <a:lnTo>
                      <a:pt x="85" y="213"/>
                    </a:lnTo>
                    <a:lnTo>
                      <a:pt x="88" y="215"/>
                    </a:lnTo>
                    <a:lnTo>
                      <a:pt x="89" y="215"/>
                    </a:lnTo>
                    <a:lnTo>
                      <a:pt x="91" y="215"/>
                    </a:lnTo>
                    <a:lnTo>
                      <a:pt x="92" y="215"/>
                    </a:lnTo>
                    <a:lnTo>
                      <a:pt x="92" y="213"/>
                    </a:lnTo>
                    <a:lnTo>
                      <a:pt x="94" y="212"/>
                    </a:lnTo>
                    <a:lnTo>
                      <a:pt x="96" y="210"/>
                    </a:lnTo>
                    <a:lnTo>
                      <a:pt x="97" y="210"/>
                    </a:lnTo>
                    <a:lnTo>
                      <a:pt x="100" y="209"/>
                    </a:lnTo>
                    <a:lnTo>
                      <a:pt x="102" y="209"/>
                    </a:lnTo>
                    <a:lnTo>
                      <a:pt x="103" y="210"/>
                    </a:lnTo>
                    <a:lnTo>
                      <a:pt x="105" y="210"/>
                    </a:lnTo>
                    <a:lnTo>
                      <a:pt x="103" y="210"/>
                    </a:lnTo>
                    <a:lnTo>
                      <a:pt x="100" y="212"/>
                    </a:lnTo>
                    <a:lnTo>
                      <a:pt x="99" y="213"/>
                    </a:lnTo>
                    <a:lnTo>
                      <a:pt x="97" y="213"/>
                    </a:lnTo>
                    <a:lnTo>
                      <a:pt x="94" y="215"/>
                    </a:lnTo>
                    <a:lnTo>
                      <a:pt x="94" y="217"/>
                    </a:lnTo>
                    <a:lnTo>
                      <a:pt x="96" y="218"/>
                    </a:lnTo>
                    <a:lnTo>
                      <a:pt x="99" y="220"/>
                    </a:lnTo>
                    <a:lnTo>
                      <a:pt x="100" y="220"/>
                    </a:lnTo>
                    <a:lnTo>
                      <a:pt x="102" y="218"/>
                    </a:lnTo>
                    <a:lnTo>
                      <a:pt x="102" y="217"/>
                    </a:lnTo>
                    <a:lnTo>
                      <a:pt x="103" y="215"/>
                    </a:lnTo>
                    <a:lnTo>
                      <a:pt x="105" y="213"/>
                    </a:lnTo>
                    <a:lnTo>
                      <a:pt x="107" y="212"/>
                    </a:lnTo>
                    <a:lnTo>
                      <a:pt x="108" y="212"/>
                    </a:lnTo>
                    <a:lnTo>
                      <a:pt x="110" y="212"/>
                    </a:lnTo>
                    <a:lnTo>
                      <a:pt x="111" y="212"/>
                    </a:lnTo>
                    <a:lnTo>
                      <a:pt x="113" y="213"/>
                    </a:lnTo>
                    <a:close/>
                  </a:path>
                </a:pathLst>
              </a:custGeom>
              <a:solidFill>
                <a:srgbClr val="000000"/>
              </a:solidFill>
              <a:ln w="9525">
                <a:noFill/>
                <a:round/>
                <a:headEnd/>
                <a:tailEnd/>
              </a:ln>
            </p:spPr>
            <p:txBody>
              <a:bodyPr/>
              <a:lstStyle/>
              <a:p>
                <a:endParaRPr lang="en-US" dirty="0"/>
              </a:p>
            </p:txBody>
          </p:sp>
          <p:sp>
            <p:nvSpPr>
              <p:cNvPr id="122562" name="Freeform 706"/>
              <p:cNvSpPr>
                <a:spLocks/>
              </p:cNvSpPr>
              <p:nvPr/>
            </p:nvSpPr>
            <p:spPr bwMode="auto">
              <a:xfrm>
                <a:off x="2580" y="1972"/>
                <a:ext cx="31" cy="33"/>
              </a:xfrm>
              <a:custGeom>
                <a:avLst/>
                <a:gdLst>
                  <a:gd name="T0" fmla="*/ 9 w 31"/>
                  <a:gd name="T1" fmla="*/ 0 h 33"/>
                  <a:gd name="T2" fmla="*/ 31 w 31"/>
                  <a:gd name="T3" fmla="*/ 5 h 33"/>
                  <a:gd name="T4" fmla="*/ 22 w 31"/>
                  <a:gd name="T5" fmla="*/ 33 h 33"/>
                  <a:gd name="T6" fmla="*/ 0 w 31"/>
                  <a:gd name="T7" fmla="*/ 27 h 33"/>
                  <a:gd name="T8" fmla="*/ 9 w 31"/>
                  <a:gd name="T9" fmla="*/ 0 h 33"/>
                  <a:gd name="T10" fmla="*/ 0 60000 65536"/>
                  <a:gd name="T11" fmla="*/ 0 60000 65536"/>
                  <a:gd name="T12" fmla="*/ 0 60000 65536"/>
                  <a:gd name="T13" fmla="*/ 0 60000 65536"/>
                  <a:gd name="T14" fmla="*/ 0 60000 65536"/>
                  <a:gd name="T15" fmla="*/ 0 w 31"/>
                  <a:gd name="T16" fmla="*/ 0 h 33"/>
                  <a:gd name="T17" fmla="*/ 31 w 31"/>
                  <a:gd name="T18" fmla="*/ 33 h 33"/>
                </a:gdLst>
                <a:ahLst/>
                <a:cxnLst>
                  <a:cxn ang="T10">
                    <a:pos x="T0" y="T1"/>
                  </a:cxn>
                  <a:cxn ang="T11">
                    <a:pos x="T2" y="T3"/>
                  </a:cxn>
                  <a:cxn ang="T12">
                    <a:pos x="T4" y="T5"/>
                  </a:cxn>
                  <a:cxn ang="T13">
                    <a:pos x="T6" y="T7"/>
                  </a:cxn>
                  <a:cxn ang="T14">
                    <a:pos x="T8" y="T9"/>
                  </a:cxn>
                </a:cxnLst>
                <a:rect l="T15" t="T16" r="T17" b="T18"/>
                <a:pathLst>
                  <a:path w="31" h="33">
                    <a:moveTo>
                      <a:pt x="9" y="0"/>
                    </a:moveTo>
                    <a:lnTo>
                      <a:pt x="31" y="5"/>
                    </a:lnTo>
                    <a:lnTo>
                      <a:pt x="22" y="33"/>
                    </a:lnTo>
                    <a:lnTo>
                      <a:pt x="0" y="27"/>
                    </a:lnTo>
                    <a:lnTo>
                      <a:pt x="9" y="0"/>
                    </a:lnTo>
                    <a:close/>
                  </a:path>
                </a:pathLst>
              </a:custGeom>
              <a:solidFill>
                <a:srgbClr val="FFFFFF"/>
              </a:solidFill>
              <a:ln w="9525">
                <a:noFill/>
                <a:round/>
                <a:headEnd/>
                <a:tailEnd/>
              </a:ln>
            </p:spPr>
            <p:txBody>
              <a:bodyPr/>
              <a:lstStyle/>
              <a:p>
                <a:endParaRPr lang="en-US" dirty="0"/>
              </a:p>
            </p:txBody>
          </p:sp>
          <p:sp>
            <p:nvSpPr>
              <p:cNvPr id="122563" name="Freeform 707"/>
              <p:cNvSpPr>
                <a:spLocks/>
              </p:cNvSpPr>
              <p:nvPr/>
            </p:nvSpPr>
            <p:spPr bwMode="auto">
              <a:xfrm>
                <a:off x="2653" y="1961"/>
                <a:ext cx="92" cy="53"/>
              </a:xfrm>
              <a:custGeom>
                <a:avLst/>
                <a:gdLst>
                  <a:gd name="T0" fmla="*/ 0 w 92"/>
                  <a:gd name="T1" fmla="*/ 17 h 53"/>
                  <a:gd name="T2" fmla="*/ 11 w 92"/>
                  <a:gd name="T3" fmla="*/ 19 h 53"/>
                  <a:gd name="T4" fmla="*/ 2 w 92"/>
                  <a:gd name="T5" fmla="*/ 44 h 53"/>
                  <a:gd name="T6" fmla="*/ 49 w 92"/>
                  <a:gd name="T7" fmla="*/ 53 h 53"/>
                  <a:gd name="T8" fmla="*/ 52 w 92"/>
                  <a:gd name="T9" fmla="*/ 53 h 53"/>
                  <a:gd name="T10" fmla="*/ 57 w 92"/>
                  <a:gd name="T11" fmla="*/ 50 h 53"/>
                  <a:gd name="T12" fmla="*/ 61 w 92"/>
                  <a:gd name="T13" fmla="*/ 48 h 53"/>
                  <a:gd name="T14" fmla="*/ 64 w 92"/>
                  <a:gd name="T15" fmla="*/ 47 h 53"/>
                  <a:gd name="T16" fmla="*/ 66 w 92"/>
                  <a:gd name="T17" fmla="*/ 44 h 53"/>
                  <a:gd name="T18" fmla="*/ 66 w 92"/>
                  <a:gd name="T19" fmla="*/ 41 h 53"/>
                  <a:gd name="T20" fmla="*/ 64 w 92"/>
                  <a:gd name="T21" fmla="*/ 38 h 53"/>
                  <a:gd name="T22" fmla="*/ 60 w 92"/>
                  <a:gd name="T23" fmla="*/ 34 h 53"/>
                  <a:gd name="T24" fmla="*/ 57 w 92"/>
                  <a:gd name="T25" fmla="*/ 31 h 53"/>
                  <a:gd name="T26" fmla="*/ 57 w 92"/>
                  <a:gd name="T27" fmla="*/ 28 h 53"/>
                  <a:gd name="T28" fmla="*/ 60 w 92"/>
                  <a:gd name="T29" fmla="*/ 25 h 53"/>
                  <a:gd name="T30" fmla="*/ 63 w 92"/>
                  <a:gd name="T31" fmla="*/ 22 h 53"/>
                  <a:gd name="T32" fmla="*/ 67 w 92"/>
                  <a:gd name="T33" fmla="*/ 19 h 53"/>
                  <a:gd name="T34" fmla="*/ 72 w 92"/>
                  <a:gd name="T35" fmla="*/ 17 h 53"/>
                  <a:gd name="T36" fmla="*/ 75 w 92"/>
                  <a:gd name="T37" fmla="*/ 14 h 53"/>
                  <a:gd name="T38" fmla="*/ 78 w 92"/>
                  <a:gd name="T39" fmla="*/ 14 h 53"/>
                  <a:gd name="T40" fmla="*/ 78 w 92"/>
                  <a:gd name="T41" fmla="*/ 13 h 53"/>
                  <a:gd name="T42" fmla="*/ 80 w 92"/>
                  <a:gd name="T43" fmla="*/ 13 h 53"/>
                  <a:gd name="T44" fmla="*/ 83 w 92"/>
                  <a:gd name="T45" fmla="*/ 11 h 53"/>
                  <a:gd name="T46" fmla="*/ 85 w 92"/>
                  <a:gd name="T47" fmla="*/ 11 h 53"/>
                  <a:gd name="T48" fmla="*/ 86 w 92"/>
                  <a:gd name="T49" fmla="*/ 9 h 53"/>
                  <a:gd name="T50" fmla="*/ 89 w 92"/>
                  <a:gd name="T51" fmla="*/ 8 h 53"/>
                  <a:gd name="T52" fmla="*/ 91 w 92"/>
                  <a:gd name="T53" fmla="*/ 8 h 53"/>
                  <a:gd name="T54" fmla="*/ 92 w 92"/>
                  <a:gd name="T55" fmla="*/ 6 h 53"/>
                  <a:gd name="T56" fmla="*/ 92 w 92"/>
                  <a:gd name="T57" fmla="*/ 5 h 53"/>
                  <a:gd name="T58" fmla="*/ 92 w 92"/>
                  <a:gd name="T59" fmla="*/ 5 h 53"/>
                  <a:gd name="T60" fmla="*/ 92 w 92"/>
                  <a:gd name="T61" fmla="*/ 3 h 53"/>
                  <a:gd name="T62" fmla="*/ 91 w 92"/>
                  <a:gd name="T63" fmla="*/ 2 h 53"/>
                  <a:gd name="T64" fmla="*/ 88 w 92"/>
                  <a:gd name="T65" fmla="*/ 2 h 53"/>
                  <a:gd name="T66" fmla="*/ 83 w 92"/>
                  <a:gd name="T67" fmla="*/ 0 h 53"/>
                  <a:gd name="T68" fmla="*/ 78 w 92"/>
                  <a:gd name="T69" fmla="*/ 0 h 53"/>
                  <a:gd name="T70" fmla="*/ 71 w 92"/>
                  <a:gd name="T71" fmla="*/ 0 h 53"/>
                  <a:gd name="T72" fmla="*/ 67 w 92"/>
                  <a:gd name="T73" fmla="*/ 0 h 53"/>
                  <a:gd name="T74" fmla="*/ 63 w 92"/>
                  <a:gd name="T75" fmla="*/ 2 h 53"/>
                  <a:gd name="T76" fmla="*/ 58 w 92"/>
                  <a:gd name="T77" fmla="*/ 3 h 53"/>
                  <a:gd name="T78" fmla="*/ 53 w 92"/>
                  <a:gd name="T79" fmla="*/ 3 h 53"/>
                  <a:gd name="T80" fmla="*/ 47 w 92"/>
                  <a:gd name="T81" fmla="*/ 5 h 53"/>
                  <a:gd name="T82" fmla="*/ 41 w 92"/>
                  <a:gd name="T83" fmla="*/ 6 h 53"/>
                  <a:gd name="T84" fmla="*/ 36 w 92"/>
                  <a:gd name="T85" fmla="*/ 8 h 53"/>
                  <a:gd name="T86" fmla="*/ 30 w 92"/>
                  <a:gd name="T87" fmla="*/ 9 h 53"/>
                  <a:gd name="T88" fmla="*/ 24 w 92"/>
                  <a:gd name="T89" fmla="*/ 11 h 53"/>
                  <a:gd name="T90" fmla="*/ 19 w 92"/>
                  <a:gd name="T91" fmla="*/ 13 h 53"/>
                  <a:gd name="T92" fmla="*/ 14 w 92"/>
                  <a:gd name="T93" fmla="*/ 14 h 53"/>
                  <a:gd name="T94" fmla="*/ 10 w 92"/>
                  <a:gd name="T95" fmla="*/ 14 h 53"/>
                  <a:gd name="T96" fmla="*/ 7 w 92"/>
                  <a:gd name="T97" fmla="*/ 16 h 53"/>
                  <a:gd name="T98" fmla="*/ 4 w 92"/>
                  <a:gd name="T99" fmla="*/ 16 h 53"/>
                  <a:gd name="T100" fmla="*/ 2 w 92"/>
                  <a:gd name="T101" fmla="*/ 17 h 53"/>
                  <a:gd name="T102" fmla="*/ 0 w 92"/>
                  <a:gd name="T103" fmla="*/ 17 h 5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2"/>
                  <a:gd name="T157" fmla="*/ 0 h 53"/>
                  <a:gd name="T158" fmla="*/ 92 w 92"/>
                  <a:gd name="T159" fmla="*/ 53 h 5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2" h="53">
                    <a:moveTo>
                      <a:pt x="0" y="17"/>
                    </a:moveTo>
                    <a:lnTo>
                      <a:pt x="11" y="19"/>
                    </a:lnTo>
                    <a:lnTo>
                      <a:pt x="2" y="44"/>
                    </a:lnTo>
                    <a:lnTo>
                      <a:pt x="49" y="53"/>
                    </a:lnTo>
                    <a:lnTo>
                      <a:pt x="52" y="53"/>
                    </a:lnTo>
                    <a:lnTo>
                      <a:pt x="57" y="50"/>
                    </a:lnTo>
                    <a:lnTo>
                      <a:pt x="61" y="48"/>
                    </a:lnTo>
                    <a:lnTo>
                      <a:pt x="64" y="47"/>
                    </a:lnTo>
                    <a:lnTo>
                      <a:pt x="66" y="44"/>
                    </a:lnTo>
                    <a:lnTo>
                      <a:pt x="66" y="41"/>
                    </a:lnTo>
                    <a:lnTo>
                      <a:pt x="64" y="38"/>
                    </a:lnTo>
                    <a:lnTo>
                      <a:pt x="60" y="34"/>
                    </a:lnTo>
                    <a:lnTo>
                      <a:pt x="57" y="31"/>
                    </a:lnTo>
                    <a:lnTo>
                      <a:pt x="57" y="28"/>
                    </a:lnTo>
                    <a:lnTo>
                      <a:pt x="60" y="25"/>
                    </a:lnTo>
                    <a:lnTo>
                      <a:pt x="63" y="22"/>
                    </a:lnTo>
                    <a:lnTo>
                      <a:pt x="67" y="19"/>
                    </a:lnTo>
                    <a:lnTo>
                      <a:pt x="72" y="17"/>
                    </a:lnTo>
                    <a:lnTo>
                      <a:pt x="75" y="14"/>
                    </a:lnTo>
                    <a:lnTo>
                      <a:pt x="78" y="14"/>
                    </a:lnTo>
                    <a:lnTo>
                      <a:pt x="78" y="13"/>
                    </a:lnTo>
                    <a:lnTo>
                      <a:pt x="80" y="13"/>
                    </a:lnTo>
                    <a:lnTo>
                      <a:pt x="83" y="11"/>
                    </a:lnTo>
                    <a:lnTo>
                      <a:pt x="85" y="11"/>
                    </a:lnTo>
                    <a:lnTo>
                      <a:pt x="86" y="9"/>
                    </a:lnTo>
                    <a:lnTo>
                      <a:pt x="89" y="8"/>
                    </a:lnTo>
                    <a:lnTo>
                      <a:pt x="91" y="8"/>
                    </a:lnTo>
                    <a:lnTo>
                      <a:pt x="92" y="6"/>
                    </a:lnTo>
                    <a:lnTo>
                      <a:pt x="92" y="5"/>
                    </a:lnTo>
                    <a:lnTo>
                      <a:pt x="92" y="3"/>
                    </a:lnTo>
                    <a:lnTo>
                      <a:pt x="91" y="2"/>
                    </a:lnTo>
                    <a:lnTo>
                      <a:pt x="88" y="2"/>
                    </a:lnTo>
                    <a:lnTo>
                      <a:pt x="83" y="0"/>
                    </a:lnTo>
                    <a:lnTo>
                      <a:pt x="78" y="0"/>
                    </a:lnTo>
                    <a:lnTo>
                      <a:pt x="71" y="0"/>
                    </a:lnTo>
                    <a:lnTo>
                      <a:pt x="67" y="0"/>
                    </a:lnTo>
                    <a:lnTo>
                      <a:pt x="63" y="2"/>
                    </a:lnTo>
                    <a:lnTo>
                      <a:pt x="58" y="3"/>
                    </a:lnTo>
                    <a:lnTo>
                      <a:pt x="53" y="3"/>
                    </a:lnTo>
                    <a:lnTo>
                      <a:pt x="47" y="5"/>
                    </a:lnTo>
                    <a:lnTo>
                      <a:pt x="41" y="6"/>
                    </a:lnTo>
                    <a:lnTo>
                      <a:pt x="36" y="8"/>
                    </a:lnTo>
                    <a:lnTo>
                      <a:pt x="30" y="9"/>
                    </a:lnTo>
                    <a:lnTo>
                      <a:pt x="24" y="11"/>
                    </a:lnTo>
                    <a:lnTo>
                      <a:pt x="19" y="13"/>
                    </a:lnTo>
                    <a:lnTo>
                      <a:pt x="14" y="14"/>
                    </a:lnTo>
                    <a:lnTo>
                      <a:pt x="10" y="14"/>
                    </a:lnTo>
                    <a:lnTo>
                      <a:pt x="7" y="16"/>
                    </a:lnTo>
                    <a:lnTo>
                      <a:pt x="4" y="16"/>
                    </a:lnTo>
                    <a:lnTo>
                      <a:pt x="2" y="17"/>
                    </a:lnTo>
                    <a:lnTo>
                      <a:pt x="0" y="17"/>
                    </a:lnTo>
                    <a:close/>
                  </a:path>
                </a:pathLst>
              </a:custGeom>
              <a:solidFill>
                <a:srgbClr val="FFFFFF"/>
              </a:solidFill>
              <a:ln w="9525">
                <a:noFill/>
                <a:round/>
                <a:headEnd/>
                <a:tailEnd/>
              </a:ln>
            </p:spPr>
            <p:txBody>
              <a:bodyPr/>
              <a:lstStyle/>
              <a:p>
                <a:endParaRPr lang="en-US" dirty="0"/>
              </a:p>
            </p:txBody>
          </p:sp>
          <p:sp>
            <p:nvSpPr>
              <p:cNvPr id="122564" name="Freeform 708"/>
              <p:cNvSpPr>
                <a:spLocks/>
              </p:cNvSpPr>
              <p:nvPr/>
            </p:nvSpPr>
            <p:spPr bwMode="auto">
              <a:xfrm>
                <a:off x="2526" y="2030"/>
                <a:ext cx="120" cy="42"/>
              </a:xfrm>
              <a:custGeom>
                <a:avLst/>
                <a:gdLst>
                  <a:gd name="T0" fmla="*/ 120 w 120"/>
                  <a:gd name="T1" fmla="*/ 42 h 42"/>
                  <a:gd name="T2" fmla="*/ 0 w 120"/>
                  <a:gd name="T3" fmla="*/ 3 h 42"/>
                  <a:gd name="T4" fmla="*/ 0 w 120"/>
                  <a:gd name="T5" fmla="*/ 3 h 42"/>
                  <a:gd name="T6" fmla="*/ 0 w 120"/>
                  <a:gd name="T7" fmla="*/ 1 h 42"/>
                  <a:gd name="T8" fmla="*/ 0 w 120"/>
                  <a:gd name="T9" fmla="*/ 1 h 42"/>
                  <a:gd name="T10" fmla="*/ 0 w 120"/>
                  <a:gd name="T11" fmla="*/ 0 h 42"/>
                  <a:gd name="T12" fmla="*/ 120 w 120"/>
                  <a:gd name="T13" fmla="*/ 39 h 42"/>
                  <a:gd name="T14" fmla="*/ 120 w 120"/>
                  <a:gd name="T15" fmla="*/ 40 h 42"/>
                  <a:gd name="T16" fmla="*/ 120 w 120"/>
                  <a:gd name="T17" fmla="*/ 40 h 42"/>
                  <a:gd name="T18" fmla="*/ 120 w 120"/>
                  <a:gd name="T19" fmla="*/ 40 h 42"/>
                  <a:gd name="T20" fmla="*/ 120 w 120"/>
                  <a:gd name="T21" fmla="*/ 42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0"/>
                  <a:gd name="T34" fmla="*/ 0 h 42"/>
                  <a:gd name="T35" fmla="*/ 120 w 120"/>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0" h="42">
                    <a:moveTo>
                      <a:pt x="120" y="42"/>
                    </a:moveTo>
                    <a:lnTo>
                      <a:pt x="0" y="3"/>
                    </a:lnTo>
                    <a:lnTo>
                      <a:pt x="0" y="1"/>
                    </a:lnTo>
                    <a:lnTo>
                      <a:pt x="0" y="0"/>
                    </a:lnTo>
                    <a:lnTo>
                      <a:pt x="120" y="39"/>
                    </a:lnTo>
                    <a:lnTo>
                      <a:pt x="120" y="40"/>
                    </a:lnTo>
                    <a:lnTo>
                      <a:pt x="120" y="42"/>
                    </a:lnTo>
                    <a:close/>
                  </a:path>
                </a:pathLst>
              </a:custGeom>
              <a:solidFill>
                <a:srgbClr val="FFFFFF"/>
              </a:solidFill>
              <a:ln w="9525">
                <a:noFill/>
                <a:round/>
                <a:headEnd/>
                <a:tailEnd/>
              </a:ln>
            </p:spPr>
            <p:txBody>
              <a:bodyPr/>
              <a:lstStyle/>
              <a:p>
                <a:endParaRPr lang="en-US" dirty="0"/>
              </a:p>
            </p:txBody>
          </p:sp>
          <p:sp>
            <p:nvSpPr>
              <p:cNvPr id="122565" name="Freeform 709"/>
              <p:cNvSpPr>
                <a:spLocks/>
              </p:cNvSpPr>
              <p:nvPr/>
            </p:nvSpPr>
            <p:spPr bwMode="auto">
              <a:xfrm>
                <a:off x="2526" y="2025"/>
                <a:ext cx="134" cy="41"/>
              </a:xfrm>
              <a:custGeom>
                <a:avLst/>
                <a:gdLst>
                  <a:gd name="T0" fmla="*/ 121 w 134"/>
                  <a:gd name="T1" fmla="*/ 41 h 41"/>
                  <a:gd name="T2" fmla="*/ 0 w 134"/>
                  <a:gd name="T3" fmla="*/ 5 h 41"/>
                  <a:gd name="T4" fmla="*/ 15 w 134"/>
                  <a:gd name="T5" fmla="*/ 0 h 41"/>
                  <a:gd name="T6" fmla="*/ 134 w 134"/>
                  <a:gd name="T7" fmla="*/ 33 h 41"/>
                  <a:gd name="T8" fmla="*/ 132 w 134"/>
                  <a:gd name="T9" fmla="*/ 34 h 41"/>
                  <a:gd name="T10" fmla="*/ 132 w 134"/>
                  <a:gd name="T11" fmla="*/ 36 h 41"/>
                  <a:gd name="T12" fmla="*/ 131 w 134"/>
                  <a:gd name="T13" fmla="*/ 36 h 41"/>
                  <a:gd name="T14" fmla="*/ 129 w 134"/>
                  <a:gd name="T15" fmla="*/ 36 h 41"/>
                  <a:gd name="T16" fmla="*/ 127 w 134"/>
                  <a:gd name="T17" fmla="*/ 37 h 41"/>
                  <a:gd name="T18" fmla="*/ 126 w 134"/>
                  <a:gd name="T19" fmla="*/ 37 h 41"/>
                  <a:gd name="T20" fmla="*/ 124 w 134"/>
                  <a:gd name="T21" fmla="*/ 37 h 41"/>
                  <a:gd name="T22" fmla="*/ 123 w 134"/>
                  <a:gd name="T23" fmla="*/ 39 h 41"/>
                  <a:gd name="T24" fmla="*/ 123 w 134"/>
                  <a:gd name="T25" fmla="*/ 39 h 41"/>
                  <a:gd name="T26" fmla="*/ 121 w 134"/>
                  <a:gd name="T27" fmla="*/ 39 h 41"/>
                  <a:gd name="T28" fmla="*/ 121 w 134"/>
                  <a:gd name="T29" fmla="*/ 41 h 41"/>
                  <a:gd name="T30" fmla="*/ 121 w 134"/>
                  <a:gd name="T31" fmla="*/ 41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4"/>
                  <a:gd name="T49" fmla="*/ 0 h 41"/>
                  <a:gd name="T50" fmla="*/ 134 w 134"/>
                  <a:gd name="T51" fmla="*/ 41 h 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4" h="41">
                    <a:moveTo>
                      <a:pt x="121" y="41"/>
                    </a:moveTo>
                    <a:lnTo>
                      <a:pt x="0" y="5"/>
                    </a:lnTo>
                    <a:lnTo>
                      <a:pt x="15" y="0"/>
                    </a:lnTo>
                    <a:lnTo>
                      <a:pt x="134" y="33"/>
                    </a:lnTo>
                    <a:lnTo>
                      <a:pt x="132" y="34"/>
                    </a:lnTo>
                    <a:lnTo>
                      <a:pt x="132" y="36"/>
                    </a:lnTo>
                    <a:lnTo>
                      <a:pt x="131" y="36"/>
                    </a:lnTo>
                    <a:lnTo>
                      <a:pt x="129" y="36"/>
                    </a:lnTo>
                    <a:lnTo>
                      <a:pt x="127" y="37"/>
                    </a:lnTo>
                    <a:lnTo>
                      <a:pt x="126" y="37"/>
                    </a:lnTo>
                    <a:lnTo>
                      <a:pt x="124" y="37"/>
                    </a:lnTo>
                    <a:lnTo>
                      <a:pt x="123" y="39"/>
                    </a:lnTo>
                    <a:lnTo>
                      <a:pt x="121" y="39"/>
                    </a:lnTo>
                    <a:lnTo>
                      <a:pt x="121" y="41"/>
                    </a:lnTo>
                    <a:close/>
                  </a:path>
                </a:pathLst>
              </a:custGeom>
              <a:solidFill>
                <a:srgbClr val="FFFFFF"/>
              </a:solidFill>
              <a:ln w="9525">
                <a:noFill/>
                <a:round/>
                <a:headEnd/>
                <a:tailEnd/>
              </a:ln>
            </p:spPr>
            <p:txBody>
              <a:bodyPr/>
              <a:lstStyle/>
              <a:p>
                <a:endParaRPr lang="en-US" dirty="0"/>
              </a:p>
            </p:txBody>
          </p:sp>
          <p:sp>
            <p:nvSpPr>
              <p:cNvPr id="122566" name="Freeform 710"/>
              <p:cNvSpPr>
                <a:spLocks/>
              </p:cNvSpPr>
              <p:nvPr/>
            </p:nvSpPr>
            <p:spPr bwMode="auto">
              <a:xfrm>
                <a:off x="2605" y="1978"/>
                <a:ext cx="33" cy="35"/>
              </a:xfrm>
              <a:custGeom>
                <a:avLst/>
                <a:gdLst>
                  <a:gd name="T0" fmla="*/ 9 w 33"/>
                  <a:gd name="T1" fmla="*/ 0 h 35"/>
                  <a:gd name="T2" fmla="*/ 33 w 33"/>
                  <a:gd name="T3" fmla="*/ 3 h 35"/>
                  <a:gd name="T4" fmla="*/ 22 w 33"/>
                  <a:gd name="T5" fmla="*/ 35 h 35"/>
                  <a:gd name="T6" fmla="*/ 0 w 33"/>
                  <a:gd name="T7" fmla="*/ 28 h 35"/>
                  <a:gd name="T8" fmla="*/ 9 w 33"/>
                  <a:gd name="T9" fmla="*/ 0 h 35"/>
                  <a:gd name="T10" fmla="*/ 0 60000 65536"/>
                  <a:gd name="T11" fmla="*/ 0 60000 65536"/>
                  <a:gd name="T12" fmla="*/ 0 60000 65536"/>
                  <a:gd name="T13" fmla="*/ 0 60000 65536"/>
                  <a:gd name="T14" fmla="*/ 0 60000 65536"/>
                  <a:gd name="T15" fmla="*/ 0 w 33"/>
                  <a:gd name="T16" fmla="*/ 0 h 35"/>
                  <a:gd name="T17" fmla="*/ 33 w 33"/>
                  <a:gd name="T18" fmla="*/ 35 h 35"/>
                </a:gdLst>
                <a:ahLst/>
                <a:cxnLst>
                  <a:cxn ang="T10">
                    <a:pos x="T0" y="T1"/>
                  </a:cxn>
                  <a:cxn ang="T11">
                    <a:pos x="T2" y="T3"/>
                  </a:cxn>
                  <a:cxn ang="T12">
                    <a:pos x="T4" y="T5"/>
                  </a:cxn>
                  <a:cxn ang="T13">
                    <a:pos x="T6" y="T7"/>
                  </a:cxn>
                  <a:cxn ang="T14">
                    <a:pos x="T8" y="T9"/>
                  </a:cxn>
                </a:cxnLst>
                <a:rect l="T15" t="T16" r="T17" b="T18"/>
                <a:pathLst>
                  <a:path w="33" h="35">
                    <a:moveTo>
                      <a:pt x="9" y="0"/>
                    </a:moveTo>
                    <a:lnTo>
                      <a:pt x="33" y="3"/>
                    </a:lnTo>
                    <a:lnTo>
                      <a:pt x="22" y="35"/>
                    </a:lnTo>
                    <a:lnTo>
                      <a:pt x="0" y="28"/>
                    </a:lnTo>
                    <a:lnTo>
                      <a:pt x="9" y="0"/>
                    </a:lnTo>
                    <a:close/>
                  </a:path>
                </a:pathLst>
              </a:custGeom>
              <a:solidFill>
                <a:srgbClr val="FFFFFF"/>
              </a:solidFill>
              <a:ln w="9525">
                <a:noFill/>
                <a:round/>
                <a:headEnd/>
                <a:tailEnd/>
              </a:ln>
            </p:spPr>
            <p:txBody>
              <a:bodyPr/>
              <a:lstStyle/>
              <a:p>
                <a:endParaRPr lang="en-US" dirty="0"/>
              </a:p>
            </p:txBody>
          </p:sp>
        </p:grpSp>
        <p:sp>
          <p:nvSpPr>
            <p:cNvPr id="122567" name="Rectangle 711"/>
            <p:cNvSpPr>
              <a:spLocks noChangeArrowheads="1"/>
            </p:cNvSpPr>
            <p:nvPr/>
          </p:nvSpPr>
          <p:spPr bwMode="auto">
            <a:xfrm>
              <a:off x="1840" y="1011"/>
              <a:ext cx="158" cy="162"/>
            </a:xfrm>
            <a:prstGeom prst="rect">
              <a:avLst/>
            </a:prstGeom>
            <a:noFill/>
            <a:ln w="9525">
              <a:noFill/>
              <a:miter lim="800000"/>
              <a:headEnd/>
              <a:tailEnd/>
            </a:ln>
          </p:spPr>
          <p:txBody>
            <a:bodyPr/>
            <a:lstStyle/>
            <a:p>
              <a:endParaRPr lang="en-US" dirty="0"/>
            </a:p>
          </p:txBody>
        </p:sp>
        <p:sp>
          <p:nvSpPr>
            <p:cNvPr id="122568" name="Rectangle 712"/>
            <p:cNvSpPr>
              <a:spLocks noChangeArrowheads="1"/>
            </p:cNvSpPr>
            <p:nvPr/>
          </p:nvSpPr>
          <p:spPr bwMode="auto">
            <a:xfrm>
              <a:off x="1861" y="940"/>
              <a:ext cx="62" cy="166"/>
            </a:xfrm>
            <a:prstGeom prst="rect">
              <a:avLst/>
            </a:prstGeom>
            <a:noFill/>
            <a:ln w="9525">
              <a:noFill/>
              <a:miter lim="800000"/>
              <a:headEnd/>
              <a:tailEnd/>
            </a:ln>
          </p:spPr>
          <p:txBody>
            <a:bodyPr wrap="none" lIns="0" tIns="0" rIns="0" bIns="0">
              <a:spAutoFit/>
            </a:bodyPr>
            <a:lstStyle/>
            <a:p>
              <a:pPr algn="ctr"/>
              <a:r>
                <a:rPr lang="en-US" sz="1400" b="1" dirty="0">
                  <a:solidFill>
                    <a:srgbClr val="000000"/>
                  </a:solidFill>
                  <a:latin typeface="Times New Roman" pitchFamily="18" charset="0"/>
                </a:rPr>
                <a:t>z</a:t>
              </a:r>
              <a:endParaRPr lang="en-US" sz="1400" b="1" dirty="0">
                <a:latin typeface="Times New Roman" pitchFamily="18" charset="0"/>
              </a:endParaRPr>
            </a:p>
          </p:txBody>
        </p:sp>
        <p:sp>
          <p:nvSpPr>
            <p:cNvPr id="122569" name="Rectangle 713"/>
            <p:cNvSpPr>
              <a:spLocks noChangeArrowheads="1"/>
            </p:cNvSpPr>
            <p:nvPr/>
          </p:nvSpPr>
          <p:spPr bwMode="auto">
            <a:xfrm>
              <a:off x="1996" y="1025"/>
              <a:ext cx="197" cy="162"/>
            </a:xfrm>
            <a:prstGeom prst="rect">
              <a:avLst/>
            </a:prstGeom>
            <a:noFill/>
            <a:ln w="9525">
              <a:noFill/>
              <a:miter lim="800000"/>
              <a:headEnd/>
              <a:tailEnd/>
            </a:ln>
          </p:spPr>
          <p:txBody>
            <a:bodyPr/>
            <a:lstStyle/>
            <a:p>
              <a:endParaRPr lang="en-US" dirty="0"/>
            </a:p>
          </p:txBody>
        </p:sp>
        <p:sp>
          <p:nvSpPr>
            <p:cNvPr id="122570" name="Rectangle 714"/>
            <p:cNvSpPr>
              <a:spLocks noChangeArrowheads="1"/>
            </p:cNvSpPr>
            <p:nvPr/>
          </p:nvSpPr>
          <p:spPr bwMode="auto">
            <a:xfrm>
              <a:off x="2014" y="953"/>
              <a:ext cx="70" cy="166"/>
            </a:xfrm>
            <a:prstGeom prst="rect">
              <a:avLst/>
            </a:prstGeom>
            <a:noFill/>
            <a:ln w="9525">
              <a:noFill/>
              <a:miter lim="800000"/>
              <a:headEnd/>
              <a:tailEnd/>
            </a:ln>
          </p:spPr>
          <p:txBody>
            <a:bodyPr wrap="none" lIns="0" tIns="0" rIns="0" bIns="0">
              <a:spAutoFit/>
            </a:bodyPr>
            <a:lstStyle/>
            <a:p>
              <a:pPr algn="ctr"/>
              <a:r>
                <a:rPr lang="en-US" sz="1400" b="1" dirty="0">
                  <a:solidFill>
                    <a:srgbClr val="000000"/>
                  </a:solidFill>
                  <a:latin typeface="Times New Roman" pitchFamily="18" charset="0"/>
                </a:rPr>
                <a:t>v</a:t>
              </a:r>
              <a:endParaRPr lang="en-US" sz="1400" b="1" dirty="0">
                <a:latin typeface="Times New Roman" pitchFamily="18" charset="0"/>
              </a:endParaRPr>
            </a:p>
          </p:txBody>
        </p:sp>
        <p:sp>
          <p:nvSpPr>
            <p:cNvPr id="122571" name="Rectangle 715"/>
            <p:cNvSpPr>
              <a:spLocks noChangeArrowheads="1"/>
            </p:cNvSpPr>
            <p:nvPr/>
          </p:nvSpPr>
          <p:spPr bwMode="auto">
            <a:xfrm>
              <a:off x="2771" y="956"/>
              <a:ext cx="469" cy="529"/>
            </a:xfrm>
            <a:prstGeom prst="rect">
              <a:avLst/>
            </a:prstGeom>
            <a:noFill/>
            <a:ln w="9525">
              <a:noFill/>
              <a:miter lim="800000"/>
              <a:headEnd/>
              <a:tailEnd/>
            </a:ln>
          </p:spPr>
          <p:txBody>
            <a:bodyPr/>
            <a:lstStyle/>
            <a:p>
              <a:endParaRPr lang="en-US" dirty="0"/>
            </a:p>
          </p:txBody>
        </p:sp>
        <p:grpSp>
          <p:nvGrpSpPr>
            <p:cNvPr id="14" name="Group 716"/>
            <p:cNvGrpSpPr>
              <a:grpSpLocks/>
            </p:cNvGrpSpPr>
            <p:nvPr/>
          </p:nvGrpSpPr>
          <p:grpSpPr bwMode="auto">
            <a:xfrm>
              <a:off x="2790" y="1089"/>
              <a:ext cx="307" cy="551"/>
              <a:chOff x="3006" y="981"/>
              <a:chExt cx="307" cy="551"/>
            </a:xfrm>
          </p:grpSpPr>
          <p:sp>
            <p:nvSpPr>
              <p:cNvPr id="122573" name="Rectangle 717"/>
              <p:cNvSpPr>
                <a:spLocks noChangeArrowheads="1"/>
              </p:cNvSpPr>
              <p:nvPr/>
            </p:nvSpPr>
            <p:spPr bwMode="auto">
              <a:xfrm>
                <a:off x="3035" y="981"/>
                <a:ext cx="77" cy="166"/>
              </a:xfrm>
              <a:prstGeom prst="rect">
                <a:avLst/>
              </a:prstGeom>
              <a:noFill/>
              <a:ln w="9525">
                <a:noFill/>
                <a:miter lim="800000"/>
                <a:headEnd/>
                <a:tailEnd/>
              </a:ln>
            </p:spPr>
            <p:txBody>
              <a:bodyPr wrap="none" lIns="0" tIns="0" rIns="0" bIns="0">
                <a:spAutoFit/>
              </a:bodyPr>
              <a:lstStyle/>
              <a:p>
                <a:pPr algn="ctr"/>
                <a:r>
                  <a:rPr lang="en-US" sz="1400" b="1" dirty="0">
                    <a:solidFill>
                      <a:srgbClr val="000000"/>
                    </a:solidFill>
                    <a:latin typeface="Times New Roman" pitchFamily="18" charset="0"/>
                  </a:rPr>
                  <a:t>p</a:t>
                </a:r>
                <a:endParaRPr lang="en-US" sz="1400" b="1" dirty="0">
                  <a:latin typeface="Times New Roman" pitchFamily="18" charset="0"/>
                </a:endParaRPr>
              </a:p>
            </p:txBody>
          </p:sp>
          <p:grpSp>
            <p:nvGrpSpPr>
              <p:cNvPr id="15" name="Group 718"/>
              <p:cNvGrpSpPr>
                <a:grpSpLocks/>
              </p:cNvGrpSpPr>
              <p:nvPr/>
            </p:nvGrpSpPr>
            <p:grpSpPr bwMode="auto">
              <a:xfrm>
                <a:off x="3020" y="1094"/>
                <a:ext cx="241" cy="257"/>
                <a:chOff x="3002" y="1070"/>
                <a:chExt cx="241" cy="257"/>
              </a:xfrm>
            </p:grpSpPr>
            <p:sp>
              <p:nvSpPr>
                <p:cNvPr id="122575" name="Rectangle 719"/>
                <p:cNvSpPr>
                  <a:spLocks noChangeArrowheads="1"/>
                </p:cNvSpPr>
                <p:nvPr/>
              </p:nvSpPr>
              <p:spPr bwMode="auto">
                <a:xfrm>
                  <a:off x="3022" y="1070"/>
                  <a:ext cx="146" cy="166"/>
                </a:xfrm>
                <a:prstGeom prst="rect">
                  <a:avLst/>
                </a:prstGeom>
                <a:noFill/>
                <a:ln w="9525">
                  <a:noFill/>
                  <a:miter lim="800000"/>
                  <a:headEnd/>
                  <a:tailEnd/>
                </a:ln>
              </p:spPr>
              <p:txBody>
                <a:bodyPr wrap="none" lIns="0" tIns="0" rIns="0" bIns="0">
                  <a:spAutoFit/>
                </a:bodyPr>
                <a:lstStyle/>
                <a:p>
                  <a:pPr algn="ctr"/>
                  <a:r>
                    <a:rPr lang="en-US" sz="1400" b="1" dirty="0">
                      <a:solidFill>
                        <a:srgbClr val="000000"/>
                      </a:solidFill>
                      <a:latin typeface="Times New Roman" pitchFamily="18" charset="0"/>
                    </a:rPr>
                    <a:t>  h</a:t>
                  </a:r>
                  <a:endParaRPr lang="en-US" sz="1400" b="1" dirty="0">
                    <a:latin typeface="Times New Roman" pitchFamily="18" charset="0"/>
                  </a:endParaRPr>
                </a:p>
              </p:txBody>
            </p:sp>
            <p:sp>
              <p:nvSpPr>
                <p:cNvPr id="122576" name="Rectangle 720"/>
                <p:cNvSpPr>
                  <a:spLocks noChangeArrowheads="1"/>
                </p:cNvSpPr>
                <p:nvPr/>
              </p:nvSpPr>
              <p:spPr bwMode="auto">
                <a:xfrm>
                  <a:off x="3002" y="1161"/>
                  <a:ext cx="241" cy="166"/>
                </a:xfrm>
                <a:prstGeom prst="rect">
                  <a:avLst/>
                </a:prstGeom>
                <a:noFill/>
                <a:ln w="9525">
                  <a:noFill/>
                  <a:miter lim="800000"/>
                  <a:headEnd/>
                  <a:tailEnd/>
                </a:ln>
              </p:spPr>
              <p:txBody>
                <a:bodyPr wrap="none" lIns="0" tIns="0" rIns="0" bIns="0">
                  <a:spAutoFit/>
                </a:bodyPr>
                <a:lstStyle/>
                <a:p>
                  <a:pPr algn="ctr"/>
                  <a:r>
                    <a:rPr lang="en-US" sz="1400" b="1" dirty="0">
                      <a:solidFill>
                        <a:srgbClr val="000000"/>
                      </a:solidFill>
                      <a:latin typeface="Times New Roman" pitchFamily="18" charset="0"/>
                    </a:rPr>
                    <a:t>     g</a:t>
                  </a:r>
                  <a:endParaRPr lang="en-US" sz="1400" b="1" dirty="0">
                    <a:latin typeface="Times New Roman" pitchFamily="18" charset="0"/>
                  </a:endParaRPr>
                </a:p>
              </p:txBody>
            </p:sp>
          </p:grpSp>
          <p:grpSp>
            <p:nvGrpSpPr>
              <p:cNvPr id="16" name="Group 721"/>
              <p:cNvGrpSpPr>
                <a:grpSpLocks/>
              </p:cNvGrpSpPr>
              <p:nvPr/>
            </p:nvGrpSpPr>
            <p:grpSpPr bwMode="auto">
              <a:xfrm>
                <a:off x="3006" y="1274"/>
                <a:ext cx="307" cy="258"/>
                <a:chOff x="2988" y="1250"/>
                <a:chExt cx="307" cy="258"/>
              </a:xfrm>
            </p:grpSpPr>
            <p:sp>
              <p:nvSpPr>
                <p:cNvPr id="122578" name="Rectangle 722"/>
                <p:cNvSpPr>
                  <a:spLocks noChangeArrowheads="1"/>
                </p:cNvSpPr>
                <p:nvPr/>
              </p:nvSpPr>
              <p:spPr bwMode="auto">
                <a:xfrm>
                  <a:off x="3022" y="1250"/>
                  <a:ext cx="140" cy="168"/>
                </a:xfrm>
                <a:prstGeom prst="rect">
                  <a:avLst/>
                </a:prstGeom>
                <a:noFill/>
                <a:ln w="9525">
                  <a:noFill/>
                  <a:miter lim="800000"/>
                  <a:headEnd/>
                  <a:tailEnd/>
                </a:ln>
              </p:spPr>
              <p:txBody>
                <a:bodyPr wrap="none" lIns="0" tIns="0" rIns="0" bIns="0">
                  <a:spAutoFit/>
                </a:bodyPr>
                <a:lstStyle/>
                <a:p>
                  <a:pPr algn="ctr"/>
                  <a:r>
                    <a:rPr lang="en-US" sz="1400" b="1" dirty="0">
                      <a:solidFill>
                        <a:srgbClr val="000000"/>
                      </a:solidFill>
                      <a:latin typeface="Times New Roman" pitchFamily="18" charset="0"/>
                    </a:rPr>
                    <a:t>ch</a:t>
                  </a:r>
                  <a:endParaRPr lang="en-US" sz="1400" b="1" dirty="0">
                    <a:latin typeface="Times New Roman" pitchFamily="18" charset="0"/>
                  </a:endParaRPr>
                </a:p>
              </p:txBody>
            </p:sp>
            <p:sp>
              <p:nvSpPr>
                <p:cNvPr id="122579" name="Rectangle 723"/>
                <p:cNvSpPr>
                  <a:spLocks noChangeArrowheads="1"/>
                </p:cNvSpPr>
                <p:nvPr/>
              </p:nvSpPr>
              <p:spPr bwMode="auto">
                <a:xfrm>
                  <a:off x="2988" y="1340"/>
                  <a:ext cx="307" cy="168"/>
                </a:xfrm>
                <a:prstGeom prst="rect">
                  <a:avLst/>
                </a:prstGeom>
                <a:noFill/>
                <a:ln w="9525">
                  <a:noFill/>
                  <a:miter lim="800000"/>
                  <a:headEnd/>
                  <a:tailEnd/>
                </a:ln>
              </p:spPr>
              <p:txBody>
                <a:bodyPr wrap="none" lIns="0" tIns="0" rIns="0" bIns="0">
                  <a:spAutoFit/>
                </a:bodyPr>
                <a:lstStyle/>
                <a:p>
                  <a:pPr algn="ctr"/>
                  <a:r>
                    <a:rPr lang="en-US" sz="1400" b="1" dirty="0">
                      <a:solidFill>
                        <a:srgbClr val="000000"/>
                      </a:solidFill>
                      <a:latin typeface="Times New Roman" pitchFamily="18" charset="0"/>
                    </a:rPr>
                    <a:t>     sh</a:t>
                  </a:r>
                  <a:endParaRPr lang="en-US" sz="1400" b="1" dirty="0">
                    <a:latin typeface="Times New Roman" pitchFamily="18" charset="0"/>
                  </a:endParaRPr>
                </a:p>
              </p:txBody>
            </p:sp>
          </p:grpSp>
        </p:grpSp>
        <p:sp>
          <p:nvSpPr>
            <p:cNvPr id="122580" name="Rectangle 724"/>
            <p:cNvSpPr>
              <a:spLocks noChangeArrowheads="1"/>
            </p:cNvSpPr>
            <p:nvPr/>
          </p:nvSpPr>
          <p:spPr bwMode="auto">
            <a:xfrm>
              <a:off x="2147" y="1337"/>
              <a:ext cx="201" cy="118"/>
            </a:xfrm>
            <a:prstGeom prst="rect">
              <a:avLst/>
            </a:prstGeom>
            <a:noFill/>
            <a:ln w="9525">
              <a:noFill/>
              <a:miter lim="800000"/>
              <a:headEnd/>
              <a:tailEnd/>
            </a:ln>
          </p:spPr>
          <p:txBody>
            <a:bodyPr/>
            <a:lstStyle/>
            <a:p>
              <a:endParaRPr lang="en-US" dirty="0"/>
            </a:p>
          </p:txBody>
        </p:sp>
        <p:sp>
          <p:nvSpPr>
            <p:cNvPr id="122581" name="Rectangle 725"/>
            <p:cNvSpPr>
              <a:spLocks noChangeArrowheads="1"/>
            </p:cNvSpPr>
            <p:nvPr/>
          </p:nvSpPr>
          <p:spPr bwMode="auto">
            <a:xfrm>
              <a:off x="2255" y="1401"/>
              <a:ext cx="196" cy="157"/>
            </a:xfrm>
            <a:prstGeom prst="rect">
              <a:avLst/>
            </a:prstGeom>
            <a:noFill/>
            <a:ln w="9525">
              <a:noFill/>
              <a:miter lim="800000"/>
              <a:headEnd/>
              <a:tailEnd/>
            </a:ln>
          </p:spPr>
          <p:txBody>
            <a:bodyPr/>
            <a:lstStyle/>
            <a:p>
              <a:endParaRPr lang="en-US" dirty="0"/>
            </a:p>
          </p:txBody>
        </p:sp>
        <p:grpSp>
          <p:nvGrpSpPr>
            <p:cNvPr id="17" name="Group 726"/>
            <p:cNvGrpSpPr>
              <a:grpSpLocks/>
            </p:cNvGrpSpPr>
            <p:nvPr/>
          </p:nvGrpSpPr>
          <p:grpSpPr bwMode="auto">
            <a:xfrm>
              <a:off x="2188" y="1530"/>
              <a:ext cx="245" cy="302"/>
              <a:chOff x="2398" y="1362"/>
              <a:chExt cx="245" cy="302"/>
            </a:xfrm>
          </p:grpSpPr>
          <p:sp>
            <p:nvSpPr>
              <p:cNvPr id="122583" name="Rectangle 727"/>
              <p:cNvSpPr>
                <a:spLocks noChangeArrowheads="1"/>
              </p:cNvSpPr>
              <p:nvPr/>
            </p:nvSpPr>
            <p:spPr bwMode="auto">
              <a:xfrm>
                <a:off x="2404" y="1362"/>
                <a:ext cx="107" cy="166"/>
              </a:xfrm>
              <a:prstGeom prst="rect">
                <a:avLst/>
              </a:prstGeom>
              <a:noFill/>
              <a:ln w="9525">
                <a:noFill/>
                <a:miter lim="800000"/>
                <a:headEnd/>
                <a:tailEnd/>
              </a:ln>
            </p:spPr>
            <p:txBody>
              <a:bodyPr wrap="none" lIns="0" tIns="0" rIns="0" bIns="0">
                <a:spAutoFit/>
              </a:bodyPr>
              <a:lstStyle/>
              <a:p>
                <a:pPr algn="ctr"/>
                <a:r>
                  <a:rPr lang="en-US" sz="1400" b="1" dirty="0">
                    <a:solidFill>
                      <a:srgbClr val="000000"/>
                    </a:solidFill>
                    <a:latin typeface="Times New Roman" pitchFamily="18" charset="0"/>
                  </a:rPr>
                  <a:t>  l</a:t>
                </a:r>
                <a:endParaRPr lang="en-US" sz="1400" b="1" dirty="0">
                  <a:latin typeface="Times New Roman" pitchFamily="18" charset="0"/>
                </a:endParaRPr>
              </a:p>
            </p:txBody>
          </p:sp>
          <p:sp>
            <p:nvSpPr>
              <p:cNvPr id="122584" name="Rectangle 728"/>
              <p:cNvSpPr>
                <a:spLocks noChangeArrowheads="1"/>
              </p:cNvSpPr>
              <p:nvPr/>
            </p:nvSpPr>
            <p:spPr bwMode="auto">
              <a:xfrm>
                <a:off x="2582" y="1498"/>
                <a:ext cx="61" cy="166"/>
              </a:xfrm>
              <a:prstGeom prst="rect">
                <a:avLst/>
              </a:prstGeom>
              <a:noFill/>
              <a:ln w="9525">
                <a:noFill/>
                <a:miter lim="800000"/>
                <a:headEnd/>
                <a:tailEnd/>
              </a:ln>
            </p:spPr>
            <p:txBody>
              <a:bodyPr wrap="none" lIns="0" tIns="0" rIns="0" bIns="0">
                <a:spAutoFit/>
              </a:bodyPr>
              <a:lstStyle/>
              <a:p>
                <a:pPr algn="ctr"/>
                <a:r>
                  <a:rPr lang="en-US" sz="1400" b="1" dirty="0">
                    <a:solidFill>
                      <a:srgbClr val="000000"/>
                    </a:solidFill>
                    <a:latin typeface="Times New Roman" pitchFamily="18" charset="0"/>
                  </a:rPr>
                  <a:t>r</a:t>
                </a:r>
                <a:endParaRPr lang="en-US" sz="1400" b="1" dirty="0">
                  <a:latin typeface="Times New Roman" pitchFamily="18" charset="0"/>
                </a:endParaRPr>
              </a:p>
            </p:txBody>
          </p:sp>
          <p:sp>
            <p:nvSpPr>
              <p:cNvPr id="122585" name="Rectangle 729"/>
              <p:cNvSpPr>
                <a:spLocks noChangeArrowheads="1"/>
              </p:cNvSpPr>
              <p:nvPr/>
            </p:nvSpPr>
            <p:spPr bwMode="auto">
              <a:xfrm>
                <a:off x="2398" y="1454"/>
                <a:ext cx="157" cy="134"/>
              </a:xfrm>
              <a:prstGeom prst="rect">
                <a:avLst/>
              </a:prstGeom>
              <a:noFill/>
              <a:ln w="9525">
                <a:noFill/>
                <a:miter lim="800000"/>
                <a:headEnd/>
                <a:tailEnd/>
              </a:ln>
            </p:spPr>
            <p:txBody>
              <a:bodyPr/>
              <a:lstStyle/>
              <a:p>
                <a:endParaRPr lang="en-US" dirty="0"/>
              </a:p>
            </p:txBody>
          </p:sp>
          <p:sp>
            <p:nvSpPr>
              <p:cNvPr id="122586" name="Rectangle 730"/>
              <p:cNvSpPr>
                <a:spLocks noChangeArrowheads="1"/>
              </p:cNvSpPr>
              <p:nvPr/>
            </p:nvSpPr>
            <p:spPr bwMode="auto">
              <a:xfrm>
                <a:off x="2447" y="1479"/>
                <a:ext cx="69" cy="165"/>
              </a:xfrm>
              <a:prstGeom prst="rect">
                <a:avLst/>
              </a:prstGeom>
              <a:noFill/>
              <a:ln w="9525">
                <a:noFill/>
                <a:miter lim="800000"/>
                <a:headEnd/>
                <a:tailEnd/>
              </a:ln>
            </p:spPr>
            <p:txBody>
              <a:bodyPr wrap="none" lIns="0" tIns="0" rIns="0" bIns="0">
                <a:spAutoFit/>
              </a:bodyPr>
              <a:lstStyle/>
              <a:p>
                <a:pPr algn="ctr"/>
                <a:r>
                  <a:rPr lang="en-US" sz="1400" b="1" dirty="0">
                    <a:solidFill>
                      <a:srgbClr val="000000"/>
                    </a:solidFill>
                    <a:latin typeface="Times New Roman" pitchFamily="18" charset="0"/>
                  </a:rPr>
                  <a:t>o</a:t>
                </a:r>
                <a:endParaRPr lang="en-US" sz="1400" b="1" dirty="0">
                  <a:latin typeface="Times New Roman" pitchFamily="18" charset="0"/>
                </a:endParaRPr>
              </a:p>
            </p:txBody>
          </p:sp>
          <p:sp>
            <p:nvSpPr>
              <p:cNvPr id="122587" name="Rectangle 731"/>
              <p:cNvSpPr>
                <a:spLocks noChangeArrowheads="1"/>
              </p:cNvSpPr>
              <p:nvPr/>
            </p:nvSpPr>
            <p:spPr bwMode="auto">
              <a:xfrm>
                <a:off x="2521" y="1424"/>
                <a:ext cx="69" cy="165"/>
              </a:xfrm>
              <a:prstGeom prst="rect">
                <a:avLst/>
              </a:prstGeom>
              <a:noFill/>
              <a:ln w="9525">
                <a:noFill/>
                <a:miter lim="800000"/>
                <a:headEnd/>
                <a:tailEnd/>
              </a:ln>
            </p:spPr>
            <p:txBody>
              <a:bodyPr wrap="none" lIns="0" tIns="0" rIns="0" bIns="0">
                <a:spAutoFit/>
              </a:bodyPr>
              <a:lstStyle/>
              <a:p>
                <a:pPr algn="ctr"/>
                <a:r>
                  <a:rPr lang="en-US" sz="1400" b="1" dirty="0">
                    <a:solidFill>
                      <a:srgbClr val="000000"/>
                    </a:solidFill>
                    <a:latin typeface="Times New Roman" pitchFamily="18" charset="0"/>
                  </a:rPr>
                  <a:t>a</a:t>
                </a:r>
                <a:endParaRPr lang="en-US" sz="1400" b="1" dirty="0">
                  <a:latin typeface="Times New Roman" pitchFamily="18" charset="0"/>
                </a:endParaRPr>
              </a:p>
            </p:txBody>
          </p:sp>
        </p:grpSp>
        <p:grpSp>
          <p:nvGrpSpPr>
            <p:cNvPr id="18" name="Group 732"/>
            <p:cNvGrpSpPr>
              <a:grpSpLocks/>
            </p:cNvGrpSpPr>
            <p:nvPr/>
          </p:nvGrpSpPr>
          <p:grpSpPr bwMode="auto">
            <a:xfrm flipH="1">
              <a:off x="1626" y="2814"/>
              <a:ext cx="240" cy="288"/>
              <a:chOff x="212" y="3315"/>
              <a:chExt cx="599" cy="628"/>
            </a:xfrm>
          </p:grpSpPr>
          <p:sp>
            <p:nvSpPr>
              <p:cNvPr id="122589" name="Freeform 733"/>
              <p:cNvSpPr>
                <a:spLocks/>
              </p:cNvSpPr>
              <p:nvPr/>
            </p:nvSpPr>
            <p:spPr bwMode="auto">
              <a:xfrm>
                <a:off x="421" y="3604"/>
                <a:ext cx="345" cy="200"/>
              </a:xfrm>
              <a:custGeom>
                <a:avLst/>
                <a:gdLst>
                  <a:gd name="T0" fmla="*/ 587 w 690"/>
                  <a:gd name="T1" fmla="*/ 136 h 398"/>
                  <a:gd name="T2" fmla="*/ 635 w 690"/>
                  <a:gd name="T3" fmla="*/ 156 h 398"/>
                  <a:gd name="T4" fmla="*/ 669 w 690"/>
                  <a:gd name="T5" fmla="*/ 173 h 398"/>
                  <a:gd name="T6" fmla="*/ 688 w 690"/>
                  <a:gd name="T7" fmla="*/ 183 h 398"/>
                  <a:gd name="T8" fmla="*/ 689 w 690"/>
                  <a:gd name="T9" fmla="*/ 189 h 398"/>
                  <a:gd name="T10" fmla="*/ 682 w 690"/>
                  <a:gd name="T11" fmla="*/ 221 h 398"/>
                  <a:gd name="T12" fmla="*/ 668 w 690"/>
                  <a:gd name="T13" fmla="*/ 273 h 398"/>
                  <a:gd name="T14" fmla="*/ 649 w 690"/>
                  <a:gd name="T15" fmla="*/ 328 h 398"/>
                  <a:gd name="T16" fmla="*/ 618 w 690"/>
                  <a:gd name="T17" fmla="*/ 351 h 398"/>
                  <a:gd name="T18" fmla="*/ 581 w 690"/>
                  <a:gd name="T19" fmla="*/ 351 h 398"/>
                  <a:gd name="T20" fmla="*/ 548 w 690"/>
                  <a:gd name="T21" fmla="*/ 359 h 398"/>
                  <a:gd name="T22" fmla="*/ 524 w 690"/>
                  <a:gd name="T23" fmla="*/ 381 h 398"/>
                  <a:gd name="T24" fmla="*/ 497 w 690"/>
                  <a:gd name="T25" fmla="*/ 397 h 398"/>
                  <a:gd name="T26" fmla="*/ 440 w 690"/>
                  <a:gd name="T27" fmla="*/ 392 h 398"/>
                  <a:gd name="T28" fmla="*/ 363 w 690"/>
                  <a:gd name="T29" fmla="*/ 388 h 398"/>
                  <a:gd name="T30" fmla="*/ 274 w 690"/>
                  <a:gd name="T31" fmla="*/ 382 h 398"/>
                  <a:gd name="T32" fmla="*/ 186 w 690"/>
                  <a:gd name="T33" fmla="*/ 376 h 398"/>
                  <a:gd name="T34" fmla="*/ 105 w 690"/>
                  <a:gd name="T35" fmla="*/ 372 h 398"/>
                  <a:gd name="T36" fmla="*/ 42 w 690"/>
                  <a:gd name="T37" fmla="*/ 367 h 398"/>
                  <a:gd name="T38" fmla="*/ 5 w 690"/>
                  <a:gd name="T39" fmla="*/ 365 h 398"/>
                  <a:gd name="T40" fmla="*/ 4 w 690"/>
                  <a:gd name="T41" fmla="*/ 339 h 398"/>
                  <a:gd name="T42" fmla="*/ 22 w 690"/>
                  <a:gd name="T43" fmla="*/ 282 h 398"/>
                  <a:gd name="T44" fmla="*/ 54 w 690"/>
                  <a:gd name="T45" fmla="*/ 219 h 398"/>
                  <a:gd name="T46" fmla="*/ 98 w 690"/>
                  <a:gd name="T47" fmla="*/ 155 h 398"/>
                  <a:gd name="T48" fmla="*/ 137 w 690"/>
                  <a:gd name="T49" fmla="*/ 128 h 398"/>
                  <a:gd name="T50" fmla="*/ 166 w 690"/>
                  <a:gd name="T51" fmla="*/ 127 h 398"/>
                  <a:gd name="T52" fmla="*/ 197 w 690"/>
                  <a:gd name="T53" fmla="*/ 121 h 398"/>
                  <a:gd name="T54" fmla="*/ 229 w 690"/>
                  <a:gd name="T55" fmla="*/ 112 h 398"/>
                  <a:gd name="T56" fmla="*/ 263 w 690"/>
                  <a:gd name="T57" fmla="*/ 101 h 398"/>
                  <a:gd name="T58" fmla="*/ 295 w 690"/>
                  <a:gd name="T59" fmla="*/ 92 h 398"/>
                  <a:gd name="T60" fmla="*/ 326 w 690"/>
                  <a:gd name="T61" fmla="*/ 84 h 398"/>
                  <a:gd name="T62" fmla="*/ 355 w 690"/>
                  <a:gd name="T63" fmla="*/ 80 h 398"/>
                  <a:gd name="T64" fmla="*/ 368 w 690"/>
                  <a:gd name="T65" fmla="*/ 54 h 398"/>
                  <a:gd name="T66" fmla="*/ 380 w 690"/>
                  <a:gd name="T67" fmla="*/ 23 h 398"/>
                  <a:gd name="T68" fmla="*/ 386 w 690"/>
                  <a:gd name="T69" fmla="*/ 18 h 398"/>
                  <a:gd name="T70" fmla="*/ 401 w 690"/>
                  <a:gd name="T71" fmla="*/ 15 h 398"/>
                  <a:gd name="T72" fmla="*/ 428 w 690"/>
                  <a:gd name="T73" fmla="*/ 8 h 398"/>
                  <a:gd name="T74" fmla="*/ 462 w 690"/>
                  <a:gd name="T75" fmla="*/ 3 h 398"/>
                  <a:gd name="T76" fmla="*/ 502 w 690"/>
                  <a:gd name="T77" fmla="*/ 0 h 398"/>
                  <a:gd name="T78" fmla="*/ 545 w 690"/>
                  <a:gd name="T79" fmla="*/ 3 h 398"/>
                  <a:gd name="T80" fmla="*/ 587 w 690"/>
                  <a:gd name="T81" fmla="*/ 13 h 398"/>
                  <a:gd name="T82" fmla="*/ 622 w 690"/>
                  <a:gd name="T83" fmla="*/ 33 h 398"/>
                  <a:gd name="T84" fmla="*/ 620 w 690"/>
                  <a:gd name="T85" fmla="*/ 62 h 398"/>
                  <a:gd name="T86" fmla="*/ 591 w 690"/>
                  <a:gd name="T87" fmla="*/ 89 h 398"/>
                  <a:gd name="T88" fmla="*/ 570 w 690"/>
                  <a:gd name="T89" fmla="*/ 110 h 398"/>
                  <a:gd name="T90" fmla="*/ 560 w 690"/>
                  <a:gd name="T91" fmla="*/ 123 h 3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90"/>
                  <a:gd name="T139" fmla="*/ 0 h 398"/>
                  <a:gd name="T140" fmla="*/ 690 w 690"/>
                  <a:gd name="T141" fmla="*/ 398 h 39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90" h="398">
                    <a:moveTo>
                      <a:pt x="559" y="125"/>
                    </a:moveTo>
                    <a:lnTo>
                      <a:pt x="587" y="136"/>
                    </a:lnTo>
                    <a:lnTo>
                      <a:pt x="612" y="147"/>
                    </a:lnTo>
                    <a:lnTo>
                      <a:pt x="635" y="156"/>
                    </a:lnTo>
                    <a:lnTo>
                      <a:pt x="653" y="166"/>
                    </a:lnTo>
                    <a:lnTo>
                      <a:pt x="669" y="173"/>
                    </a:lnTo>
                    <a:lnTo>
                      <a:pt x="681" y="179"/>
                    </a:lnTo>
                    <a:lnTo>
                      <a:pt x="688" y="183"/>
                    </a:lnTo>
                    <a:lnTo>
                      <a:pt x="690" y="184"/>
                    </a:lnTo>
                    <a:lnTo>
                      <a:pt x="689" y="189"/>
                    </a:lnTo>
                    <a:lnTo>
                      <a:pt x="687" y="201"/>
                    </a:lnTo>
                    <a:lnTo>
                      <a:pt x="682" y="221"/>
                    </a:lnTo>
                    <a:lnTo>
                      <a:pt x="676" y="245"/>
                    </a:lnTo>
                    <a:lnTo>
                      <a:pt x="668" y="273"/>
                    </a:lnTo>
                    <a:lnTo>
                      <a:pt x="659" y="300"/>
                    </a:lnTo>
                    <a:lnTo>
                      <a:pt x="649" y="328"/>
                    </a:lnTo>
                    <a:lnTo>
                      <a:pt x="637" y="352"/>
                    </a:lnTo>
                    <a:lnTo>
                      <a:pt x="618" y="351"/>
                    </a:lnTo>
                    <a:lnTo>
                      <a:pt x="599" y="351"/>
                    </a:lnTo>
                    <a:lnTo>
                      <a:pt x="581" y="351"/>
                    </a:lnTo>
                    <a:lnTo>
                      <a:pt x="565" y="354"/>
                    </a:lnTo>
                    <a:lnTo>
                      <a:pt x="548" y="359"/>
                    </a:lnTo>
                    <a:lnTo>
                      <a:pt x="535" y="368"/>
                    </a:lnTo>
                    <a:lnTo>
                      <a:pt x="524" y="381"/>
                    </a:lnTo>
                    <a:lnTo>
                      <a:pt x="515" y="398"/>
                    </a:lnTo>
                    <a:lnTo>
                      <a:pt x="497" y="397"/>
                    </a:lnTo>
                    <a:lnTo>
                      <a:pt x="471" y="395"/>
                    </a:lnTo>
                    <a:lnTo>
                      <a:pt x="440" y="392"/>
                    </a:lnTo>
                    <a:lnTo>
                      <a:pt x="403" y="390"/>
                    </a:lnTo>
                    <a:lnTo>
                      <a:pt x="363" y="388"/>
                    </a:lnTo>
                    <a:lnTo>
                      <a:pt x="319" y="384"/>
                    </a:lnTo>
                    <a:lnTo>
                      <a:pt x="274" y="382"/>
                    </a:lnTo>
                    <a:lnTo>
                      <a:pt x="229" y="379"/>
                    </a:lnTo>
                    <a:lnTo>
                      <a:pt x="186" y="376"/>
                    </a:lnTo>
                    <a:lnTo>
                      <a:pt x="143" y="374"/>
                    </a:lnTo>
                    <a:lnTo>
                      <a:pt x="105" y="372"/>
                    </a:lnTo>
                    <a:lnTo>
                      <a:pt x="71" y="369"/>
                    </a:lnTo>
                    <a:lnTo>
                      <a:pt x="42" y="367"/>
                    </a:lnTo>
                    <a:lnTo>
                      <a:pt x="20" y="366"/>
                    </a:lnTo>
                    <a:lnTo>
                      <a:pt x="5" y="365"/>
                    </a:lnTo>
                    <a:lnTo>
                      <a:pt x="0" y="365"/>
                    </a:lnTo>
                    <a:lnTo>
                      <a:pt x="4" y="339"/>
                    </a:lnTo>
                    <a:lnTo>
                      <a:pt x="12" y="312"/>
                    </a:lnTo>
                    <a:lnTo>
                      <a:pt x="22" y="282"/>
                    </a:lnTo>
                    <a:lnTo>
                      <a:pt x="37" y="251"/>
                    </a:lnTo>
                    <a:lnTo>
                      <a:pt x="54" y="219"/>
                    </a:lnTo>
                    <a:lnTo>
                      <a:pt x="74" y="188"/>
                    </a:lnTo>
                    <a:lnTo>
                      <a:pt x="98" y="155"/>
                    </a:lnTo>
                    <a:lnTo>
                      <a:pt x="125" y="125"/>
                    </a:lnTo>
                    <a:lnTo>
                      <a:pt x="137" y="128"/>
                    </a:lnTo>
                    <a:lnTo>
                      <a:pt x="151" y="128"/>
                    </a:lnTo>
                    <a:lnTo>
                      <a:pt x="166" y="127"/>
                    </a:lnTo>
                    <a:lnTo>
                      <a:pt x="181" y="124"/>
                    </a:lnTo>
                    <a:lnTo>
                      <a:pt x="197" y="121"/>
                    </a:lnTo>
                    <a:lnTo>
                      <a:pt x="213" y="116"/>
                    </a:lnTo>
                    <a:lnTo>
                      <a:pt x="229" y="112"/>
                    </a:lnTo>
                    <a:lnTo>
                      <a:pt x="247" y="107"/>
                    </a:lnTo>
                    <a:lnTo>
                      <a:pt x="263" y="101"/>
                    </a:lnTo>
                    <a:lnTo>
                      <a:pt x="279" y="97"/>
                    </a:lnTo>
                    <a:lnTo>
                      <a:pt x="295" y="92"/>
                    </a:lnTo>
                    <a:lnTo>
                      <a:pt x="311" y="87"/>
                    </a:lnTo>
                    <a:lnTo>
                      <a:pt x="326" y="84"/>
                    </a:lnTo>
                    <a:lnTo>
                      <a:pt x="341" y="82"/>
                    </a:lnTo>
                    <a:lnTo>
                      <a:pt x="355" y="80"/>
                    </a:lnTo>
                    <a:lnTo>
                      <a:pt x="368" y="82"/>
                    </a:lnTo>
                    <a:lnTo>
                      <a:pt x="368" y="54"/>
                    </a:lnTo>
                    <a:lnTo>
                      <a:pt x="373" y="34"/>
                    </a:lnTo>
                    <a:lnTo>
                      <a:pt x="380" y="23"/>
                    </a:lnTo>
                    <a:lnTo>
                      <a:pt x="384" y="19"/>
                    </a:lnTo>
                    <a:lnTo>
                      <a:pt x="386" y="18"/>
                    </a:lnTo>
                    <a:lnTo>
                      <a:pt x="392" y="17"/>
                    </a:lnTo>
                    <a:lnTo>
                      <a:pt x="401" y="15"/>
                    </a:lnTo>
                    <a:lnTo>
                      <a:pt x="413" y="11"/>
                    </a:lnTo>
                    <a:lnTo>
                      <a:pt x="428" y="8"/>
                    </a:lnTo>
                    <a:lnTo>
                      <a:pt x="444" y="6"/>
                    </a:lnTo>
                    <a:lnTo>
                      <a:pt x="462" y="3"/>
                    </a:lnTo>
                    <a:lnTo>
                      <a:pt x="482" y="1"/>
                    </a:lnTo>
                    <a:lnTo>
                      <a:pt x="502" y="0"/>
                    </a:lnTo>
                    <a:lnTo>
                      <a:pt x="524" y="1"/>
                    </a:lnTo>
                    <a:lnTo>
                      <a:pt x="545" y="3"/>
                    </a:lnTo>
                    <a:lnTo>
                      <a:pt x="566" y="7"/>
                    </a:lnTo>
                    <a:lnTo>
                      <a:pt x="587" y="13"/>
                    </a:lnTo>
                    <a:lnTo>
                      <a:pt x="605" y="22"/>
                    </a:lnTo>
                    <a:lnTo>
                      <a:pt x="622" y="33"/>
                    </a:lnTo>
                    <a:lnTo>
                      <a:pt x="638" y="48"/>
                    </a:lnTo>
                    <a:lnTo>
                      <a:pt x="620" y="62"/>
                    </a:lnTo>
                    <a:lnTo>
                      <a:pt x="605" y="76"/>
                    </a:lnTo>
                    <a:lnTo>
                      <a:pt x="591" y="89"/>
                    </a:lnTo>
                    <a:lnTo>
                      <a:pt x="580" y="100"/>
                    </a:lnTo>
                    <a:lnTo>
                      <a:pt x="570" y="110"/>
                    </a:lnTo>
                    <a:lnTo>
                      <a:pt x="565" y="118"/>
                    </a:lnTo>
                    <a:lnTo>
                      <a:pt x="560" y="123"/>
                    </a:lnTo>
                    <a:lnTo>
                      <a:pt x="559" y="125"/>
                    </a:lnTo>
                    <a:close/>
                  </a:path>
                </a:pathLst>
              </a:custGeom>
              <a:solidFill>
                <a:srgbClr val="FFA3C1"/>
              </a:solidFill>
              <a:ln w="9525">
                <a:noFill/>
                <a:round/>
                <a:headEnd/>
                <a:tailEnd/>
              </a:ln>
            </p:spPr>
            <p:txBody>
              <a:bodyPr/>
              <a:lstStyle/>
              <a:p>
                <a:endParaRPr lang="en-US" dirty="0"/>
              </a:p>
            </p:txBody>
          </p:sp>
          <p:sp>
            <p:nvSpPr>
              <p:cNvPr id="122590" name="Freeform 734"/>
              <p:cNvSpPr>
                <a:spLocks/>
              </p:cNvSpPr>
              <p:nvPr/>
            </p:nvSpPr>
            <p:spPr bwMode="auto">
              <a:xfrm>
                <a:off x="421" y="3696"/>
                <a:ext cx="372" cy="182"/>
              </a:xfrm>
              <a:custGeom>
                <a:avLst/>
                <a:gdLst>
                  <a:gd name="T0" fmla="*/ 689 w 745"/>
                  <a:gd name="T1" fmla="*/ 6 h 365"/>
                  <a:gd name="T2" fmla="*/ 682 w 745"/>
                  <a:gd name="T3" fmla="*/ 38 h 365"/>
                  <a:gd name="T4" fmla="*/ 668 w 745"/>
                  <a:gd name="T5" fmla="*/ 90 h 365"/>
                  <a:gd name="T6" fmla="*/ 649 w 745"/>
                  <a:gd name="T7" fmla="*/ 145 h 365"/>
                  <a:gd name="T8" fmla="*/ 618 w 745"/>
                  <a:gd name="T9" fmla="*/ 168 h 365"/>
                  <a:gd name="T10" fmla="*/ 581 w 745"/>
                  <a:gd name="T11" fmla="*/ 168 h 365"/>
                  <a:gd name="T12" fmla="*/ 548 w 745"/>
                  <a:gd name="T13" fmla="*/ 176 h 365"/>
                  <a:gd name="T14" fmla="*/ 524 w 745"/>
                  <a:gd name="T15" fmla="*/ 198 h 365"/>
                  <a:gd name="T16" fmla="*/ 497 w 745"/>
                  <a:gd name="T17" fmla="*/ 214 h 365"/>
                  <a:gd name="T18" fmla="*/ 440 w 745"/>
                  <a:gd name="T19" fmla="*/ 209 h 365"/>
                  <a:gd name="T20" fmla="*/ 363 w 745"/>
                  <a:gd name="T21" fmla="*/ 205 h 365"/>
                  <a:gd name="T22" fmla="*/ 274 w 745"/>
                  <a:gd name="T23" fmla="*/ 199 h 365"/>
                  <a:gd name="T24" fmla="*/ 186 w 745"/>
                  <a:gd name="T25" fmla="*/ 193 h 365"/>
                  <a:gd name="T26" fmla="*/ 105 w 745"/>
                  <a:gd name="T27" fmla="*/ 189 h 365"/>
                  <a:gd name="T28" fmla="*/ 42 w 745"/>
                  <a:gd name="T29" fmla="*/ 184 h 365"/>
                  <a:gd name="T30" fmla="*/ 5 w 745"/>
                  <a:gd name="T31" fmla="*/ 182 h 365"/>
                  <a:gd name="T32" fmla="*/ 39 w 745"/>
                  <a:gd name="T33" fmla="*/ 335 h 365"/>
                  <a:gd name="T34" fmla="*/ 119 w 745"/>
                  <a:gd name="T35" fmla="*/ 320 h 365"/>
                  <a:gd name="T36" fmla="*/ 148 w 745"/>
                  <a:gd name="T37" fmla="*/ 331 h 365"/>
                  <a:gd name="T38" fmla="*/ 191 w 745"/>
                  <a:gd name="T39" fmla="*/ 345 h 365"/>
                  <a:gd name="T40" fmla="*/ 247 w 745"/>
                  <a:gd name="T41" fmla="*/ 358 h 365"/>
                  <a:gd name="T42" fmla="*/ 310 w 745"/>
                  <a:gd name="T43" fmla="*/ 364 h 365"/>
                  <a:gd name="T44" fmla="*/ 380 w 745"/>
                  <a:gd name="T45" fmla="*/ 361 h 365"/>
                  <a:gd name="T46" fmla="*/ 454 w 745"/>
                  <a:gd name="T47" fmla="*/ 348 h 365"/>
                  <a:gd name="T48" fmla="*/ 528 w 745"/>
                  <a:gd name="T49" fmla="*/ 318 h 365"/>
                  <a:gd name="T50" fmla="*/ 582 w 745"/>
                  <a:gd name="T51" fmla="*/ 284 h 365"/>
                  <a:gd name="T52" fmla="*/ 610 w 745"/>
                  <a:gd name="T53" fmla="*/ 273 h 365"/>
                  <a:gd name="T54" fmla="*/ 631 w 745"/>
                  <a:gd name="T55" fmla="*/ 274 h 365"/>
                  <a:gd name="T56" fmla="*/ 650 w 745"/>
                  <a:gd name="T57" fmla="*/ 287 h 365"/>
                  <a:gd name="T58" fmla="*/ 674 w 745"/>
                  <a:gd name="T59" fmla="*/ 317 h 365"/>
                  <a:gd name="T60" fmla="*/ 704 w 745"/>
                  <a:gd name="T61" fmla="*/ 270 h 365"/>
                  <a:gd name="T62" fmla="*/ 727 w 745"/>
                  <a:gd name="T63" fmla="*/ 166 h 365"/>
                  <a:gd name="T64" fmla="*/ 740 w 745"/>
                  <a:gd name="T65" fmla="*/ 78 h 365"/>
                  <a:gd name="T66" fmla="*/ 743 w 745"/>
                  <a:gd name="T67" fmla="*/ 62 h 365"/>
                  <a:gd name="T68" fmla="*/ 745 w 745"/>
                  <a:gd name="T69" fmla="*/ 51 h 365"/>
                  <a:gd name="T70" fmla="*/ 744 w 745"/>
                  <a:gd name="T71" fmla="*/ 31 h 365"/>
                  <a:gd name="T72" fmla="*/ 732 w 745"/>
                  <a:gd name="T73" fmla="*/ 11 h 365"/>
                  <a:gd name="T74" fmla="*/ 711 w 745"/>
                  <a:gd name="T75" fmla="*/ 1 h 365"/>
                  <a:gd name="T76" fmla="*/ 694 w 745"/>
                  <a:gd name="T77" fmla="*/ 1 h 3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45"/>
                  <a:gd name="T118" fmla="*/ 0 h 365"/>
                  <a:gd name="T119" fmla="*/ 745 w 745"/>
                  <a:gd name="T120" fmla="*/ 365 h 3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45" h="365">
                    <a:moveTo>
                      <a:pt x="690" y="1"/>
                    </a:moveTo>
                    <a:lnTo>
                      <a:pt x="689" y="6"/>
                    </a:lnTo>
                    <a:lnTo>
                      <a:pt x="687" y="18"/>
                    </a:lnTo>
                    <a:lnTo>
                      <a:pt x="682" y="38"/>
                    </a:lnTo>
                    <a:lnTo>
                      <a:pt x="676" y="62"/>
                    </a:lnTo>
                    <a:lnTo>
                      <a:pt x="668" y="90"/>
                    </a:lnTo>
                    <a:lnTo>
                      <a:pt x="659" y="117"/>
                    </a:lnTo>
                    <a:lnTo>
                      <a:pt x="649" y="145"/>
                    </a:lnTo>
                    <a:lnTo>
                      <a:pt x="637" y="169"/>
                    </a:lnTo>
                    <a:lnTo>
                      <a:pt x="618" y="168"/>
                    </a:lnTo>
                    <a:lnTo>
                      <a:pt x="599" y="168"/>
                    </a:lnTo>
                    <a:lnTo>
                      <a:pt x="581" y="168"/>
                    </a:lnTo>
                    <a:lnTo>
                      <a:pt x="565" y="171"/>
                    </a:lnTo>
                    <a:lnTo>
                      <a:pt x="548" y="176"/>
                    </a:lnTo>
                    <a:lnTo>
                      <a:pt x="535" y="185"/>
                    </a:lnTo>
                    <a:lnTo>
                      <a:pt x="524" y="198"/>
                    </a:lnTo>
                    <a:lnTo>
                      <a:pt x="515" y="215"/>
                    </a:lnTo>
                    <a:lnTo>
                      <a:pt x="497" y="214"/>
                    </a:lnTo>
                    <a:lnTo>
                      <a:pt x="471" y="212"/>
                    </a:lnTo>
                    <a:lnTo>
                      <a:pt x="440" y="209"/>
                    </a:lnTo>
                    <a:lnTo>
                      <a:pt x="403" y="207"/>
                    </a:lnTo>
                    <a:lnTo>
                      <a:pt x="363" y="205"/>
                    </a:lnTo>
                    <a:lnTo>
                      <a:pt x="319" y="201"/>
                    </a:lnTo>
                    <a:lnTo>
                      <a:pt x="274" y="199"/>
                    </a:lnTo>
                    <a:lnTo>
                      <a:pt x="229" y="196"/>
                    </a:lnTo>
                    <a:lnTo>
                      <a:pt x="186" y="193"/>
                    </a:lnTo>
                    <a:lnTo>
                      <a:pt x="143" y="191"/>
                    </a:lnTo>
                    <a:lnTo>
                      <a:pt x="105" y="189"/>
                    </a:lnTo>
                    <a:lnTo>
                      <a:pt x="71" y="186"/>
                    </a:lnTo>
                    <a:lnTo>
                      <a:pt x="42" y="184"/>
                    </a:lnTo>
                    <a:lnTo>
                      <a:pt x="20" y="183"/>
                    </a:lnTo>
                    <a:lnTo>
                      <a:pt x="5" y="182"/>
                    </a:lnTo>
                    <a:lnTo>
                      <a:pt x="0" y="182"/>
                    </a:lnTo>
                    <a:lnTo>
                      <a:pt x="39" y="335"/>
                    </a:lnTo>
                    <a:lnTo>
                      <a:pt x="111" y="315"/>
                    </a:lnTo>
                    <a:lnTo>
                      <a:pt x="119" y="320"/>
                    </a:lnTo>
                    <a:lnTo>
                      <a:pt x="132" y="326"/>
                    </a:lnTo>
                    <a:lnTo>
                      <a:pt x="148" y="331"/>
                    </a:lnTo>
                    <a:lnTo>
                      <a:pt x="167" y="338"/>
                    </a:lnTo>
                    <a:lnTo>
                      <a:pt x="191" y="345"/>
                    </a:lnTo>
                    <a:lnTo>
                      <a:pt x="218" y="352"/>
                    </a:lnTo>
                    <a:lnTo>
                      <a:pt x="247" y="358"/>
                    </a:lnTo>
                    <a:lnTo>
                      <a:pt x="278" y="361"/>
                    </a:lnTo>
                    <a:lnTo>
                      <a:pt x="310" y="364"/>
                    </a:lnTo>
                    <a:lnTo>
                      <a:pt x="345" y="365"/>
                    </a:lnTo>
                    <a:lnTo>
                      <a:pt x="380" y="361"/>
                    </a:lnTo>
                    <a:lnTo>
                      <a:pt x="417" y="357"/>
                    </a:lnTo>
                    <a:lnTo>
                      <a:pt x="454" y="348"/>
                    </a:lnTo>
                    <a:lnTo>
                      <a:pt x="491" y="335"/>
                    </a:lnTo>
                    <a:lnTo>
                      <a:pt x="528" y="318"/>
                    </a:lnTo>
                    <a:lnTo>
                      <a:pt x="563" y="296"/>
                    </a:lnTo>
                    <a:lnTo>
                      <a:pt x="582" y="284"/>
                    </a:lnTo>
                    <a:lnTo>
                      <a:pt x="597" y="276"/>
                    </a:lnTo>
                    <a:lnTo>
                      <a:pt x="610" y="273"/>
                    </a:lnTo>
                    <a:lnTo>
                      <a:pt x="621" y="272"/>
                    </a:lnTo>
                    <a:lnTo>
                      <a:pt x="631" y="274"/>
                    </a:lnTo>
                    <a:lnTo>
                      <a:pt x="641" y="279"/>
                    </a:lnTo>
                    <a:lnTo>
                      <a:pt x="650" y="287"/>
                    </a:lnTo>
                    <a:lnTo>
                      <a:pt x="658" y="296"/>
                    </a:lnTo>
                    <a:lnTo>
                      <a:pt x="674" y="317"/>
                    </a:lnTo>
                    <a:lnTo>
                      <a:pt x="689" y="305"/>
                    </a:lnTo>
                    <a:lnTo>
                      <a:pt x="704" y="270"/>
                    </a:lnTo>
                    <a:lnTo>
                      <a:pt x="717" y="221"/>
                    </a:lnTo>
                    <a:lnTo>
                      <a:pt x="727" y="166"/>
                    </a:lnTo>
                    <a:lnTo>
                      <a:pt x="735" y="116"/>
                    </a:lnTo>
                    <a:lnTo>
                      <a:pt x="740" y="78"/>
                    </a:lnTo>
                    <a:lnTo>
                      <a:pt x="742" y="64"/>
                    </a:lnTo>
                    <a:lnTo>
                      <a:pt x="743" y="62"/>
                    </a:lnTo>
                    <a:lnTo>
                      <a:pt x="744" y="57"/>
                    </a:lnTo>
                    <a:lnTo>
                      <a:pt x="745" y="51"/>
                    </a:lnTo>
                    <a:lnTo>
                      <a:pt x="745" y="41"/>
                    </a:lnTo>
                    <a:lnTo>
                      <a:pt x="744" y="31"/>
                    </a:lnTo>
                    <a:lnTo>
                      <a:pt x="740" y="21"/>
                    </a:lnTo>
                    <a:lnTo>
                      <a:pt x="732" y="11"/>
                    </a:lnTo>
                    <a:lnTo>
                      <a:pt x="719" y="3"/>
                    </a:lnTo>
                    <a:lnTo>
                      <a:pt x="711" y="1"/>
                    </a:lnTo>
                    <a:lnTo>
                      <a:pt x="702" y="0"/>
                    </a:lnTo>
                    <a:lnTo>
                      <a:pt x="694" y="1"/>
                    </a:lnTo>
                    <a:lnTo>
                      <a:pt x="690" y="1"/>
                    </a:lnTo>
                    <a:close/>
                  </a:path>
                </a:pathLst>
              </a:custGeom>
              <a:solidFill>
                <a:srgbClr val="DB497A"/>
              </a:solidFill>
              <a:ln w="9525">
                <a:noFill/>
                <a:round/>
                <a:headEnd/>
                <a:tailEnd/>
              </a:ln>
            </p:spPr>
            <p:txBody>
              <a:bodyPr/>
              <a:lstStyle/>
              <a:p>
                <a:endParaRPr lang="en-US" dirty="0"/>
              </a:p>
            </p:txBody>
          </p:sp>
          <p:sp>
            <p:nvSpPr>
              <p:cNvPr id="122591" name="Freeform 735"/>
              <p:cNvSpPr>
                <a:spLocks/>
              </p:cNvSpPr>
              <p:nvPr/>
            </p:nvSpPr>
            <p:spPr bwMode="auto">
              <a:xfrm>
                <a:off x="507" y="3646"/>
                <a:ext cx="181" cy="96"/>
              </a:xfrm>
              <a:custGeom>
                <a:avLst/>
                <a:gdLst>
                  <a:gd name="T0" fmla="*/ 13 w 362"/>
                  <a:gd name="T1" fmla="*/ 72 h 191"/>
                  <a:gd name="T2" fmla="*/ 1 w 362"/>
                  <a:gd name="T3" fmla="*/ 98 h 191"/>
                  <a:gd name="T4" fmla="*/ 0 w 362"/>
                  <a:gd name="T5" fmla="*/ 118 h 191"/>
                  <a:gd name="T6" fmla="*/ 6 w 362"/>
                  <a:gd name="T7" fmla="*/ 135 h 191"/>
                  <a:gd name="T8" fmla="*/ 20 w 362"/>
                  <a:gd name="T9" fmla="*/ 146 h 191"/>
                  <a:gd name="T10" fmla="*/ 38 w 362"/>
                  <a:gd name="T11" fmla="*/ 156 h 191"/>
                  <a:gd name="T12" fmla="*/ 59 w 362"/>
                  <a:gd name="T13" fmla="*/ 165 h 191"/>
                  <a:gd name="T14" fmla="*/ 82 w 362"/>
                  <a:gd name="T15" fmla="*/ 173 h 191"/>
                  <a:gd name="T16" fmla="*/ 105 w 362"/>
                  <a:gd name="T17" fmla="*/ 180 h 191"/>
                  <a:gd name="T18" fmla="*/ 118 w 362"/>
                  <a:gd name="T19" fmla="*/ 183 h 191"/>
                  <a:gd name="T20" fmla="*/ 132 w 362"/>
                  <a:gd name="T21" fmla="*/ 185 h 191"/>
                  <a:gd name="T22" fmla="*/ 150 w 362"/>
                  <a:gd name="T23" fmla="*/ 188 h 191"/>
                  <a:gd name="T24" fmla="*/ 167 w 362"/>
                  <a:gd name="T25" fmla="*/ 190 h 191"/>
                  <a:gd name="T26" fmla="*/ 187 w 362"/>
                  <a:gd name="T27" fmla="*/ 190 h 191"/>
                  <a:gd name="T28" fmla="*/ 206 w 362"/>
                  <a:gd name="T29" fmla="*/ 191 h 191"/>
                  <a:gd name="T30" fmla="*/ 226 w 362"/>
                  <a:gd name="T31" fmla="*/ 190 h 191"/>
                  <a:gd name="T32" fmla="*/ 245 w 362"/>
                  <a:gd name="T33" fmla="*/ 189 h 191"/>
                  <a:gd name="T34" fmla="*/ 265 w 362"/>
                  <a:gd name="T35" fmla="*/ 188 h 191"/>
                  <a:gd name="T36" fmla="*/ 283 w 362"/>
                  <a:gd name="T37" fmla="*/ 185 h 191"/>
                  <a:gd name="T38" fmla="*/ 301 w 362"/>
                  <a:gd name="T39" fmla="*/ 182 h 191"/>
                  <a:gd name="T40" fmla="*/ 316 w 362"/>
                  <a:gd name="T41" fmla="*/ 177 h 191"/>
                  <a:gd name="T42" fmla="*/ 329 w 362"/>
                  <a:gd name="T43" fmla="*/ 173 h 191"/>
                  <a:gd name="T44" fmla="*/ 341 w 362"/>
                  <a:gd name="T45" fmla="*/ 167 h 191"/>
                  <a:gd name="T46" fmla="*/ 349 w 362"/>
                  <a:gd name="T47" fmla="*/ 160 h 191"/>
                  <a:gd name="T48" fmla="*/ 355 w 362"/>
                  <a:gd name="T49" fmla="*/ 153 h 191"/>
                  <a:gd name="T50" fmla="*/ 361 w 362"/>
                  <a:gd name="T51" fmla="*/ 136 h 191"/>
                  <a:gd name="T52" fmla="*/ 362 w 362"/>
                  <a:gd name="T53" fmla="*/ 116 h 191"/>
                  <a:gd name="T54" fmla="*/ 359 w 362"/>
                  <a:gd name="T55" fmla="*/ 95 h 191"/>
                  <a:gd name="T56" fmla="*/ 351 w 362"/>
                  <a:gd name="T57" fmla="*/ 75 h 191"/>
                  <a:gd name="T58" fmla="*/ 337 w 362"/>
                  <a:gd name="T59" fmla="*/ 55 h 191"/>
                  <a:gd name="T60" fmla="*/ 318 w 362"/>
                  <a:gd name="T61" fmla="*/ 38 h 191"/>
                  <a:gd name="T62" fmla="*/ 293 w 362"/>
                  <a:gd name="T63" fmla="*/ 23 h 191"/>
                  <a:gd name="T64" fmla="*/ 260 w 362"/>
                  <a:gd name="T65" fmla="*/ 14 h 191"/>
                  <a:gd name="T66" fmla="*/ 249 w 362"/>
                  <a:gd name="T67" fmla="*/ 11 h 191"/>
                  <a:gd name="T68" fmla="*/ 235 w 362"/>
                  <a:gd name="T69" fmla="*/ 9 h 191"/>
                  <a:gd name="T70" fmla="*/ 221 w 362"/>
                  <a:gd name="T71" fmla="*/ 6 h 191"/>
                  <a:gd name="T72" fmla="*/ 205 w 362"/>
                  <a:gd name="T73" fmla="*/ 3 h 191"/>
                  <a:gd name="T74" fmla="*/ 189 w 362"/>
                  <a:gd name="T75" fmla="*/ 1 h 191"/>
                  <a:gd name="T76" fmla="*/ 173 w 362"/>
                  <a:gd name="T77" fmla="*/ 0 h 191"/>
                  <a:gd name="T78" fmla="*/ 154 w 362"/>
                  <a:gd name="T79" fmla="*/ 0 h 191"/>
                  <a:gd name="T80" fmla="*/ 137 w 362"/>
                  <a:gd name="T81" fmla="*/ 0 h 191"/>
                  <a:gd name="T82" fmla="*/ 120 w 362"/>
                  <a:gd name="T83" fmla="*/ 2 h 191"/>
                  <a:gd name="T84" fmla="*/ 103 w 362"/>
                  <a:gd name="T85" fmla="*/ 6 h 191"/>
                  <a:gd name="T86" fmla="*/ 85 w 362"/>
                  <a:gd name="T87" fmla="*/ 10 h 191"/>
                  <a:gd name="T88" fmla="*/ 69 w 362"/>
                  <a:gd name="T89" fmla="*/ 18 h 191"/>
                  <a:gd name="T90" fmla="*/ 53 w 362"/>
                  <a:gd name="T91" fmla="*/ 28 h 191"/>
                  <a:gd name="T92" fmla="*/ 38 w 362"/>
                  <a:gd name="T93" fmla="*/ 40 h 191"/>
                  <a:gd name="T94" fmla="*/ 25 w 362"/>
                  <a:gd name="T95" fmla="*/ 54 h 191"/>
                  <a:gd name="T96" fmla="*/ 13 w 362"/>
                  <a:gd name="T97" fmla="*/ 72 h 19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2"/>
                  <a:gd name="T148" fmla="*/ 0 h 191"/>
                  <a:gd name="T149" fmla="*/ 362 w 362"/>
                  <a:gd name="T150" fmla="*/ 191 h 19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2" h="191">
                    <a:moveTo>
                      <a:pt x="13" y="72"/>
                    </a:moveTo>
                    <a:lnTo>
                      <a:pt x="1" y="98"/>
                    </a:lnTo>
                    <a:lnTo>
                      <a:pt x="0" y="118"/>
                    </a:lnTo>
                    <a:lnTo>
                      <a:pt x="6" y="135"/>
                    </a:lnTo>
                    <a:lnTo>
                      <a:pt x="20" y="146"/>
                    </a:lnTo>
                    <a:lnTo>
                      <a:pt x="38" y="156"/>
                    </a:lnTo>
                    <a:lnTo>
                      <a:pt x="59" y="165"/>
                    </a:lnTo>
                    <a:lnTo>
                      <a:pt x="82" y="173"/>
                    </a:lnTo>
                    <a:lnTo>
                      <a:pt x="105" y="180"/>
                    </a:lnTo>
                    <a:lnTo>
                      <a:pt x="118" y="183"/>
                    </a:lnTo>
                    <a:lnTo>
                      <a:pt x="132" y="185"/>
                    </a:lnTo>
                    <a:lnTo>
                      <a:pt x="150" y="188"/>
                    </a:lnTo>
                    <a:lnTo>
                      <a:pt x="167" y="190"/>
                    </a:lnTo>
                    <a:lnTo>
                      <a:pt x="187" y="190"/>
                    </a:lnTo>
                    <a:lnTo>
                      <a:pt x="206" y="191"/>
                    </a:lnTo>
                    <a:lnTo>
                      <a:pt x="226" y="190"/>
                    </a:lnTo>
                    <a:lnTo>
                      <a:pt x="245" y="189"/>
                    </a:lnTo>
                    <a:lnTo>
                      <a:pt x="265" y="188"/>
                    </a:lnTo>
                    <a:lnTo>
                      <a:pt x="283" y="185"/>
                    </a:lnTo>
                    <a:lnTo>
                      <a:pt x="301" y="182"/>
                    </a:lnTo>
                    <a:lnTo>
                      <a:pt x="316" y="177"/>
                    </a:lnTo>
                    <a:lnTo>
                      <a:pt x="329" y="173"/>
                    </a:lnTo>
                    <a:lnTo>
                      <a:pt x="341" y="167"/>
                    </a:lnTo>
                    <a:lnTo>
                      <a:pt x="349" y="160"/>
                    </a:lnTo>
                    <a:lnTo>
                      <a:pt x="355" y="153"/>
                    </a:lnTo>
                    <a:lnTo>
                      <a:pt x="361" y="136"/>
                    </a:lnTo>
                    <a:lnTo>
                      <a:pt x="362" y="116"/>
                    </a:lnTo>
                    <a:lnTo>
                      <a:pt x="359" y="95"/>
                    </a:lnTo>
                    <a:lnTo>
                      <a:pt x="351" y="75"/>
                    </a:lnTo>
                    <a:lnTo>
                      <a:pt x="337" y="55"/>
                    </a:lnTo>
                    <a:lnTo>
                      <a:pt x="318" y="38"/>
                    </a:lnTo>
                    <a:lnTo>
                      <a:pt x="293" y="23"/>
                    </a:lnTo>
                    <a:lnTo>
                      <a:pt x="260" y="14"/>
                    </a:lnTo>
                    <a:lnTo>
                      <a:pt x="249" y="11"/>
                    </a:lnTo>
                    <a:lnTo>
                      <a:pt x="235" y="9"/>
                    </a:lnTo>
                    <a:lnTo>
                      <a:pt x="221" y="6"/>
                    </a:lnTo>
                    <a:lnTo>
                      <a:pt x="205" y="3"/>
                    </a:lnTo>
                    <a:lnTo>
                      <a:pt x="189" y="1"/>
                    </a:lnTo>
                    <a:lnTo>
                      <a:pt x="173" y="0"/>
                    </a:lnTo>
                    <a:lnTo>
                      <a:pt x="154" y="0"/>
                    </a:lnTo>
                    <a:lnTo>
                      <a:pt x="137" y="0"/>
                    </a:lnTo>
                    <a:lnTo>
                      <a:pt x="120" y="2"/>
                    </a:lnTo>
                    <a:lnTo>
                      <a:pt x="103" y="6"/>
                    </a:lnTo>
                    <a:lnTo>
                      <a:pt x="85" y="10"/>
                    </a:lnTo>
                    <a:lnTo>
                      <a:pt x="69" y="18"/>
                    </a:lnTo>
                    <a:lnTo>
                      <a:pt x="53" y="28"/>
                    </a:lnTo>
                    <a:lnTo>
                      <a:pt x="38" y="40"/>
                    </a:lnTo>
                    <a:lnTo>
                      <a:pt x="25" y="54"/>
                    </a:lnTo>
                    <a:lnTo>
                      <a:pt x="13" y="72"/>
                    </a:lnTo>
                    <a:close/>
                  </a:path>
                </a:pathLst>
              </a:custGeom>
              <a:solidFill>
                <a:srgbClr val="DB497A"/>
              </a:solidFill>
              <a:ln w="9525">
                <a:noFill/>
                <a:round/>
                <a:headEnd/>
                <a:tailEnd/>
              </a:ln>
            </p:spPr>
            <p:txBody>
              <a:bodyPr/>
              <a:lstStyle/>
              <a:p>
                <a:endParaRPr lang="en-US" dirty="0"/>
              </a:p>
            </p:txBody>
          </p:sp>
          <p:sp>
            <p:nvSpPr>
              <p:cNvPr id="122592" name="Freeform 736"/>
              <p:cNvSpPr>
                <a:spLocks/>
              </p:cNvSpPr>
              <p:nvPr/>
            </p:nvSpPr>
            <p:spPr bwMode="auto">
              <a:xfrm>
                <a:off x="428" y="3872"/>
                <a:ext cx="71" cy="62"/>
              </a:xfrm>
              <a:custGeom>
                <a:avLst/>
                <a:gdLst>
                  <a:gd name="T0" fmla="*/ 7 w 143"/>
                  <a:gd name="T1" fmla="*/ 29 h 125"/>
                  <a:gd name="T2" fmla="*/ 2 w 143"/>
                  <a:gd name="T3" fmla="*/ 36 h 125"/>
                  <a:gd name="T4" fmla="*/ 0 w 143"/>
                  <a:gd name="T5" fmla="*/ 47 h 125"/>
                  <a:gd name="T6" fmla="*/ 0 w 143"/>
                  <a:gd name="T7" fmla="*/ 60 h 125"/>
                  <a:gd name="T8" fmla="*/ 4 w 143"/>
                  <a:gd name="T9" fmla="*/ 75 h 125"/>
                  <a:gd name="T10" fmla="*/ 9 w 143"/>
                  <a:gd name="T11" fmla="*/ 90 h 125"/>
                  <a:gd name="T12" fmla="*/ 17 w 143"/>
                  <a:gd name="T13" fmla="*/ 103 h 125"/>
                  <a:gd name="T14" fmla="*/ 29 w 143"/>
                  <a:gd name="T15" fmla="*/ 113 h 125"/>
                  <a:gd name="T16" fmla="*/ 43 w 143"/>
                  <a:gd name="T17" fmla="*/ 119 h 125"/>
                  <a:gd name="T18" fmla="*/ 58 w 143"/>
                  <a:gd name="T19" fmla="*/ 122 h 125"/>
                  <a:gd name="T20" fmla="*/ 73 w 143"/>
                  <a:gd name="T21" fmla="*/ 123 h 125"/>
                  <a:gd name="T22" fmla="*/ 88 w 143"/>
                  <a:gd name="T23" fmla="*/ 125 h 125"/>
                  <a:gd name="T24" fmla="*/ 101 w 143"/>
                  <a:gd name="T25" fmla="*/ 123 h 125"/>
                  <a:gd name="T26" fmla="*/ 114 w 143"/>
                  <a:gd name="T27" fmla="*/ 120 h 125"/>
                  <a:gd name="T28" fmla="*/ 124 w 143"/>
                  <a:gd name="T29" fmla="*/ 115 h 125"/>
                  <a:gd name="T30" fmla="*/ 133 w 143"/>
                  <a:gd name="T31" fmla="*/ 108 h 125"/>
                  <a:gd name="T32" fmla="*/ 138 w 143"/>
                  <a:gd name="T33" fmla="*/ 98 h 125"/>
                  <a:gd name="T34" fmla="*/ 143 w 143"/>
                  <a:gd name="T35" fmla="*/ 76 h 125"/>
                  <a:gd name="T36" fmla="*/ 141 w 143"/>
                  <a:gd name="T37" fmla="*/ 53 h 125"/>
                  <a:gd name="T38" fmla="*/ 130 w 143"/>
                  <a:gd name="T39" fmla="*/ 32 h 125"/>
                  <a:gd name="T40" fmla="*/ 115 w 143"/>
                  <a:gd name="T41" fmla="*/ 15 h 125"/>
                  <a:gd name="T42" fmla="*/ 95 w 143"/>
                  <a:gd name="T43" fmla="*/ 4 h 125"/>
                  <a:gd name="T44" fmla="*/ 69 w 143"/>
                  <a:gd name="T45" fmla="*/ 0 h 125"/>
                  <a:gd name="T46" fmla="*/ 39 w 143"/>
                  <a:gd name="T47" fmla="*/ 8 h 125"/>
                  <a:gd name="T48" fmla="*/ 7 w 143"/>
                  <a:gd name="T49" fmla="*/ 29 h 1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3"/>
                  <a:gd name="T76" fmla="*/ 0 h 125"/>
                  <a:gd name="T77" fmla="*/ 143 w 143"/>
                  <a:gd name="T78" fmla="*/ 125 h 1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3" h="125">
                    <a:moveTo>
                      <a:pt x="7" y="29"/>
                    </a:moveTo>
                    <a:lnTo>
                      <a:pt x="2" y="36"/>
                    </a:lnTo>
                    <a:lnTo>
                      <a:pt x="0" y="47"/>
                    </a:lnTo>
                    <a:lnTo>
                      <a:pt x="0" y="60"/>
                    </a:lnTo>
                    <a:lnTo>
                      <a:pt x="4" y="75"/>
                    </a:lnTo>
                    <a:lnTo>
                      <a:pt x="9" y="90"/>
                    </a:lnTo>
                    <a:lnTo>
                      <a:pt x="17" y="103"/>
                    </a:lnTo>
                    <a:lnTo>
                      <a:pt x="29" y="113"/>
                    </a:lnTo>
                    <a:lnTo>
                      <a:pt x="43" y="119"/>
                    </a:lnTo>
                    <a:lnTo>
                      <a:pt x="58" y="122"/>
                    </a:lnTo>
                    <a:lnTo>
                      <a:pt x="73" y="123"/>
                    </a:lnTo>
                    <a:lnTo>
                      <a:pt x="88" y="125"/>
                    </a:lnTo>
                    <a:lnTo>
                      <a:pt x="101" y="123"/>
                    </a:lnTo>
                    <a:lnTo>
                      <a:pt x="114" y="120"/>
                    </a:lnTo>
                    <a:lnTo>
                      <a:pt x="124" y="115"/>
                    </a:lnTo>
                    <a:lnTo>
                      <a:pt x="133" y="108"/>
                    </a:lnTo>
                    <a:lnTo>
                      <a:pt x="138" y="98"/>
                    </a:lnTo>
                    <a:lnTo>
                      <a:pt x="143" y="76"/>
                    </a:lnTo>
                    <a:lnTo>
                      <a:pt x="141" y="53"/>
                    </a:lnTo>
                    <a:lnTo>
                      <a:pt x="130" y="32"/>
                    </a:lnTo>
                    <a:lnTo>
                      <a:pt x="115" y="15"/>
                    </a:lnTo>
                    <a:lnTo>
                      <a:pt x="95" y="4"/>
                    </a:lnTo>
                    <a:lnTo>
                      <a:pt x="69" y="0"/>
                    </a:lnTo>
                    <a:lnTo>
                      <a:pt x="39" y="8"/>
                    </a:lnTo>
                    <a:lnTo>
                      <a:pt x="7" y="29"/>
                    </a:lnTo>
                    <a:close/>
                  </a:path>
                </a:pathLst>
              </a:custGeom>
              <a:solidFill>
                <a:srgbClr val="FFFFFF"/>
              </a:solidFill>
              <a:ln w="9525">
                <a:noFill/>
                <a:round/>
                <a:headEnd/>
                <a:tailEnd/>
              </a:ln>
            </p:spPr>
            <p:txBody>
              <a:bodyPr/>
              <a:lstStyle/>
              <a:p>
                <a:endParaRPr lang="en-US" dirty="0"/>
              </a:p>
            </p:txBody>
          </p:sp>
          <p:sp>
            <p:nvSpPr>
              <p:cNvPr id="122593" name="Freeform 737"/>
              <p:cNvSpPr>
                <a:spLocks/>
              </p:cNvSpPr>
              <p:nvPr/>
            </p:nvSpPr>
            <p:spPr bwMode="auto">
              <a:xfrm>
                <a:off x="684" y="3868"/>
                <a:ext cx="72" cy="62"/>
              </a:xfrm>
              <a:custGeom>
                <a:avLst/>
                <a:gdLst>
                  <a:gd name="T0" fmla="*/ 6 w 143"/>
                  <a:gd name="T1" fmla="*/ 29 h 124"/>
                  <a:gd name="T2" fmla="*/ 1 w 143"/>
                  <a:gd name="T3" fmla="*/ 37 h 124"/>
                  <a:gd name="T4" fmla="*/ 0 w 143"/>
                  <a:gd name="T5" fmla="*/ 47 h 124"/>
                  <a:gd name="T6" fmla="*/ 0 w 143"/>
                  <a:gd name="T7" fmla="*/ 61 h 124"/>
                  <a:gd name="T8" fmla="*/ 3 w 143"/>
                  <a:gd name="T9" fmla="*/ 76 h 124"/>
                  <a:gd name="T10" fmla="*/ 9 w 143"/>
                  <a:gd name="T11" fmla="*/ 90 h 124"/>
                  <a:gd name="T12" fmla="*/ 17 w 143"/>
                  <a:gd name="T13" fmla="*/ 104 h 124"/>
                  <a:gd name="T14" fmla="*/ 29 w 143"/>
                  <a:gd name="T15" fmla="*/ 113 h 124"/>
                  <a:gd name="T16" fmla="*/ 42 w 143"/>
                  <a:gd name="T17" fmla="*/ 119 h 124"/>
                  <a:gd name="T18" fmla="*/ 57 w 143"/>
                  <a:gd name="T19" fmla="*/ 122 h 124"/>
                  <a:gd name="T20" fmla="*/ 72 w 143"/>
                  <a:gd name="T21" fmla="*/ 123 h 124"/>
                  <a:gd name="T22" fmla="*/ 87 w 143"/>
                  <a:gd name="T23" fmla="*/ 124 h 124"/>
                  <a:gd name="T24" fmla="*/ 101 w 143"/>
                  <a:gd name="T25" fmla="*/ 123 h 124"/>
                  <a:gd name="T26" fmla="*/ 114 w 143"/>
                  <a:gd name="T27" fmla="*/ 120 h 124"/>
                  <a:gd name="T28" fmla="*/ 124 w 143"/>
                  <a:gd name="T29" fmla="*/ 115 h 124"/>
                  <a:gd name="T30" fmla="*/ 132 w 143"/>
                  <a:gd name="T31" fmla="*/ 108 h 124"/>
                  <a:gd name="T32" fmla="*/ 138 w 143"/>
                  <a:gd name="T33" fmla="*/ 98 h 124"/>
                  <a:gd name="T34" fmla="*/ 143 w 143"/>
                  <a:gd name="T35" fmla="*/ 76 h 124"/>
                  <a:gd name="T36" fmla="*/ 139 w 143"/>
                  <a:gd name="T37" fmla="*/ 53 h 124"/>
                  <a:gd name="T38" fmla="*/ 130 w 143"/>
                  <a:gd name="T39" fmla="*/ 32 h 124"/>
                  <a:gd name="T40" fmla="*/ 114 w 143"/>
                  <a:gd name="T41" fmla="*/ 15 h 124"/>
                  <a:gd name="T42" fmla="*/ 93 w 143"/>
                  <a:gd name="T43" fmla="*/ 3 h 124"/>
                  <a:gd name="T44" fmla="*/ 68 w 143"/>
                  <a:gd name="T45" fmla="*/ 0 h 124"/>
                  <a:gd name="T46" fmla="*/ 38 w 143"/>
                  <a:gd name="T47" fmla="*/ 8 h 124"/>
                  <a:gd name="T48" fmla="*/ 6 w 143"/>
                  <a:gd name="T49" fmla="*/ 29 h 1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3"/>
                  <a:gd name="T76" fmla="*/ 0 h 124"/>
                  <a:gd name="T77" fmla="*/ 143 w 143"/>
                  <a:gd name="T78" fmla="*/ 124 h 1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3" h="124">
                    <a:moveTo>
                      <a:pt x="6" y="29"/>
                    </a:moveTo>
                    <a:lnTo>
                      <a:pt x="1" y="37"/>
                    </a:lnTo>
                    <a:lnTo>
                      <a:pt x="0" y="47"/>
                    </a:lnTo>
                    <a:lnTo>
                      <a:pt x="0" y="61"/>
                    </a:lnTo>
                    <a:lnTo>
                      <a:pt x="3" y="76"/>
                    </a:lnTo>
                    <a:lnTo>
                      <a:pt x="9" y="90"/>
                    </a:lnTo>
                    <a:lnTo>
                      <a:pt x="17" y="104"/>
                    </a:lnTo>
                    <a:lnTo>
                      <a:pt x="29" y="113"/>
                    </a:lnTo>
                    <a:lnTo>
                      <a:pt x="42" y="119"/>
                    </a:lnTo>
                    <a:lnTo>
                      <a:pt x="57" y="122"/>
                    </a:lnTo>
                    <a:lnTo>
                      <a:pt x="72" y="123"/>
                    </a:lnTo>
                    <a:lnTo>
                      <a:pt x="87" y="124"/>
                    </a:lnTo>
                    <a:lnTo>
                      <a:pt x="101" y="123"/>
                    </a:lnTo>
                    <a:lnTo>
                      <a:pt x="114" y="120"/>
                    </a:lnTo>
                    <a:lnTo>
                      <a:pt x="124" y="115"/>
                    </a:lnTo>
                    <a:lnTo>
                      <a:pt x="132" y="108"/>
                    </a:lnTo>
                    <a:lnTo>
                      <a:pt x="138" y="98"/>
                    </a:lnTo>
                    <a:lnTo>
                      <a:pt x="143" y="76"/>
                    </a:lnTo>
                    <a:lnTo>
                      <a:pt x="139" y="53"/>
                    </a:lnTo>
                    <a:lnTo>
                      <a:pt x="130" y="32"/>
                    </a:lnTo>
                    <a:lnTo>
                      <a:pt x="114" y="15"/>
                    </a:lnTo>
                    <a:lnTo>
                      <a:pt x="93" y="3"/>
                    </a:lnTo>
                    <a:lnTo>
                      <a:pt x="68" y="0"/>
                    </a:lnTo>
                    <a:lnTo>
                      <a:pt x="38" y="8"/>
                    </a:lnTo>
                    <a:lnTo>
                      <a:pt x="6" y="29"/>
                    </a:lnTo>
                    <a:close/>
                  </a:path>
                </a:pathLst>
              </a:custGeom>
              <a:solidFill>
                <a:srgbClr val="FFFFFF"/>
              </a:solidFill>
              <a:ln w="9525">
                <a:noFill/>
                <a:round/>
                <a:headEnd/>
                <a:tailEnd/>
              </a:ln>
            </p:spPr>
            <p:txBody>
              <a:bodyPr/>
              <a:lstStyle/>
              <a:p>
                <a:endParaRPr lang="en-US" dirty="0"/>
              </a:p>
            </p:txBody>
          </p:sp>
          <p:sp>
            <p:nvSpPr>
              <p:cNvPr id="122594" name="Freeform 738"/>
              <p:cNvSpPr>
                <a:spLocks/>
              </p:cNvSpPr>
              <p:nvPr/>
            </p:nvSpPr>
            <p:spPr bwMode="auto">
              <a:xfrm>
                <a:off x="508" y="3653"/>
                <a:ext cx="195" cy="119"/>
              </a:xfrm>
              <a:custGeom>
                <a:avLst/>
                <a:gdLst>
                  <a:gd name="T0" fmla="*/ 96 w 391"/>
                  <a:gd name="T1" fmla="*/ 9 h 238"/>
                  <a:gd name="T2" fmla="*/ 50 w 391"/>
                  <a:gd name="T3" fmla="*/ 34 h 238"/>
                  <a:gd name="T4" fmla="*/ 15 w 391"/>
                  <a:gd name="T5" fmla="*/ 74 h 238"/>
                  <a:gd name="T6" fmla="*/ 0 w 391"/>
                  <a:gd name="T7" fmla="*/ 123 h 238"/>
                  <a:gd name="T8" fmla="*/ 12 w 391"/>
                  <a:gd name="T9" fmla="*/ 165 h 238"/>
                  <a:gd name="T10" fmla="*/ 34 w 391"/>
                  <a:gd name="T11" fmla="*/ 192 h 238"/>
                  <a:gd name="T12" fmla="*/ 64 w 391"/>
                  <a:gd name="T13" fmla="*/ 211 h 238"/>
                  <a:gd name="T14" fmla="*/ 97 w 391"/>
                  <a:gd name="T15" fmla="*/ 224 h 238"/>
                  <a:gd name="T16" fmla="*/ 133 w 391"/>
                  <a:gd name="T17" fmla="*/ 232 h 238"/>
                  <a:gd name="T18" fmla="*/ 171 w 391"/>
                  <a:gd name="T19" fmla="*/ 237 h 238"/>
                  <a:gd name="T20" fmla="*/ 212 w 391"/>
                  <a:gd name="T21" fmla="*/ 238 h 238"/>
                  <a:gd name="T22" fmla="*/ 254 w 391"/>
                  <a:gd name="T23" fmla="*/ 236 h 238"/>
                  <a:gd name="T24" fmla="*/ 293 w 391"/>
                  <a:gd name="T25" fmla="*/ 230 h 238"/>
                  <a:gd name="T26" fmla="*/ 329 w 391"/>
                  <a:gd name="T27" fmla="*/ 221 h 238"/>
                  <a:gd name="T28" fmla="*/ 357 w 391"/>
                  <a:gd name="T29" fmla="*/ 208 h 238"/>
                  <a:gd name="T30" fmla="*/ 377 w 391"/>
                  <a:gd name="T31" fmla="*/ 193 h 238"/>
                  <a:gd name="T32" fmla="*/ 390 w 391"/>
                  <a:gd name="T33" fmla="*/ 167 h 238"/>
                  <a:gd name="T34" fmla="*/ 390 w 391"/>
                  <a:gd name="T35" fmla="*/ 140 h 238"/>
                  <a:gd name="T36" fmla="*/ 385 w 391"/>
                  <a:gd name="T37" fmla="*/ 130 h 238"/>
                  <a:gd name="T38" fmla="*/ 375 w 391"/>
                  <a:gd name="T39" fmla="*/ 116 h 238"/>
                  <a:gd name="T40" fmla="*/ 362 w 391"/>
                  <a:gd name="T41" fmla="*/ 105 h 238"/>
                  <a:gd name="T42" fmla="*/ 347 w 391"/>
                  <a:gd name="T43" fmla="*/ 97 h 238"/>
                  <a:gd name="T44" fmla="*/ 333 w 391"/>
                  <a:gd name="T45" fmla="*/ 96 h 238"/>
                  <a:gd name="T46" fmla="*/ 323 w 391"/>
                  <a:gd name="T47" fmla="*/ 102 h 238"/>
                  <a:gd name="T48" fmla="*/ 319 w 391"/>
                  <a:gd name="T49" fmla="*/ 114 h 238"/>
                  <a:gd name="T50" fmla="*/ 326 w 391"/>
                  <a:gd name="T51" fmla="*/ 124 h 238"/>
                  <a:gd name="T52" fmla="*/ 339 w 391"/>
                  <a:gd name="T53" fmla="*/ 130 h 238"/>
                  <a:gd name="T54" fmla="*/ 354 w 391"/>
                  <a:gd name="T55" fmla="*/ 142 h 238"/>
                  <a:gd name="T56" fmla="*/ 348 w 391"/>
                  <a:gd name="T57" fmla="*/ 169 h 238"/>
                  <a:gd name="T58" fmla="*/ 326 w 391"/>
                  <a:gd name="T59" fmla="*/ 184 h 238"/>
                  <a:gd name="T60" fmla="*/ 291 w 391"/>
                  <a:gd name="T61" fmla="*/ 195 h 238"/>
                  <a:gd name="T62" fmla="*/ 246 w 391"/>
                  <a:gd name="T63" fmla="*/ 200 h 238"/>
                  <a:gd name="T64" fmla="*/ 196 w 391"/>
                  <a:gd name="T65" fmla="*/ 200 h 238"/>
                  <a:gd name="T66" fmla="*/ 145 w 391"/>
                  <a:gd name="T67" fmla="*/ 193 h 238"/>
                  <a:gd name="T68" fmla="*/ 98 w 391"/>
                  <a:gd name="T69" fmla="*/ 179 h 238"/>
                  <a:gd name="T70" fmla="*/ 58 w 391"/>
                  <a:gd name="T71" fmla="*/ 157 h 238"/>
                  <a:gd name="T72" fmla="*/ 36 w 391"/>
                  <a:gd name="T73" fmla="*/ 127 h 238"/>
                  <a:gd name="T74" fmla="*/ 45 w 391"/>
                  <a:gd name="T75" fmla="*/ 91 h 238"/>
                  <a:gd name="T76" fmla="*/ 72 w 391"/>
                  <a:gd name="T77" fmla="*/ 67 h 238"/>
                  <a:gd name="T78" fmla="*/ 109 w 391"/>
                  <a:gd name="T79" fmla="*/ 51 h 238"/>
                  <a:gd name="T80" fmla="*/ 149 w 391"/>
                  <a:gd name="T81" fmla="*/ 43 h 238"/>
                  <a:gd name="T82" fmla="*/ 190 w 391"/>
                  <a:gd name="T83" fmla="*/ 40 h 238"/>
                  <a:gd name="T84" fmla="*/ 232 w 391"/>
                  <a:gd name="T85" fmla="*/ 40 h 238"/>
                  <a:gd name="T86" fmla="*/ 271 w 391"/>
                  <a:gd name="T87" fmla="*/ 42 h 238"/>
                  <a:gd name="T88" fmla="*/ 306 w 391"/>
                  <a:gd name="T89" fmla="*/ 46 h 238"/>
                  <a:gd name="T90" fmla="*/ 333 w 391"/>
                  <a:gd name="T91" fmla="*/ 49 h 238"/>
                  <a:gd name="T92" fmla="*/ 341 w 391"/>
                  <a:gd name="T93" fmla="*/ 41 h 238"/>
                  <a:gd name="T94" fmla="*/ 326 w 391"/>
                  <a:gd name="T95" fmla="*/ 27 h 238"/>
                  <a:gd name="T96" fmla="*/ 303 w 391"/>
                  <a:gd name="T97" fmla="*/ 16 h 238"/>
                  <a:gd name="T98" fmla="*/ 273 w 391"/>
                  <a:gd name="T99" fmla="*/ 8 h 238"/>
                  <a:gd name="T100" fmla="*/ 239 w 391"/>
                  <a:gd name="T101" fmla="*/ 2 h 238"/>
                  <a:gd name="T102" fmla="*/ 202 w 391"/>
                  <a:gd name="T103" fmla="*/ 0 h 238"/>
                  <a:gd name="T104" fmla="*/ 166 w 391"/>
                  <a:gd name="T105" fmla="*/ 0 h 238"/>
                  <a:gd name="T106" fmla="*/ 134 w 391"/>
                  <a:gd name="T107" fmla="*/ 2 h 23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91"/>
                  <a:gd name="T163" fmla="*/ 0 h 238"/>
                  <a:gd name="T164" fmla="*/ 391 w 391"/>
                  <a:gd name="T165" fmla="*/ 238 h 23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91" h="238">
                    <a:moveTo>
                      <a:pt x="120" y="3"/>
                    </a:moveTo>
                    <a:lnTo>
                      <a:pt x="96" y="9"/>
                    </a:lnTo>
                    <a:lnTo>
                      <a:pt x="72" y="19"/>
                    </a:lnTo>
                    <a:lnTo>
                      <a:pt x="50" y="34"/>
                    </a:lnTo>
                    <a:lnTo>
                      <a:pt x="30" y="53"/>
                    </a:lnTo>
                    <a:lnTo>
                      <a:pt x="15" y="74"/>
                    </a:lnTo>
                    <a:lnTo>
                      <a:pt x="4" y="97"/>
                    </a:lnTo>
                    <a:lnTo>
                      <a:pt x="0" y="123"/>
                    </a:lnTo>
                    <a:lnTo>
                      <a:pt x="4" y="149"/>
                    </a:lnTo>
                    <a:lnTo>
                      <a:pt x="12" y="165"/>
                    </a:lnTo>
                    <a:lnTo>
                      <a:pt x="21" y="180"/>
                    </a:lnTo>
                    <a:lnTo>
                      <a:pt x="34" y="192"/>
                    </a:lnTo>
                    <a:lnTo>
                      <a:pt x="49" y="202"/>
                    </a:lnTo>
                    <a:lnTo>
                      <a:pt x="64" y="211"/>
                    </a:lnTo>
                    <a:lnTo>
                      <a:pt x="81" y="218"/>
                    </a:lnTo>
                    <a:lnTo>
                      <a:pt x="97" y="224"/>
                    </a:lnTo>
                    <a:lnTo>
                      <a:pt x="114" y="229"/>
                    </a:lnTo>
                    <a:lnTo>
                      <a:pt x="133" y="232"/>
                    </a:lnTo>
                    <a:lnTo>
                      <a:pt x="151" y="236"/>
                    </a:lnTo>
                    <a:lnTo>
                      <a:pt x="171" y="237"/>
                    </a:lnTo>
                    <a:lnTo>
                      <a:pt x="192" y="238"/>
                    </a:lnTo>
                    <a:lnTo>
                      <a:pt x="212" y="238"/>
                    </a:lnTo>
                    <a:lnTo>
                      <a:pt x="233" y="237"/>
                    </a:lnTo>
                    <a:lnTo>
                      <a:pt x="254" y="236"/>
                    </a:lnTo>
                    <a:lnTo>
                      <a:pt x="274" y="233"/>
                    </a:lnTo>
                    <a:lnTo>
                      <a:pt x="293" y="230"/>
                    </a:lnTo>
                    <a:lnTo>
                      <a:pt x="311" y="225"/>
                    </a:lnTo>
                    <a:lnTo>
                      <a:pt x="329" y="221"/>
                    </a:lnTo>
                    <a:lnTo>
                      <a:pt x="344" y="215"/>
                    </a:lnTo>
                    <a:lnTo>
                      <a:pt x="357" y="208"/>
                    </a:lnTo>
                    <a:lnTo>
                      <a:pt x="368" y="201"/>
                    </a:lnTo>
                    <a:lnTo>
                      <a:pt x="377" y="193"/>
                    </a:lnTo>
                    <a:lnTo>
                      <a:pt x="383" y="184"/>
                    </a:lnTo>
                    <a:lnTo>
                      <a:pt x="390" y="167"/>
                    </a:lnTo>
                    <a:lnTo>
                      <a:pt x="391" y="152"/>
                    </a:lnTo>
                    <a:lnTo>
                      <a:pt x="390" y="140"/>
                    </a:lnTo>
                    <a:lnTo>
                      <a:pt x="388" y="135"/>
                    </a:lnTo>
                    <a:lnTo>
                      <a:pt x="385" y="130"/>
                    </a:lnTo>
                    <a:lnTo>
                      <a:pt x="380" y="123"/>
                    </a:lnTo>
                    <a:lnTo>
                      <a:pt x="375" y="116"/>
                    </a:lnTo>
                    <a:lnTo>
                      <a:pt x="369" y="110"/>
                    </a:lnTo>
                    <a:lnTo>
                      <a:pt x="362" y="105"/>
                    </a:lnTo>
                    <a:lnTo>
                      <a:pt x="355" y="101"/>
                    </a:lnTo>
                    <a:lnTo>
                      <a:pt x="347" y="97"/>
                    </a:lnTo>
                    <a:lnTo>
                      <a:pt x="339" y="96"/>
                    </a:lnTo>
                    <a:lnTo>
                      <a:pt x="333" y="96"/>
                    </a:lnTo>
                    <a:lnTo>
                      <a:pt x="327" y="99"/>
                    </a:lnTo>
                    <a:lnTo>
                      <a:pt x="323" y="102"/>
                    </a:lnTo>
                    <a:lnTo>
                      <a:pt x="319" y="108"/>
                    </a:lnTo>
                    <a:lnTo>
                      <a:pt x="319" y="114"/>
                    </a:lnTo>
                    <a:lnTo>
                      <a:pt x="322" y="119"/>
                    </a:lnTo>
                    <a:lnTo>
                      <a:pt x="326" y="124"/>
                    </a:lnTo>
                    <a:lnTo>
                      <a:pt x="332" y="127"/>
                    </a:lnTo>
                    <a:lnTo>
                      <a:pt x="339" y="130"/>
                    </a:lnTo>
                    <a:lnTo>
                      <a:pt x="347" y="134"/>
                    </a:lnTo>
                    <a:lnTo>
                      <a:pt x="354" y="142"/>
                    </a:lnTo>
                    <a:lnTo>
                      <a:pt x="354" y="160"/>
                    </a:lnTo>
                    <a:lnTo>
                      <a:pt x="348" y="169"/>
                    </a:lnTo>
                    <a:lnTo>
                      <a:pt x="339" y="177"/>
                    </a:lnTo>
                    <a:lnTo>
                      <a:pt x="326" y="184"/>
                    </a:lnTo>
                    <a:lnTo>
                      <a:pt x="309" y="190"/>
                    </a:lnTo>
                    <a:lnTo>
                      <a:pt x="291" y="195"/>
                    </a:lnTo>
                    <a:lnTo>
                      <a:pt x="269" y="199"/>
                    </a:lnTo>
                    <a:lnTo>
                      <a:pt x="246" y="200"/>
                    </a:lnTo>
                    <a:lnTo>
                      <a:pt x="221" y="201"/>
                    </a:lnTo>
                    <a:lnTo>
                      <a:pt x="196" y="200"/>
                    </a:lnTo>
                    <a:lnTo>
                      <a:pt x="171" y="198"/>
                    </a:lnTo>
                    <a:lnTo>
                      <a:pt x="145" y="193"/>
                    </a:lnTo>
                    <a:lnTo>
                      <a:pt x="121" y="187"/>
                    </a:lnTo>
                    <a:lnTo>
                      <a:pt x="98" y="179"/>
                    </a:lnTo>
                    <a:lnTo>
                      <a:pt x="77" y="169"/>
                    </a:lnTo>
                    <a:lnTo>
                      <a:pt x="58" y="157"/>
                    </a:lnTo>
                    <a:lnTo>
                      <a:pt x="42" y="142"/>
                    </a:lnTo>
                    <a:lnTo>
                      <a:pt x="36" y="127"/>
                    </a:lnTo>
                    <a:lnTo>
                      <a:pt x="38" y="109"/>
                    </a:lnTo>
                    <a:lnTo>
                      <a:pt x="45" y="91"/>
                    </a:lnTo>
                    <a:lnTo>
                      <a:pt x="56" y="78"/>
                    </a:lnTo>
                    <a:lnTo>
                      <a:pt x="72" y="67"/>
                    </a:lnTo>
                    <a:lnTo>
                      <a:pt x="90" y="58"/>
                    </a:lnTo>
                    <a:lnTo>
                      <a:pt x="109" y="51"/>
                    </a:lnTo>
                    <a:lnTo>
                      <a:pt x="128" y="47"/>
                    </a:lnTo>
                    <a:lnTo>
                      <a:pt x="149" y="43"/>
                    </a:lnTo>
                    <a:lnTo>
                      <a:pt x="170" y="41"/>
                    </a:lnTo>
                    <a:lnTo>
                      <a:pt x="190" y="40"/>
                    </a:lnTo>
                    <a:lnTo>
                      <a:pt x="212" y="39"/>
                    </a:lnTo>
                    <a:lnTo>
                      <a:pt x="232" y="40"/>
                    </a:lnTo>
                    <a:lnTo>
                      <a:pt x="253" y="41"/>
                    </a:lnTo>
                    <a:lnTo>
                      <a:pt x="271" y="42"/>
                    </a:lnTo>
                    <a:lnTo>
                      <a:pt x="289" y="43"/>
                    </a:lnTo>
                    <a:lnTo>
                      <a:pt x="306" y="46"/>
                    </a:lnTo>
                    <a:lnTo>
                      <a:pt x="321" y="48"/>
                    </a:lnTo>
                    <a:lnTo>
                      <a:pt x="333" y="49"/>
                    </a:lnTo>
                    <a:lnTo>
                      <a:pt x="344" y="50"/>
                    </a:lnTo>
                    <a:lnTo>
                      <a:pt x="341" y="41"/>
                    </a:lnTo>
                    <a:lnTo>
                      <a:pt x="335" y="34"/>
                    </a:lnTo>
                    <a:lnTo>
                      <a:pt x="326" y="27"/>
                    </a:lnTo>
                    <a:lnTo>
                      <a:pt x="316" y="20"/>
                    </a:lnTo>
                    <a:lnTo>
                      <a:pt x="303" y="16"/>
                    </a:lnTo>
                    <a:lnTo>
                      <a:pt x="289" y="11"/>
                    </a:lnTo>
                    <a:lnTo>
                      <a:pt x="273" y="8"/>
                    </a:lnTo>
                    <a:lnTo>
                      <a:pt x="256" y="4"/>
                    </a:lnTo>
                    <a:lnTo>
                      <a:pt x="239" y="2"/>
                    </a:lnTo>
                    <a:lnTo>
                      <a:pt x="220" y="1"/>
                    </a:lnTo>
                    <a:lnTo>
                      <a:pt x="202" y="0"/>
                    </a:lnTo>
                    <a:lnTo>
                      <a:pt x="183" y="0"/>
                    </a:lnTo>
                    <a:lnTo>
                      <a:pt x="166" y="0"/>
                    </a:lnTo>
                    <a:lnTo>
                      <a:pt x="150" y="1"/>
                    </a:lnTo>
                    <a:lnTo>
                      <a:pt x="134" y="2"/>
                    </a:lnTo>
                    <a:lnTo>
                      <a:pt x="120" y="3"/>
                    </a:lnTo>
                    <a:close/>
                  </a:path>
                </a:pathLst>
              </a:custGeom>
              <a:solidFill>
                <a:srgbClr val="FFFFFF"/>
              </a:solidFill>
              <a:ln w="9525">
                <a:noFill/>
                <a:round/>
                <a:headEnd/>
                <a:tailEnd/>
              </a:ln>
            </p:spPr>
            <p:txBody>
              <a:bodyPr/>
              <a:lstStyle/>
              <a:p>
                <a:endParaRPr lang="en-US" dirty="0"/>
              </a:p>
            </p:txBody>
          </p:sp>
          <p:sp>
            <p:nvSpPr>
              <p:cNvPr id="122595" name="Freeform 739"/>
              <p:cNvSpPr>
                <a:spLocks/>
              </p:cNvSpPr>
              <p:nvPr/>
            </p:nvSpPr>
            <p:spPr bwMode="auto">
              <a:xfrm>
                <a:off x="419" y="3690"/>
                <a:ext cx="371" cy="144"/>
              </a:xfrm>
              <a:custGeom>
                <a:avLst/>
                <a:gdLst>
                  <a:gd name="T0" fmla="*/ 694 w 742"/>
                  <a:gd name="T1" fmla="*/ 12 h 288"/>
                  <a:gd name="T2" fmla="*/ 704 w 742"/>
                  <a:gd name="T3" fmla="*/ 6 h 288"/>
                  <a:gd name="T4" fmla="*/ 716 w 742"/>
                  <a:gd name="T5" fmla="*/ 3 h 288"/>
                  <a:gd name="T6" fmla="*/ 729 w 742"/>
                  <a:gd name="T7" fmla="*/ 0 h 288"/>
                  <a:gd name="T8" fmla="*/ 737 w 742"/>
                  <a:gd name="T9" fmla="*/ 3 h 288"/>
                  <a:gd name="T10" fmla="*/ 742 w 742"/>
                  <a:gd name="T11" fmla="*/ 12 h 288"/>
                  <a:gd name="T12" fmla="*/ 734 w 742"/>
                  <a:gd name="T13" fmla="*/ 46 h 288"/>
                  <a:gd name="T14" fmla="*/ 715 w 742"/>
                  <a:gd name="T15" fmla="*/ 119 h 288"/>
                  <a:gd name="T16" fmla="*/ 697 w 742"/>
                  <a:gd name="T17" fmla="*/ 189 h 288"/>
                  <a:gd name="T18" fmla="*/ 685 w 742"/>
                  <a:gd name="T19" fmla="*/ 235 h 288"/>
                  <a:gd name="T20" fmla="*/ 670 w 742"/>
                  <a:gd name="T21" fmla="*/ 255 h 288"/>
                  <a:gd name="T22" fmla="*/ 654 w 742"/>
                  <a:gd name="T23" fmla="*/ 247 h 288"/>
                  <a:gd name="T24" fmla="*/ 639 w 742"/>
                  <a:gd name="T25" fmla="*/ 239 h 288"/>
                  <a:gd name="T26" fmla="*/ 612 w 742"/>
                  <a:gd name="T27" fmla="*/ 233 h 288"/>
                  <a:gd name="T28" fmla="*/ 583 w 742"/>
                  <a:gd name="T29" fmla="*/ 233 h 288"/>
                  <a:gd name="T30" fmla="*/ 560 w 742"/>
                  <a:gd name="T31" fmla="*/ 242 h 288"/>
                  <a:gd name="T32" fmla="*/ 544 w 742"/>
                  <a:gd name="T33" fmla="*/ 262 h 288"/>
                  <a:gd name="T34" fmla="*/ 529 w 742"/>
                  <a:gd name="T35" fmla="*/ 271 h 288"/>
                  <a:gd name="T36" fmla="*/ 516 w 742"/>
                  <a:gd name="T37" fmla="*/ 271 h 288"/>
                  <a:gd name="T38" fmla="*/ 509 w 742"/>
                  <a:gd name="T39" fmla="*/ 269 h 288"/>
                  <a:gd name="T40" fmla="*/ 476 w 742"/>
                  <a:gd name="T41" fmla="*/ 275 h 288"/>
                  <a:gd name="T42" fmla="*/ 415 w 742"/>
                  <a:gd name="T43" fmla="*/ 286 h 288"/>
                  <a:gd name="T44" fmla="*/ 357 w 742"/>
                  <a:gd name="T45" fmla="*/ 288 h 288"/>
                  <a:gd name="T46" fmla="*/ 303 w 742"/>
                  <a:gd name="T47" fmla="*/ 283 h 288"/>
                  <a:gd name="T48" fmla="*/ 249 w 742"/>
                  <a:gd name="T49" fmla="*/ 277 h 288"/>
                  <a:gd name="T50" fmla="*/ 196 w 742"/>
                  <a:gd name="T51" fmla="*/ 266 h 288"/>
                  <a:gd name="T52" fmla="*/ 143 w 742"/>
                  <a:gd name="T53" fmla="*/ 256 h 288"/>
                  <a:gd name="T54" fmla="*/ 87 w 742"/>
                  <a:gd name="T55" fmla="*/ 245 h 288"/>
                  <a:gd name="T56" fmla="*/ 53 w 742"/>
                  <a:gd name="T57" fmla="*/ 241 h 288"/>
                  <a:gd name="T58" fmla="*/ 36 w 742"/>
                  <a:gd name="T59" fmla="*/ 241 h 288"/>
                  <a:gd name="T60" fmla="*/ 20 w 742"/>
                  <a:gd name="T61" fmla="*/ 239 h 288"/>
                  <a:gd name="T62" fmla="*/ 5 w 742"/>
                  <a:gd name="T63" fmla="*/ 231 h 288"/>
                  <a:gd name="T64" fmla="*/ 0 w 742"/>
                  <a:gd name="T65" fmla="*/ 220 h 288"/>
                  <a:gd name="T66" fmla="*/ 1 w 742"/>
                  <a:gd name="T67" fmla="*/ 199 h 288"/>
                  <a:gd name="T68" fmla="*/ 7 w 742"/>
                  <a:gd name="T69" fmla="*/ 195 h 288"/>
                  <a:gd name="T70" fmla="*/ 44 w 742"/>
                  <a:gd name="T71" fmla="*/ 197 h 288"/>
                  <a:gd name="T72" fmla="*/ 107 w 742"/>
                  <a:gd name="T73" fmla="*/ 202 h 288"/>
                  <a:gd name="T74" fmla="*/ 188 w 742"/>
                  <a:gd name="T75" fmla="*/ 206 h 288"/>
                  <a:gd name="T76" fmla="*/ 276 w 742"/>
                  <a:gd name="T77" fmla="*/ 212 h 288"/>
                  <a:gd name="T78" fmla="*/ 365 w 742"/>
                  <a:gd name="T79" fmla="*/ 218 h 288"/>
                  <a:gd name="T80" fmla="*/ 442 w 742"/>
                  <a:gd name="T81" fmla="*/ 222 h 288"/>
                  <a:gd name="T82" fmla="*/ 499 w 742"/>
                  <a:gd name="T83" fmla="*/ 227 h 288"/>
                  <a:gd name="T84" fmla="*/ 526 w 742"/>
                  <a:gd name="T85" fmla="*/ 211 h 288"/>
                  <a:gd name="T86" fmla="*/ 550 w 742"/>
                  <a:gd name="T87" fmla="*/ 189 h 288"/>
                  <a:gd name="T88" fmla="*/ 583 w 742"/>
                  <a:gd name="T89" fmla="*/ 181 h 288"/>
                  <a:gd name="T90" fmla="*/ 620 w 742"/>
                  <a:gd name="T91" fmla="*/ 181 h 288"/>
                  <a:gd name="T92" fmla="*/ 651 w 742"/>
                  <a:gd name="T93" fmla="*/ 158 h 288"/>
                  <a:gd name="T94" fmla="*/ 670 w 742"/>
                  <a:gd name="T95" fmla="*/ 103 h 288"/>
                  <a:gd name="T96" fmla="*/ 684 w 742"/>
                  <a:gd name="T97" fmla="*/ 51 h 288"/>
                  <a:gd name="T98" fmla="*/ 691 w 742"/>
                  <a:gd name="T99" fmla="*/ 19 h 2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42"/>
                  <a:gd name="T151" fmla="*/ 0 h 288"/>
                  <a:gd name="T152" fmla="*/ 742 w 742"/>
                  <a:gd name="T153" fmla="*/ 288 h 28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42" h="288">
                    <a:moveTo>
                      <a:pt x="692" y="14"/>
                    </a:moveTo>
                    <a:lnTo>
                      <a:pt x="694" y="12"/>
                    </a:lnTo>
                    <a:lnTo>
                      <a:pt x="698" y="8"/>
                    </a:lnTo>
                    <a:lnTo>
                      <a:pt x="704" y="6"/>
                    </a:lnTo>
                    <a:lnTo>
                      <a:pt x="709" y="4"/>
                    </a:lnTo>
                    <a:lnTo>
                      <a:pt x="716" y="3"/>
                    </a:lnTo>
                    <a:lnTo>
                      <a:pt x="723" y="1"/>
                    </a:lnTo>
                    <a:lnTo>
                      <a:pt x="729" y="0"/>
                    </a:lnTo>
                    <a:lnTo>
                      <a:pt x="732" y="0"/>
                    </a:lnTo>
                    <a:lnTo>
                      <a:pt x="737" y="3"/>
                    </a:lnTo>
                    <a:lnTo>
                      <a:pt x="741" y="6"/>
                    </a:lnTo>
                    <a:lnTo>
                      <a:pt x="742" y="12"/>
                    </a:lnTo>
                    <a:lnTo>
                      <a:pt x="742" y="16"/>
                    </a:lnTo>
                    <a:lnTo>
                      <a:pt x="734" y="46"/>
                    </a:lnTo>
                    <a:lnTo>
                      <a:pt x="724" y="82"/>
                    </a:lnTo>
                    <a:lnTo>
                      <a:pt x="715" y="119"/>
                    </a:lnTo>
                    <a:lnTo>
                      <a:pt x="706" y="156"/>
                    </a:lnTo>
                    <a:lnTo>
                      <a:pt x="697" y="189"/>
                    </a:lnTo>
                    <a:lnTo>
                      <a:pt x="690" y="217"/>
                    </a:lnTo>
                    <a:lnTo>
                      <a:pt x="685" y="235"/>
                    </a:lnTo>
                    <a:lnTo>
                      <a:pt x="684" y="242"/>
                    </a:lnTo>
                    <a:lnTo>
                      <a:pt x="670" y="255"/>
                    </a:lnTo>
                    <a:lnTo>
                      <a:pt x="660" y="254"/>
                    </a:lnTo>
                    <a:lnTo>
                      <a:pt x="654" y="247"/>
                    </a:lnTo>
                    <a:lnTo>
                      <a:pt x="652" y="243"/>
                    </a:lnTo>
                    <a:lnTo>
                      <a:pt x="639" y="239"/>
                    </a:lnTo>
                    <a:lnTo>
                      <a:pt x="625" y="235"/>
                    </a:lnTo>
                    <a:lnTo>
                      <a:pt x="612" y="233"/>
                    </a:lnTo>
                    <a:lnTo>
                      <a:pt x="597" y="232"/>
                    </a:lnTo>
                    <a:lnTo>
                      <a:pt x="583" y="233"/>
                    </a:lnTo>
                    <a:lnTo>
                      <a:pt x="570" y="236"/>
                    </a:lnTo>
                    <a:lnTo>
                      <a:pt x="560" y="242"/>
                    </a:lnTo>
                    <a:lnTo>
                      <a:pt x="550" y="252"/>
                    </a:lnTo>
                    <a:lnTo>
                      <a:pt x="544" y="262"/>
                    </a:lnTo>
                    <a:lnTo>
                      <a:pt x="536" y="267"/>
                    </a:lnTo>
                    <a:lnTo>
                      <a:pt x="529" y="271"/>
                    </a:lnTo>
                    <a:lnTo>
                      <a:pt x="522" y="272"/>
                    </a:lnTo>
                    <a:lnTo>
                      <a:pt x="516" y="271"/>
                    </a:lnTo>
                    <a:lnTo>
                      <a:pt x="511" y="270"/>
                    </a:lnTo>
                    <a:lnTo>
                      <a:pt x="509" y="269"/>
                    </a:lnTo>
                    <a:lnTo>
                      <a:pt x="508" y="267"/>
                    </a:lnTo>
                    <a:lnTo>
                      <a:pt x="476" y="275"/>
                    </a:lnTo>
                    <a:lnTo>
                      <a:pt x="445" y="281"/>
                    </a:lnTo>
                    <a:lnTo>
                      <a:pt x="415" y="286"/>
                    </a:lnTo>
                    <a:lnTo>
                      <a:pt x="386" y="287"/>
                    </a:lnTo>
                    <a:lnTo>
                      <a:pt x="357" y="288"/>
                    </a:lnTo>
                    <a:lnTo>
                      <a:pt x="329" y="287"/>
                    </a:lnTo>
                    <a:lnTo>
                      <a:pt x="303" y="283"/>
                    </a:lnTo>
                    <a:lnTo>
                      <a:pt x="275" y="280"/>
                    </a:lnTo>
                    <a:lnTo>
                      <a:pt x="249" y="277"/>
                    </a:lnTo>
                    <a:lnTo>
                      <a:pt x="222" y="272"/>
                    </a:lnTo>
                    <a:lnTo>
                      <a:pt x="196" y="266"/>
                    </a:lnTo>
                    <a:lnTo>
                      <a:pt x="169" y="260"/>
                    </a:lnTo>
                    <a:lnTo>
                      <a:pt x="143" y="256"/>
                    </a:lnTo>
                    <a:lnTo>
                      <a:pt x="115" y="250"/>
                    </a:lnTo>
                    <a:lnTo>
                      <a:pt x="87" y="245"/>
                    </a:lnTo>
                    <a:lnTo>
                      <a:pt x="60" y="242"/>
                    </a:lnTo>
                    <a:lnTo>
                      <a:pt x="53" y="241"/>
                    </a:lnTo>
                    <a:lnTo>
                      <a:pt x="45" y="241"/>
                    </a:lnTo>
                    <a:lnTo>
                      <a:pt x="36" y="241"/>
                    </a:lnTo>
                    <a:lnTo>
                      <a:pt x="28" y="240"/>
                    </a:lnTo>
                    <a:lnTo>
                      <a:pt x="20" y="239"/>
                    </a:lnTo>
                    <a:lnTo>
                      <a:pt x="11" y="235"/>
                    </a:lnTo>
                    <a:lnTo>
                      <a:pt x="5" y="231"/>
                    </a:lnTo>
                    <a:lnTo>
                      <a:pt x="0" y="225"/>
                    </a:lnTo>
                    <a:lnTo>
                      <a:pt x="0" y="220"/>
                    </a:lnTo>
                    <a:lnTo>
                      <a:pt x="1" y="210"/>
                    </a:lnTo>
                    <a:lnTo>
                      <a:pt x="1" y="199"/>
                    </a:lnTo>
                    <a:lnTo>
                      <a:pt x="2" y="195"/>
                    </a:lnTo>
                    <a:lnTo>
                      <a:pt x="7" y="195"/>
                    </a:lnTo>
                    <a:lnTo>
                      <a:pt x="22" y="196"/>
                    </a:lnTo>
                    <a:lnTo>
                      <a:pt x="44" y="197"/>
                    </a:lnTo>
                    <a:lnTo>
                      <a:pt x="73" y="199"/>
                    </a:lnTo>
                    <a:lnTo>
                      <a:pt x="107" y="202"/>
                    </a:lnTo>
                    <a:lnTo>
                      <a:pt x="145" y="204"/>
                    </a:lnTo>
                    <a:lnTo>
                      <a:pt x="188" y="206"/>
                    </a:lnTo>
                    <a:lnTo>
                      <a:pt x="231" y="209"/>
                    </a:lnTo>
                    <a:lnTo>
                      <a:pt x="276" y="212"/>
                    </a:lnTo>
                    <a:lnTo>
                      <a:pt x="321" y="214"/>
                    </a:lnTo>
                    <a:lnTo>
                      <a:pt x="365" y="218"/>
                    </a:lnTo>
                    <a:lnTo>
                      <a:pt x="405" y="220"/>
                    </a:lnTo>
                    <a:lnTo>
                      <a:pt x="442" y="222"/>
                    </a:lnTo>
                    <a:lnTo>
                      <a:pt x="473" y="225"/>
                    </a:lnTo>
                    <a:lnTo>
                      <a:pt x="499" y="227"/>
                    </a:lnTo>
                    <a:lnTo>
                      <a:pt x="517" y="228"/>
                    </a:lnTo>
                    <a:lnTo>
                      <a:pt x="526" y="211"/>
                    </a:lnTo>
                    <a:lnTo>
                      <a:pt x="537" y="198"/>
                    </a:lnTo>
                    <a:lnTo>
                      <a:pt x="550" y="189"/>
                    </a:lnTo>
                    <a:lnTo>
                      <a:pt x="567" y="184"/>
                    </a:lnTo>
                    <a:lnTo>
                      <a:pt x="583" y="181"/>
                    </a:lnTo>
                    <a:lnTo>
                      <a:pt x="601" y="181"/>
                    </a:lnTo>
                    <a:lnTo>
                      <a:pt x="620" y="181"/>
                    </a:lnTo>
                    <a:lnTo>
                      <a:pt x="639" y="182"/>
                    </a:lnTo>
                    <a:lnTo>
                      <a:pt x="651" y="158"/>
                    </a:lnTo>
                    <a:lnTo>
                      <a:pt x="661" y="130"/>
                    </a:lnTo>
                    <a:lnTo>
                      <a:pt x="670" y="103"/>
                    </a:lnTo>
                    <a:lnTo>
                      <a:pt x="678" y="75"/>
                    </a:lnTo>
                    <a:lnTo>
                      <a:pt x="684" y="51"/>
                    </a:lnTo>
                    <a:lnTo>
                      <a:pt x="689" y="31"/>
                    </a:lnTo>
                    <a:lnTo>
                      <a:pt x="691" y="19"/>
                    </a:lnTo>
                    <a:lnTo>
                      <a:pt x="692" y="14"/>
                    </a:lnTo>
                    <a:close/>
                  </a:path>
                </a:pathLst>
              </a:custGeom>
              <a:solidFill>
                <a:srgbClr val="FFFFFF"/>
              </a:solidFill>
              <a:ln w="9525">
                <a:noFill/>
                <a:round/>
                <a:headEnd/>
                <a:tailEnd/>
              </a:ln>
            </p:spPr>
            <p:txBody>
              <a:bodyPr/>
              <a:lstStyle/>
              <a:p>
                <a:endParaRPr lang="en-US" dirty="0"/>
              </a:p>
            </p:txBody>
          </p:sp>
          <p:sp>
            <p:nvSpPr>
              <p:cNvPr id="122596" name="Freeform 740"/>
              <p:cNvSpPr>
                <a:spLocks/>
              </p:cNvSpPr>
              <p:nvPr/>
            </p:nvSpPr>
            <p:spPr bwMode="auto">
              <a:xfrm>
                <a:off x="662" y="3509"/>
                <a:ext cx="13" cy="80"/>
              </a:xfrm>
              <a:custGeom>
                <a:avLst/>
                <a:gdLst>
                  <a:gd name="T0" fmla="*/ 26 w 26"/>
                  <a:gd name="T1" fmla="*/ 9 h 159"/>
                  <a:gd name="T2" fmla="*/ 25 w 26"/>
                  <a:gd name="T3" fmla="*/ 6 h 159"/>
                  <a:gd name="T4" fmla="*/ 24 w 26"/>
                  <a:gd name="T5" fmla="*/ 3 h 159"/>
                  <a:gd name="T6" fmla="*/ 22 w 26"/>
                  <a:gd name="T7" fmla="*/ 1 h 159"/>
                  <a:gd name="T8" fmla="*/ 18 w 26"/>
                  <a:gd name="T9" fmla="*/ 0 h 159"/>
                  <a:gd name="T10" fmla="*/ 15 w 26"/>
                  <a:gd name="T11" fmla="*/ 1 h 159"/>
                  <a:gd name="T12" fmla="*/ 13 w 26"/>
                  <a:gd name="T13" fmla="*/ 2 h 159"/>
                  <a:gd name="T14" fmla="*/ 10 w 26"/>
                  <a:gd name="T15" fmla="*/ 6 h 159"/>
                  <a:gd name="T16" fmla="*/ 9 w 26"/>
                  <a:gd name="T17" fmla="*/ 9 h 159"/>
                  <a:gd name="T18" fmla="*/ 7 w 26"/>
                  <a:gd name="T19" fmla="*/ 45 h 159"/>
                  <a:gd name="T20" fmla="*/ 3 w 26"/>
                  <a:gd name="T21" fmla="*/ 80 h 159"/>
                  <a:gd name="T22" fmla="*/ 0 w 26"/>
                  <a:gd name="T23" fmla="*/ 117 h 159"/>
                  <a:gd name="T24" fmla="*/ 0 w 26"/>
                  <a:gd name="T25" fmla="*/ 153 h 159"/>
                  <a:gd name="T26" fmla="*/ 0 w 26"/>
                  <a:gd name="T27" fmla="*/ 155 h 159"/>
                  <a:gd name="T28" fmla="*/ 1 w 26"/>
                  <a:gd name="T29" fmla="*/ 158 h 159"/>
                  <a:gd name="T30" fmla="*/ 3 w 26"/>
                  <a:gd name="T31" fmla="*/ 159 h 159"/>
                  <a:gd name="T32" fmla="*/ 4 w 26"/>
                  <a:gd name="T33" fmla="*/ 159 h 159"/>
                  <a:gd name="T34" fmla="*/ 7 w 26"/>
                  <a:gd name="T35" fmla="*/ 159 h 159"/>
                  <a:gd name="T36" fmla="*/ 9 w 26"/>
                  <a:gd name="T37" fmla="*/ 158 h 159"/>
                  <a:gd name="T38" fmla="*/ 10 w 26"/>
                  <a:gd name="T39" fmla="*/ 155 h 159"/>
                  <a:gd name="T40" fmla="*/ 10 w 26"/>
                  <a:gd name="T41" fmla="*/ 153 h 159"/>
                  <a:gd name="T42" fmla="*/ 13 w 26"/>
                  <a:gd name="T43" fmla="*/ 138 h 159"/>
                  <a:gd name="T44" fmla="*/ 17 w 26"/>
                  <a:gd name="T45" fmla="*/ 100 h 159"/>
                  <a:gd name="T46" fmla="*/ 23 w 26"/>
                  <a:gd name="T47" fmla="*/ 53 h 159"/>
                  <a:gd name="T48" fmla="*/ 26 w 26"/>
                  <a:gd name="T49" fmla="*/ 9 h 1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
                  <a:gd name="T76" fmla="*/ 0 h 159"/>
                  <a:gd name="T77" fmla="*/ 26 w 26"/>
                  <a:gd name="T78" fmla="*/ 159 h 1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 h="159">
                    <a:moveTo>
                      <a:pt x="26" y="9"/>
                    </a:moveTo>
                    <a:lnTo>
                      <a:pt x="25" y="6"/>
                    </a:lnTo>
                    <a:lnTo>
                      <a:pt x="24" y="3"/>
                    </a:lnTo>
                    <a:lnTo>
                      <a:pt x="22" y="1"/>
                    </a:lnTo>
                    <a:lnTo>
                      <a:pt x="18" y="0"/>
                    </a:lnTo>
                    <a:lnTo>
                      <a:pt x="15" y="1"/>
                    </a:lnTo>
                    <a:lnTo>
                      <a:pt x="13" y="2"/>
                    </a:lnTo>
                    <a:lnTo>
                      <a:pt x="10" y="6"/>
                    </a:lnTo>
                    <a:lnTo>
                      <a:pt x="9" y="9"/>
                    </a:lnTo>
                    <a:lnTo>
                      <a:pt x="7" y="45"/>
                    </a:lnTo>
                    <a:lnTo>
                      <a:pt x="3" y="80"/>
                    </a:lnTo>
                    <a:lnTo>
                      <a:pt x="0" y="117"/>
                    </a:lnTo>
                    <a:lnTo>
                      <a:pt x="0" y="153"/>
                    </a:lnTo>
                    <a:lnTo>
                      <a:pt x="0" y="155"/>
                    </a:lnTo>
                    <a:lnTo>
                      <a:pt x="1" y="158"/>
                    </a:lnTo>
                    <a:lnTo>
                      <a:pt x="3" y="159"/>
                    </a:lnTo>
                    <a:lnTo>
                      <a:pt x="4" y="159"/>
                    </a:lnTo>
                    <a:lnTo>
                      <a:pt x="7" y="159"/>
                    </a:lnTo>
                    <a:lnTo>
                      <a:pt x="9" y="158"/>
                    </a:lnTo>
                    <a:lnTo>
                      <a:pt x="10" y="155"/>
                    </a:lnTo>
                    <a:lnTo>
                      <a:pt x="10" y="153"/>
                    </a:lnTo>
                    <a:lnTo>
                      <a:pt x="13" y="138"/>
                    </a:lnTo>
                    <a:lnTo>
                      <a:pt x="17" y="100"/>
                    </a:lnTo>
                    <a:lnTo>
                      <a:pt x="23" y="53"/>
                    </a:lnTo>
                    <a:lnTo>
                      <a:pt x="26" y="9"/>
                    </a:lnTo>
                    <a:close/>
                  </a:path>
                </a:pathLst>
              </a:custGeom>
              <a:solidFill>
                <a:srgbClr val="B7EACE"/>
              </a:solidFill>
              <a:ln w="9525">
                <a:noFill/>
                <a:round/>
                <a:headEnd/>
                <a:tailEnd/>
              </a:ln>
            </p:spPr>
            <p:txBody>
              <a:bodyPr/>
              <a:lstStyle/>
              <a:p>
                <a:endParaRPr lang="en-US" dirty="0"/>
              </a:p>
            </p:txBody>
          </p:sp>
          <p:sp>
            <p:nvSpPr>
              <p:cNvPr id="122597" name="Freeform 741"/>
              <p:cNvSpPr>
                <a:spLocks/>
              </p:cNvSpPr>
              <p:nvPr/>
            </p:nvSpPr>
            <p:spPr bwMode="auto">
              <a:xfrm>
                <a:off x="700" y="3524"/>
                <a:ext cx="24" cy="58"/>
              </a:xfrm>
              <a:custGeom>
                <a:avLst/>
                <a:gdLst>
                  <a:gd name="T0" fmla="*/ 48 w 48"/>
                  <a:gd name="T1" fmla="*/ 10 h 116"/>
                  <a:gd name="T2" fmla="*/ 48 w 48"/>
                  <a:gd name="T3" fmla="*/ 8 h 116"/>
                  <a:gd name="T4" fmla="*/ 48 w 48"/>
                  <a:gd name="T5" fmla="*/ 4 h 116"/>
                  <a:gd name="T6" fmla="*/ 46 w 48"/>
                  <a:gd name="T7" fmla="*/ 2 h 116"/>
                  <a:gd name="T8" fmla="*/ 44 w 48"/>
                  <a:gd name="T9" fmla="*/ 0 h 116"/>
                  <a:gd name="T10" fmla="*/ 40 w 48"/>
                  <a:gd name="T11" fmla="*/ 0 h 116"/>
                  <a:gd name="T12" fmla="*/ 37 w 48"/>
                  <a:gd name="T13" fmla="*/ 1 h 116"/>
                  <a:gd name="T14" fmla="*/ 34 w 48"/>
                  <a:gd name="T15" fmla="*/ 2 h 116"/>
                  <a:gd name="T16" fmla="*/ 33 w 48"/>
                  <a:gd name="T17" fmla="*/ 5 h 116"/>
                  <a:gd name="T18" fmla="*/ 24 w 48"/>
                  <a:gd name="T19" fmla="*/ 31 h 116"/>
                  <a:gd name="T20" fmla="*/ 17 w 48"/>
                  <a:gd name="T21" fmla="*/ 56 h 116"/>
                  <a:gd name="T22" fmla="*/ 9 w 48"/>
                  <a:gd name="T23" fmla="*/ 81 h 116"/>
                  <a:gd name="T24" fmla="*/ 1 w 48"/>
                  <a:gd name="T25" fmla="*/ 107 h 116"/>
                  <a:gd name="T26" fmla="*/ 0 w 48"/>
                  <a:gd name="T27" fmla="*/ 109 h 116"/>
                  <a:gd name="T28" fmla="*/ 0 w 48"/>
                  <a:gd name="T29" fmla="*/ 111 h 116"/>
                  <a:gd name="T30" fmla="*/ 1 w 48"/>
                  <a:gd name="T31" fmla="*/ 114 h 116"/>
                  <a:gd name="T32" fmla="*/ 3 w 48"/>
                  <a:gd name="T33" fmla="*/ 115 h 116"/>
                  <a:gd name="T34" fmla="*/ 6 w 48"/>
                  <a:gd name="T35" fmla="*/ 116 h 116"/>
                  <a:gd name="T36" fmla="*/ 8 w 48"/>
                  <a:gd name="T37" fmla="*/ 116 h 116"/>
                  <a:gd name="T38" fmla="*/ 10 w 48"/>
                  <a:gd name="T39" fmla="*/ 115 h 116"/>
                  <a:gd name="T40" fmla="*/ 11 w 48"/>
                  <a:gd name="T41" fmla="*/ 113 h 116"/>
                  <a:gd name="T42" fmla="*/ 13 w 48"/>
                  <a:gd name="T43" fmla="*/ 109 h 116"/>
                  <a:gd name="T44" fmla="*/ 15 w 48"/>
                  <a:gd name="T45" fmla="*/ 101 h 116"/>
                  <a:gd name="T46" fmla="*/ 19 w 48"/>
                  <a:gd name="T47" fmla="*/ 88 h 116"/>
                  <a:gd name="T48" fmla="*/ 25 w 48"/>
                  <a:gd name="T49" fmla="*/ 73 h 116"/>
                  <a:gd name="T50" fmla="*/ 31 w 48"/>
                  <a:gd name="T51" fmla="*/ 57 h 116"/>
                  <a:gd name="T52" fmla="*/ 37 w 48"/>
                  <a:gd name="T53" fmla="*/ 40 h 116"/>
                  <a:gd name="T54" fmla="*/ 42 w 48"/>
                  <a:gd name="T55" fmla="*/ 24 h 116"/>
                  <a:gd name="T56" fmla="*/ 48 w 48"/>
                  <a:gd name="T57" fmla="*/ 1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8"/>
                  <a:gd name="T88" fmla="*/ 0 h 116"/>
                  <a:gd name="T89" fmla="*/ 48 w 48"/>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8" h="116">
                    <a:moveTo>
                      <a:pt x="48" y="10"/>
                    </a:moveTo>
                    <a:lnTo>
                      <a:pt x="48" y="8"/>
                    </a:lnTo>
                    <a:lnTo>
                      <a:pt x="48" y="4"/>
                    </a:lnTo>
                    <a:lnTo>
                      <a:pt x="46" y="2"/>
                    </a:lnTo>
                    <a:lnTo>
                      <a:pt x="44" y="0"/>
                    </a:lnTo>
                    <a:lnTo>
                      <a:pt x="40" y="0"/>
                    </a:lnTo>
                    <a:lnTo>
                      <a:pt x="37" y="1"/>
                    </a:lnTo>
                    <a:lnTo>
                      <a:pt x="34" y="2"/>
                    </a:lnTo>
                    <a:lnTo>
                      <a:pt x="33" y="5"/>
                    </a:lnTo>
                    <a:lnTo>
                      <a:pt x="24" y="31"/>
                    </a:lnTo>
                    <a:lnTo>
                      <a:pt x="17" y="56"/>
                    </a:lnTo>
                    <a:lnTo>
                      <a:pt x="9" y="81"/>
                    </a:lnTo>
                    <a:lnTo>
                      <a:pt x="1" y="107"/>
                    </a:lnTo>
                    <a:lnTo>
                      <a:pt x="0" y="109"/>
                    </a:lnTo>
                    <a:lnTo>
                      <a:pt x="0" y="111"/>
                    </a:lnTo>
                    <a:lnTo>
                      <a:pt x="1" y="114"/>
                    </a:lnTo>
                    <a:lnTo>
                      <a:pt x="3" y="115"/>
                    </a:lnTo>
                    <a:lnTo>
                      <a:pt x="6" y="116"/>
                    </a:lnTo>
                    <a:lnTo>
                      <a:pt x="8" y="116"/>
                    </a:lnTo>
                    <a:lnTo>
                      <a:pt x="10" y="115"/>
                    </a:lnTo>
                    <a:lnTo>
                      <a:pt x="11" y="113"/>
                    </a:lnTo>
                    <a:lnTo>
                      <a:pt x="13" y="109"/>
                    </a:lnTo>
                    <a:lnTo>
                      <a:pt x="15" y="101"/>
                    </a:lnTo>
                    <a:lnTo>
                      <a:pt x="19" y="88"/>
                    </a:lnTo>
                    <a:lnTo>
                      <a:pt x="25" y="73"/>
                    </a:lnTo>
                    <a:lnTo>
                      <a:pt x="31" y="57"/>
                    </a:lnTo>
                    <a:lnTo>
                      <a:pt x="37" y="40"/>
                    </a:lnTo>
                    <a:lnTo>
                      <a:pt x="42" y="24"/>
                    </a:lnTo>
                    <a:lnTo>
                      <a:pt x="48" y="10"/>
                    </a:lnTo>
                    <a:close/>
                  </a:path>
                </a:pathLst>
              </a:custGeom>
              <a:solidFill>
                <a:srgbClr val="B7EACE"/>
              </a:solidFill>
              <a:ln w="9525">
                <a:noFill/>
                <a:round/>
                <a:headEnd/>
                <a:tailEnd/>
              </a:ln>
            </p:spPr>
            <p:txBody>
              <a:bodyPr/>
              <a:lstStyle/>
              <a:p>
                <a:endParaRPr lang="en-US" dirty="0"/>
              </a:p>
            </p:txBody>
          </p:sp>
          <p:sp>
            <p:nvSpPr>
              <p:cNvPr id="122598" name="Freeform 742"/>
              <p:cNvSpPr>
                <a:spLocks/>
              </p:cNvSpPr>
              <p:nvPr/>
            </p:nvSpPr>
            <p:spPr bwMode="auto">
              <a:xfrm>
                <a:off x="750" y="3550"/>
                <a:ext cx="61" cy="49"/>
              </a:xfrm>
              <a:custGeom>
                <a:avLst/>
                <a:gdLst>
                  <a:gd name="T0" fmla="*/ 116 w 122"/>
                  <a:gd name="T1" fmla="*/ 20 h 96"/>
                  <a:gd name="T2" fmla="*/ 120 w 122"/>
                  <a:gd name="T3" fmla="*/ 17 h 96"/>
                  <a:gd name="T4" fmla="*/ 122 w 122"/>
                  <a:gd name="T5" fmla="*/ 12 h 96"/>
                  <a:gd name="T6" fmla="*/ 122 w 122"/>
                  <a:gd name="T7" fmla="*/ 9 h 96"/>
                  <a:gd name="T8" fmla="*/ 120 w 122"/>
                  <a:gd name="T9" fmla="*/ 4 h 96"/>
                  <a:gd name="T10" fmla="*/ 116 w 122"/>
                  <a:gd name="T11" fmla="*/ 2 h 96"/>
                  <a:gd name="T12" fmla="*/ 113 w 122"/>
                  <a:gd name="T13" fmla="*/ 0 h 96"/>
                  <a:gd name="T14" fmla="*/ 108 w 122"/>
                  <a:gd name="T15" fmla="*/ 0 h 96"/>
                  <a:gd name="T16" fmla="*/ 104 w 122"/>
                  <a:gd name="T17" fmla="*/ 2 h 96"/>
                  <a:gd name="T18" fmla="*/ 89 w 122"/>
                  <a:gd name="T19" fmla="*/ 13 h 96"/>
                  <a:gd name="T20" fmla="*/ 70 w 122"/>
                  <a:gd name="T21" fmla="*/ 27 h 96"/>
                  <a:gd name="T22" fmla="*/ 52 w 122"/>
                  <a:gd name="T23" fmla="*/ 42 h 96"/>
                  <a:gd name="T24" fmla="*/ 35 w 122"/>
                  <a:gd name="T25" fmla="*/ 56 h 96"/>
                  <a:gd name="T26" fmla="*/ 20 w 122"/>
                  <a:gd name="T27" fmla="*/ 70 h 96"/>
                  <a:gd name="T28" fmla="*/ 7 w 122"/>
                  <a:gd name="T29" fmla="*/ 83 h 96"/>
                  <a:gd name="T30" fmla="*/ 0 w 122"/>
                  <a:gd name="T31" fmla="*/ 91 h 96"/>
                  <a:gd name="T32" fmla="*/ 0 w 122"/>
                  <a:gd name="T33" fmla="*/ 96 h 96"/>
                  <a:gd name="T34" fmla="*/ 8 w 122"/>
                  <a:gd name="T35" fmla="*/ 93 h 96"/>
                  <a:gd name="T36" fmla="*/ 18 w 122"/>
                  <a:gd name="T37" fmla="*/ 85 h 96"/>
                  <a:gd name="T38" fmla="*/ 33 w 122"/>
                  <a:gd name="T39" fmla="*/ 76 h 96"/>
                  <a:gd name="T40" fmla="*/ 50 w 122"/>
                  <a:gd name="T41" fmla="*/ 65 h 96"/>
                  <a:gd name="T42" fmla="*/ 67 w 122"/>
                  <a:gd name="T43" fmla="*/ 53 h 96"/>
                  <a:gd name="T44" fmla="*/ 84 w 122"/>
                  <a:gd name="T45" fmla="*/ 41 h 96"/>
                  <a:gd name="T46" fmla="*/ 100 w 122"/>
                  <a:gd name="T47" fmla="*/ 30 h 96"/>
                  <a:gd name="T48" fmla="*/ 116 w 122"/>
                  <a:gd name="T49" fmla="*/ 20 h 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2"/>
                  <a:gd name="T76" fmla="*/ 0 h 96"/>
                  <a:gd name="T77" fmla="*/ 122 w 122"/>
                  <a:gd name="T78" fmla="*/ 96 h 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2" h="96">
                    <a:moveTo>
                      <a:pt x="116" y="20"/>
                    </a:moveTo>
                    <a:lnTo>
                      <a:pt x="120" y="17"/>
                    </a:lnTo>
                    <a:lnTo>
                      <a:pt x="122" y="12"/>
                    </a:lnTo>
                    <a:lnTo>
                      <a:pt x="122" y="9"/>
                    </a:lnTo>
                    <a:lnTo>
                      <a:pt x="120" y="4"/>
                    </a:lnTo>
                    <a:lnTo>
                      <a:pt x="116" y="2"/>
                    </a:lnTo>
                    <a:lnTo>
                      <a:pt x="113" y="0"/>
                    </a:lnTo>
                    <a:lnTo>
                      <a:pt x="108" y="0"/>
                    </a:lnTo>
                    <a:lnTo>
                      <a:pt x="104" y="2"/>
                    </a:lnTo>
                    <a:lnTo>
                      <a:pt x="89" y="13"/>
                    </a:lnTo>
                    <a:lnTo>
                      <a:pt x="70" y="27"/>
                    </a:lnTo>
                    <a:lnTo>
                      <a:pt x="52" y="42"/>
                    </a:lnTo>
                    <a:lnTo>
                      <a:pt x="35" y="56"/>
                    </a:lnTo>
                    <a:lnTo>
                      <a:pt x="20" y="70"/>
                    </a:lnTo>
                    <a:lnTo>
                      <a:pt x="7" y="83"/>
                    </a:lnTo>
                    <a:lnTo>
                      <a:pt x="0" y="91"/>
                    </a:lnTo>
                    <a:lnTo>
                      <a:pt x="0" y="96"/>
                    </a:lnTo>
                    <a:lnTo>
                      <a:pt x="8" y="93"/>
                    </a:lnTo>
                    <a:lnTo>
                      <a:pt x="18" y="85"/>
                    </a:lnTo>
                    <a:lnTo>
                      <a:pt x="33" y="76"/>
                    </a:lnTo>
                    <a:lnTo>
                      <a:pt x="50" y="65"/>
                    </a:lnTo>
                    <a:lnTo>
                      <a:pt x="67" y="53"/>
                    </a:lnTo>
                    <a:lnTo>
                      <a:pt x="84" y="41"/>
                    </a:lnTo>
                    <a:lnTo>
                      <a:pt x="100" y="30"/>
                    </a:lnTo>
                    <a:lnTo>
                      <a:pt x="116" y="20"/>
                    </a:lnTo>
                    <a:close/>
                  </a:path>
                </a:pathLst>
              </a:custGeom>
              <a:solidFill>
                <a:srgbClr val="B7EACE"/>
              </a:solidFill>
              <a:ln w="9525">
                <a:noFill/>
                <a:round/>
                <a:headEnd/>
                <a:tailEnd/>
              </a:ln>
            </p:spPr>
            <p:txBody>
              <a:bodyPr/>
              <a:lstStyle/>
              <a:p>
                <a:endParaRPr lang="en-US" dirty="0"/>
              </a:p>
            </p:txBody>
          </p:sp>
          <p:sp>
            <p:nvSpPr>
              <p:cNvPr id="122599" name="Freeform 743"/>
              <p:cNvSpPr>
                <a:spLocks/>
              </p:cNvSpPr>
              <p:nvPr/>
            </p:nvSpPr>
            <p:spPr bwMode="auto">
              <a:xfrm>
                <a:off x="741" y="3541"/>
                <a:ext cx="61" cy="48"/>
              </a:xfrm>
              <a:custGeom>
                <a:avLst/>
                <a:gdLst>
                  <a:gd name="T0" fmla="*/ 117 w 122"/>
                  <a:gd name="T1" fmla="*/ 20 h 97"/>
                  <a:gd name="T2" fmla="*/ 120 w 122"/>
                  <a:gd name="T3" fmla="*/ 16 h 97"/>
                  <a:gd name="T4" fmla="*/ 122 w 122"/>
                  <a:gd name="T5" fmla="*/ 13 h 97"/>
                  <a:gd name="T6" fmla="*/ 122 w 122"/>
                  <a:gd name="T7" fmla="*/ 8 h 97"/>
                  <a:gd name="T8" fmla="*/ 120 w 122"/>
                  <a:gd name="T9" fmla="*/ 5 h 97"/>
                  <a:gd name="T10" fmla="*/ 116 w 122"/>
                  <a:gd name="T11" fmla="*/ 3 h 97"/>
                  <a:gd name="T12" fmla="*/ 113 w 122"/>
                  <a:gd name="T13" fmla="*/ 0 h 97"/>
                  <a:gd name="T14" fmla="*/ 108 w 122"/>
                  <a:gd name="T15" fmla="*/ 0 h 97"/>
                  <a:gd name="T16" fmla="*/ 105 w 122"/>
                  <a:gd name="T17" fmla="*/ 1 h 97"/>
                  <a:gd name="T18" fmla="*/ 88 w 122"/>
                  <a:gd name="T19" fmla="*/ 13 h 97"/>
                  <a:gd name="T20" fmla="*/ 71 w 122"/>
                  <a:gd name="T21" fmla="*/ 27 h 97"/>
                  <a:gd name="T22" fmla="*/ 53 w 122"/>
                  <a:gd name="T23" fmla="*/ 42 h 97"/>
                  <a:gd name="T24" fmla="*/ 35 w 122"/>
                  <a:gd name="T25" fmla="*/ 57 h 97"/>
                  <a:gd name="T26" fmla="*/ 21 w 122"/>
                  <a:gd name="T27" fmla="*/ 70 h 97"/>
                  <a:gd name="T28" fmla="*/ 8 w 122"/>
                  <a:gd name="T29" fmla="*/ 82 h 97"/>
                  <a:gd name="T30" fmla="*/ 1 w 122"/>
                  <a:gd name="T31" fmla="*/ 91 h 97"/>
                  <a:gd name="T32" fmla="*/ 0 w 122"/>
                  <a:gd name="T33" fmla="*/ 97 h 97"/>
                  <a:gd name="T34" fmla="*/ 8 w 122"/>
                  <a:gd name="T35" fmla="*/ 95 h 97"/>
                  <a:gd name="T36" fmla="*/ 19 w 122"/>
                  <a:gd name="T37" fmla="*/ 88 h 97"/>
                  <a:gd name="T38" fmla="*/ 33 w 122"/>
                  <a:gd name="T39" fmla="*/ 79 h 97"/>
                  <a:gd name="T40" fmla="*/ 49 w 122"/>
                  <a:gd name="T41" fmla="*/ 67 h 97"/>
                  <a:gd name="T42" fmla="*/ 67 w 122"/>
                  <a:gd name="T43" fmla="*/ 54 h 97"/>
                  <a:gd name="T44" fmla="*/ 84 w 122"/>
                  <a:gd name="T45" fmla="*/ 42 h 97"/>
                  <a:gd name="T46" fmla="*/ 101 w 122"/>
                  <a:gd name="T47" fmla="*/ 30 h 97"/>
                  <a:gd name="T48" fmla="*/ 117 w 122"/>
                  <a:gd name="T49" fmla="*/ 20 h 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2"/>
                  <a:gd name="T76" fmla="*/ 0 h 97"/>
                  <a:gd name="T77" fmla="*/ 122 w 122"/>
                  <a:gd name="T78" fmla="*/ 97 h 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2" h="97">
                    <a:moveTo>
                      <a:pt x="117" y="20"/>
                    </a:moveTo>
                    <a:lnTo>
                      <a:pt x="120" y="16"/>
                    </a:lnTo>
                    <a:lnTo>
                      <a:pt x="122" y="13"/>
                    </a:lnTo>
                    <a:lnTo>
                      <a:pt x="122" y="8"/>
                    </a:lnTo>
                    <a:lnTo>
                      <a:pt x="120" y="5"/>
                    </a:lnTo>
                    <a:lnTo>
                      <a:pt x="116" y="3"/>
                    </a:lnTo>
                    <a:lnTo>
                      <a:pt x="113" y="0"/>
                    </a:lnTo>
                    <a:lnTo>
                      <a:pt x="108" y="0"/>
                    </a:lnTo>
                    <a:lnTo>
                      <a:pt x="105" y="1"/>
                    </a:lnTo>
                    <a:lnTo>
                      <a:pt x="88" y="13"/>
                    </a:lnTo>
                    <a:lnTo>
                      <a:pt x="71" y="27"/>
                    </a:lnTo>
                    <a:lnTo>
                      <a:pt x="53" y="42"/>
                    </a:lnTo>
                    <a:lnTo>
                      <a:pt x="35" y="57"/>
                    </a:lnTo>
                    <a:lnTo>
                      <a:pt x="21" y="70"/>
                    </a:lnTo>
                    <a:lnTo>
                      <a:pt x="8" y="82"/>
                    </a:lnTo>
                    <a:lnTo>
                      <a:pt x="1" y="91"/>
                    </a:lnTo>
                    <a:lnTo>
                      <a:pt x="0" y="97"/>
                    </a:lnTo>
                    <a:lnTo>
                      <a:pt x="8" y="95"/>
                    </a:lnTo>
                    <a:lnTo>
                      <a:pt x="19" y="88"/>
                    </a:lnTo>
                    <a:lnTo>
                      <a:pt x="33" y="79"/>
                    </a:lnTo>
                    <a:lnTo>
                      <a:pt x="49" y="67"/>
                    </a:lnTo>
                    <a:lnTo>
                      <a:pt x="67" y="54"/>
                    </a:lnTo>
                    <a:lnTo>
                      <a:pt x="84" y="42"/>
                    </a:lnTo>
                    <a:lnTo>
                      <a:pt x="101" y="30"/>
                    </a:lnTo>
                    <a:lnTo>
                      <a:pt x="117" y="20"/>
                    </a:lnTo>
                    <a:close/>
                  </a:path>
                </a:pathLst>
              </a:custGeom>
              <a:solidFill>
                <a:srgbClr val="000000"/>
              </a:solidFill>
              <a:ln w="9525">
                <a:noFill/>
                <a:round/>
                <a:headEnd/>
                <a:tailEnd/>
              </a:ln>
            </p:spPr>
            <p:txBody>
              <a:bodyPr/>
              <a:lstStyle/>
              <a:p>
                <a:endParaRPr lang="en-US" dirty="0"/>
              </a:p>
            </p:txBody>
          </p:sp>
          <p:sp>
            <p:nvSpPr>
              <p:cNvPr id="122600" name="Freeform 744"/>
              <p:cNvSpPr>
                <a:spLocks/>
              </p:cNvSpPr>
              <p:nvPr/>
            </p:nvSpPr>
            <p:spPr bwMode="auto">
              <a:xfrm>
                <a:off x="500" y="3641"/>
                <a:ext cx="196" cy="113"/>
              </a:xfrm>
              <a:custGeom>
                <a:avLst/>
                <a:gdLst>
                  <a:gd name="T0" fmla="*/ 337 w 392"/>
                  <a:gd name="T1" fmla="*/ 34 h 224"/>
                  <a:gd name="T2" fmla="*/ 310 w 392"/>
                  <a:gd name="T3" fmla="*/ 20 h 224"/>
                  <a:gd name="T4" fmla="*/ 280 w 392"/>
                  <a:gd name="T5" fmla="*/ 11 h 224"/>
                  <a:gd name="T6" fmla="*/ 250 w 392"/>
                  <a:gd name="T7" fmla="*/ 4 h 224"/>
                  <a:gd name="T8" fmla="*/ 220 w 392"/>
                  <a:gd name="T9" fmla="*/ 1 h 224"/>
                  <a:gd name="T10" fmla="*/ 189 w 392"/>
                  <a:gd name="T11" fmla="*/ 0 h 224"/>
                  <a:gd name="T12" fmla="*/ 159 w 392"/>
                  <a:gd name="T13" fmla="*/ 1 h 224"/>
                  <a:gd name="T14" fmla="*/ 132 w 392"/>
                  <a:gd name="T15" fmla="*/ 3 h 224"/>
                  <a:gd name="T16" fmla="*/ 93 w 392"/>
                  <a:gd name="T17" fmla="*/ 10 h 224"/>
                  <a:gd name="T18" fmla="*/ 47 w 392"/>
                  <a:gd name="T19" fmla="*/ 31 h 224"/>
                  <a:gd name="T20" fmla="*/ 14 w 392"/>
                  <a:gd name="T21" fmla="*/ 65 h 224"/>
                  <a:gd name="T22" fmla="*/ 0 w 392"/>
                  <a:gd name="T23" fmla="*/ 110 h 224"/>
                  <a:gd name="T24" fmla="*/ 12 w 392"/>
                  <a:gd name="T25" fmla="*/ 153 h 224"/>
                  <a:gd name="T26" fmla="*/ 35 w 392"/>
                  <a:gd name="T27" fmla="*/ 179 h 224"/>
                  <a:gd name="T28" fmla="*/ 64 w 392"/>
                  <a:gd name="T29" fmla="*/ 198 h 224"/>
                  <a:gd name="T30" fmla="*/ 98 w 392"/>
                  <a:gd name="T31" fmla="*/ 210 h 224"/>
                  <a:gd name="T32" fmla="*/ 133 w 392"/>
                  <a:gd name="T33" fmla="*/ 218 h 224"/>
                  <a:gd name="T34" fmla="*/ 172 w 392"/>
                  <a:gd name="T35" fmla="*/ 223 h 224"/>
                  <a:gd name="T36" fmla="*/ 213 w 392"/>
                  <a:gd name="T37" fmla="*/ 224 h 224"/>
                  <a:gd name="T38" fmla="*/ 255 w 392"/>
                  <a:gd name="T39" fmla="*/ 222 h 224"/>
                  <a:gd name="T40" fmla="*/ 294 w 392"/>
                  <a:gd name="T41" fmla="*/ 216 h 224"/>
                  <a:gd name="T42" fmla="*/ 328 w 392"/>
                  <a:gd name="T43" fmla="*/ 207 h 224"/>
                  <a:gd name="T44" fmla="*/ 357 w 392"/>
                  <a:gd name="T45" fmla="*/ 195 h 224"/>
                  <a:gd name="T46" fmla="*/ 377 w 392"/>
                  <a:gd name="T47" fmla="*/ 180 h 224"/>
                  <a:gd name="T48" fmla="*/ 389 w 392"/>
                  <a:gd name="T49" fmla="*/ 154 h 224"/>
                  <a:gd name="T50" fmla="*/ 391 w 392"/>
                  <a:gd name="T51" fmla="*/ 126 h 224"/>
                  <a:gd name="T52" fmla="*/ 385 w 392"/>
                  <a:gd name="T53" fmla="*/ 116 h 224"/>
                  <a:gd name="T54" fmla="*/ 375 w 392"/>
                  <a:gd name="T55" fmla="*/ 102 h 224"/>
                  <a:gd name="T56" fmla="*/ 362 w 392"/>
                  <a:gd name="T57" fmla="*/ 92 h 224"/>
                  <a:gd name="T58" fmla="*/ 348 w 392"/>
                  <a:gd name="T59" fmla="*/ 84 h 224"/>
                  <a:gd name="T60" fmla="*/ 333 w 392"/>
                  <a:gd name="T61" fmla="*/ 82 h 224"/>
                  <a:gd name="T62" fmla="*/ 323 w 392"/>
                  <a:gd name="T63" fmla="*/ 88 h 224"/>
                  <a:gd name="T64" fmla="*/ 320 w 392"/>
                  <a:gd name="T65" fmla="*/ 101 h 224"/>
                  <a:gd name="T66" fmla="*/ 326 w 392"/>
                  <a:gd name="T67" fmla="*/ 111 h 224"/>
                  <a:gd name="T68" fmla="*/ 339 w 392"/>
                  <a:gd name="T69" fmla="*/ 116 h 224"/>
                  <a:gd name="T70" fmla="*/ 355 w 392"/>
                  <a:gd name="T71" fmla="*/ 128 h 224"/>
                  <a:gd name="T72" fmla="*/ 349 w 392"/>
                  <a:gd name="T73" fmla="*/ 155 h 224"/>
                  <a:gd name="T74" fmla="*/ 326 w 392"/>
                  <a:gd name="T75" fmla="*/ 171 h 224"/>
                  <a:gd name="T76" fmla="*/ 290 w 392"/>
                  <a:gd name="T77" fmla="*/ 181 h 224"/>
                  <a:gd name="T78" fmla="*/ 246 w 392"/>
                  <a:gd name="T79" fmla="*/ 187 h 224"/>
                  <a:gd name="T80" fmla="*/ 196 w 392"/>
                  <a:gd name="T81" fmla="*/ 187 h 224"/>
                  <a:gd name="T82" fmla="*/ 145 w 392"/>
                  <a:gd name="T83" fmla="*/ 180 h 224"/>
                  <a:gd name="T84" fmla="*/ 98 w 392"/>
                  <a:gd name="T85" fmla="*/ 166 h 224"/>
                  <a:gd name="T86" fmla="*/ 58 w 392"/>
                  <a:gd name="T87" fmla="*/ 143 h 224"/>
                  <a:gd name="T88" fmla="*/ 36 w 392"/>
                  <a:gd name="T89" fmla="*/ 115 h 224"/>
                  <a:gd name="T90" fmla="*/ 45 w 392"/>
                  <a:gd name="T91" fmla="*/ 77 h 224"/>
                  <a:gd name="T92" fmla="*/ 72 w 392"/>
                  <a:gd name="T93" fmla="*/ 54 h 224"/>
                  <a:gd name="T94" fmla="*/ 105 w 392"/>
                  <a:gd name="T95" fmla="*/ 38 h 224"/>
                  <a:gd name="T96" fmla="*/ 140 w 392"/>
                  <a:gd name="T97" fmla="*/ 29 h 224"/>
                  <a:gd name="T98" fmla="*/ 176 w 392"/>
                  <a:gd name="T99" fmla="*/ 26 h 224"/>
                  <a:gd name="T100" fmla="*/ 214 w 392"/>
                  <a:gd name="T101" fmla="*/ 27 h 224"/>
                  <a:gd name="T102" fmla="*/ 251 w 392"/>
                  <a:gd name="T103" fmla="*/ 32 h 224"/>
                  <a:gd name="T104" fmla="*/ 289 w 392"/>
                  <a:gd name="T105" fmla="*/ 38 h 224"/>
                  <a:gd name="T106" fmla="*/ 325 w 392"/>
                  <a:gd name="T107" fmla="*/ 44 h 224"/>
                  <a:gd name="T108" fmla="*/ 345 w 392"/>
                  <a:gd name="T109" fmla="*/ 47 h 224"/>
                  <a:gd name="T110" fmla="*/ 348 w 392"/>
                  <a:gd name="T111" fmla="*/ 43 h 2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92"/>
                  <a:gd name="T169" fmla="*/ 0 h 224"/>
                  <a:gd name="T170" fmla="*/ 392 w 392"/>
                  <a:gd name="T171" fmla="*/ 224 h 2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92" h="224">
                    <a:moveTo>
                      <a:pt x="349" y="42"/>
                    </a:moveTo>
                    <a:lnTo>
                      <a:pt x="337" y="34"/>
                    </a:lnTo>
                    <a:lnTo>
                      <a:pt x="324" y="27"/>
                    </a:lnTo>
                    <a:lnTo>
                      <a:pt x="310" y="20"/>
                    </a:lnTo>
                    <a:lnTo>
                      <a:pt x="295" y="16"/>
                    </a:lnTo>
                    <a:lnTo>
                      <a:pt x="280" y="11"/>
                    </a:lnTo>
                    <a:lnTo>
                      <a:pt x="265" y="8"/>
                    </a:lnTo>
                    <a:lnTo>
                      <a:pt x="250" y="4"/>
                    </a:lnTo>
                    <a:lnTo>
                      <a:pt x="235" y="2"/>
                    </a:lnTo>
                    <a:lnTo>
                      <a:pt x="220" y="1"/>
                    </a:lnTo>
                    <a:lnTo>
                      <a:pt x="204" y="0"/>
                    </a:lnTo>
                    <a:lnTo>
                      <a:pt x="189" y="0"/>
                    </a:lnTo>
                    <a:lnTo>
                      <a:pt x="174" y="0"/>
                    </a:lnTo>
                    <a:lnTo>
                      <a:pt x="159" y="1"/>
                    </a:lnTo>
                    <a:lnTo>
                      <a:pt x="145" y="1"/>
                    </a:lnTo>
                    <a:lnTo>
                      <a:pt x="132" y="3"/>
                    </a:lnTo>
                    <a:lnTo>
                      <a:pt x="118" y="4"/>
                    </a:lnTo>
                    <a:lnTo>
                      <a:pt x="93" y="10"/>
                    </a:lnTo>
                    <a:lnTo>
                      <a:pt x="69" y="18"/>
                    </a:lnTo>
                    <a:lnTo>
                      <a:pt x="47" y="31"/>
                    </a:lnTo>
                    <a:lnTo>
                      <a:pt x="29" y="47"/>
                    </a:lnTo>
                    <a:lnTo>
                      <a:pt x="14" y="65"/>
                    </a:lnTo>
                    <a:lnTo>
                      <a:pt x="4" y="86"/>
                    </a:lnTo>
                    <a:lnTo>
                      <a:pt x="0" y="110"/>
                    </a:lnTo>
                    <a:lnTo>
                      <a:pt x="5" y="135"/>
                    </a:lnTo>
                    <a:lnTo>
                      <a:pt x="12" y="153"/>
                    </a:lnTo>
                    <a:lnTo>
                      <a:pt x="22" y="166"/>
                    </a:lnTo>
                    <a:lnTo>
                      <a:pt x="35" y="179"/>
                    </a:lnTo>
                    <a:lnTo>
                      <a:pt x="49" y="190"/>
                    </a:lnTo>
                    <a:lnTo>
                      <a:pt x="64" y="198"/>
                    </a:lnTo>
                    <a:lnTo>
                      <a:pt x="81" y="204"/>
                    </a:lnTo>
                    <a:lnTo>
                      <a:pt x="98" y="210"/>
                    </a:lnTo>
                    <a:lnTo>
                      <a:pt x="115" y="215"/>
                    </a:lnTo>
                    <a:lnTo>
                      <a:pt x="133" y="218"/>
                    </a:lnTo>
                    <a:lnTo>
                      <a:pt x="152" y="222"/>
                    </a:lnTo>
                    <a:lnTo>
                      <a:pt x="172" y="223"/>
                    </a:lnTo>
                    <a:lnTo>
                      <a:pt x="193" y="224"/>
                    </a:lnTo>
                    <a:lnTo>
                      <a:pt x="213" y="224"/>
                    </a:lnTo>
                    <a:lnTo>
                      <a:pt x="234" y="223"/>
                    </a:lnTo>
                    <a:lnTo>
                      <a:pt x="255" y="222"/>
                    </a:lnTo>
                    <a:lnTo>
                      <a:pt x="274" y="219"/>
                    </a:lnTo>
                    <a:lnTo>
                      <a:pt x="294" y="216"/>
                    </a:lnTo>
                    <a:lnTo>
                      <a:pt x="312" y="211"/>
                    </a:lnTo>
                    <a:lnTo>
                      <a:pt x="328" y="207"/>
                    </a:lnTo>
                    <a:lnTo>
                      <a:pt x="343" y="201"/>
                    </a:lnTo>
                    <a:lnTo>
                      <a:pt x="357" y="195"/>
                    </a:lnTo>
                    <a:lnTo>
                      <a:pt x="369" y="187"/>
                    </a:lnTo>
                    <a:lnTo>
                      <a:pt x="377" y="180"/>
                    </a:lnTo>
                    <a:lnTo>
                      <a:pt x="383" y="171"/>
                    </a:lnTo>
                    <a:lnTo>
                      <a:pt x="389" y="154"/>
                    </a:lnTo>
                    <a:lnTo>
                      <a:pt x="392" y="138"/>
                    </a:lnTo>
                    <a:lnTo>
                      <a:pt x="391" y="126"/>
                    </a:lnTo>
                    <a:lnTo>
                      <a:pt x="389" y="122"/>
                    </a:lnTo>
                    <a:lnTo>
                      <a:pt x="385" y="116"/>
                    </a:lnTo>
                    <a:lnTo>
                      <a:pt x="380" y="109"/>
                    </a:lnTo>
                    <a:lnTo>
                      <a:pt x="375" y="102"/>
                    </a:lnTo>
                    <a:lnTo>
                      <a:pt x="369" y="96"/>
                    </a:lnTo>
                    <a:lnTo>
                      <a:pt x="362" y="92"/>
                    </a:lnTo>
                    <a:lnTo>
                      <a:pt x="355" y="87"/>
                    </a:lnTo>
                    <a:lnTo>
                      <a:pt x="348" y="84"/>
                    </a:lnTo>
                    <a:lnTo>
                      <a:pt x="340" y="82"/>
                    </a:lnTo>
                    <a:lnTo>
                      <a:pt x="333" y="82"/>
                    </a:lnTo>
                    <a:lnTo>
                      <a:pt x="327" y="85"/>
                    </a:lnTo>
                    <a:lnTo>
                      <a:pt x="323" y="88"/>
                    </a:lnTo>
                    <a:lnTo>
                      <a:pt x="320" y="94"/>
                    </a:lnTo>
                    <a:lnTo>
                      <a:pt x="320" y="101"/>
                    </a:lnTo>
                    <a:lnTo>
                      <a:pt x="322" y="107"/>
                    </a:lnTo>
                    <a:lnTo>
                      <a:pt x="326" y="111"/>
                    </a:lnTo>
                    <a:lnTo>
                      <a:pt x="332" y="114"/>
                    </a:lnTo>
                    <a:lnTo>
                      <a:pt x="339" y="116"/>
                    </a:lnTo>
                    <a:lnTo>
                      <a:pt x="347" y="120"/>
                    </a:lnTo>
                    <a:lnTo>
                      <a:pt x="355" y="128"/>
                    </a:lnTo>
                    <a:lnTo>
                      <a:pt x="355" y="146"/>
                    </a:lnTo>
                    <a:lnTo>
                      <a:pt x="349" y="155"/>
                    </a:lnTo>
                    <a:lnTo>
                      <a:pt x="340" y="163"/>
                    </a:lnTo>
                    <a:lnTo>
                      <a:pt x="326" y="171"/>
                    </a:lnTo>
                    <a:lnTo>
                      <a:pt x="310" y="177"/>
                    </a:lnTo>
                    <a:lnTo>
                      <a:pt x="290" y="181"/>
                    </a:lnTo>
                    <a:lnTo>
                      <a:pt x="269" y="185"/>
                    </a:lnTo>
                    <a:lnTo>
                      <a:pt x="246" y="187"/>
                    </a:lnTo>
                    <a:lnTo>
                      <a:pt x="221" y="187"/>
                    </a:lnTo>
                    <a:lnTo>
                      <a:pt x="196" y="187"/>
                    </a:lnTo>
                    <a:lnTo>
                      <a:pt x="171" y="184"/>
                    </a:lnTo>
                    <a:lnTo>
                      <a:pt x="145" y="180"/>
                    </a:lnTo>
                    <a:lnTo>
                      <a:pt x="121" y="173"/>
                    </a:lnTo>
                    <a:lnTo>
                      <a:pt x="98" y="166"/>
                    </a:lnTo>
                    <a:lnTo>
                      <a:pt x="77" y="156"/>
                    </a:lnTo>
                    <a:lnTo>
                      <a:pt x="58" y="143"/>
                    </a:lnTo>
                    <a:lnTo>
                      <a:pt x="42" y="130"/>
                    </a:lnTo>
                    <a:lnTo>
                      <a:pt x="36" y="115"/>
                    </a:lnTo>
                    <a:lnTo>
                      <a:pt x="38" y="95"/>
                    </a:lnTo>
                    <a:lnTo>
                      <a:pt x="45" y="77"/>
                    </a:lnTo>
                    <a:lnTo>
                      <a:pt x="55" y="64"/>
                    </a:lnTo>
                    <a:lnTo>
                      <a:pt x="72" y="54"/>
                    </a:lnTo>
                    <a:lnTo>
                      <a:pt x="88" y="44"/>
                    </a:lnTo>
                    <a:lnTo>
                      <a:pt x="105" y="38"/>
                    </a:lnTo>
                    <a:lnTo>
                      <a:pt x="122" y="33"/>
                    </a:lnTo>
                    <a:lnTo>
                      <a:pt x="140" y="29"/>
                    </a:lnTo>
                    <a:lnTo>
                      <a:pt x="158" y="27"/>
                    </a:lnTo>
                    <a:lnTo>
                      <a:pt x="176" y="26"/>
                    </a:lnTo>
                    <a:lnTo>
                      <a:pt x="195" y="26"/>
                    </a:lnTo>
                    <a:lnTo>
                      <a:pt x="214" y="27"/>
                    </a:lnTo>
                    <a:lnTo>
                      <a:pt x="233" y="29"/>
                    </a:lnTo>
                    <a:lnTo>
                      <a:pt x="251" y="32"/>
                    </a:lnTo>
                    <a:lnTo>
                      <a:pt x="270" y="34"/>
                    </a:lnTo>
                    <a:lnTo>
                      <a:pt x="289" y="38"/>
                    </a:lnTo>
                    <a:lnTo>
                      <a:pt x="308" y="41"/>
                    </a:lnTo>
                    <a:lnTo>
                      <a:pt x="325" y="44"/>
                    </a:lnTo>
                    <a:lnTo>
                      <a:pt x="343" y="48"/>
                    </a:lnTo>
                    <a:lnTo>
                      <a:pt x="345" y="47"/>
                    </a:lnTo>
                    <a:lnTo>
                      <a:pt x="347" y="44"/>
                    </a:lnTo>
                    <a:lnTo>
                      <a:pt x="348" y="43"/>
                    </a:lnTo>
                    <a:lnTo>
                      <a:pt x="349" y="42"/>
                    </a:lnTo>
                    <a:close/>
                  </a:path>
                </a:pathLst>
              </a:custGeom>
              <a:solidFill>
                <a:srgbClr val="000000"/>
              </a:solidFill>
              <a:ln w="9525">
                <a:noFill/>
                <a:round/>
                <a:headEnd/>
                <a:tailEnd/>
              </a:ln>
            </p:spPr>
            <p:txBody>
              <a:bodyPr/>
              <a:lstStyle/>
              <a:p>
                <a:endParaRPr lang="en-US" dirty="0"/>
              </a:p>
            </p:txBody>
          </p:sp>
          <p:sp>
            <p:nvSpPr>
              <p:cNvPr id="122601" name="Freeform 745"/>
              <p:cNvSpPr>
                <a:spLocks/>
              </p:cNvSpPr>
              <p:nvPr/>
            </p:nvSpPr>
            <p:spPr bwMode="auto">
              <a:xfrm>
                <a:off x="477" y="3665"/>
                <a:ext cx="39" cy="10"/>
              </a:xfrm>
              <a:custGeom>
                <a:avLst/>
                <a:gdLst>
                  <a:gd name="T0" fmla="*/ 68 w 77"/>
                  <a:gd name="T1" fmla="*/ 19 h 19"/>
                  <a:gd name="T2" fmla="*/ 72 w 77"/>
                  <a:gd name="T3" fmla="*/ 18 h 19"/>
                  <a:gd name="T4" fmla="*/ 75 w 77"/>
                  <a:gd name="T5" fmla="*/ 16 h 19"/>
                  <a:gd name="T6" fmla="*/ 76 w 77"/>
                  <a:gd name="T7" fmla="*/ 12 h 19"/>
                  <a:gd name="T8" fmla="*/ 77 w 77"/>
                  <a:gd name="T9" fmla="*/ 9 h 19"/>
                  <a:gd name="T10" fmla="*/ 76 w 77"/>
                  <a:gd name="T11" fmla="*/ 6 h 19"/>
                  <a:gd name="T12" fmla="*/ 74 w 77"/>
                  <a:gd name="T13" fmla="*/ 2 h 19"/>
                  <a:gd name="T14" fmla="*/ 72 w 77"/>
                  <a:gd name="T15" fmla="*/ 1 h 19"/>
                  <a:gd name="T16" fmla="*/ 67 w 77"/>
                  <a:gd name="T17" fmla="*/ 0 h 19"/>
                  <a:gd name="T18" fmla="*/ 58 w 77"/>
                  <a:gd name="T19" fmla="*/ 1 h 19"/>
                  <a:gd name="T20" fmla="*/ 49 w 77"/>
                  <a:gd name="T21" fmla="*/ 1 h 19"/>
                  <a:gd name="T22" fmla="*/ 40 w 77"/>
                  <a:gd name="T23" fmla="*/ 1 h 19"/>
                  <a:gd name="T24" fmla="*/ 32 w 77"/>
                  <a:gd name="T25" fmla="*/ 1 h 19"/>
                  <a:gd name="T26" fmla="*/ 25 w 77"/>
                  <a:gd name="T27" fmla="*/ 2 h 19"/>
                  <a:gd name="T28" fmla="*/ 17 w 77"/>
                  <a:gd name="T29" fmla="*/ 3 h 19"/>
                  <a:gd name="T30" fmla="*/ 9 w 77"/>
                  <a:gd name="T31" fmla="*/ 6 h 19"/>
                  <a:gd name="T32" fmla="*/ 0 w 77"/>
                  <a:gd name="T33" fmla="*/ 10 h 19"/>
                  <a:gd name="T34" fmla="*/ 1 w 77"/>
                  <a:gd name="T35" fmla="*/ 11 h 19"/>
                  <a:gd name="T36" fmla="*/ 6 w 77"/>
                  <a:gd name="T37" fmla="*/ 12 h 19"/>
                  <a:gd name="T38" fmla="*/ 12 w 77"/>
                  <a:gd name="T39" fmla="*/ 14 h 19"/>
                  <a:gd name="T40" fmla="*/ 20 w 77"/>
                  <a:gd name="T41" fmla="*/ 15 h 19"/>
                  <a:gd name="T42" fmla="*/ 30 w 77"/>
                  <a:gd name="T43" fmla="*/ 17 h 19"/>
                  <a:gd name="T44" fmla="*/ 42 w 77"/>
                  <a:gd name="T45" fmla="*/ 18 h 19"/>
                  <a:gd name="T46" fmla="*/ 54 w 77"/>
                  <a:gd name="T47" fmla="*/ 19 h 19"/>
                  <a:gd name="T48" fmla="*/ 68 w 77"/>
                  <a:gd name="T49" fmla="*/ 19 h 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7"/>
                  <a:gd name="T76" fmla="*/ 0 h 19"/>
                  <a:gd name="T77" fmla="*/ 77 w 77"/>
                  <a:gd name="T78" fmla="*/ 19 h 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7" h="19">
                    <a:moveTo>
                      <a:pt x="68" y="19"/>
                    </a:moveTo>
                    <a:lnTo>
                      <a:pt x="72" y="18"/>
                    </a:lnTo>
                    <a:lnTo>
                      <a:pt x="75" y="16"/>
                    </a:lnTo>
                    <a:lnTo>
                      <a:pt x="76" y="12"/>
                    </a:lnTo>
                    <a:lnTo>
                      <a:pt x="77" y="9"/>
                    </a:lnTo>
                    <a:lnTo>
                      <a:pt x="76" y="6"/>
                    </a:lnTo>
                    <a:lnTo>
                      <a:pt x="74" y="2"/>
                    </a:lnTo>
                    <a:lnTo>
                      <a:pt x="72" y="1"/>
                    </a:lnTo>
                    <a:lnTo>
                      <a:pt x="67" y="0"/>
                    </a:lnTo>
                    <a:lnTo>
                      <a:pt x="58" y="1"/>
                    </a:lnTo>
                    <a:lnTo>
                      <a:pt x="49" y="1"/>
                    </a:lnTo>
                    <a:lnTo>
                      <a:pt x="40" y="1"/>
                    </a:lnTo>
                    <a:lnTo>
                      <a:pt x="32" y="1"/>
                    </a:lnTo>
                    <a:lnTo>
                      <a:pt x="25" y="2"/>
                    </a:lnTo>
                    <a:lnTo>
                      <a:pt x="17" y="3"/>
                    </a:lnTo>
                    <a:lnTo>
                      <a:pt x="9" y="6"/>
                    </a:lnTo>
                    <a:lnTo>
                      <a:pt x="0" y="10"/>
                    </a:lnTo>
                    <a:lnTo>
                      <a:pt x="1" y="11"/>
                    </a:lnTo>
                    <a:lnTo>
                      <a:pt x="6" y="12"/>
                    </a:lnTo>
                    <a:lnTo>
                      <a:pt x="12" y="14"/>
                    </a:lnTo>
                    <a:lnTo>
                      <a:pt x="20" y="15"/>
                    </a:lnTo>
                    <a:lnTo>
                      <a:pt x="30" y="17"/>
                    </a:lnTo>
                    <a:lnTo>
                      <a:pt x="42" y="18"/>
                    </a:lnTo>
                    <a:lnTo>
                      <a:pt x="54" y="19"/>
                    </a:lnTo>
                    <a:lnTo>
                      <a:pt x="68" y="19"/>
                    </a:lnTo>
                    <a:close/>
                  </a:path>
                </a:pathLst>
              </a:custGeom>
              <a:solidFill>
                <a:srgbClr val="000000"/>
              </a:solidFill>
              <a:ln w="9525">
                <a:noFill/>
                <a:round/>
                <a:headEnd/>
                <a:tailEnd/>
              </a:ln>
            </p:spPr>
            <p:txBody>
              <a:bodyPr/>
              <a:lstStyle/>
              <a:p>
                <a:endParaRPr lang="en-US" dirty="0"/>
              </a:p>
            </p:txBody>
          </p:sp>
          <p:sp>
            <p:nvSpPr>
              <p:cNvPr id="122602" name="Freeform 746"/>
              <p:cNvSpPr>
                <a:spLocks/>
              </p:cNvSpPr>
              <p:nvPr/>
            </p:nvSpPr>
            <p:spPr bwMode="auto">
              <a:xfrm>
                <a:off x="409" y="3596"/>
                <a:ext cx="376" cy="216"/>
              </a:xfrm>
              <a:custGeom>
                <a:avLst/>
                <a:gdLst>
                  <a:gd name="T0" fmla="*/ 434 w 751"/>
                  <a:gd name="T1" fmla="*/ 17 h 430"/>
                  <a:gd name="T2" fmla="*/ 510 w 751"/>
                  <a:gd name="T3" fmla="*/ 0 h 430"/>
                  <a:gd name="T4" fmla="*/ 591 w 751"/>
                  <a:gd name="T5" fmla="*/ 8 h 430"/>
                  <a:gd name="T6" fmla="*/ 654 w 751"/>
                  <a:gd name="T7" fmla="*/ 38 h 430"/>
                  <a:gd name="T8" fmla="*/ 671 w 751"/>
                  <a:gd name="T9" fmla="*/ 65 h 430"/>
                  <a:gd name="T10" fmla="*/ 639 w 751"/>
                  <a:gd name="T11" fmla="*/ 96 h 430"/>
                  <a:gd name="T12" fmla="*/ 596 w 751"/>
                  <a:gd name="T13" fmla="*/ 126 h 430"/>
                  <a:gd name="T14" fmla="*/ 661 w 751"/>
                  <a:gd name="T15" fmla="*/ 153 h 430"/>
                  <a:gd name="T16" fmla="*/ 720 w 751"/>
                  <a:gd name="T17" fmla="*/ 179 h 430"/>
                  <a:gd name="T18" fmla="*/ 736 w 751"/>
                  <a:gd name="T19" fmla="*/ 167 h 430"/>
                  <a:gd name="T20" fmla="*/ 751 w 751"/>
                  <a:gd name="T21" fmla="*/ 177 h 430"/>
                  <a:gd name="T22" fmla="*/ 725 w 751"/>
                  <a:gd name="T23" fmla="*/ 284 h 430"/>
                  <a:gd name="T24" fmla="*/ 697 w 751"/>
                  <a:gd name="T25" fmla="*/ 400 h 430"/>
                  <a:gd name="T26" fmla="*/ 675 w 751"/>
                  <a:gd name="T27" fmla="*/ 419 h 430"/>
                  <a:gd name="T28" fmla="*/ 659 w 751"/>
                  <a:gd name="T29" fmla="*/ 403 h 430"/>
                  <a:gd name="T30" fmla="*/ 618 w 751"/>
                  <a:gd name="T31" fmla="*/ 391 h 430"/>
                  <a:gd name="T32" fmla="*/ 566 w 751"/>
                  <a:gd name="T33" fmla="*/ 402 h 430"/>
                  <a:gd name="T34" fmla="*/ 535 w 751"/>
                  <a:gd name="T35" fmla="*/ 430 h 430"/>
                  <a:gd name="T36" fmla="*/ 516 w 751"/>
                  <a:gd name="T37" fmla="*/ 427 h 430"/>
                  <a:gd name="T38" fmla="*/ 431 w 751"/>
                  <a:gd name="T39" fmla="*/ 418 h 430"/>
                  <a:gd name="T40" fmla="*/ 319 w 751"/>
                  <a:gd name="T41" fmla="*/ 414 h 430"/>
                  <a:gd name="T42" fmla="*/ 208 w 751"/>
                  <a:gd name="T43" fmla="*/ 412 h 430"/>
                  <a:gd name="T44" fmla="*/ 95 w 751"/>
                  <a:gd name="T45" fmla="*/ 405 h 430"/>
                  <a:gd name="T46" fmla="*/ 44 w 751"/>
                  <a:gd name="T47" fmla="*/ 400 h 430"/>
                  <a:gd name="T48" fmla="*/ 17 w 751"/>
                  <a:gd name="T49" fmla="*/ 390 h 430"/>
                  <a:gd name="T50" fmla="*/ 1 w 751"/>
                  <a:gd name="T51" fmla="*/ 376 h 430"/>
                  <a:gd name="T52" fmla="*/ 34 w 751"/>
                  <a:gd name="T53" fmla="*/ 278 h 430"/>
                  <a:gd name="T54" fmla="*/ 105 w 751"/>
                  <a:gd name="T55" fmla="*/ 180 h 430"/>
                  <a:gd name="T56" fmla="*/ 89 w 751"/>
                  <a:gd name="T57" fmla="*/ 229 h 430"/>
                  <a:gd name="T58" fmla="*/ 36 w 751"/>
                  <a:gd name="T59" fmla="*/ 347 h 430"/>
                  <a:gd name="T60" fmla="*/ 121 w 751"/>
                  <a:gd name="T61" fmla="*/ 381 h 430"/>
                  <a:gd name="T62" fmla="*/ 247 w 751"/>
                  <a:gd name="T63" fmla="*/ 382 h 430"/>
                  <a:gd name="T64" fmla="*/ 371 w 751"/>
                  <a:gd name="T65" fmla="*/ 382 h 430"/>
                  <a:gd name="T66" fmla="*/ 497 w 751"/>
                  <a:gd name="T67" fmla="*/ 392 h 430"/>
                  <a:gd name="T68" fmla="*/ 567 w 751"/>
                  <a:gd name="T69" fmla="*/ 365 h 430"/>
                  <a:gd name="T70" fmla="*/ 630 w 751"/>
                  <a:gd name="T71" fmla="*/ 360 h 430"/>
                  <a:gd name="T72" fmla="*/ 665 w 751"/>
                  <a:gd name="T73" fmla="*/ 351 h 430"/>
                  <a:gd name="T74" fmla="*/ 692 w 751"/>
                  <a:gd name="T75" fmla="*/ 254 h 430"/>
                  <a:gd name="T76" fmla="*/ 697 w 751"/>
                  <a:gd name="T77" fmla="*/ 195 h 430"/>
                  <a:gd name="T78" fmla="*/ 611 w 751"/>
                  <a:gd name="T79" fmla="*/ 174 h 430"/>
                  <a:gd name="T80" fmla="*/ 554 w 751"/>
                  <a:gd name="T81" fmla="*/ 163 h 430"/>
                  <a:gd name="T82" fmla="*/ 552 w 751"/>
                  <a:gd name="T83" fmla="*/ 140 h 430"/>
                  <a:gd name="T84" fmla="*/ 565 w 751"/>
                  <a:gd name="T85" fmla="*/ 132 h 430"/>
                  <a:gd name="T86" fmla="*/ 591 w 751"/>
                  <a:gd name="T87" fmla="*/ 113 h 430"/>
                  <a:gd name="T88" fmla="*/ 628 w 751"/>
                  <a:gd name="T89" fmla="*/ 86 h 430"/>
                  <a:gd name="T90" fmla="*/ 624 w 751"/>
                  <a:gd name="T91" fmla="*/ 53 h 430"/>
                  <a:gd name="T92" fmla="*/ 565 w 751"/>
                  <a:gd name="T93" fmla="*/ 31 h 430"/>
                  <a:gd name="T94" fmla="*/ 493 w 751"/>
                  <a:gd name="T95" fmla="*/ 26 h 430"/>
                  <a:gd name="T96" fmla="*/ 426 w 751"/>
                  <a:gd name="T97" fmla="*/ 39 h 430"/>
                  <a:gd name="T98" fmla="*/ 394 w 751"/>
                  <a:gd name="T99" fmla="*/ 94 h 430"/>
                  <a:gd name="T100" fmla="*/ 384 w 751"/>
                  <a:gd name="T101" fmla="*/ 84 h 430"/>
                  <a:gd name="T102" fmla="*/ 385 w 751"/>
                  <a:gd name="T103" fmla="*/ 48 h 43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51"/>
                  <a:gd name="T157" fmla="*/ 0 h 430"/>
                  <a:gd name="T158" fmla="*/ 751 w 751"/>
                  <a:gd name="T159" fmla="*/ 430 h 43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51" h="430">
                    <a:moveTo>
                      <a:pt x="393" y="46"/>
                    </a:moveTo>
                    <a:lnTo>
                      <a:pt x="404" y="34"/>
                    </a:lnTo>
                    <a:lnTo>
                      <a:pt x="418" y="25"/>
                    </a:lnTo>
                    <a:lnTo>
                      <a:pt x="434" y="17"/>
                    </a:lnTo>
                    <a:lnTo>
                      <a:pt x="452" y="10"/>
                    </a:lnTo>
                    <a:lnTo>
                      <a:pt x="471" y="5"/>
                    </a:lnTo>
                    <a:lnTo>
                      <a:pt x="491" y="2"/>
                    </a:lnTo>
                    <a:lnTo>
                      <a:pt x="510" y="0"/>
                    </a:lnTo>
                    <a:lnTo>
                      <a:pt x="531" y="0"/>
                    </a:lnTo>
                    <a:lnTo>
                      <a:pt x="552" y="1"/>
                    </a:lnTo>
                    <a:lnTo>
                      <a:pt x="571" y="3"/>
                    </a:lnTo>
                    <a:lnTo>
                      <a:pt x="591" y="8"/>
                    </a:lnTo>
                    <a:lnTo>
                      <a:pt x="610" y="12"/>
                    </a:lnTo>
                    <a:lnTo>
                      <a:pt x="627" y="19"/>
                    </a:lnTo>
                    <a:lnTo>
                      <a:pt x="642" y="27"/>
                    </a:lnTo>
                    <a:lnTo>
                      <a:pt x="654" y="38"/>
                    </a:lnTo>
                    <a:lnTo>
                      <a:pt x="666" y="48"/>
                    </a:lnTo>
                    <a:lnTo>
                      <a:pt x="669" y="53"/>
                    </a:lnTo>
                    <a:lnTo>
                      <a:pt x="672" y="58"/>
                    </a:lnTo>
                    <a:lnTo>
                      <a:pt x="671" y="65"/>
                    </a:lnTo>
                    <a:lnTo>
                      <a:pt x="667" y="70"/>
                    </a:lnTo>
                    <a:lnTo>
                      <a:pt x="659" y="80"/>
                    </a:lnTo>
                    <a:lnTo>
                      <a:pt x="650" y="88"/>
                    </a:lnTo>
                    <a:lnTo>
                      <a:pt x="639" y="96"/>
                    </a:lnTo>
                    <a:lnTo>
                      <a:pt x="629" y="105"/>
                    </a:lnTo>
                    <a:lnTo>
                      <a:pt x="618" y="111"/>
                    </a:lnTo>
                    <a:lnTo>
                      <a:pt x="606" y="119"/>
                    </a:lnTo>
                    <a:lnTo>
                      <a:pt x="596" y="126"/>
                    </a:lnTo>
                    <a:lnTo>
                      <a:pt x="586" y="134"/>
                    </a:lnTo>
                    <a:lnTo>
                      <a:pt x="613" y="139"/>
                    </a:lnTo>
                    <a:lnTo>
                      <a:pt x="638" y="145"/>
                    </a:lnTo>
                    <a:lnTo>
                      <a:pt x="661" y="153"/>
                    </a:lnTo>
                    <a:lnTo>
                      <a:pt x="682" y="161"/>
                    </a:lnTo>
                    <a:lnTo>
                      <a:pt x="699" y="168"/>
                    </a:lnTo>
                    <a:lnTo>
                      <a:pt x="712" y="175"/>
                    </a:lnTo>
                    <a:lnTo>
                      <a:pt x="720" y="179"/>
                    </a:lnTo>
                    <a:lnTo>
                      <a:pt x="724" y="180"/>
                    </a:lnTo>
                    <a:lnTo>
                      <a:pt x="726" y="175"/>
                    </a:lnTo>
                    <a:lnTo>
                      <a:pt x="730" y="169"/>
                    </a:lnTo>
                    <a:lnTo>
                      <a:pt x="736" y="167"/>
                    </a:lnTo>
                    <a:lnTo>
                      <a:pt x="742" y="166"/>
                    </a:lnTo>
                    <a:lnTo>
                      <a:pt x="747" y="168"/>
                    </a:lnTo>
                    <a:lnTo>
                      <a:pt x="750" y="171"/>
                    </a:lnTo>
                    <a:lnTo>
                      <a:pt x="751" y="177"/>
                    </a:lnTo>
                    <a:lnTo>
                      <a:pt x="751" y="182"/>
                    </a:lnTo>
                    <a:lnTo>
                      <a:pt x="743" y="212"/>
                    </a:lnTo>
                    <a:lnTo>
                      <a:pt x="734" y="247"/>
                    </a:lnTo>
                    <a:lnTo>
                      <a:pt x="725" y="284"/>
                    </a:lnTo>
                    <a:lnTo>
                      <a:pt x="717" y="321"/>
                    </a:lnTo>
                    <a:lnTo>
                      <a:pt x="709" y="354"/>
                    </a:lnTo>
                    <a:lnTo>
                      <a:pt x="702" y="382"/>
                    </a:lnTo>
                    <a:lnTo>
                      <a:pt x="697" y="400"/>
                    </a:lnTo>
                    <a:lnTo>
                      <a:pt x="696" y="407"/>
                    </a:lnTo>
                    <a:lnTo>
                      <a:pt x="688" y="415"/>
                    </a:lnTo>
                    <a:lnTo>
                      <a:pt x="681" y="419"/>
                    </a:lnTo>
                    <a:lnTo>
                      <a:pt x="675" y="419"/>
                    </a:lnTo>
                    <a:lnTo>
                      <a:pt x="669" y="415"/>
                    </a:lnTo>
                    <a:lnTo>
                      <a:pt x="665" y="411"/>
                    </a:lnTo>
                    <a:lnTo>
                      <a:pt x="661" y="406"/>
                    </a:lnTo>
                    <a:lnTo>
                      <a:pt x="659" y="403"/>
                    </a:lnTo>
                    <a:lnTo>
                      <a:pt x="658" y="402"/>
                    </a:lnTo>
                    <a:lnTo>
                      <a:pt x="645" y="397"/>
                    </a:lnTo>
                    <a:lnTo>
                      <a:pt x="631" y="393"/>
                    </a:lnTo>
                    <a:lnTo>
                      <a:pt x="618" y="391"/>
                    </a:lnTo>
                    <a:lnTo>
                      <a:pt x="604" y="391"/>
                    </a:lnTo>
                    <a:lnTo>
                      <a:pt x="590" y="392"/>
                    </a:lnTo>
                    <a:lnTo>
                      <a:pt x="577" y="396"/>
                    </a:lnTo>
                    <a:lnTo>
                      <a:pt x="566" y="402"/>
                    </a:lnTo>
                    <a:lnTo>
                      <a:pt x="557" y="412"/>
                    </a:lnTo>
                    <a:lnTo>
                      <a:pt x="550" y="421"/>
                    </a:lnTo>
                    <a:lnTo>
                      <a:pt x="542" y="427"/>
                    </a:lnTo>
                    <a:lnTo>
                      <a:pt x="535" y="430"/>
                    </a:lnTo>
                    <a:lnTo>
                      <a:pt x="529" y="430"/>
                    </a:lnTo>
                    <a:lnTo>
                      <a:pt x="523" y="429"/>
                    </a:lnTo>
                    <a:lnTo>
                      <a:pt x="519" y="428"/>
                    </a:lnTo>
                    <a:lnTo>
                      <a:pt x="516" y="427"/>
                    </a:lnTo>
                    <a:lnTo>
                      <a:pt x="515" y="426"/>
                    </a:lnTo>
                    <a:lnTo>
                      <a:pt x="487" y="422"/>
                    </a:lnTo>
                    <a:lnTo>
                      <a:pt x="459" y="420"/>
                    </a:lnTo>
                    <a:lnTo>
                      <a:pt x="431" y="418"/>
                    </a:lnTo>
                    <a:lnTo>
                      <a:pt x="403" y="417"/>
                    </a:lnTo>
                    <a:lnTo>
                      <a:pt x="376" y="415"/>
                    </a:lnTo>
                    <a:lnTo>
                      <a:pt x="347" y="414"/>
                    </a:lnTo>
                    <a:lnTo>
                      <a:pt x="319" y="414"/>
                    </a:lnTo>
                    <a:lnTo>
                      <a:pt x="292" y="413"/>
                    </a:lnTo>
                    <a:lnTo>
                      <a:pt x="263" y="413"/>
                    </a:lnTo>
                    <a:lnTo>
                      <a:pt x="235" y="412"/>
                    </a:lnTo>
                    <a:lnTo>
                      <a:pt x="208" y="412"/>
                    </a:lnTo>
                    <a:lnTo>
                      <a:pt x="179" y="411"/>
                    </a:lnTo>
                    <a:lnTo>
                      <a:pt x="151" y="408"/>
                    </a:lnTo>
                    <a:lnTo>
                      <a:pt x="122" y="407"/>
                    </a:lnTo>
                    <a:lnTo>
                      <a:pt x="95" y="405"/>
                    </a:lnTo>
                    <a:lnTo>
                      <a:pt x="66" y="402"/>
                    </a:lnTo>
                    <a:lnTo>
                      <a:pt x="59" y="400"/>
                    </a:lnTo>
                    <a:lnTo>
                      <a:pt x="51" y="400"/>
                    </a:lnTo>
                    <a:lnTo>
                      <a:pt x="44" y="400"/>
                    </a:lnTo>
                    <a:lnTo>
                      <a:pt x="36" y="399"/>
                    </a:lnTo>
                    <a:lnTo>
                      <a:pt x="29" y="398"/>
                    </a:lnTo>
                    <a:lnTo>
                      <a:pt x="23" y="395"/>
                    </a:lnTo>
                    <a:lnTo>
                      <a:pt x="17" y="390"/>
                    </a:lnTo>
                    <a:lnTo>
                      <a:pt x="13" y="384"/>
                    </a:lnTo>
                    <a:lnTo>
                      <a:pt x="8" y="383"/>
                    </a:lnTo>
                    <a:lnTo>
                      <a:pt x="4" y="381"/>
                    </a:lnTo>
                    <a:lnTo>
                      <a:pt x="1" y="376"/>
                    </a:lnTo>
                    <a:lnTo>
                      <a:pt x="0" y="372"/>
                    </a:lnTo>
                    <a:lnTo>
                      <a:pt x="6" y="344"/>
                    </a:lnTo>
                    <a:lnTo>
                      <a:pt x="17" y="312"/>
                    </a:lnTo>
                    <a:lnTo>
                      <a:pt x="34" y="278"/>
                    </a:lnTo>
                    <a:lnTo>
                      <a:pt x="53" y="246"/>
                    </a:lnTo>
                    <a:lnTo>
                      <a:pt x="73" y="218"/>
                    </a:lnTo>
                    <a:lnTo>
                      <a:pt x="91" y="195"/>
                    </a:lnTo>
                    <a:lnTo>
                      <a:pt x="105" y="180"/>
                    </a:lnTo>
                    <a:lnTo>
                      <a:pt x="114" y="177"/>
                    </a:lnTo>
                    <a:lnTo>
                      <a:pt x="110" y="186"/>
                    </a:lnTo>
                    <a:lnTo>
                      <a:pt x="100" y="205"/>
                    </a:lnTo>
                    <a:lnTo>
                      <a:pt x="89" y="229"/>
                    </a:lnTo>
                    <a:lnTo>
                      <a:pt x="76" y="256"/>
                    </a:lnTo>
                    <a:lnTo>
                      <a:pt x="61" y="288"/>
                    </a:lnTo>
                    <a:lnTo>
                      <a:pt x="47" y="319"/>
                    </a:lnTo>
                    <a:lnTo>
                      <a:pt x="36" y="347"/>
                    </a:lnTo>
                    <a:lnTo>
                      <a:pt x="27" y="373"/>
                    </a:lnTo>
                    <a:lnTo>
                      <a:pt x="59" y="376"/>
                    </a:lnTo>
                    <a:lnTo>
                      <a:pt x="90" y="379"/>
                    </a:lnTo>
                    <a:lnTo>
                      <a:pt x="121" y="381"/>
                    </a:lnTo>
                    <a:lnTo>
                      <a:pt x="152" y="381"/>
                    </a:lnTo>
                    <a:lnTo>
                      <a:pt x="185" y="382"/>
                    </a:lnTo>
                    <a:lnTo>
                      <a:pt x="216" y="382"/>
                    </a:lnTo>
                    <a:lnTo>
                      <a:pt x="247" y="382"/>
                    </a:lnTo>
                    <a:lnTo>
                      <a:pt x="278" y="381"/>
                    </a:lnTo>
                    <a:lnTo>
                      <a:pt x="309" y="381"/>
                    </a:lnTo>
                    <a:lnTo>
                      <a:pt x="340" y="381"/>
                    </a:lnTo>
                    <a:lnTo>
                      <a:pt x="371" y="382"/>
                    </a:lnTo>
                    <a:lnTo>
                      <a:pt x="403" y="383"/>
                    </a:lnTo>
                    <a:lnTo>
                      <a:pt x="434" y="385"/>
                    </a:lnTo>
                    <a:lnTo>
                      <a:pt x="466" y="388"/>
                    </a:lnTo>
                    <a:lnTo>
                      <a:pt x="497" y="392"/>
                    </a:lnTo>
                    <a:lnTo>
                      <a:pt x="529" y="397"/>
                    </a:lnTo>
                    <a:lnTo>
                      <a:pt x="538" y="383"/>
                    </a:lnTo>
                    <a:lnTo>
                      <a:pt x="552" y="373"/>
                    </a:lnTo>
                    <a:lnTo>
                      <a:pt x="567" y="365"/>
                    </a:lnTo>
                    <a:lnTo>
                      <a:pt x="583" y="360"/>
                    </a:lnTo>
                    <a:lnTo>
                      <a:pt x="598" y="358"/>
                    </a:lnTo>
                    <a:lnTo>
                      <a:pt x="614" y="359"/>
                    </a:lnTo>
                    <a:lnTo>
                      <a:pt x="630" y="360"/>
                    </a:lnTo>
                    <a:lnTo>
                      <a:pt x="645" y="364"/>
                    </a:lnTo>
                    <a:lnTo>
                      <a:pt x="660" y="368"/>
                    </a:lnTo>
                    <a:lnTo>
                      <a:pt x="661" y="364"/>
                    </a:lnTo>
                    <a:lnTo>
                      <a:pt x="665" y="351"/>
                    </a:lnTo>
                    <a:lnTo>
                      <a:pt x="669" y="332"/>
                    </a:lnTo>
                    <a:lnTo>
                      <a:pt x="676" y="308"/>
                    </a:lnTo>
                    <a:lnTo>
                      <a:pt x="683" y="282"/>
                    </a:lnTo>
                    <a:lnTo>
                      <a:pt x="692" y="254"/>
                    </a:lnTo>
                    <a:lnTo>
                      <a:pt x="703" y="227"/>
                    </a:lnTo>
                    <a:lnTo>
                      <a:pt x="713" y="200"/>
                    </a:lnTo>
                    <a:lnTo>
                      <a:pt x="709" y="199"/>
                    </a:lnTo>
                    <a:lnTo>
                      <a:pt x="697" y="195"/>
                    </a:lnTo>
                    <a:lnTo>
                      <a:pt x="680" y="191"/>
                    </a:lnTo>
                    <a:lnTo>
                      <a:pt x="659" y="185"/>
                    </a:lnTo>
                    <a:lnTo>
                      <a:pt x="635" y="179"/>
                    </a:lnTo>
                    <a:lnTo>
                      <a:pt x="611" y="174"/>
                    </a:lnTo>
                    <a:lnTo>
                      <a:pt x="586" y="169"/>
                    </a:lnTo>
                    <a:lnTo>
                      <a:pt x="565" y="167"/>
                    </a:lnTo>
                    <a:lnTo>
                      <a:pt x="559" y="167"/>
                    </a:lnTo>
                    <a:lnTo>
                      <a:pt x="554" y="163"/>
                    </a:lnTo>
                    <a:lnTo>
                      <a:pt x="551" y="159"/>
                    </a:lnTo>
                    <a:lnTo>
                      <a:pt x="548" y="153"/>
                    </a:lnTo>
                    <a:lnTo>
                      <a:pt x="550" y="147"/>
                    </a:lnTo>
                    <a:lnTo>
                      <a:pt x="552" y="140"/>
                    </a:lnTo>
                    <a:lnTo>
                      <a:pt x="553" y="136"/>
                    </a:lnTo>
                    <a:lnTo>
                      <a:pt x="552" y="132"/>
                    </a:lnTo>
                    <a:lnTo>
                      <a:pt x="558" y="132"/>
                    </a:lnTo>
                    <a:lnTo>
                      <a:pt x="565" y="132"/>
                    </a:lnTo>
                    <a:lnTo>
                      <a:pt x="570" y="132"/>
                    </a:lnTo>
                    <a:lnTo>
                      <a:pt x="576" y="132"/>
                    </a:lnTo>
                    <a:lnTo>
                      <a:pt x="583" y="122"/>
                    </a:lnTo>
                    <a:lnTo>
                      <a:pt x="591" y="113"/>
                    </a:lnTo>
                    <a:lnTo>
                      <a:pt x="599" y="106"/>
                    </a:lnTo>
                    <a:lnTo>
                      <a:pt x="608" y="99"/>
                    </a:lnTo>
                    <a:lnTo>
                      <a:pt x="618" y="93"/>
                    </a:lnTo>
                    <a:lnTo>
                      <a:pt x="628" y="86"/>
                    </a:lnTo>
                    <a:lnTo>
                      <a:pt x="637" y="79"/>
                    </a:lnTo>
                    <a:lnTo>
                      <a:pt x="645" y="70"/>
                    </a:lnTo>
                    <a:lnTo>
                      <a:pt x="636" y="61"/>
                    </a:lnTo>
                    <a:lnTo>
                      <a:pt x="624" y="53"/>
                    </a:lnTo>
                    <a:lnTo>
                      <a:pt x="611" y="45"/>
                    </a:lnTo>
                    <a:lnTo>
                      <a:pt x="597" y="39"/>
                    </a:lnTo>
                    <a:lnTo>
                      <a:pt x="581" y="34"/>
                    </a:lnTo>
                    <a:lnTo>
                      <a:pt x="565" y="31"/>
                    </a:lnTo>
                    <a:lnTo>
                      <a:pt x="547" y="27"/>
                    </a:lnTo>
                    <a:lnTo>
                      <a:pt x="529" y="26"/>
                    </a:lnTo>
                    <a:lnTo>
                      <a:pt x="512" y="25"/>
                    </a:lnTo>
                    <a:lnTo>
                      <a:pt x="493" y="26"/>
                    </a:lnTo>
                    <a:lnTo>
                      <a:pt x="476" y="27"/>
                    </a:lnTo>
                    <a:lnTo>
                      <a:pt x="459" y="31"/>
                    </a:lnTo>
                    <a:lnTo>
                      <a:pt x="443" y="34"/>
                    </a:lnTo>
                    <a:lnTo>
                      <a:pt x="426" y="39"/>
                    </a:lnTo>
                    <a:lnTo>
                      <a:pt x="413" y="46"/>
                    </a:lnTo>
                    <a:lnTo>
                      <a:pt x="400" y="53"/>
                    </a:lnTo>
                    <a:lnTo>
                      <a:pt x="400" y="76"/>
                    </a:lnTo>
                    <a:lnTo>
                      <a:pt x="394" y="94"/>
                    </a:lnTo>
                    <a:lnTo>
                      <a:pt x="387" y="108"/>
                    </a:lnTo>
                    <a:lnTo>
                      <a:pt x="384" y="113"/>
                    </a:lnTo>
                    <a:lnTo>
                      <a:pt x="385" y="95"/>
                    </a:lnTo>
                    <a:lnTo>
                      <a:pt x="384" y="84"/>
                    </a:lnTo>
                    <a:lnTo>
                      <a:pt x="380" y="72"/>
                    </a:lnTo>
                    <a:lnTo>
                      <a:pt x="380" y="55"/>
                    </a:lnTo>
                    <a:lnTo>
                      <a:pt x="381" y="52"/>
                    </a:lnTo>
                    <a:lnTo>
                      <a:pt x="385" y="48"/>
                    </a:lnTo>
                    <a:lnTo>
                      <a:pt x="390" y="47"/>
                    </a:lnTo>
                    <a:lnTo>
                      <a:pt x="393" y="46"/>
                    </a:lnTo>
                    <a:close/>
                  </a:path>
                </a:pathLst>
              </a:custGeom>
              <a:solidFill>
                <a:srgbClr val="000000"/>
              </a:solidFill>
              <a:ln w="9525">
                <a:noFill/>
                <a:round/>
                <a:headEnd/>
                <a:tailEnd/>
              </a:ln>
            </p:spPr>
            <p:txBody>
              <a:bodyPr/>
              <a:lstStyle/>
              <a:p>
                <a:endParaRPr lang="en-US" dirty="0"/>
              </a:p>
            </p:txBody>
          </p:sp>
          <p:sp>
            <p:nvSpPr>
              <p:cNvPr id="122603" name="Freeform 747"/>
              <p:cNvSpPr>
                <a:spLocks/>
              </p:cNvSpPr>
              <p:nvPr/>
            </p:nvSpPr>
            <p:spPr bwMode="auto">
              <a:xfrm>
                <a:off x="212" y="3315"/>
                <a:ext cx="299" cy="474"/>
              </a:xfrm>
              <a:custGeom>
                <a:avLst/>
                <a:gdLst>
                  <a:gd name="T0" fmla="*/ 447 w 599"/>
                  <a:gd name="T1" fmla="*/ 389 h 948"/>
                  <a:gd name="T2" fmla="*/ 373 w 599"/>
                  <a:gd name="T3" fmla="*/ 461 h 948"/>
                  <a:gd name="T4" fmla="*/ 296 w 599"/>
                  <a:gd name="T5" fmla="*/ 525 h 948"/>
                  <a:gd name="T6" fmla="*/ 236 w 599"/>
                  <a:gd name="T7" fmla="*/ 568 h 948"/>
                  <a:gd name="T8" fmla="*/ 257 w 599"/>
                  <a:gd name="T9" fmla="*/ 633 h 948"/>
                  <a:gd name="T10" fmla="*/ 300 w 599"/>
                  <a:gd name="T11" fmla="*/ 709 h 948"/>
                  <a:gd name="T12" fmla="*/ 347 w 599"/>
                  <a:gd name="T13" fmla="*/ 784 h 948"/>
                  <a:gd name="T14" fmla="*/ 400 w 599"/>
                  <a:gd name="T15" fmla="*/ 857 h 948"/>
                  <a:gd name="T16" fmla="*/ 438 w 599"/>
                  <a:gd name="T17" fmla="*/ 910 h 948"/>
                  <a:gd name="T18" fmla="*/ 452 w 599"/>
                  <a:gd name="T19" fmla="*/ 930 h 948"/>
                  <a:gd name="T20" fmla="*/ 427 w 599"/>
                  <a:gd name="T21" fmla="*/ 948 h 948"/>
                  <a:gd name="T22" fmla="*/ 350 w 599"/>
                  <a:gd name="T23" fmla="*/ 866 h 948"/>
                  <a:gd name="T24" fmla="*/ 270 w 599"/>
                  <a:gd name="T25" fmla="*/ 745 h 948"/>
                  <a:gd name="T26" fmla="*/ 202 w 599"/>
                  <a:gd name="T27" fmla="*/ 616 h 948"/>
                  <a:gd name="T28" fmla="*/ 136 w 599"/>
                  <a:gd name="T29" fmla="*/ 484 h 948"/>
                  <a:gd name="T30" fmla="*/ 98 w 599"/>
                  <a:gd name="T31" fmla="*/ 428 h 948"/>
                  <a:gd name="T32" fmla="*/ 59 w 599"/>
                  <a:gd name="T33" fmla="*/ 408 h 948"/>
                  <a:gd name="T34" fmla="*/ 0 w 599"/>
                  <a:gd name="T35" fmla="*/ 314 h 948"/>
                  <a:gd name="T36" fmla="*/ 46 w 599"/>
                  <a:gd name="T37" fmla="*/ 179 h 948"/>
                  <a:gd name="T38" fmla="*/ 111 w 599"/>
                  <a:gd name="T39" fmla="*/ 100 h 948"/>
                  <a:gd name="T40" fmla="*/ 154 w 599"/>
                  <a:gd name="T41" fmla="*/ 61 h 948"/>
                  <a:gd name="T42" fmla="*/ 203 w 599"/>
                  <a:gd name="T43" fmla="*/ 29 h 948"/>
                  <a:gd name="T44" fmla="*/ 257 w 599"/>
                  <a:gd name="T45" fmla="*/ 7 h 948"/>
                  <a:gd name="T46" fmla="*/ 333 w 599"/>
                  <a:gd name="T47" fmla="*/ 1 h 948"/>
                  <a:gd name="T48" fmla="*/ 416 w 599"/>
                  <a:gd name="T49" fmla="*/ 37 h 948"/>
                  <a:gd name="T50" fmla="*/ 463 w 599"/>
                  <a:gd name="T51" fmla="*/ 126 h 948"/>
                  <a:gd name="T52" fmla="*/ 495 w 599"/>
                  <a:gd name="T53" fmla="*/ 239 h 948"/>
                  <a:gd name="T54" fmla="*/ 540 w 599"/>
                  <a:gd name="T55" fmla="*/ 415 h 948"/>
                  <a:gd name="T56" fmla="*/ 591 w 599"/>
                  <a:gd name="T57" fmla="*/ 650 h 948"/>
                  <a:gd name="T58" fmla="*/ 591 w 599"/>
                  <a:gd name="T59" fmla="*/ 694 h 948"/>
                  <a:gd name="T60" fmla="*/ 552 w 599"/>
                  <a:gd name="T61" fmla="*/ 580 h 948"/>
                  <a:gd name="T62" fmla="*/ 507 w 599"/>
                  <a:gd name="T63" fmla="*/ 417 h 948"/>
                  <a:gd name="T64" fmla="*/ 480 w 599"/>
                  <a:gd name="T65" fmla="*/ 326 h 948"/>
                  <a:gd name="T66" fmla="*/ 460 w 599"/>
                  <a:gd name="T67" fmla="*/ 256 h 948"/>
                  <a:gd name="T68" fmla="*/ 426 w 599"/>
                  <a:gd name="T69" fmla="*/ 143 h 948"/>
                  <a:gd name="T70" fmla="*/ 385 w 599"/>
                  <a:gd name="T71" fmla="*/ 62 h 948"/>
                  <a:gd name="T72" fmla="*/ 320 w 599"/>
                  <a:gd name="T73" fmla="*/ 40 h 948"/>
                  <a:gd name="T74" fmla="*/ 239 w 599"/>
                  <a:gd name="T75" fmla="*/ 56 h 948"/>
                  <a:gd name="T76" fmla="*/ 156 w 599"/>
                  <a:gd name="T77" fmla="*/ 107 h 948"/>
                  <a:gd name="T78" fmla="*/ 91 w 599"/>
                  <a:gd name="T79" fmla="*/ 179 h 948"/>
                  <a:gd name="T80" fmla="*/ 52 w 599"/>
                  <a:gd name="T81" fmla="*/ 267 h 948"/>
                  <a:gd name="T82" fmla="*/ 47 w 599"/>
                  <a:gd name="T83" fmla="*/ 338 h 948"/>
                  <a:gd name="T84" fmla="*/ 73 w 599"/>
                  <a:gd name="T85" fmla="*/ 367 h 948"/>
                  <a:gd name="T86" fmla="*/ 111 w 599"/>
                  <a:gd name="T87" fmla="*/ 385 h 948"/>
                  <a:gd name="T88" fmla="*/ 161 w 599"/>
                  <a:gd name="T89" fmla="*/ 431 h 948"/>
                  <a:gd name="T90" fmla="*/ 188 w 599"/>
                  <a:gd name="T91" fmla="*/ 484 h 948"/>
                  <a:gd name="T92" fmla="*/ 205 w 599"/>
                  <a:gd name="T93" fmla="*/ 526 h 948"/>
                  <a:gd name="T94" fmla="*/ 224 w 599"/>
                  <a:gd name="T95" fmla="*/ 534 h 948"/>
                  <a:gd name="T96" fmla="*/ 272 w 599"/>
                  <a:gd name="T97" fmla="*/ 499 h 948"/>
                  <a:gd name="T98" fmla="*/ 334 w 599"/>
                  <a:gd name="T99" fmla="*/ 450 h 948"/>
                  <a:gd name="T100" fmla="*/ 389 w 599"/>
                  <a:gd name="T101" fmla="*/ 397 h 948"/>
                  <a:gd name="T102" fmla="*/ 433 w 599"/>
                  <a:gd name="T103" fmla="*/ 349 h 948"/>
                  <a:gd name="T104" fmla="*/ 460 w 599"/>
                  <a:gd name="T105" fmla="*/ 318 h 948"/>
                  <a:gd name="T106" fmla="*/ 480 w 599"/>
                  <a:gd name="T107" fmla="*/ 326 h 9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99"/>
                  <a:gd name="T163" fmla="*/ 0 h 948"/>
                  <a:gd name="T164" fmla="*/ 599 w 599"/>
                  <a:gd name="T165" fmla="*/ 948 h 9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99" h="948">
                    <a:moveTo>
                      <a:pt x="484" y="337"/>
                    </a:moveTo>
                    <a:lnTo>
                      <a:pt x="474" y="354"/>
                    </a:lnTo>
                    <a:lnTo>
                      <a:pt x="461" y="372"/>
                    </a:lnTo>
                    <a:lnTo>
                      <a:pt x="447" y="389"/>
                    </a:lnTo>
                    <a:lnTo>
                      <a:pt x="430" y="407"/>
                    </a:lnTo>
                    <a:lnTo>
                      <a:pt x="412" y="426"/>
                    </a:lnTo>
                    <a:lnTo>
                      <a:pt x="393" y="443"/>
                    </a:lnTo>
                    <a:lnTo>
                      <a:pt x="373" y="461"/>
                    </a:lnTo>
                    <a:lnTo>
                      <a:pt x="354" y="478"/>
                    </a:lnTo>
                    <a:lnTo>
                      <a:pt x="334" y="495"/>
                    </a:lnTo>
                    <a:lnTo>
                      <a:pt x="315" y="510"/>
                    </a:lnTo>
                    <a:lnTo>
                      <a:pt x="296" y="525"/>
                    </a:lnTo>
                    <a:lnTo>
                      <a:pt x="278" y="537"/>
                    </a:lnTo>
                    <a:lnTo>
                      <a:pt x="263" y="550"/>
                    </a:lnTo>
                    <a:lnTo>
                      <a:pt x="248" y="559"/>
                    </a:lnTo>
                    <a:lnTo>
                      <a:pt x="236" y="568"/>
                    </a:lnTo>
                    <a:lnTo>
                      <a:pt x="227" y="574"/>
                    </a:lnTo>
                    <a:lnTo>
                      <a:pt x="236" y="594"/>
                    </a:lnTo>
                    <a:lnTo>
                      <a:pt x="247" y="613"/>
                    </a:lnTo>
                    <a:lnTo>
                      <a:pt x="257" y="633"/>
                    </a:lnTo>
                    <a:lnTo>
                      <a:pt x="267" y="651"/>
                    </a:lnTo>
                    <a:lnTo>
                      <a:pt x="278" y="671"/>
                    </a:lnTo>
                    <a:lnTo>
                      <a:pt x="288" y="689"/>
                    </a:lnTo>
                    <a:lnTo>
                      <a:pt x="300" y="709"/>
                    </a:lnTo>
                    <a:lnTo>
                      <a:pt x="311" y="727"/>
                    </a:lnTo>
                    <a:lnTo>
                      <a:pt x="323" y="747"/>
                    </a:lnTo>
                    <a:lnTo>
                      <a:pt x="334" y="765"/>
                    </a:lnTo>
                    <a:lnTo>
                      <a:pt x="347" y="784"/>
                    </a:lnTo>
                    <a:lnTo>
                      <a:pt x="360" y="802"/>
                    </a:lnTo>
                    <a:lnTo>
                      <a:pt x="372" y="821"/>
                    </a:lnTo>
                    <a:lnTo>
                      <a:pt x="386" y="839"/>
                    </a:lnTo>
                    <a:lnTo>
                      <a:pt x="400" y="857"/>
                    </a:lnTo>
                    <a:lnTo>
                      <a:pt x="414" y="876"/>
                    </a:lnTo>
                    <a:lnTo>
                      <a:pt x="423" y="889"/>
                    </a:lnTo>
                    <a:lnTo>
                      <a:pt x="432" y="901"/>
                    </a:lnTo>
                    <a:lnTo>
                      <a:pt x="438" y="910"/>
                    </a:lnTo>
                    <a:lnTo>
                      <a:pt x="439" y="912"/>
                    </a:lnTo>
                    <a:lnTo>
                      <a:pt x="446" y="916"/>
                    </a:lnTo>
                    <a:lnTo>
                      <a:pt x="449" y="923"/>
                    </a:lnTo>
                    <a:lnTo>
                      <a:pt x="452" y="930"/>
                    </a:lnTo>
                    <a:lnTo>
                      <a:pt x="449" y="938"/>
                    </a:lnTo>
                    <a:lnTo>
                      <a:pt x="444" y="944"/>
                    </a:lnTo>
                    <a:lnTo>
                      <a:pt x="436" y="946"/>
                    </a:lnTo>
                    <a:lnTo>
                      <a:pt x="427" y="948"/>
                    </a:lnTo>
                    <a:lnTo>
                      <a:pt x="424" y="948"/>
                    </a:lnTo>
                    <a:lnTo>
                      <a:pt x="398" y="922"/>
                    </a:lnTo>
                    <a:lnTo>
                      <a:pt x="373" y="894"/>
                    </a:lnTo>
                    <a:lnTo>
                      <a:pt x="350" y="866"/>
                    </a:lnTo>
                    <a:lnTo>
                      <a:pt x="328" y="837"/>
                    </a:lnTo>
                    <a:lnTo>
                      <a:pt x="308" y="807"/>
                    </a:lnTo>
                    <a:lnTo>
                      <a:pt x="288" y="776"/>
                    </a:lnTo>
                    <a:lnTo>
                      <a:pt x="270" y="745"/>
                    </a:lnTo>
                    <a:lnTo>
                      <a:pt x="251" y="714"/>
                    </a:lnTo>
                    <a:lnTo>
                      <a:pt x="234" y="681"/>
                    </a:lnTo>
                    <a:lnTo>
                      <a:pt x="218" y="649"/>
                    </a:lnTo>
                    <a:lnTo>
                      <a:pt x="202" y="616"/>
                    </a:lnTo>
                    <a:lnTo>
                      <a:pt x="186" y="583"/>
                    </a:lnTo>
                    <a:lnTo>
                      <a:pt x="169" y="550"/>
                    </a:lnTo>
                    <a:lnTo>
                      <a:pt x="153" y="517"/>
                    </a:lnTo>
                    <a:lnTo>
                      <a:pt x="136" y="484"/>
                    </a:lnTo>
                    <a:lnTo>
                      <a:pt x="120" y="451"/>
                    </a:lnTo>
                    <a:lnTo>
                      <a:pt x="114" y="442"/>
                    </a:lnTo>
                    <a:lnTo>
                      <a:pt x="107" y="434"/>
                    </a:lnTo>
                    <a:lnTo>
                      <a:pt x="98" y="428"/>
                    </a:lnTo>
                    <a:lnTo>
                      <a:pt x="90" y="421"/>
                    </a:lnTo>
                    <a:lnTo>
                      <a:pt x="80" y="417"/>
                    </a:lnTo>
                    <a:lnTo>
                      <a:pt x="69" y="412"/>
                    </a:lnTo>
                    <a:lnTo>
                      <a:pt x="59" y="408"/>
                    </a:lnTo>
                    <a:lnTo>
                      <a:pt x="49" y="405"/>
                    </a:lnTo>
                    <a:lnTo>
                      <a:pt x="27" y="382"/>
                    </a:lnTo>
                    <a:lnTo>
                      <a:pt x="8" y="349"/>
                    </a:lnTo>
                    <a:lnTo>
                      <a:pt x="0" y="314"/>
                    </a:lnTo>
                    <a:lnTo>
                      <a:pt x="2" y="280"/>
                    </a:lnTo>
                    <a:lnTo>
                      <a:pt x="12" y="245"/>
                    </a:lnTo>
                    <a:lnTo>
                      <a:pt x="27" y="210"/>
                    </a:lnTo>
                    <a:lnTo>
                      <a:pt x="46" y="179"/>
                    </a:lnTo>
                    <a:lnTo>
                      <a:pt x="68" y="149"/>
                    </a:lnTo>
                    <a:lnTo>
                      <a:pt x="91" y="122"/>
                    </a:lnTo>
                    <a:lnTo>
                      <a:pt x="100" y="111"/>
                    </a:lnTo>
                    <a:lnTo>
                      <a:pt x="111" y="100"/>
                    </a:lnTo>
                    <a:lnTo>
                      <a:pt x="121" y="90"/>
                    </a:lnTo>
                    <a:lnTo>
                      <a:pt x="131" y="80"/>
                    </a:lnTo>
                    <a:lnTo>
                      <a:pt x="143" y="70"/>
                    </a:lnTo>
                    <a:lnTo>
                      <a:pt x="154" y="61"/>
                    </a:lnTo>
                    <a:lnTo>
                      <a:pt x="166" y="52"/>
                    </a:lnTo>
                    <a:lnTo>
                      <a:pt x="178" y="44"/>
                    </a:lnTo>
                    <a:lnTo>
                      <a:pt x="190" y="35"/>
                    </a:lnTo>
                    <a:lnTo>
                      <a:pt x="203" y="29"/>
                    </a:lnTo>
                    <a:lnTo>
                      <a:pt x="216" y="22"/>
                    </a:lnTo>
                    <a:lnTo>
                      <a:pt x="229" y="16"/>
                    </a:lnTo>
                    <a:lnTo>
                      <a:pt x="243" y="10"/>
                    </a:lnTo>
                    <a:lnTo>
                      <a:pt x="257" y="7"/>
                    </a:lnTo>
                    <a:lnTo>
                      <a:pt x="271" y="3"/>
                    </a:lnTo>
                    <a:lnTo>
                      <a:pt x="286" y="1"/>
                    </a:lnTo>
                    <a:lnTo>
                      <a:pt x="309" y="0"/>
                    </a:lnTo>
                    <a:lnTo>
                      <a:pt x="333" y="1"/>
                    </a:lnTo>
                    <a:lnTo>
                      <a:pt x="356" y="6"/>
                    </a:lnTo>
                    <a:lnTo>
                      <a:pt x="378" y="12"/>
                    </a:lnTo>
                    <a:lnTo>
                      <a:pt x="399" y="23"/>
                    </a:lnTo>
                    <a:lnTo>
                      <a:pt x="416" y="37"/>
                    </a:lnTo>
                    <a:lnTo>
                      <a:pt x="431" y="53"/>
                    </a:lnTo>
                    <a:lnTo>
                      <a:pt x="442" y="72"/>
                    </a:lnTo>
                    <a:lnTo>
                      <a:pt x="454" y="99"/>
                    </a:lnTo>
                    <a:lnTo>
                      <a:pt x="463" y="126"/>
                    </a:lnTo>
                    <a:lnTo>
                      <a:pt x="472" y="155"/>
                    </a:lnTo>
                    <a:lnTo>
                      <a:pt x="480" y="183"/>
                    </a:lnTo>
                    <a:lnTo>
                      <a:pt x="487" y="212"/>
                    </a:lnTo>
                    <a:lnTo>
                      <a:pt x="495" y="239"/>
                    </a:lnTo>
                    <a:lnTo>
                      <a:pt x="502" y="268"/>
                    </a:lnTo>
                    <a:lnTo>
                      <a:pt x="510" y="297"/>
                    </a:lnTo>
                    <a:lnTo>
                      <a:pt x="525" y="352"/>
                    </a:lnTo>
                    <a:lnTo>
                      <a:pt x="540" y="415"/>
                    </a:lnTo>
                    <a:lnTo>
                      <a:pt x="555" y="481"/>
                    </a:lnTo>
                    <a:lnTo>
                      <a:pt x="569" y="545"/>
                    </a:lnTo>
                    <a:lnTo>
                      <a:pt x="582" y="603"/>
                    </a:lnTo>
                    <a:lnTo>
                      <a:pt x="591" y="650"/>
                    </a:lnTo>
                    <a:lnTo>
                      <a:pt x="597" y="682"/>
                    </a:lnTo>
                    <a:lnTo>
                      <a:pt x="599" y="694"/>
                    </a:lnTo>
                    <a:lnTo>
                      <a:pt x="597" y="695"/>
                    </a:lnTo>
                    <a:lnTo>
                      <a:pt x="591" y="694"/>
                    </a:lnTo>
                    <a:lnTo>
                      <a:pt x="583" y="685"/>
                    </a:lnTo>
                    <a:lnTo>
                      <a:pt x="574" y="661"/>
                    </a:lnTo>
                    <a:lnTo>
                      <a:pt x="563" y="620"/>
                    </a:lnTo>
                    <a:lnTo>
                      <a:pt x="552" y="580"/>
                    </a:lnTo>
                    <a:lnTo>
                      <a:pt x="540" y="539"/>
                    </a:lnTo>
                    <a:lnTo>
                      <a:pt x="529" y="498"/>
                    </a:lnTo>
                    <a:lnTo>
                      <a:pt x="518" y="457"/>
                    </a:lnTo>
                    <a:lnTo>
                      <a:pt x="507" y="417"/>
                    </a:lnTo>
                    <a:lnTo>
                      <a:pt x="495" y="376"/>
                    </a:lnTo>
                    <a:lnTo>
                      <a:pt x="484" y="337"/>
                    </a:lnTo>
                    <a:lnTo>
                      <a:pt x="482" y="330"/>
                    </a:lnTo>
                    <a:lnTo>
                      <a:pt x="480" y="326"/>
                    </a:lnTo>
                    <a:lnTo>
                      <a:pt x="478" y="321"/>
                    </a:lnTo>
                    <a:lnTo>
                      <a:pt x="476" y="314"/>
                    </a:lnTo>
                    <a:lnTo>
                      <a:pt x="468" y="285"/>
                    </a:lnTo>
                    <a:lnTo>
                      <a:pt x="460" y="256"/>
                    </a:lnTo>
                    <a:lnTo>
                      <a:pt x="452" y="229"/>
                    </a:lnTo>
                    <a:lnTo>
                      <a:pt x="444" y="200"/>
                    </a:lnTo>
                    <a:lnTo>
                      <a:pt x="434" y="171"/>
                    </a:lnTo>
                    <a:lnTo>
                      <a:pt x="426" y="143"/>
                    </a:lnTo>
                    <a:lnTo>
                      <a:pt x="418" y="115"/>
                    </a:lnTo>
                    <a:lnTo>
                      <a:pt x="410" y="86"/>
                    </a:lnTo>
                    <a:lnTo>
                      <a:pt x="399" y="73"/>
                    </a:lnTo>
                    <a:lnTo>
                      <a:pt x="385" y="62"/>
                    </a:lnTo>
                    <a:lnTo>
                      <a:pt x="370" y="53"/>
                    </a:lnTo>
                    <a:lnTo>
                      <a:pt x="354" y="47"/>
                    </a:lnTo>
                    <a:lnTo>
                      <a:pt x="338" y="42"/>
                    </a:lnTo>
                    <a:lnTo>
                      <a:pt x="320" y="40"/>
                    </a:lnTo>
                    <a:lnTo>
                      <a:pt x="303" y="40"/>
                    </a:lnTo>
                    <a:lnTo>
                      <a:pt x="286" y="42"/>
                    </a:lnTo>
                    <a:lnTo>
                      <a:pt x="262" y="48"/>
                    </a:lnTo>
                    <a:lnTo>
                      <a:pt x="239" y="56"/>
                    </a:lnTo>
                    <a:lnTo>
                      <a:pt x="216" y="67"/>
                    </a:lnTo>
                    <a:lnTo>
                      <a:pt x="195" y="78"/>
                    </a:lnTo>
                    <a:lnTo>
                      <a:pt x="174" y="92"/>
                    </a:lnTo>
                    <a:lnTo>
                      <a:pt x="156" y="107"/>
                    </a:lnTo>
                    <a:lnTo>
                      <a:pt x="137" y="123"/>
                    </a:lnTo>
                    <a:lnTo>
                      <a:pt x="121" y="140"/>
                    </a:lnTo>
                    <a:lnTo>
                      <a:pt x="105" y="159"/>
                    </a:lnTo>
                    <a:lnTo>
                      <a:pt x="91" y="179"/>
                    </a:lnTo>
                    <a:lnTo>
                      <a:pt x="80" y="200"/>
                    </a:lnTo>
                    <a:lnTo>
                      <a:pt x="68" y="222"/>
                    </a:lnTo>
                    <a:lnTo>
                      <a:pt x="60" y="244"/>
                    </a:lnTo>
                    <a:lnTo>
                      <a:pt x="52" y="267"/>
                    </a:lnTo>
                    <a:lnTo>
                      <a:pt x="46" y="291"/>
                    </a:lnTo>
                    <a:lnTo>
                      <a:pt x="43" y="315"/>
                    </a:lnTo>
                    <a:lnTo>
                      <a:pt x="43" y="327"/>
                    </a:lnTo>
                    <a:lnTo>
                      <a:pt x="47" y="338"/>
                    </a:lnTo>
                    <a:lnTo>
                      <a:pt x="52" y="347"/>
                    </a:lnTo>
                    <a:lnTo>
                      <a:pt x="59" y="356"/>
                    </a:lnTo>
                    <a:lnTo>
                      <a:pt x="66" y="361"/>
                    </a:lnTo>
                    <a:lnTo>
                      <a:pt x="73" y="367"/>
                    </a:lnTo>
                    <a:lnTo>
                      <a:pt x="77" y="369"/>
                    </a:lnTo>
                    <a:lnTo>
                      <a:pt x="78" y="370"/>
                    </a:lnTo>
                    <a:lnTo>
                      <a:pt x="96" y="377"/>
                    </a:lnTo>
                    <a:lnTo>
                      <a:pt x="111" y="385"/>
                    </a:lnTo>
                    <a:lnTo>
                      <a:pt x="126" y="395"/>
                    </a:lnTo>
                    <a:lnTo>
                      <a:pt x="138" y="406"/>
                    </a:lnTo>
                    <a:lnTo>
                      <a:pt x="151" y="418"/>
                    </a:lnTo>
                    <a:lnTo>
                      <a:pt x="161" y="431"/>
                    </a:lnTo>
                    <a:lnTo>
                      <a:pt x="171" y="448"/>
                    </a:lnTo>
                    <a:lnTo>
                      <a:pt x="179" y="464"/>
                    </a:lnTo>
                    <a:lnTo>
                      <a:pt x="183" y="474"/>
                    </a:lnTo>
                    <a:lnTo>
                      <a:pt x="188" y="484"/>
                    </a:lnTo>
                    <a:lnTo>
                      <a:pt x="191" y="495"/>
                    </a:lnTo>
                    <a:lnTo>
                      <a:pt x="196" y="505"/>
                    </a:lnTo>
                    <a:lnTo>
                      <a:pt x="201" y="516"/>
                    </a:lnTo>
                    <a:lnTo>
                      <a:pt x="205" y="526"/>
                    </a:lnTo>
                    <a:lnTo>
                      <a:pt x="210" y="535"/>
                    </a:lnTo>
                    <a:lnTo>
                      <a:pt x="214" y="545"/>
                    </a:lnTo>
                    <a:lnTo>
                      <a:pt x="219" y="540"/>
                    </a:lnTo>
                    <a:lnTo>
                      <a:pt x="224" y="534"/>
                    </a:lnTo>
                    <a:lnTo>
                      <a:pt x="232" y="528"/>
                    </a:lnTo>
                    <a:lnTo>
                      <a:pt x="242" y="520"/>
                    </a:lnTo>
                    <a:lnTo>
                      <a:pt x="257" y="510"/>
                    </a:lnTo>
                    <a:lnTo>
                      <a:pt x="272" y="499"/>
                    </a:lnTo>
                    <a:lnTo>
                      <a:pt x="288" y="488"/>
                    </a:lnTo>
                    <a:lnTo>
                      <a:pt x="303" y="475"/>
                    </a:lnTo>
                    <a:lnTo>
                      <a:pt x="318" y="463"/>
                    </a:lnTo>
                    <a:lnTo>
                      <a:pt x="334" y="450"/>
                    </a:lnTo>
                    <a:lnTo>
                      <a:pt x="348" y="437"/>
                    </a:lnTo>
                    <a:lnTo>
                      <a:pt x="363" y="423"/>
                    </a:lnTo>
                    <a:lnTo>
                      <a:pt x="377" y="411"/>
                    </a:lnTo>
                    <a:lnTo>
                      <a:pt x="389" y="397"/>
                    </a:lnTo>
                    <a:lnTo>
                      <a:pt x="402" y="384"/>
                    </a:lnTo>
                    <a:lnTo>
                      <a:pt x="414" y="372"/>
                    </a:lnTo>
                    <a:lnTo>
                      <a:pt x="424" y="360"/>
                    </a:lnTo>
                    <a:lnTo>
                      <a:pt x="433" y="349"/>
                    </a:lnTo>
                    <a:lnTo>
                      <a:pt x="441" y="338"/>
                    </a:lnTo>
                    <a:lnTo>
                      <a:pt x="448" y="329"/>
                    </a:lnTo>
                    <a:lnTo>
                      <a:pt x="453" y="322"/>
                    </a:lnTo>
                    <a:lnTo>
                      <a:pt x="460" y="318"/>
                    </a:lnTo>
                    <a:lnTo>
                      <a:pt x="468" y="314"/>
                    </a:lnTo>
                    <a:lnTo>
                      <a:pt x="476" y="314"/>
                    </a:lnTo>
                    <a:lnTo>
                      <a:pt x="478" y="321"/>
                    </a:lnTo>
                    <a:lnTo>
                      <a:pt x="480" y="326"/>
                    </a:lnTo>
                    <a:lnTo>
                      <a:pt x="482" y="330"/>
                    </a:lnTo>
                    <a:lnTo>
                      <a:pt x="484" y="337"/>
                    </a:lnTo>
                    <a:close/>
                  </a:path>
                </a:pathLst>
              </a:custGeom>
              <a:solidFill>
                <a:srgbClr val="000000"/>
              </a:solidFill>
              <a:ln w="9525">
                <a:noFill/>
                <a:round/>
                <a:headEnd/>
                <a:tailEnd/>
              </a:ln>
            </p:spPr>
            <p:txBody>
              <a:bodyPr/>
              <a:lstStyle/>
              <a:p>
                <a:endParaRPr lang="en-US" dirty="0"/>
              </a:p>
            </p:txBody>
          </p:sp>
          <p:sp>
            <p:nvSpPr>
              <p:cNvPr id="122604" name="Freeform 748"/>
              <p:cNvSpPr>
                <a:spLocks/>
              </p:cNvSpPr>
              <p:nvPr/>
            </p:nvSpPr>
            <p:spPr bwMode="auto">
              <a:xfrm>
                <a:off x="415" y="3800"/>
                <a:ext cx="32" cy="64"/>
              </a:xfrm>
              <a:custGeom>
                <a:avLst/>
                <a:gdLst>
                  <a:gd name="T0" fmla="*/ 10 w 63"/>
                  <a:gd name="T1" fmla="*/ 0 h 128"/>
                  <a:gd name="T2" fmla="*/ 2 w 63"/>
                  <a:gd name="T3" fmla="*/ 14 h 128"/>
                  <a:gd name="T4" fmla="*/ 0 w 63"/>
                  <a:gd name="T5" fmla="*/ 28 h 128"/>
                  <a:gd name="T6" fmla="*/ 0 w 63"/>
                  <a:gd name="T7" fmla="*/ 43 h 128"/>
                  <a:gd name="T8" fmla="*/ 4 w 63"/>
                  <a:gd name="T9" fmla="*/ 57 h 128"/>
                  <a:gd name="T10" fmla="*/ 10 w 63"/>
                  <a:gd name="T11" fmla="*/ 72 h 128"/>
                  <a:gd name="T12" fmla="*/ 16 w 63"/>
                  <a:gd name="T13" fmla="*/ 87 h 128"/>
                  <a:gd name="T14" fmla="*/ 23 w 63"/>
                  <a:gd name="T15" fmla="*/ 100 h 128"/>
                  <a:gd name="T16" fmla="*/ 27 w 63"/>
                  <a:gd name="T17" fmla="*/ 114 h 128"/>
                  <a:gd name="T18" fmla="*/ 31 w 63"/>
                  <a:gd name="T19" fmla="*/ 121 h 128"/>
                  <a:gd name="T20" fmla="*/ 35 w 63"/>
                  <a:gd name="T21" fmla="*/ 126 h 128"/>
                  <a:gd name="T22" fmla="*/ 42 w 63"/>
                  <a:gd name="T23" fmla="*/ 128 h 128"/>
                  <a:gd name="T24" fmla="*/ 49 w 63"/>
                  <a:gd name="T25" fmla="*/ 128 h 128"/>
                  <a:gd name="T26" fmla="*/ 56 w 63"/>
                  <a:gd name="T27" fmla="*/ 125 h 128"/>
                  <a:gd name="T28" fmla="*/ 61 w 63"/>
                  <a:gd name="T29" fmla="*/ 120 h 128"/>
                  <a:gd name="T30" fmla="*/ 63 w 63"/>
                  <a:gd name="T31" fmla="*/ 113 h 128"/>
                  <a:gd name="T32" fmla="*/ 63 w 63"/>
                  <a:gd name="T33" fmla="*/ 106 h 128"/>
                  <a:gd name="T34" fmla="*/ 57 w 63"/>
                  <a:gd name="T35" fmla="*/ 91 h 128"/>
                  <a:gd name="T36" fmla="*/ 50 w 63"/>
                  <a:gd name="T37" fmla="*/ 74 h 128"/>
                  <a:gd name="T38" fmla="*/ 41 w 63"/>
                  <a:gd name="T39" fmla="*/ 56 h 128"/>
                  <a:gd name="T40" fmla="*/ 33 w 63"/>
                  <a:gd name="T41" fmla="*/ 39 h 128"/>
                  <a:gd name="T42" fmla="*/ 24 w 63"/>
                  <a:gd name="T43" fmla="*/ 23 h 128"/>
                  <a:gd name="T44" fmla="*/ 17 w 63"/>
                  <a:gd name="T45" fmla="*/ 12 h 128"/>
                  <a:gd name="T46" fmla="*/ 12 w 63"/>
                  <a:gd name="T47" fmla="*/ 4 h 128"/>
                  <a:gd name="T48" fmla="*/ 10 w 63"/>
                  <a:gd name="T49" fmla="*/ 0 h 1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128"/>
                  <a:gd name="T77" fmla="*/ 63 w 63"/>
                  <a:gd name="T78" fmla="*/ 128 h 1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128">
                    <a:moveTo>
                      <a:pt x="10" y="0"/>
                    </a:moveTo>
                    <a:lnTo>
                      <a:pt x="2" y="14"/>
                    </a:lnTo>
                    <a:lnTo>
                      <a:pt x="0" y="28"/>
                    </a:lnTo>
                    <a:lnTo>
                      <a:pt x="0" y="43"/>
                    </a:lnTo>
                    <a:lnTo>
                      <a:pt x="4" y="57"/>
                    </a:lnTo>
                    <a:lnTo>
                      <a:pt x="10" y="72"/>
                    </a:lnTo>
                    <a:lnTo>
                      <a:pt x="16" y="87"/>
                    </a:lnTo>
                    <a:lnTo>
                      <a:pt x="23" y="100"/>
                    </a:lnTo>
                    <a:lnTo>
                      <a:pt x="27" y="114"/>
                    </a:lnTo>
                    <a:lnTo>
                      <a:pt x="31" y="121"/>
                    </a:lnTo>
                    <a:lnTo>
                      <a:pt x="35" y="126"/>
                    </a:lnTo>
                    <a:lnTo>
                      <a:pt x="42" y="128"/>
                    </a:lnTo>
                    <a:lnTo>
                      <a:pt x="49" y="128"/>
                    </a:lnTo>
                    <a:lnTo>
                      <a:pt x="56" y="125"/>
                    </a:lnTo>
                    <a:lnTo>
                      <a:pt x="61" y="120"/>
                    </a:lnTo>
                    <a:lnTo>
                      <a:pt x="63" y="113"/>
                    </a:lnTo>
                    <a:lnTo>
                      <a:pt x="63" y="106"/>
                    </a:lnTo>
                    <a:lnTo>
                      <a:pt x="57" y="91"/>
                    </a:lnTo>
                    <a:lnTo>
                      <a:pt x="50" y="74"/>
                    </a:lnTo>
                    <a:lnTo>
                      <a:pt x="41" y="56"/>
                    </a:lnTo>
                    <a:lnTo>
                      <a:pt x="33" y="39"/>
                    </a:lnTo>
                    <a:lnTo>
                      <a:pt x="24" y="23"/>
                    </a:lnTo>
                    <a:lnTo>
                      <a:pt x="17" y="12"/>
                    </a:lnTo>
                    <a:lnTo>
                      <a:pt x="12" y="4"/>
                    </a:lnTo>
                    <a:lnTo>
                      <a:pt x="10" y="0"/>
                    </a:lnTo>
                    <a:close/>
                  </a:path>
                </a:pathLst>
              </a:custGeom>
              <a:solidFill>
                <a:srgbClr val="000000"/>
              </a:solidFill>
              <a:ln w="9525">
                <a:noFill/>
                <a:round/>
                <a:headEnd/>
                <a:tailEnd/>
              </a:ln>
            </p:spPr>
            <p:txBody>
              <a:bodyPr/>
              <a:lstStyle/>
              <a:p>
                <a:endParaRPr lang="en-US" dirty="0"/>
              </a:p>
            </p:txBody>
          </p:sp>
          <p:sp>
            <p:nvSpPr>
              <p:cNvPr id="122605" name="Freeform 749"/>
              <p:cNvSpPr>
                <a:spLocks/>
              </p:cNvSpPr>
              <p:nvPr/>
            </p:nvSpPr>
            <p:spPr bwMode="auto">
              <a:xfrm>
                <a:off x="456" y="3823"/>
                <a:ext cx="258" cy="62"/>
              </a:xfrm>
              <a:custGeom>
                <a:avLst/>
                <a:gdLst>
                  <a:gd name="T0" fmla="*/ 11 w 516"/>
                  <a:gd name="T1" fmla="*/ 35 h 125"/>
                  <a:gd name="T2" fmla="*/ 40 w 516"/>
                  <a:gd name="T3" fmla="*/ 67 h 125"/>
                  <a:gd name="T4" fmla="*/ 74 w 516"/>
                  <a:gd name="T5" fmla="*/ 91 h 125"/>
                  <a:gd name="T6" fmla="*/ 114 w 516"/>
                  <a:gd name="T7" fmla="*/ 107 h 125"/>
                  <a:gd name="T8" fmla="*/ 156 w 516"/>
                  <a:gd name="T9" fmla="*/ 118 h 125"/>
                  <a:gd name="T10" fmla="*/ 200 w 516"/>
                  <a:gd name="T11" fmla="*/ 124 h 125"/>
                  <a:gd name="T12" fmla="*/ 244 w 516"/>
                  <a:gd name="T13" fmla="*/ 125 h 125"/>
                  <a:gd name="T14" fmla="*/ 286 w 516"/>
                  <a:gd name="T15" fmla="*/ 124 h 125"/>
                  <a:gd name="T16" fmla="*/ 320 w 516"/>
                  <a:gd name="T17" fmla="*/ 121 h 125"/>
                  <a:gd name="T18" fmla="*/ 347 w 516"/>
                  <a:gd name="T19" fmla="*/ 117 h 125"/>
                  <a:gd name="T20" fmla="*/ 374 w 516"/>
                  <a:gd name="T21" fmla="*/ 110 h 125"/>
                  <a:gd name="T22" fmla="*/ 400 w 516"/>
                  <a:gd name="T23" fmla="*/ 101 h 125"/>
                  <a:gd name="T24" fmla="*/ 427 w 516"/>
                  <a:gd name="T25" fmla="*/ 89 h 125"/>
                  <a:gd name="T26" fmla="*/ 451 w 516"/>
                  <a:gd name="T27" fmla="*/ 76 h 125"/>
                  <a:gd name="T28" fmla="*/ 475 w 516"/>
                  <a:gd name="T29" fmla="*/ 60 h 125"/>
                  <a:gd name="T30" fmla="*/ 498 w 516"/>
                  <a:gd name="T31" fmla="*/ 43 h 125"/>
                  <a:gd name="T32" fmla="*/ 513 w 516"/>
                  <a:gd name="T33" fmla="*/ 28 h 125"/>
                  <a:gd name="T34" fmla="*/ 516 w 516"/>
                  <a:gd name="T35" fmla="*/ 15 h 125"/>
                  <a:gd name="T36" fmla="*/ 506 w 516"/>
                  <a:gd name="T37" fmla="*/ 4 h 125"/>
                  <a:gd name="T38" fmla="*/ 492 w 516"/>
                  <a:gd name="T39" fmla="*/ 2 h 125"/>
                  <a:gd name="T40" fmla="*/ 481 w 516"/>
                  <a:gd name="T41" fmla="*/ 8 h 125"/>
                  <a:gd name="T42" fmla="*/ 450 w 516"/>
                  <a:gd name="T43" fmla="*/ 27 h 125"/>
                  <a:gd name="T44" fmla="*/ 399 w 516"/>
                  <a:gd name="T45" fmla="*/ 53 h 125"/>
                  <a:gd name="T46" fmla="*/ 343 w 516"/>
                  <a:gd name="T47" fmla="*/ 75 h 125"/>
                  <a:gd name="T48" fmla="*/ 296 w 516"/>
                  <a:gd name="T49" fmla="*/ 83 h 125"/>
                  <a:gd name="T50" fmla="*/ 255 w 516"/>
                  <a:gd name="T51" fmla="*/ 84 h 125"/>
                  <a:gd name="T52" fmla="*/ 216 w 516"/>
                  <a:gd name="T53" fmla="*/ 82 h 125"/>
                  <a:gd name="T54" fmla="*/ 178 w 516"/>
                  <a:gd name="T55" fmla="*/ 76 h 125"/>
                  <a:gd name="T56" fmla="*/ 141 w 516"/>
                  <a:gd name="T57" fmla="*/ 67 h 125"/>
                  <a:gd name="T58" fmla="*/ 104 w 516"/>
                  <a:gd name="T59" fmla="*/ 53 h 125"/>
                  <a:gd name="T60" fmla="*/ 69 w 516"/>
                  <a:gd name="T61" fmla="*/ 36 h 125"/>
                  <a:gd name="T62" fmla="*/ 33 w 516"/>
                  <a:gd name="T63" fmla="*/ 15 h 125"/>
                  <a:gd name="T64" fmla="*/ 6 w 516"/>
                  <a:gd name="T65" fmla="*/ 0 h 125"/>
                  <a:gd name="T66" fmla="*/ 0 w 516"/>
                  <a:gd name="T67" fmla="*/ 12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6"/>
                  <a:gd name="T103" fmla="*/ 0 h 125"/>
                  <a:gd name="T104" fmla="*/ 516 w 516"/>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6" h="125">
                    <a:moveTo>
                      <a:pt x="0" y="15"/>
                    </a:moveTo>
                    <a:lnTo>
                      <a:pt x="11" y="35"/>
                    </a:lnTo>
                    <a:lnTo>
                      <a:pt x="24" y="52"/>
                    </a:lnTo>
                    <a:lnTo>
                      <a:pt x="40" y="67"/>
                    </a:lnTo>
                    <a:lnTo>
                      <a:pt x="56" y="80"/>
                    </a:lnTo>
                    <a:lnTo>
                      <a:pt x="74" y="91"/>
                    </a:lnTo>
                    <a:lnTo>
                      <a:pt x="93" y="101"/>
                    </a:lnTo>
                    <a:lnTo>
                      <a:pt x="114" y="107"/>
                    </a:lnTo>
                    <a:lnTo>
                      <a:pt x="134" y="113"/>
                    </a:lnTo>
                    <a:lnTo>
                      <a:pt x="156" y="118"/>
                    </a:lnTo>
                    <a:lnTo>
                      <a:pt x="178" y="121"/>
                    </a:lnTo>
                    <a:lnTo>
                      <a:pt x="200" y="124"/>
                    </a:lnTo>
                    <a:lnTo>
                      <a:pt x="222" y="125"/>
                    </a:lnTo>
                    <a:lnTo>
                      <a:pt x="244" y="125"/>
                    </a:lnTo>
                    <a:lnTo>
                      <a:pt x="264" y="125"/>
                    </a:lnTo>
                    <a:lnTo>
                      <a:pt x="286" y="124"/>
                    </a:lnTo>
                    <a:lnTo>
                      <a:pt x="306" y="122"/>
                    </a:lnTo>
                    <a:lnTo>
                      <a:pt x="320" y="121"/>
                    </a:lnTo>
                    <a:lnTo>
                      <a:pt x="334" y="119"/>
                    </a:lnTo>
                    <a:lnTo>
                      <a:pt x="347" y="117"/>
                    </a:lnTo>
                    <a:lnTo>
                      <a:pt x="361" y="113"/>
                    </a:lnTo>
                    <a:lnTo>
                      <a:pt x="374" y="110"/>
                    </a:lnTo>
                    <a:lnTo>
                      <a:pt x="388" y="105"/>
                    </a:lnTo>
                    <a:lnTo>
                      <a:pt x="400" y="101"/>
                    </a:lnTo>
                    <a:lnTo>
                      <a:pt x="414" y="95"/>
                    </a:lnTo>
                    <a:lnTo>
                      <a:pt x="427" y="89"/>
                    </a:lnTo>
                    <a:lnTo>
                      <a:pt x="439" y="83"/>
                    </a:lnTo>
                    <a:lnTo>
                      <a:pt x="451" y="76"/>
                    </a:lnTo>
                    <a:lnTo>
                      <a:pt x="464" y="68"/>
                    </a:lnTo>
                    <a:lnTo>
                      <a:pt x="475" y="60"/>
                    </a:lnTo>
                    <a:lnTo>
                      <a:pt x="487" y="52"/>
                    </a:lnTo>
                    <a:lnTo>
                      <a:pt x="498" y="43"/>
                    </a:lnTo>
                    <a:lnTo>
                      <a:pt x="509" y="34"/>
                    </a:lnTo>
                    <a:lnTo>
                      <a:pt x="513" y="28"/>
                    </a:lnTo>
                    <a:lnTo>
                      <a:pt x="516" y="22"/>
                    </a:lnTo>
                    <a:lnTo>
                      <a:pt x="516" y="15"/>
                    </a:lnTo>
                    <a:lnTo>
                      <a:pt x="512" y="8"/>
                    </a:lnTo>
                    <a:lnTo>
                      <a:pt x="506" y="4"/>
                    </a:lnTo>
                    <a:lnTo>
                      <a:pt x="499" y="2"/>
                    </a:lnTo>
                    <a:lnTo>
                      <a:pt x="492" y="2"/>
                    </a:lnTo>
                    <a:lnTo>
                      <a:pt x="486" y="5"/>
                    </a:lnTo>
                    <a:lnTo>
                      <a:pt x="481" y="8"/>
                    </a:lnTo>
                    <a:lnTo>
                      <a:pt x="468" y="15"/>
                    </a:lnTo>
                    <a:lnTo>
                      <a:pt x="450" y="27"/>
                    </a:lnTo>
                    <a:lnTo>
                      <a:pt x="426" y="39"/>
                    </a:lnTo>
                    <a:lnTo>
                      <a:pt x="399" y="53"/>
                    </a:lnTo>
                    <a:lnTo>
                      <a:pt x="370" y="65"/>
                    </a:lnTo>
                    <a:lnTo>
                      <a:pt x="343" y="75"/>
                    </a:lnTo>
                    <a:lnTo>
                      <a:pt x="316" y="81"/>
                    </a:lnTo>
                    <a:lnTo>
                      <a:pt x="296" y="83"/>
                    </a:lnTo>
                    <a:lnTo>
                      <a:pt x="276" y="84"/>
                    </a:lnTo>
                    <a:lnTo>
                      <a:pt x="255" y="84"/>
                    </a:lnTo>
                    <a:lnTo>
                      <a:pt x="236" y="84"/>
                    </a:lnTo>
                    <a:lnTo>
                      <a:pt x="216" y="82"/>
                    </a:lnTo>
                    <a:lnTo>
                      <a:pt x="198" y="80"/>
                    </a:lnTo>
                    <a:lnTo>
                      <a:pt x="178" y="76"/>
                    </a:lnTo>
                    <a:lnTo>
                      <a:pt x="160" y="72"/>
                    </a:lnTo>
                    <a:lnTo>
                      <a:pt x="141" y="67"/>
                    </a:lnTo>
                    <a:lnTo>
                      <a:pt x="123" y="60"/>
                    </a:lnTo>
                    <a:lnTo>
                      <a:pt x="104" y="53"/>
                    </a:lnTo>
                    <a:lnTo>
                      <a:pt x="86" y="45"/>
                    </a:lnTo>
                    <a:lnTo>
                      <a:pt x="69" y="36"/>
                    </a:lnTo>
                    <a:lnTo>
                      <a:pt x="51" y="27"/>
                    </a:lnTo>
                    <a:lnTo>
                      <a:pt x="33" y="15"/>
                    </a:lnTo>
                    <a:lnTo>
                      <a:pt x="16" y="4"/>
                    </a:lnTo>
                    <a:lnTo>
                      <a:pt x="6" y="0"/>
                    </a:lnTo>
                    <a:lnTo>
                      <a:pt x="2" y="5"/>
                    </a:lnTo>
                    <a:lnTo>
                      <a:pt x="0" y="12"/>
                    </a:lnTo>
                    <a:lnTo>
                      <a:pt x="0" y="15"/>
                    </a:lnTo>
                    <a:close/>
                  </a:path>
                </a:pathLst>
              </a:custGeom>
              <a:solidFill>
                <a:srgbClr val="000000"/>
              </a:solidFill>
              <a:ln w="9525">
                <a:noFill/>
                <a:round/>
                <a:headEnd/>
                <a:tailEnd/>
              </a:ln>
            </p:spPr>
            <p:txBody>
              <a:bodyPr/>
              <a:lstStyle/>
              <a:p>
                <a:endParaRPr lang="en-US" dirty="0"/>
              </a:p>
            </p:txBody>
          </p:sp>
          <p:sp>
            <p:nvSpPr>
              <p:cNvPr id="122606" name="Freeform 750"/>
              <p:cNvSpPr>
                <a:spLocks/>
              </p:cNvSpPr>
              <p:nvPr/>
            </p:nvSpPr>
            <p:spPr bwMode="auto">
              <a:xfrm>
                <a:off x="724" y="3723"/>
                <a:ext cx="76" cy="143"/>
              </a:xfrm>
              <a:custGeom>
                <a:avLst/>
                <a:gdLst>
                  <a:gd name="T0" fmla="*/ 127 w 151"/>
                  <a:gd name="T1" fmla="*/ 5 h 286"/>
                  <a:gd name="T2" fmla="*/ 117 w 151"/>
                  <a:gd name="T3" fmla="*/ 38 h 286"/>
                  <a:gd name="T4" fmla="*/ 106 w 151"/>
                  <a:gd name="T5" fmla="*/ 76 h 286"/>
                  <a:gd name="T6" fmla="*/ 97 w 151"/>
                  <a:gd name="T7" fmla="*/ 115 h 286"/>
                  <a:gd name="T8" fmla="*/ 89 w 151"/>
                  <a:gd name="T9" fmla="*/ 153 h 286"/>
                  <a:gd name="T10" fmla="*/ 83 w 151"/>
                  <a:gd name="T11" fmla="*/ 188 h 286"/>
                  <a:gd name="T12" fmla="*/ 79 w 151"/>
                  <a:gd name="T13" fmla="*/ 215 h 286"/>
                  <a:gd name="T14" fmla="*/ 75 w 151"/>
                  <a:gd name="T15" fmla="*/ 234 h 286"/>
                  <a:gd name="T16" fmla="*/ 74 w 151"/>
                  <a:gd name="T17" fmla="*/ 241 h 286"/>
                  <a:gd name="T18" fmla="*/ 67 w 151"/>
                  <a:gd name="T19" fmla="*/ 235 h 286"/>
                  <a:gd name="T20" fmla="*/ 60 w 151"/>
                  <a:gd name="T21" fmla="*/ 227 h 286"/>
                  <a:gd name="T22" fmla="*/ 53 w 151"/>
                  <a:gd name="T23" fmla="*/ 218 h 286"/>
                  <a:gd name="T24" fmla="*/ 46 w 151"/>
                  <a:gd name="T25" fmla="*/ 207 h 286"/>
                  <a:gd name="T26" fmla="*/ 39 w 151"/>
                  <a:gd name="T27" fmla="*/ 198 h 286"/>
                  <a:gd name="T28" fmla="*/ 34 w 151"/>
                  <a:gd name="T29" fmla="*/ 189 h 286"/>
                  <a:gd name="T30" fmla="*/ 28 w 151"/>
                  <a:gd name="T31" fmla="*/ 183 h 286"/>
                  <a:gd name="T32" fmla="*/ 23 w 151"/>
                  <a:gd name="T33" fmla="*/ 181 h 286"/>
                  <a:gd name="T34" fmla="*/ 16 w 151"/>
                  <a:gd name="T35" fmla="*/ 181 h 286"/>
                  <a:gd name="T36" fmla="*/ 9 w 151"/>
                  <a:gd name="T37" fmla="*/ 184 h 286"/>
                  <a:gd name="T38" fmla="*/ 5 w 151"/>
                  <a:gd name="T39" fmla="*/ 190 h 286"/>
                  <a:gd name="T40" fmla="*/ 3 w 151"/>
                  <a:gd name="T41" fmla="*/ 197 h 286"/>
                  <a:gd name="T42" fmla="*/ 0 w 151"/>
                  <a:gd name="T43" fmla="*/ 208 h 286"/>
                  <a:gd name="T44" fmla="*/ 3 w 151"/>
                  <a:gd name="T45" fmla="*/ 219 h 286"/>
                  <a:gd name="T46" fmla="*/ 7 w 151"/>
                  <a:gd name="T47" fmla="*/ 229 h 286"/>
                  <a:gd name="T48" fmla="*/ 15 w 151"/>
                  <a:gd name="T49" fmla="*/ 238 h 286"/>
                  <a:gd name="T50" fmla="*/ 24 w 151"/>
                  <a:gd name="T51" fmla="*/ 246 h 286"/>
                  <a:gd name="T52" fmla="*/ 35 w 151"/>
                  <a:gd name="T53" fmla="*/ 256 h 286"/>
                  <a:gd name="T54" fmla="*/ 44 w 151"/>
                  <a:gd name="T55" fmla="*/ 264 h 286"/>
                  <a:gd name="T56" fmla="*/ 52 w 151"/>
                  <a:gd name="T57" fmla="*/ 272 h 286"/>
                  <a:gd name="T58" fmla="*/ 53 w 151"/>
                  <a:gd name="T59" fmla="*/ 273 h 286"/>
                  <a:gd name="T60" fmla="*/ 58 w 151"/>
                  <a:gd name="T61" fmla="*/ 277 h 286"/>
                  <a:gd name="T62" fmla="*/ 61 w 151"/>
                  <a:gd name="T63" fmla="*/ 281 h 286"/>
                  <a:gd name="T64" fmla="*/ 62 w 151"/>
                  <a:gd name="T65" fmla="*/ 283 h 286"/>
                  <a:gd name="T66" fmla="*/ 72 w 151"/>
                  <a:gd name="T67" fmla="*/ 286 h 286"/>
                  <a:gd name="T68" fmla="*/ 82 w 151"/>
                  <a:gd name="T69" fmla="*/ 286 h 286"/>
                  <a:gd name="T70" fmla="*/ 90 w 151"/>
                  <a:gd name="T71" fmla="*/ 279 h 286"/>
                  <a:gd name="T72" fmla="*/ 95 w 151"/>
                  <a:gd name="T73" fmla="*/ 265 h 286"/>
                  <a:gd name="T74" fmla="*/ 98 w 151"/>
                  <a:gd name="T75" fmla="*/ 246 h 286"/>
                  <a:gd name="T76" fmla="*/ 105 w 151"/>
                  <a:gd name="T77" fmla="*/ 215 h 286"/>
                  <a:gd name="T78" fmla="*/ 113 w 151"/>
                  <a:gd name="T79" fmla="*/ 174 h 286"/>
                  <a:gd name="T80" fmla="*/ 123 w 151"/>
                  <a:gd name="T81" fmla="*/ 129 h 286"/>
                  <a:gd name="T82" fmla="*/ 134 w 151"/>
                  <a:gd name="T83" fmla="*/ 84 h 286"/>
                  <a:gd name="T84" fmla="*/ 143 w 151"/>
                  <a:gd name="T85" fmla="*/ 47 h 286"/>
                  <a:gd name="T86" fmla="*/ 149 w 151"/>
                  <a:gd name="T87" fmla="*/ 21 h 286"/>
                  <a:gd name="T88" fmla="*/ 151 w 151"/>
                  <a:gd name="T89" fmla="*/ 10 h 286"/>
                  <a:gd name="T90" fmla="*/ 148 w 151"/>
                  <a:gd name="T91" fmla="*/ 8 h 286"/>
                  <a:gd name="T92" fmla="*/ 142 w 151"/>
                  <a:gd name="T93" fmla="*/ 2 h 286"/>
                  <a:gd name="T94" fmla="*/ 135 w 151"/>
                  <a:gd name="T95" fmla="*/ 0 h 286"/>
                  <a:gd name="T96" fmla="*/ 127 w 151"/>
                  <a:gd name="T97" fmla="*/ 5 h 2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1"/>
                  <a:gd name="T148" fmla="*/ 0 h 286"/>
                  <a:gd name="T149" fmla="*/ 151 w 151"/>
                  <a:gd name="T150" fmla="*/ 286 h 28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1" h="286">
                    <a:moveTo>
                      <a:pt x="127" y="5"/>
                    </a:moveTo>
                    <a:lnTo>
                      <a:pt x="117" y="38"/>
                    </a:lnTo>
                    <a:lnTo>
                      <a:pt x="106" y="76"/>
                    </a:lnTo>
                    <a:lnTo>
                      <a:pt x="97" y="115"/>
                    </a:lnTo>
                    <a:lnTo>
                      <a:pt x="89" y="153"/>
                    </a:lnTo>
                    <a:lnTo>
                      <a:pt x="83" y="188"/>
                    </a:lnTo>
                    <a:lnTo>
                      <a:pt x="79" y="215"/>
                    </a:lnTo>
                    <a:lnTo>
                      <a:pt x="75" y="234"/>
                    </a:lnTo>
                    <a:lnTo>
                      <a:pt x="74" y="241"/>
                    </a:lnTo>
                    <a:lnTo>
                      <a:pt x="67" y="235"/>
                    </a:lnTo>
                    <a:lnTo>
                      <a:pt x="60" y="227"/>
                    </a:lnTo>
                    <a:lnTo>
                      <a:pt x="53" y="218"/>
                    </a:lnTo>
                    <a:lnTo>
                      <a:pt x="46" y="207"/>
                    </a:lnTo>
                    <a:lnTo>
                      <a:pt x="39" y="198"/>
                    </a:lnTo>
                    <a:lnTo>
                      <a:pt x="34" y="189"/>
                    </a:lnTo>
                    <a:lnTo>
                      <a:pt x="28" y="183"/>
                    </a:lnTo>
                    <a:lnTo>
                      <a:pt x="23" y="181"/>
                    </a:lnTo>
                    <a:lnTo>
                      <a:pt x="16" y="181"/>
                    </a:lnTo>
                    <a:lnTo>
                      <a:pt x="9" y="184"/>
                    </a:lnTo>
                    <a:lnTo>
                      <a:pt x="5" y="190"/>
                    </a:lnTo>
                    <a:lnTo>
                      <a:pt x="3" y="197"/>
                    </a:lnTo>
                    <a:lnTo>
                      <a:pt x="0" y="208"/>
                    </a:lnTo>
                    <a:lnTo>
                      <a:pt x="3" y="219"/>
                    </a:lnTo>
                    <a:lnTo>
                      <a:pt x="7" y="229"/>
                    </a:lnTo>
                    <a:lnTo>
                      <a:pt x="15" y="238"/>
                    </a:lnTo>
                    <a:lnTo>
                      <a:pt x="24" y="246"/>
                    </a:lnTo>
                    <a:lnTo>
                      <a:pt x="35" y="256"/>
                    </a:lnTo>
                    <a:lnTo>
                      <a:pt x="44" y="264"/>
                    </a:lnTo>
                    <a:lnTo>
                      <a:pt x="52" y="272"/>
                    </a:lnTo>
                    <a:lnTo>
                      <a:pt x="53" y="273"/>
                    </a:lnTo>
                    <a:lnTo>
                      <a:pt x="58" y="277"/>
                    </a:lnTo>
                    <a:lnTo>
                      <a:pt x="61" y="281"/>
                    </a:lnTo>
                    <a:lnTo>
                      <a:pt x="62" y="283"/>
                    </a:lnTo>
                    <a:lnTo>
                      <a:pt x="72" y="286"/>
                    </a:lnTo>
                    <a:lnTo>
                      <a:pt x="82" y="286"/>
                    </a:lnTo>
                    <a:lnTo>
                      <a:pt x="90" y="279"/>
                    </a:lnTo>
                    <a:lnTo>
                      <a:pt x="95" y="265"/>
                    </a:lnTo>
                    <a:lnTo>
                      <a:pt x="98" y="246"/>
                    </a:lnTo>
                    <a:lnTo>
                      <a:pt x="105" y="215"/>
                    </a:lnTo>
                    <a:lnTo>
                      <a:pt x="113" y="174"/>
                    </a:lnTo>
                    <a:lnTo>
                      <a:pt x="123" y="129"/>
                    </a:lnTo>
                    <a:lnTo>
                      <a:pt x="134" y="84"/>
                    </a:lnTo>
                    <a:lnTo>
                      <a:pt x="143" y="47"/>
                    </a:lnTo>
                    <a:lnTo>
                      <a:pt x="149" y="21"/>
                    </a:lnTo>
                    <a:lnTo>
                      <a:pt x="151" y="10"/>
                    </a:lnTo>
                    <a:lnTo>
                      <a:pt x="148" y="8"/>
                    </a:lnTo>
                    <a:lnTo>
                      <a:pt x="142" y="2"/>
                    </a:lnTo>
                    <a:lnTo>
                      <a:pt x="135" y="0"/>
                    </a:lnTo>
                    <a:lnTo>
                      <a:pt x="127" y="5"/>
                    </a:lnTo>
                    <a:close/>
                  </a:path>
                </a:pathLst>
              </a:custGeom>
              <a:solidFill>
                <a:srgbClr val="000000"/>
              </a:solidFill>
              <a:ln w="9525">
                <a:noFill/>
                <a:round/>
                <a:headEnd/>
                <a:tailEnd/>
              </a:ln>
            </p:spPr>
            <p:txBody>
              <a:bodyPr/>
              <a:lstStyle/>
              <a:p>
                <a:endParaRPr lang="en-US" dirty="0"/>
              </a:p>
            </p:txBody>
          </p:sp>
          <p:sp>
            <p:nvSpPr>
              <p:cNvPr id="122607" name="Freeform 751"/>
              <p:cNvSpPr>
                <a:spLocks/>
              </p:cNvSpPr>
              <p:nvPr/>
            </p:nvSpPr>
            <p:spPr bwMode="auto">
              <a:xfrm>
                <a:off x="417" y="3866"/>
                <a:ext cx="92" cy="77"/>
              </a:xfrm>
              <a:custGeom>
                <a:avLst/>
                <a:gdLst>
                  <a:gd name="T0" fmla="*/ 106 w 183"/>
                  <a:gd name="T1" fmla="*/ 12 h 153"/>
                  <a:gd name="T2" fmla="*/ 96 w 183"/>
                  <a:gd name="T3" fmla="*/ 7 h 153"/>
                  <a:gd name="T4" fmla="*/ 82 w 183"/>
                  <a:gd name="T5" fmla="*/ 1 h 153"/>
                  <a:gd name="T6" fmla="*/ 66 w 183"/>
                  <a:gd name="T7" fmla="*/ 0 h 153"/>
                  <a:gd name="T8" fmla="*/ 45 w 183"/>
                  <a:gd name="T9" fmla="*/ 4 h 153"/>
                  <a:gd name="T10" fmla="*/ 26 w 183"/>
                  <a:gd name="T11" fmla="*/ 16 h 153"/>
                  <a:gd name="T12" fmla="*/ 11 w 183"/>
                  <a:gd name="T13" fmla="*/ 33 h 153"/>
                  <a:gd name="T14" fmla="*/ 3 w 183"/>
                  <a:gd name="T15" fmla="*/ 54 h 153"/>
                  <a:gd name="T16" fmla="*/ 3 w 183"/>
                  <a:gd name="T17" fmla="*/ 85 h 153"/>
                  <a:gd name="T18" fmla="*/ 25 w 183"/>
                  <a:gd name="T19" fmla="*/ 122 h 153"/>
                  <a:gd name="T20" fmla="*/ 64 w 183"/>
                  <a:gd name="T21" fmla="*/ 147 h 153"/>
                  <a:gd name="T22" fmla="*/ 110 w 183"/>
                  <a:gd name="T23" fmla="*/ 152 h 153"/>
                  <a:gd name="T24" fmla="*/ 154 w 183"/>
                  <a:gd name="T25" fmla="*/ 131 h 153"/>
                  <a:gd name="T26" fmla="*/ 178 w 183"/>
                  <a:gd name="T27" fmla="*/ 108 h 153"/>
                  <a:gd name="T28" fmla="*/ 183 w 183"/>
                  <a:gd name="T29" fmla="*/ 84 h 153"/>
                  <a:gd name="T30" fmla="*/ 177 w 183"/>
                  <a:gd name="T31" fmla="*/ 60 h 153"/>
                  <a:gd name="T32" fmla="*/ 142 w 183"/>
                  <a:gd name="T33" fmla="*/ 22 h 153"/>
                  <a:gd name="T34" fmla="*/ 124 w 183"/>
                  <a:gd name="T35" fmla="*/ 20 h 153"/>
                  <a:gd name="T36" fmla="*/ 106 w 183"/>
                  <a:gd name="T37" fmla="*/ 24 h 153"/>
                  <a:gd name="T38" fmla="*/ 90 w 183"/>
                  <a:gd name="T39" fmla="*/ 31 h 153"/>
                  <a:gd name="T40" fmla="*/ 78 w 183"/>
                  <a:gd name="T41" fmla="*/ 42 h 153"/>
                  <a:gd name="T42" fmla="*/ 76 w 183"/>
                  <a:gd name="T43" fmla="*/ 63 h 153"/>
                  <a:gd name="T44" fmla="*/ 89 w 183"/>
                  <a:gd name="T45" fmla="*/ 77 h 153"/>
                  <a:gd name="T46" fmla="*/ 98 w 183"/>
                  <a:gd name="T47" fmla="*/ 78 h 153"/>
                  <a:gd name="T48" fmla="*/ 110 w 183"/>
                  <a:gd name="T49" fmla="*/ 73 h 153"/>
                  <a:gd name="T50" fmla="*/ 119 w 183"/>
                  <a:gd name="T51" fmla="*/ 65 h 153"/>
                  <a:gd name="T52" fmla="*/ 120 w 183"/>
                  <a:gd name="T53" fmla="*/ 54 h 153"/>
                  <a:gd name="T54" fmla="*/ 127 w 183"/>
                  <a:gd name="T55" fmla="*/ 57 h 153"/>
                  <a:gd name="T56" fmla="*/ 137 w 183"/>
                  <a:gd name="T57" fmla="*/ 64 h 153"/>
                  <a:gd name="T58" fmla="*/ 143 w 183"/>
                  <a:gd name="T59" fmla="*/ 80 h 153"/>
                  <a:gd name="T60" fmla="*/ 132 w 183"/>
                  <a:gd name="T61" fmla="*/ 101 h 153"/>
                  <a:gd name="T62" fmla="*/ 117 w 183"/>
                  <a:gd name="T63" fmla="*/ 109 h 153"/>
                  <a:gd name="T64" fmla="*/ 99 w 183"/>
                  <a:gd name="T65" fmla="*/ 115 h 153"/>
                  <a:gd name="T66" fmla="*/ 80 w 183"/>
                  <a:gd name="T67" fmla="*/ 116 h 153"/>
                  <a:gd name="T68" fmla="*/ 58 w 183"/>
                  <a:gd name="T69" fmla="*/ 106 h 153"/>
                  <a:gd name="T70" fmla="*/ 40 w 183"/>
                  <a:gd name="T71" fmla="*/ 64 h 153"/>
                  <a:gd name="T72" fmla="*/ 53 w 183"/>
                  <a:gd name="T73" fmla="*/ 31 h 153"/>
                  <a:gd name="T74" fmla="*/ 68 w 183"/>
                  <a:gd name="T75" fmla="*/ 24 h 153"/>
                  <a:gd name="T76" fmla="*/ 88 w 183"/>
                  <a:gd name="T77" fmla="*/ 19 h 153"/>
                  <a:gd name="T78" fmla="*/ 104 w 183"/>
                  <a:gd name="T79" fmla="*/ 16 h 153"/>
                  <a:gd name="T80" fmla="*/ 111 w 183"/>
                  <a:gd name="T81" fmla="*/ 15 h 1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3"/>
                  <a:gd name="T124" fmla="*/ 0 h 153"/>
                  <a:gd name="T125" fmla="*/ 183 w 183"/>
                  <a:gd name="T126" fmla="*/ 153 h 15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3" h="153">
                    <a:moveTo>
                      <a:pt x="111" y="15"/>
                    </a:moveTo>
                    <a:lnTo>
                      <a:pt x="106" y="12"/>
                    </a:lnTo>
                    <a:lnTo>
                      <a:pt x="102" y="10"/>
                    </a:lnTo>
                    <a:lnTo>
                      <a:pt x="96" y="7"/>
                    </a:lnTo>
                    <a:lnTo>
                      <a:pt x="90" y="4"/>
                    </a:lnTo>
                    <a:lnTo>
                      <a:pt x="82" y="1"/>
                    </a:lnTo>
                    <a:lnTo>
                      <a:pt x="74" y="0"/>
                    </a:lnTo>
                    <a:lnTo>
                      <a:pt x="66" y="0"/>
                    </a:lnTo>
                    <a:lnTo>
                      <a:pt x="56" y="1"/>
                    </a:lnTo>
                    <a:lnTo>
                      <a:pt x="45" y="4"/>
                    </a:lnTo>
                    <a:lnTo>
                      <a:pt x="35" y="10"/>
                    </a:lnTo>
                    <a:lnTo>
                      <a:pt x="26" y="16"/>
                    </a:lnTo>
                    <a:lnTo>
                      <a:pt x="18" y="24"/>
                    </a:lnTo>
                    <a:lnTo>
                      <a:pt x="11" y="33"/>
                    </a:lnTo>
                    <a:lnTo>
                      <a:pt x="6" y="43"/>
                    </a:lnTo>
                    <a:lnTo>
                      <a:pt x="3" y="54"/>
                    </a:lnTo>
                    <a:lnTo>
                      <a:pt x="0" y="64"/>
                    </a:lnTo>
                    <a:lnTo>
                      <a:pt x="3" y="85"/>
                    </a:lnTo>
                    <a:lnTo>
                      <a:pt x="11" y="104"/>
                    </a:lnTo>
                    <a:lnTo>
                      <a:pt x="25" y="122"/>
                    </a:lnTo>
                    <a:lnTo>
                      <a:pt x="42" y="137"/>
                    </a:lnTo>
                    <a:lnTo>
                      <a:pt x="64" y="147"/>
                    </a:lnTo>
                    <a:lnTo>
                      <a:pt x="87" y="153"/>
                    </a:lnTo>
                    <a:lnTo>
                      <a:pt x="110" y="152"/>
                    </a:lnTo>
                    <a:lnTo>
                      <a:pt x="134" y="144"/>
                    </a:lnTo>
                    <a:lnTo>
                      <a:pt x="154" y="131"/>
                    </a:lnTo>
                    <a:lnTo>
                      <a:pt x="169" y="119"/>
                    </a:lnTo>
                    <a:lnTo>
                      <a:pt x="178" y="108"/>
                    </a:lnTo>
                    <a:lnTo>
                      <a:pt x="182" y="96"/>
                    </a:lnTo>
                    <a:lnTo>
                      <a:pt x="183" y="84"/>
                    </a:lnTo>
                    <a:lnTo>
                      <a:pt x="181" y="72"/>
                    </a:lnTo>
                    <a:lnTo>
                      <a:pt x="177" y="60"/>
                    </a:lnTo>
                    <a:lnTo>
                      <a:pt x="171" y="46"/>
                    </a:lnTo>
                    <a:lnTo>
                      <a:pt x="142" y="22"/>
                    </a:lnTo>
                    <a:lnTo>
                      <a:pt x="133" y="20"/>
                    </a:lnTo>
                    <a:lnTo>
                      <a:pt x="124" y="20"/>
                    </a:lnTo>
                    <a:lnTo>
                      <a:pt x="114" y="22"/>
                    </a:lnTo>
                    <a:lnTo>
                      <a:pt x="106" y="24"/>
                    </a:lnTo>
                    <a:lnTo>
                      <a:pt x="97" y="26"/>
                    </a:lnTo>
                    <a:lnTo>
                      <a:pt x="90" y="31"/>
                    </a:lnTo>
                    <a:lnTo>
                      <a:pt x="83" y="37"/>
                    </a:lnTo>
                    <a:lnTo>
                      <a:pt x="78" y="42"/>
                    </a:lnTo>
                    <a:lnTo>
                      <a:pt x="74" y="53"/>
                    </a:lnTo>
                    <a:lnTo>
                      <a:pt x="76" y="63"/>
                    </a:lnTo>
                    <a:lnTo>
                      <a:pt x="82" y="72"/>
                    </a:lnTo>
                    <a:lnTo>
                      <a:pt x="89" y="77"/>
                    </a:lnTo>
                    <a:lnTo>
                      <a:pt x="94" y="78"/>
                    </a:lnTo>
                    <a:lnTo>
                      <a:pt x="98" y="78"/>
                    </a:lnTo>
                    <a:lnTo>
                      <a:pt x="104" y="76"/>
                    </a:lnTo>
                    <a:lnTo>
                      <a:pt x="110" y="73"/>
                    </a:lnTo>
                    <a:lnTo>
                      <a:pt x="116" y="70"/>
                    </a:lnTo>
                    <a:lnTo>
                      <a:pt x="119" y="65"/>
                    </a:lnTo>
                    <a:lnTo>
                      <a:pt x="121" y="60"/>
                    </a:lnTo>
                    <a:lnTo>
                      <a:pt x="120" y="54"/>
                    </a:lnTo>
                    <a:lnTo>
                      <a:pt x="122" y="55"/>
                    </a:lnTo>
                    <a:lnTo>
                      <a:pt x="127" y="57"/>
                    </a:lnTo>
                    <a:lnTo>
                      <a:pt x="133" y="61"/>
                    </a:lnTo>
                    <a:lnTo>
                      <a:pt x="137" y="64"/>
                    </a:lnTo>
                    <a:lnTo>
                      <a:pt x="141" y="70"/>
                    </a:lnTo>
                    <a:lnTo>
                      <a:pt x="143" y="80"/>
                    </a:lnTo>
                    <a:lnTo>
                      <a:pt x="140" y="92"/>
                    </a:lnTo>
                    <a:lnTo>
                      <a:pt x="132" y="101"/>
                    </a:lnTo>
                    <a:lnTo>
                      <a:pt x="125" y="106"/>
                    </a:lnTo>
                    <a:lnTo>
                      <a:pt x="117" y="109"/>
                    </a:lnTo>
                    <a:lnTo>
                      <a:pt x="109" y="113"/>
                    </a:lnTo>
                    <a:lnTo>
                      <a:pt x="99" y="115"/>
                    </a:lnTo>
                    <a:lnTo>
                      <a:pt x="90" y="116"/>
                    </a:lnTo>
                    <a:lnTo>
                      <a:pt x="80" y="116"/>
                    </a:lnTo>
                    <a:lnTo>
                      <a:pt x="69" y="113"/>
                    </a:lnTo>
                    <a:lnTo>
                      <a:pt x="58" y="106"/>
                    </a:lnTo>
                    <a:lnTo>
                      <a:pt x="43" y="87"/>
                    </a:lnTo>
                    <a:lnTo>
                      <a:pt x="40" y="64"/>
                    </a:lnTo>
                    <a:lnTo>
                      <a:pt x="44" y="43"/>
                    </a:lnTo>
                    <a:lnTo>
                      <a:pt x="53" y="31"/>
                    </a:lnTo>
                    <a:lnTo>
                      <a:pt x="60" y="27"/>
                    </a:lnTo>
                    <a:lnTo>
                      <a:pt x="68" y="24"/>
                    </a:lnTo>
                    <a:lnTo>
                      <a:pt x="79" y="22"/>
                    </a:lnTo>
                    <a:lnTo>
                      <a:pt x="88" y="19"/>
                    </a:lnTo>
                    <a:lnTo>
                      <a:pt x="97" y="17"/>
                    </a:lnTo>
                    <a:lnTo>
                      <a:pt x="104" y="16"/>
                    </a:lnTo>
                    <a:lnTo>
                      <a:pt x="110" y="15"/>
                    </a:lnTo>
                    <a:lnTo>
                      <a:pt x="111" y="15"/>
                    </a:lnTo>
                    <a:close/>
                  </a:path>
                </a:pathLst>
              </a:custGeom>
              <a:solidFill>
                <a:srgbClr val="000000"/>
              </a:solidFill>
              <a:ln w="9525">
                <a:noFill/>
                <a:round/>
                <a:headEnd/>
                <a:tailEnd/>
              </a:ln>
            </p:spPr>
            <p:txBody>
              <a:bodyPr/>
              <a:lstStyle/>
              <a:p>
                <a:endParaRPr lang="en-US" dirty="0"/>
              </a:p>
            </p:txBody>
          </p:sp>
          <p:sp>
            <p:nvSpPr>
              <p:cNvPr id="122608" name="Freeform 752"/>
              <p:cNvSpPr>
                <a:spLocks/>
              </p:cNvSpPr>
              <p:nvPr/>
            </p:nvSpPr>
            <p:spPr bwMode="auto">
              <a:xfrm>
                <a:off x="675" y="3862"/>
                <a:ext cx="89" cy="75"/>
              </a:xfrm>
              <a:custGeom>
                <a:avLst/>
                <a:gdLst>
                  <a:gd name="T0" fmla="*/ 134 w 178"/>
                  <a:gd name="T1" fmla="*/ 7 h 151"/>
                  <a:gd name="T2" fmla="*/ 112 w 178"/>
                  <a:gd name="T3" fmla="*/ 2 h 151"/>
                  <a:gd name="T4" fmla="*/ 88 w 178"/>
                  <a:gd name="T5" fmla="*/ 0 h 151"/>
                  <a:gd name="T6" fmla="*/ 65 w 178"/>
                  <a:gd name="T7" fmla="*/ 4 h 151"/>
                  <a:gd name="T8" fmla="*/ 41 w 178"/>
                  <a:gd name="T9" fmla="*/ 12 h 151"/>
                  <a:gd name="T10" fmla="*/ 21 w 178"/>
                  <a:gd name="T11" fmla="*/ 30 h 151"/>
                  <a:gd name="T12" fmla="*/ 7 w 178"/>
                  <a:gd name="T13" fmla="*/ 55 h 151"/>
                  <a:gd name="T14" fmla="*/ 0 w 178"/>
                  <a:gd name="T15" fmla="*/ 80 h 151"/>
                  <a:gd name="T16" fmla="*/ 3 w 178"/>
                  <a:gd name="T17" fmla="*/ 102 h 151"/>
                  <a:gd name="T18" fmla="*/ 12 w 178"/>
                  <a:gd name="T19" fmla="*/ 120 h 151"/>
                  <a:gd name="T20" fmla="*/ 28 w 178"/>
                  <a:gd name="T21" fmla="*/ 134 h 151"/>
                  <a:gd name="T22" fmla="*/ 50 w 178"/>
                  <a:gd name="T23" fmla="*/ 146 h 151"/>
                  <a:gd name="T24" fmla="*/ 72 w 178"/>
                  <a:gd name="T25" fmla="*/ 151 h 151"/>
                  <a:gd name="T26" fmla="*/ 96 w 178"/>
                  <a:gd name="T27" fmla="*/ 150 h 151"/>
                  <a:gd name="T28" fmla="*/ 119 w 178"/>
                  <a:gd name="T29" fmla="*/ 146 h 151"/>
                  <a:gd name="T30" fmla="*/ 137 w 178"/>
                  <a:gd name="T31" fmla="*/ 140 h 151"/>
                  <a:gd name="T32" fmla="*/ 155 w 178"/>
                  <a:gd name="T33" fmla="*/ 131 h 151"/>
                  <a:gd name="T34" fmla="*/ 168 w 178"/>
                  <a:gd name="T35" fmla="*/ 118 h 151"/>
                  <a:gd name="T36" fmla="*/ 178 w 178"/>
                  <a:gd name="T37" fmla="*/ 98 h 151"/>
                  <a:gd name="T38" fmla="*/ 175 w 178"/>
                  <a:gd name="T39" fmla="*/ 74 h 151"/>
                  <a:gd name="T40" fmla="*/ 159 w 178"/>
                  <a:gd name="T41" fmla="*/ 50 h 151"/>
                  <a:gd name="T42" fmla="*/ 132 w 178"/>
                  <a:gd name="T43" fmla="*/ 33 h 151"/>
                  <a:gd name="T44" fmla="*/ 106 w 178"/>
                  <a:gd name="T45" fmla="*/ 27 h 151"/>
                  <a:gd name="T46" fmla="*/ 90 w 178"/>
                  <a:gd name="T47" fmla="*/ 30 h 151"/>
                  <a:gd name="T48" fmla="*/ 76 w 178"/>
                  <a:gd name="T49" fmla="*/ 37 h 151"/>
                  <a:gd name="T50" fmla="*/ 66 w 178"/>
                  <a:gd name="T51" fmla="*/ 49 h 151"/>
                  <a:gd name="T52" fmla="*/ 60 w 178"/>
                  <a:gd name="T53" fmla="*/ 63 h 151"/>
                  <a:gd name="T54" fmla="*/ 67 w 178"/>
                  <a:gd name="T55" fmla="*/ 75 h 151"/>
                  <a:gd name="T56" fmla="*/ 84 w 178"/>
                  <a:gd name="T57" fmla="*/ 81 h 151"/>
                  <a:gd name="T58" fmla="*/ 99 w 178"/>
                  <a:gd name="T59" fmla="*/ 79 h 151"/>
                  <a:gd name="T60" fmla="*/ 102 w 178"/>
                  <a:gd name="T61" fmla="*/ 66 h 151"/>
                  <a:gd name="T62" fmla="*/ 118 w 178"/>
                  <a:gd name="T63" fmla="*/ 59 h 151"/>
                  <a:gd name="T64" fmla="*/ 133 w 178"/>
                  <a:gd name="T65" fmla="*/ 65 h 151"/>
                  <a:gd name="T66" fmla="*/ 142 w 178"/>
                  <a:gd name="T67" fmla="*/ 76 h 151"/>
                  <a:gd name="T68" fmla="*/ 141 w 178"/>
                  <a:gd name="T69" fmla="*/ 89 h 151"/>
                  <a:gd name="T70" fmla="*/ 134 w 178"/>
                  <a:gd name="T71" fmla="*/ 102 h 151"/>
                  <a:gd name="T72" fmla="*/ 122 w 178"/>
                  <a:gd name="T73" fmla="*/ 113 h 151"/>
                  <a:gd name="T74" fmla="*/ 109 w 178"/>
                  <a:gd name="T75" fmla="*/ 120 h 151"/>
                  <a:gd name="T76" fmla="*/ 90 w 178"/>
                  <a:gd name="T77" fmla="*/ 125 h 151"/>
                  <a:gd name="T78" fmla="*/ 68 w 178"/>
                  <a:gd name="T79" fmla="*/ 120 h 151"/>
                  <a:gd name="T80" fmla="*/ 44 w 178"/>
                  <a:gd name="T81" fmla="*/ 102 h 151"/>
                  <a:gd name="T82" fmla="*/ 35 w 178"/>
                  <a:gd name="T83" fmla="*/ 70 h 151"/>
                  <a:gd name="T84" fmla="*/ 54 w 178"/>
                  <a:gd name="T85" fmla="*/ 38 h 151"/>
                  <a:gd name="T86" fmla="*/ 95 w 178"/>
                  <a:gd name="T87" fmla="*/ 20 h 151"/>
                  <a:gd name="T88" fmla="*/ 147 w 178"/>
                  <a:gd name="T89" fmla="*/ 21 h 151"/>
                  <a:gd name="T90" fmla="*/ 147 w 178"/>
                  <a:gd name="T91" fmla="*/ 18 h 151"/>
                  <a:gd name="T92" fmla="*/ 144 w 178"/>
                  <a:gd name="T93" fmla="*/ 13 h 15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78"/>
                  <a:gd name="T142" fmla="*/ 0 h 151"/>
                  <a:gd name="T143" fmla="*/ 178 w 178"/>
                  <a:gd name="T144" fmla="*/ 151 h 15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78" h="151">
                    <a:moveTo>
                      <a:pt x="144" y="13"/>
                    </a:moveTo>
                    <a:lnTo>
                      <a:pt x="134" y="7"/>
                    </a:lnTo>
                    <a:lnTo>
                      <a:pt x="124" y="4"/>
                    </a:lnTo>
                    <a:lnTo>
                      <a:pt x="112" y="2"/>
                    </a:lnTo>
                    <a:lnTo>
                      <a:pt x="101" y="0"/>
                    </a:lnTo>
                    <a:lnTo>
                      <a:pt x="88" y="0"/>
                    </a:lnTo>
                    <a:lnTo>
                      <a:pt x="76" y="2"/>
                    </a:lnTo>
                    <a:lnTo>
                      <a:pt x="65" y="4"/>
                    </a:lnTo>
                    <a:lnTo>
                      <a:pt x="53" y="6"/>
                    </a:lnTo>
                    <a:lnTo>
                      <a:pt x="41" y="12"/>
                    </a:lnTo>
                    <a:lnTo>
                      <a:pt x="30" y="20"/>
                    </a:lnTo>
                    <a:lnTo>
                      <a:pt x="21" y="30"/>
                    </a:lnTo>
                    <a:lnTo>
                      <a:pt x="13" y="42"/>
                    </a:lnTo>
                    <a:lnTo>
                      <a:pt x="7" y="55"/>
                    </a:lnTo>
                    <a:lnTo>
                      <a:pt x="3" y="67"/>
                    </a:lnTo>
                    <a:lnTo>
                      <a:pt x="0" y="80"/>
                    </a:lnTo>
                    <a:lnTo>
                      <a:pt x="0" y="93"/>
                    </a:lnTo>
                    <a:lnTo>
                      <a:pt x="3" y="102"/>
                    </a:lnTo>
                    <a:lnTo>
                      <a:pt x="6" y="111"/>
                    </a:lnTo>
                    <a:lnTo>
                      <a:pt x="12" y="120"/>
                    </a:lnTo>
                    <a:lnTo>
                      <a:pt x="20" y="127"/>
                    </a:lnTo>
                    <a:lnTo>
                      <a:pt x="28" y="134"/>
                    </a:lnTo>
                    <a:lnTo>
                      <a:pt x="38" y="140"/>
                    </a:lnTo>
                    <a:lnTo>
                      <a:pt x="50" y="146"/>
                    </a:lnTo>
                    <a:lnTo>
                      <a:pt x="61" y="149"/>
                    </a:lnTo>
                    <a:lnTo>
                      <a:pt x="72" y="151"/>
                    </a:lnTo>
                    <a:lnTo>
                      <a:pt x="84" y="151"/>
                    </a:lnTo>
                    <a:lnTo>
                      <a:pt x="96" y="150"/>
                    </a:lnTo>
                    <a:lnTo>
                      <a:pt x="109" y="148"/>
                    </a:lnTo>
                    <a:lnTo>
                      <a:pt x="119" y="146"/>
                    </a:lnTo>
                    <a:lnTo>
                      <a:pt x="129" y="143"/>
                    </a:lnTo>
                    <a:lnTo>
                      <a:pt x="137" y="140"/>
                    </a:lnTo>
                    <a:lnTo>
                      <a:pt x="144" y="136"/>
                    </a:lnTo>
                    <a:lnTo>
                      <a:pt x="155" y="131"/>
                    </a:lnTo>
                    <a:lnTo>
                      <a:pt x="162" y="124"/>
                    </a:lnTo>
                    <a:lnTo>
                      <a:pt x="168" y="118"/>
                    </a:lnTo>
                    <a:lnTo>
                      <a:pt x="174" y="109"/>
                    </a:lnTo>
                    <a:lnTo>
                      <a:pt x="178" y="98"/>
                    </a:lnTo>
                    <a:lnTo>
                      <a:pt x="178" y="87"/>
                    </a:lnTo>
                    <a:lnTo>
                      <a:pt x="175" y="74"/>
                    </a:lnTo>
                    <a:lnTo>
                      <a:pt x="168" y="62"/>
                    </a:lnTo>
                    <a:lnTo>
                      <a:pt x="159" y="50"/>
                    </a:lnTo>
                    <a:lnTo>
                      <a:pt x="147" y="41"/>
                    </a:lnTo>
                    <a:lnTo>
                      <a:pt x="132" y="33"/>
                    </a:lnTo>
                    <a:lnTo>
                      <a:pt x="114" y="28"/>
                    </a:lnTo>
                    <a:lnTo>
                      <a:pt x="106" y="27"/>
                    </a:lnTo>
                    <a:lnTo>
                      <a:pt x="98" y="28"/>
                    </a:lnTo>
                    <a:lnTo>
                      <a:pt x="90" y="30"/>
                    </a:lnTo>
                    <a:lnTo>
                      <a:pt x="83" y="33"/>
                    </a:lnTo>
                    <a:lnTo>
                      <a:pt x="76" y="37"/>
                    </a:lnTo>
                    <a:lnTo>
                      <a:pt x="71" y="42"/>
                    </a:lnTo>
                    <a:lnTo>
                      <a:pt x="66" y="49"/>
                    </a:lnTo>
                    <a:lnTo>
                      <a:pt x="63" y="56"/>
                    </a:lnTo>
                    <a:lnTo>
                      <a:pt x="60" y="63"/>
                    </a:lnTo>
                    <a:lnTo>
                      <a:pt x="63" y="70"/>
                    </a:lnTo>
                    <a:lnTo>
                      <a:pt x="67" y="75"/>
                    </a:lnTo>
                    <a:lnTo>
                      <a:pt x="75" y="79"/>
                    </a:lnTo>
                    <a:lnTo>
                      <a:pt x="84" y="81"/>
                    </a:lnTo>
                    <a:lnTo>
                      <a:pt x="92" y="81"/>
                    </a:lnTo>
                    <a:lnTo>
                      <a:pt x="99" y="79"/>
                    </a:lnTo>
                    <a:lnTo>
                      <a:pt x="104" y="73"/>
                    </a:lnTo>
                    <a:lnTo>
                      <a:pt x="102" y="66"/>
                    </a:lnTo>
                    <a:lnTo>
                      <a:pt x="110" y="62"/>
                    </a:lnTo>
                    <a:lnTo>
                      <a:pt x="118" y="59"/>
                    </a:lnTo>
                    <a:lnTo>
                      <a:pt x="126" y="62"/>
                    </a:lnTo>
                    <a:lnTo>
                      <a:pt x="133" y="65"/>
                    </a:lnTo>
                    <a:lnTo>
                      <a:pt x="139" y="70"/>
                    </a:lnTo>
                    <a:lnTo>
                      <a:pt x="142" y="76"/>
                    </a:lnTo>
                    <a:lnTo>
                      <a:pt x="143" y="82"/>
                    </a:lnTo>
                    <a:lnTo>
                      <a:pt x="141" y="89"/>
                    </a:lnTo>
                    <a:lnTo>
                      <a:pt x="139" y="95"/>
                    </a:lnTo>
                    <a:lnTo>
                      <a:pt x="134" y="102"/>
                    </a:lnTo>
                    <a:lnTo>
                      <a:pt x="129" y="108"/>
                    </a:lnTo>
                    <a:lnTo>
                      <a:pt x="122" y="113"/>
                    </a:lnTo>
                    <a:lnTo>
                      <a:pt x="117" y="117"/>
                    </a:lnTo>
                    <a:lnTo>
                      <a:pt x="109" y="120"/>
                    </a:lnTo>
                    <a:lnTo>
                      <a:pt x="99" y="124"/>
                    </a:lnTo>
                    <a:lnTo>
                      <a:pt x="90" y="125"/>
                    </a:lnTo>
                    <a:lnTo>
                      <a:pt x="80" y="125"/>
                    </a:lnTo>
                    <a:lnTo>
                      <a:pt x="68" y="120"/>
                    </a:lnTo>
                    <a:lnTo>
                      <a:pt x="57" y="113"/>
                    </a:lnTo>
                    <a:lnTo>
                      <a:pt x="44" y="102"/>
                    </a:lnTo>
                    <a:lnTo>
                      <a:pt x="35" y="86"/>
                    </a:lnTo>
                    <a:lnTo>
                      <a:pt x="35" y="70"/>
                    </a:lnTo>
                    <a:lnTo>
                      <a:pt x="42" y="53"/>
                    </a:lnTo>
                    <a:lnTo>
                      <a:pt x="54" y="38"/>
                    </a:lnTo>
                    <a:lnTo>
                      <a:pt x="73" y="27"/>
                    </a:lnTo>
                    <a:lnTo>
                      <a:pt x="95" y="20"/>
                    </a:lnTo>
                    <a:lnTo>
                      <a:pt x="120" y="17"/>
                    </a:lnTo>
                    <a:lnTo>
                      <a:pt x="147" y="21"/>
                    </a:lnTo>
                    <a:lnTo>
                      <a:pt x="147" y="20"/>
                    </a:lnTo>
                    <a:lnTo>
                      <a:pt x="147" y="18"/>
                    </a:lnTo>
                    <a:lnTo>
                      <a:pt x="145" y="14"/>
                    </a:lnTo>
                    <a:lnTo>
                      <a:pt x="144" y="13"/>
                    </a:lnTo>
                    <a:close/>
                  </a:path>
                </a:pathLst>
              </a:custGeom>
              <a:solidFill>
                <a:srgbClr val="000000"/>
              </a:solidFill>
              <a:ln w="9525">
                <a:noFill/>
                <a:round/>
                <a:headEnd/>
                <a:tailEnd/>
              </a:ln>
            </p:spPr>
            <p:txBody>
              <a:bodyPr/>
              <a:lstStyle/>
              <a:p>
                <a:endParaRPr lang="en-US" dirty="0"/>
              </a:p>
            </p:txBody>
          </p:sp>
        </p:grpSp>
        <p:grpSp>
          <p:nvGrpSpPr>
            <p:cNvPr id="19" name="Group 753"/>
            <p:cNvGrpSpPr>
              <a:grpSpLocks/>
            </p:cNvGrpSpPr>
            <p:nvPr/>
          </p:nvGrpSpPr>
          <p:grpSpPr bwMode="auto">
            <a:xfrm>
              <a:off x="1512" y="1470"/>
              <a:ext cx="480" cy="696"/>
              <a:chOff x="1728" y="1470"/>
              <a:chExt cx="480" cy="696"/>
            </a:xfrm>
          </p:grpSpPr>
          <p:sp>
            <p:nvSpPr>
              <p:cNvPr id="122610" name="Text Box 754"/>
              <p:cNvSpPr txBox="1">
                <a:spLocks noChangeArrowheads="1"/>
              </p:cNvSpPr>
              <p:nvPr/>
            </p:nvSpPr>
            <p:spPr bwMode="auto">
              <a:xfrm>
                <a:off x="1728" y="1470"/>
                <a:ext cx="144" cy="238"/>
              </a:xfrm>
              <a:prstGeom prst="rect">
                <a:avLst/>
              </a:prstGeom>
              <a:noFill/>
              <a:ln w="9525">
                <a:noFill/>
                <a:miter lim="800000"/>
                <a:headEnd/>
                <a:tailEnd/>
              </a:ln>
            </p:spPr>
            <p:txBody>
              <a:bodyPr>
                <a:spAutoFit/>
              </a:bodyPr>
              <a:lstStyle/>
              <a:p>
                <a:pPr>
                  <a:spcBef>
                    <a:spcPct val="50000"/>
                  </a:spcBef>
                </a:pPr>
                <a:r>
                  <a:rPr lang="en-US" sz="1400" b="1" dirty="0">
                    <a:latin typeface="Times New Roman" pitchFamily="18" charset="0"/>
                  </a:rPr>
                  <a:t>j</a:t>
                </a:r>
              </a:p>
            </p:txBody>
          </p:sp>
          <p:sp>
            <p:nvSpPr>
              <p:cNvPr id="122611" name="Text Box 755"/>
              <p:cNvSpPr txBox="1">
                <a:spLocks noChangeArrowheads="1"/>
              </p:cNvSpPr>
              <p:nvPr/>
            </p:nvSpPr>
            <p:spPr bwMode="auto">
              <a:xfrm>
                <a:off x="1872" y="1470"/>
                <a:ext cx="336" cy="404"/>
              </a:xfrm>
              <a:prstGeom prst="rect">
                <a:avLst/>
              </a:prstGeom>
              <a:noFill/>
              <a:ln w="9525">
                <a:noFill/>
                <a:miter lim="800000"/>
                <a:headEnd/>
                <a:tailEnd/>
              </a:ln>
            </p:spPr>
            <p:txBody>
              <a:bodyPr>
                <a:spAutoFit/>
              </a:bodyPr>
              <a:lstStyle/>
              <a:p>
                <a:pPr>
                  <a:spcBef>
                    <a:spcPct val="50000"/>
                  </a:spcBef>
                </a:pPr>
                <a:r>
                  <a:rPr lang="en-US" sz="1400" b="1" dirty="0">
                    <a:latin typeface="Times New Roman" pitchFamily="18" charset="0"/>
                  </a:rPr>
                  <a:t>mdb</a:t>
                </a:r>
              </a:p>
            </p:txBody>
          </p:sp>
          <p:sp>
            <p:nvSpPr>
              <p:cNvPr id="122612" name="Text Box 756"/>
              <p:cNvSpPr txBox="1">
                <a:spLocks noChangeArrowheads="1"/>
              </p:cNvSpPr>
              <p:nvPr/>
            </p:nvSpPr>
            <p:spPr bwMode="auto">
              <a:xfrm>
                <a:off x="1872" y="1567"/>
                <a:ext cx="144" cy="237"/>
              </a:xfrm>
              <a:prstGeom prst="rect">
                <a:avLst/>
              </a:prstGeom>
              <a:noFill/>
              <a:ln w="9525">
                <a:noFill/>
                <a:miter lim="800000"/>
                <a:headEnd/>
                <a:tailEnd/>
              </a:ln>
            </p:spPr>
            <p:txBody>
              <a:bodyPr>
                <a:spAutoFit/>
              </a:bodyPr>
              <a:lstStyle/>
              <a:p>
                <a:pPr>
                  <a:spcBef>
                    <a:spcPct val="50000"/>
                  </a:spcBef>
                </a:pPr>
                <a:r>
                  <a:rPr lang="en-US" sz="1400" b="1" dirty="0">
                    <a:latin typeface="Times New Roman" pitchFamily="18" charset="0"/>
                  </a:rPr>
                  <a:t>n</a:t>
                </a:r>
              </a:p>
            </p:txBody>
          </p:sp>
          <p:sp>
            <p:nvSpPr>
              <p:cNvPr id="122613" name="Text Box 757"/>
              <p:cNvSpPr txBox="1">
                <a:spLocks noChangeArrowheads="1"/>
              </p:cNvSpPr>
              <p:nvPr/>
            </p:nvSpPr>
            <p:spPr bwMode="auto">
              <a:xfrm>
                <a:off x="1824" y="1662"/>
                <a:ext cx="240" cy="404"/>
              </a:xfrm>
              <a:prstGeom prst="rect">
                <a:avLst/>
              </a:prstGeom>
              <a:noFill/>
              <a:ln w="9525">
                <a:noFill/>
                <a:miter lim="800000"/>
                <a:headEnd/>
                <a:tailEnd/>
              </a:ln>
            </p:spPr>
            <p:txBody>
              <a:bodyPr>
                <a:spAutoFit/>
              </a:bodyPr>
              <a:lstStyle/>
              <a:p>
                <a:pPr>
                  <a:spcBef>
                    <a:spcPct val="50000"/>
                  </a:spcBef>
                </a:pPr>
                <a:r>
                  <a:rPr lang="en-US" sz="1400" b="1" dirty="0">
                    <a:latin typeface="Times New Roman" pitchFamily="18" charset="0"/>
                  </a:rPr>
                  <a:t>ng</a:t>
                </a:r>
              </a:p>
            </p:txBody>
          </p:sp>
          <p:sp>
            <p:nvSpPr>
              <p:cNvPr id="122614" name="Text Box 758"/>
              <p:cNvSpPr txBox="1">
                <a:spLocks noChangeArrowheads="1"/>
              </p:cNvSpPr>
              <p:nvPr/>
            </p:nvSpPr>
            <p:spPr bwMode="auto">
              <a:xfrm>
                <a:off x="1872" y="1758"/>
                <a:ext cx="288" cy="408"/>
              </a:xfrm>
              <a:prstGeom prst="rect">
                <a:avLst/>
              </a:prstGeom>
              <a:noFill/>
              <a:ln w="9525">
                <a:noFill/>
                <a:miter lim="800000"/>
                <a:headEnd/>
                <a:tailEnd/>
              </a:ln>
            </p:spPr>
            <p:txBody>
              <a:bodyPr>
                <a:spAutoFit/>
              </a:bodyPr>
              <a:lstStyle/>
              <a:p>
                <a:pPr>
                  <a:spcBef>
                    <a:spcPct val="50000"/>
                  </a:spcBef>
                </a:pPr>
                <a:r>
                  <a:rPr lang="en-US" sz="1400" b="1" dirty="0">
                    <a:latin typeface="Times New Roman" pitchFamily="18" charset="0"/>
                  </a:rPr>
                  <a:t>e  i</a:t>
                </a:r>
              </a:p>
            </p:txBody>
          </p:sp>
          <p:sp>
            <p:nvSpPr>
              <p:cNvPr id="122615" name="Text Box 759"/>
              <p:cNvSpPr txBox="1">
                <a:spLocks noChangeArrowheads="1"/>
              </p:cNvSpPr>
              <p:nvPr/>
            </p:nvSpPr>
            <p:spPr bwMode="auto">
              <a:xfrm>
                <a:off x="1872" y="1854"/>
                <a:ext cx="144" cy="238"/>
              </a:xfrm>
              <a:prstGeom prst="rect">
                <a:avLst/>
              </a:prstGeom>
              <a:noFill/>
              <a:ln w="9525">
                <a:noFill/>
                <a:miter lim="800000"/>
                <a:headEnd/>
                <a:tailEnd/>
              </a:ln>
            </p:spPr>
            <p:txBody>
              <a:bodyPr>
                <a:spAutoFit/>
              </a:bodyPr>
              <a:lstStyle/>
              <a:p>
                <a:pPr>
                  <a:spcBef>
                    <a:spcPct val="50000"/>
                  </a:spcBef>
                </a:pPr>
                <a:r>
                  <a:rPr lang="en-US" sz="1400" b="1" dirty="0">
                    <a:latin typeface="Times New Roman" pitchFamily="18" charset="0"/>
                  </a:rPr>
                  <a:t>u</a:t>
                </a:r>
              </a:p>
            </p:txBody>
          </p:sp>
        </p:grpSp>
        <p:sp>
          <p:nvSpPr>
            <p:cNvPr id="122616" name="Text Box 760"/>
            <p:cNvSpPr txBox="1">
              <a:spLocks noChangeArrowheads="1"/>
            </p:cNvSpPr>
            <p:nvPr/>
          </p:nvSpPr>
          <p:spPr bwMode="auto">
            <a:xfrm rot="-5400000">
              <a:off x="-238" y="1699"/>
              <a:ext cx="1842" cy="237"/>
            </a:xfrm>
            <a:prstGeom prst="rect">
              <a:avLst/>
            </a:prstGeom>
            <a:noFill/>
            <a:ln w="9525">
              <a:noFill/>
              <a:miter lim="800000"/>
              <a:headEnd/>
              <a:tailEnd/>
            </a:ln>
          </p:spPr>
          <p:txBody>
            <a:bodyPr wrap="none">
              <a:spAutoFit/>
            </a:bodyPr>
            <a:lstStyle/>
            <a:p>
              <a:r>
                <a:rPr lang="en-US" sz="1400" b="1" dirty="0">
                  <a:latin typeface="Times New Roman" pitchFamily="18" charset="0"/>
                </a:rPr>
                <a:t>HEARING LEVEL (dB HL)</a:t>
              </a:r>
            </a:p>
          </p:txBody>
        </p:sp>
        <p:sp>
          <p:nvSpPr>
            <p:cNvPr id="122617" name="Line 761"/>
            <p:cNvSpPr>
              <a:spLocks noChangeShapeType="1"/>
            </p:cNvSpPr>
            <p:nvPr/>
          </p:nvSpPr>
          <p:spPr bwMode="auto">
            <a:xfrm>
              <a:off x="3180" y="312"/>
              <a:ext cx="0" cy="3420"/>
            </a:xfrm>
            <a:prstGeom prst="line">
              <a:avLst/>
            </a:prstGeom>
            <a:noFill/>
            <a:ln w="38100">
              <a:solidFill>
                <a:srgbClr val="FF0066"/>
              </a:solidFill>
              <a:round/>
              <a:headEnd/>
              <a:tailEnd/>
            </a:ln>
          </p:spPr>
          <p:txBody>
            <a:bodyPr wrap="none" anchor="ctr"/>
            <a:lstStyle/>
            <a:p>
              <a:endParaRPr lang="en-US" dirty="0"/>
            </a:p>
          </p:txBody>
        </p:sp>
        <p:grpSp>
          <p:nvGrpSpPr>
            <p:cNvPr id="20" name="Group 762"/>
            <p:cNvGrpSpPr>
              <a:grpSpLocks/>
            </p:cNvGrpSpPr>
            <p:nvPr/>
          </p:nvGrpSpPr>
          <p:grpSpPr bwMode="auto">
            <a:xfrm>
              <a:off x="3066" y="906"/>
              <a:ext cx="201" cy="247"/>
              <a:chOff x="3032" y="688"/>
              <a:chExt cx="201" cy="247"/>
            </a:xfrm>
          </p:grpSpPr>
          <p:sp>
            <p:nvSpPr>
              <p:cNvPr id="122619" name="Freeform 763"/>
              <p:cNvSpPr>
                <a:spLocks/>
              </p:cNvSpPr>
              <p:nvPr/>
            </p:nvSpPr>
            <p:spPr bwMode="auto">
              <a:xfrm>
                <a:off x="3032" y="688"/>
                <a:ext cx="201" cy="247"/>
              </a:xfrm>
              <a:custGeom>
                <a:avLst/>
                <a:gdLst>
                  <a:gd name="T0" fmla="*/ 91 w 201"/>
                  <a:gd name="T1" fmla="*/ 11 h 247"/>
                  <a:gd name="T2" fmla="*/ 81 w 201"/>
                  <a:gd name="T3" fmla="*/ 14 h 247"/>
                  <a:gd name="T4" fmla="*/ 77 w 201"/>
                  <a:gd name="T5" fmla="*/ 20 h 247"/>
                  <a:gd name="T6" fmla="*/ 78 w 201"/>
                  <a:gd name="T7" fmla="*/ 30 h 247"/>
                  <a:gd name="T8" fmla="*/ 86 w 201"/>
                  <a:gd name="T9" fmla="*/ 37 h 247"/>
                  <a:gd name="T10" fmla="*/ 94 w 201"/>
                  <a:gd name="T11" fmla="*/ 31 h 247"/>
                  <a:gd name="T12" fmla="*/ 105 w 201"/>
                  <a:gd name="T13" fmla="*/ 30 h 247"/>
                  <a:gd name="T14" fmla="*/ 113 w 201"/>
                  <a:gd name="T15" fmla="*/ 36 h 247"/>
                  <a:gd name="T16" fmla="*/ 122 w 201"/>
                  <a:gd name="T17" fmla="*/ 33 h 247"/>
                  <a:gd name="T18" fmla="*/ 125 w 201"/>
                  <a:gd name="T19" fmla="*/ 22 h 247"/>
                  <a:gd name="T20" fmla="*/ 120 w 201"/>
                  <a:gd name="T21" fmla="*/ 16 h 247"/>
                  <a:gd name="T22" fmla="*/ 113 w 201"/>
                  <a:gd name="T23" fmla="*/ 11 h 247"/>
                  <a:gd name="T24" fmla="*/ 100 w 201"/>
                  <a:gd name="T25" fmla="*/ 9 h 247"/>
                  <a:gd name="T26" fmla="*/ 114 w 201"/>
                  <a:gd name="T27" fmla="*/ 3 h 247"/>
                  <a:gd name="T28" fmla="*/ 127 w 201"/>
                  <a:gd name="T29" fmla="*/ 9 h 247"/>
                  <a:gd name="T30" fmla="*/ 133 w 201"/>
                  <a:gd name="T31" fmla="*/ 20 h 247"/>
                  <a:gd name="T32" fmla="*/ 133 w 201"/>
                  <a:gd name="T33" fmla="*/ 33 h 247"/>
                  <a:gd name="T34" fmla="*/ 124 w 201"/>
                  <a:gd name="T35" fmla="*/ 42 h 247"/>
                  <a:gd name="T36" fmla="*/ 124 w 201"/>
                  <a:gd name="T37" fmla="*/ 48 h 247"/>
                  <a:gd name="T38" fmla="*/ 120 w 201"/>
                  <a:gd name="T39" fmla="*/ 53 h 247"/>
                  <a:gd name="T40" fmla="*/ 116 w 201"/>
                  <a:gd name="T41" fmla="*/ 53 h 247"/>
                  <a:gd name="T42" fmla="*/ 113 w 201"/>
                  <a:gd name="T43" fmla="*/ 52 h 247"/>
                  <a:gd name="T44" fmla="*/ 109 w 201"/>
                  <a:gd name="T45" fmla="*/ 53 h 247"/>
                  <a:gd name="T46" fmla="*/ 108 w 201"/>
                  <a:gd name="T47" fmla="*/ 58 h 247"/>
                  <a:gd name="T48" fmla="*/ 124 w 201"/>
                  <a:gd name="T49" fmla="*/ 62 h 247"/>
                  <a:gd name="T50" fmla="*/ 145 w 201"/>
                  <a:gd name="T51" fmla="*/ 69 h 247"/>
                  <a:gd name="T52" fmla="*/ 164 w 201"/>
                  <a:gd name="T53" fmla="*/ 81 h 247"/>
                  <a:gd name="T54" fmla="*/ 180 w 201"/>
                  <a:gd name="T55" fmla="*/ 97 h 247"/>
                  <a:gd name="T56" fmla="*/ 192 w 201"/>
                  <a:gd name="T57" fmla="*/ 114 h 247"/>
                  <a:gd name="T58" fmla="*/ 200 w 201"/>
                  <a:gd name="T59" fmla="*/ 134 h 247"/>
                  <a:gd name="T60" fmla="*/ 201 w 201"/>
                  <a:gd name="T61" fmla="*/ 158 h 247"/>
                  <a:gd name="T62" fmla="*/ 197 w 201"/>
                  <a:gd name="T63" fmla="*/ 181 h 247"/>
                  <a:gd name="T64" fmla="*/ 186 w 201"/>
                  <a:gd name="T65" fmla="*/ 201 h 247"/>
                  <a:gd name="T66" fmla="*/ 172 w 201"/>
                  <a:gd name="T67" fmla="*/ 218 h 247"/>
                  <a:gd name="T68" fmla="*/ 153 w 201"/>
                  <a:gd name="T69" fmla="*/ 232 h 247"/>
                  <a:gd name="T70" fmla="*/ 131 w 201"/>
                  <a:gd name="T71" fmla="*/ 242 h 247"/>
                  <a:gd name="T72" fmla="*/ 106 w 201"/>
                  <a:gd name="T73" fmla="*/ 247 h 247"/>
                  <a:gd name="T74" fmla="*/ 80 w 201"/>
                  <a:gd name="T75" fmla="*/ 245 h 247"/>
                  <a:gd name="T76" fmla="*/ 56 w 201"/>
                  <a:gd name="T77" fmla="*/ 237 h 247"/>
                  <a:gd name="T78" fmla="*/ 36 w 201"/>
                  <a:gd name="T79" fmla="*/ 225 h 247"/>
                  <a:gd name="T80" fmla="*/ 21 w 201"/>
                  <a:gd name="T81" fmla="*/ 209 h 247"/>
                  <a:gd name="T82" fmla="*/ 8 w 201"/>
                  <a:gd name="T83" fmla="*/ 189 h 247"/>
                  <a:gd name="T84" fmla="*/ 2 w 201"/>
                  <a:gd name="T85" fmla="*/ 167 h 247"/>
                  <a:gd name="T86" fmla="*/ 0 w 201"/>
                  <a:gd name="T87" fmla="*/ 144 h 247"/>
                  <a:gd name="T88" fmla="*/ 7 w 201"/>
                  <a:gd name="T89" fmla="*/ 122 h 247"/>
                  <a:gd name="T90" fmla="*/ 16 w 201"/>
                  <a:gd name="T91" fmla="*/ 103 h 247"/>
                  <a:gd name="T92" fmla="*/ 30 w 201"/>
                  <a:gd name="T93" fmla="*/ 86 h 247"/>
                  <a:gd name="T94" fmla="*/ 49 w 201"/>
                  <a:gd name="T95" fmla="*/ 73 h 247"/>
                  <a:gd name="T96" fmla="*/ 69 w 201"/>
                  <a:gd name="T97" fmla="*/ 64 h 247"/>
                  <a:gd name="T98" fmla="*/ 92 w 201"/>
                  <a:gd name="T99" fmla="*/ 59 h 247"/>
                  <a:gd name="T100" fmla="*/ 92 w 201"/>
                  <a:gd name="T101" fmla="*/ 55 h 247"/>
                  <a:gd name="T102" fmla="*/ 89 w 201"/>
                  <a:gd name="T103" fmla="*/ 53 h 247"/>
                  <a:gd name="T104" fmla="*/ 88 w 201"/>
                  <a:gd name="T105" fmla="*/ 53 h 247"/>
                  <a:gd name="T106" fmla="*/ 85 w 201"/>
                  <a:gd name="T107" fmla="*/ 53 h 247"/>
                  <a:gd name="T108" fmla="*/ 78 w 201"/>
                  <a:gd name="T109" fmla="*/ 50 h 247"/>
                  <a:gd name="T110" fmla="*/ 77 w 201"/>
                  <a:gd name="T111" fmla="*/ 45 h 247"/>
                  <a:gd name="T112" fmla="*/ 72 w 201"/>
                  <a:gd name="T113" fmla="*/ 37 h 247"/>
                  <a:gd name="T114" fmla="*/ 67 w 201"/>
                  <a:gd name="T115" fmla="*/ 25 h 247"/>
                  <a:gd name="T116" fmla="*/ 70 w 201"/>
                  <a:gd name="T117" fmla="*/ 14 h 247"/>
                  <a:gd name="T118" fmla="*/ 81 w 201"/>
                  <a:gd name="T119" fmla="*/ 5 h 247"/>
                  <a:gd name="T120" fmla="*/ 97 w 201"/>
                  <a:gd name="T121" fmla="*/ 2 h 2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1"/>
                  <a:gd name="T184" fmla="*/ 0 h 247"/>
                  <a:gd name="T185" fmla="*/ 201 w 201"/>
                  <a:gd name="T186" fmla="*/ 247 h 24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1" h="247">
                    <a:moveTo>
                      <a:pt x="100" y="9"/>
                    </a:moveTo>
                    <a:lnTo>
                      <a:pt x="99" y="9"/>
                    </a:lnTo>
                    <a:lnTo>
                      <a:pt x="95" y="9"/>
                    </a:lnTo>
                    <a:lnTo>
                      <a:pt x="94" y="9"/>
                    </a:lnTo>
                    <a:lnTo>
                      <a:pt x="91" y="11"/>
                    </a:lnTo>
                    <a:lnTo>
                      <a:pt x="89" y="11"/>
                    </a:lnTo>
                    <a:lnTo>
                      <a:pt x="86" y="12"/>
                    </a:lnTo>
                    <a:lnTo>
                      <a:pt x="85" y="12"/>
                    </a:lnTo>
                    <a:lnTo>
                      <a:pt x="83" y="14"/>
                    </a:lnTo>
                    <a:lnTo>
                      <a:pt x="81" y="14"/>
                    </a:lnTo>
                    <a:lnTo>
                      <a:pt x="80" y="16"/>
                    </a:lnTo>
                    <a:lnTo>
                      <a:pt x="78" y="17"/>
                    </a:lnTo>
                    <a:lnTo>
                      <a:pt x="78" y="19"/>
                    </a:lnTo>
                    <a:lnTo>
                      <a:pt x="77" y="20"/>
                    </a:lnTo>
                    <a:lnTo>
                      <a:pt x="77" y="22"/>
                    </a:lnTo>
                    <a:lnTo>
                      <a:pt x="77" y="23"/>
                    </a:lnTo>
                    <a:lnTo>
                      <a:pt x="77" y="27"/>
                    </a:lnTo>
                    <a:lnTo>
                      <a:pt x="77" y="28"/>
                    </a:lnTo>
                    <a:lnTo>
                      <a:pt x="78" y="30"/>
                    </a:lnTo>
                    <a:lnTo>
                      <a:pt x="78" y="33"/>
                    </a:lnTo>
                    <a:lnTo>
                      <a:pt x="80" y="34"/>
                    </a:lnTo>
                    <a:lnTo>
                      <a:pt x="83" y="36"/>
                    </a:lnTo>
                    <a:lnTo>
                      <a:pt x="85" y="36"/>
                    </a:lnTo>
                    <a:lnTo>
                      <a:pt x="86" y="37"/>
                    </a:lnTo>
                    <a:lnTo>
                      <a:pt x="88" y="36"/>
                    </a:lnTo>
                    <a:lnTo>
                      <a:pt x="89" y="34"/>
                    </a:lnTo>
                    <a:lnTo>
                      <a:pt x="91" y="33"/>
                    </a:lnTo>
                    <a:lnTo>
                      <a:pt x="92" y="31"/>
                    </a:lnTo>
                    <a:lnTo>
                      <a:pt x="94" y="31"/>
                    </a:lnTo>
                    <a:lnTo>
                      <a:pt x="95" y="30"/>
                    </a:lnTo>
                    <a:lnTo>
                      <a:pt x="99" y="30"/>
                    </a:lnTo>
                    <a:lnTo>
                      <a:pt x="100" y="30"/>
                    </a:lnTo>
                    <a:lnTo>
                      <a:pt x="103" y="30"/>
                    </a:lnTo>
                    <a:lnTo>
                      <a:pt x="105" y="30"/>
                    </a:lnTo>
                    <a:lnTo>
                      <a:pt x="106" y="31"/>
                    </a:lnTo>
                    <a:lnTo>
                      <a:pt x="108" y="31"/>
                    </a:lnTo>
                    <a:lnTo>
                      <a:pt x="111" y="33"/>
                    </a:lnTo>
                    <a:lnTo>
                      <a:pt x="113" y="34"/>
                    </a:lnTo>
                    <a:lnTo>
                      <a:pt x="113" y="36"/>
                    </a:lnTo>
                    <a:lnTo>
                      <a:pt x="114" y="37"/>
                    </a:lnTo>
                    <a:lnTo>
                      <a:pt x="116" y="37"/>
                    </a:lnTo>
                    <a:lnTo>
                      <a:pt x="119" y="36"/>
                    </a:lnTo>
                    <a:lnTo>
                      <a:pt x="120" y="34"/>
                    </a:lnTo>
                    <a:lnTo>
                      <a:pt x="122" y="33"/>
                    </a:lnTo>
                    <a:lnTo>
                      <a:pt x="124" y="31"/>
                    </a:lnTo>
                    <a:lnTo>
                      <a:pt x="125" y="28"/>
                    </a:lnTo>
                    <a:lnTo>
                      <a:pt x="125" y="27"/>
                    </a:lnTo>
                    <a:lnTo>
                      <a:pt x="125" y="23"/>
                    </a:lnTo>
                    <a:lnTo>
                      <a:pt x="125" y="22"/>
                    </a:lnTo>
                    <a:lnTo>
                      <a:pt x="125" y="20"/>
                    </a:lnTo>
                    <a:lnTo>
                      <a:pt x="124" y="20"/>
                    </a:lnTo>
                    <a:lnTo>
                      <a:pt x="124" y="19"/>
                    </a:lnTo>
                    <a:lnTo>
                      <a:pt x="122" y="17"/>
                    </a:lnTo>
                    <a:lnTo>
                      <a:pt x="120" y="16"/>
                    </a:lnTo>
                    <a:lnTo>
                      <a:pt x="120" y="14"/>
                    </a:lnTo>
                    <a:lnTo>
                      <a:pt x="117" y="14"/>
                    </a:lnTo>
                    <a:lnTo>
                      <a:pt x="116" y="12"/>
                    </a:lnTo>
                    <a:lnTo>
                      <a:pt x="114" y="12"/>
                    </a:lnTo>
                    <a:lnTo>
                      <a:pt x="113" y="11"/>
                    </a:lnTo>
                    <a:lnTo>
                      <a:pt x="111" y="11"/>
                    </a:lnTo>
                    <a:lnTo>
                      <a:pt x="108" y="9"/>
                    </a:lnTo>
                    <a:lnTo>
                      <a:pt x="105" y="9"/>
                    </a:lnTo>
                    <a:lnTo>
                      <a:pt x="103" y="9"/>
                    </a:lnTo>
                    <a:lnTo>
                      <a:pt x="100" y="9"/>
                    </a:lnTo>
                    <a:lnTo>
                      <a:pt x="100" y="0"/>
                    </a:lnTo>
                    <a:lnTo>
                      <a:pt x="105" y="2"/>
                    </a:lnTo>
                    <a:lnTo>
                      <a:pt x="108" y="2"/>
                    </a:lnTo>
                    <a:lnTo>
                      <a:pt x="111" y="2"/>
                    </a:lnTo>
                    <a:lnTo>
                      <a:pt x="114" y="3"/>
                    </a:lnTo>
                    <a:lnTo>
                      <a:pt x="117" y="3"/>
                    </a:lnTo>
                    <a:lnTo>
                      <a:pt x="119" y="5"/>
                    </a:lnTo>
                    <a:lnTo>
                      <a:pt x="122" y="6"/>
                    </a:lnTo>
                    <a:lnTo>
                      <a:pt x="125" y="8"/>
                    </a:lnTo>
                    <a:lnTo>
                      <a:pt x="127" y="9"/>
                    </a:lnTo>
                    <a:lnTo>
                      <a:pt x="128" y="11"/>
                    </a:lnTo>
                    <a:lnTo>
                      <a:pt x="130" y="14"/>
                    </a:lnTo>
                    <a:lnTo>
                      <a:pt x="131" y="16"/>
                    </a:lnTo>
                    <a:lnTo>
                      <a:pt x="133" y="17"/>
                    </a:lnTo>
                    <a:lnTo>
                      <a:pt x="133" y="20"/>
                    </a:lnTo>
                    <a:lnTo>
                      <a:pt x="134" y="22"/>
                    </a:lnTo>
                    <a:lnTo>
                      <a:pt x="134" y="25"/>
                    </a:lnTo>
                    <a:lnTo>
                      <a:pt x="134" y="28"/>
                    </a:lnTo>
                    <a:lnTo>
                      <a:pt x="133" y="30"/>
                    </a:lnTo>
                    <a:lnTo>
                      <a:pt x="133" y="33"/>
                    </a:lnTo>
                    <a:lnTo>
                      <a:pt x="131" y="34"/>
                    </a:lnTo>
                    <a:lnTo>
                      <a:pt x="130" y="37"/>
                    </a:lnTo>
                    <a:lnTo>
                      <a:pt x="128" y="39"/>
                    </a:lnTo>
                    <a:lnTo>
                      <a:pt x="125" y="41"/>
                    </a:lnTo>
                    <a:lnTo>
                      <a:pt x="124" y="42"/>
                    </a:lnTo>
                    <a:lnTo>
                      <a:pt x="124" y="44"/>
                    </a:lnTo>
                    <a:lnTo>
                      <a:pt x="124" y="45"/>
                    </a:lnTo>
                    <a:lnTo>
                      <a:pt x="125" y="47"/>
                    </a:lnTo>
                    <a:lnTo>
                      <a:pt x="124" y="48"/>
                    </a:lnTo>
                    <a:lnTo>
                      <a:pt x="124" y="50"/>
                    </a:lnTo>
                    <a:lnTo>
                      <a:pt x="122" y="52"/>
                    </a:lnTo>
                    <a:lnTo>
                      <a:pt x="120" y="53"/>
                    </a:lnTo>
                    <a:lnTo>
                      <a:pt x="119" y="53"/>
                    </a:lnTo>
                    <a:lnTo>
                      <a:pt x="117" y="53"/>
                    </a:lnTo>
                    <a:lnTo>
                      <a:pt x="116" y="53"/>
                    </a:lnTo>
                    <a:lnTo>
                      <a:pt x="114" y="53"/>
                    </a:lnTo>
                    <a:lnTo>
                      <a:pt x="114" y="52"/>
                    </a:lnTo>
                    <a:lnTo>
                      <a:pt x="113" y="52"/>
                    </a:lnTo>
                    <a:lnTo>
                      <a:pt x="111" y="53"/>
                    </a:lnTo>
                    <a:lnTo>
                      <a:pt x="109" y="53"/>
                    </a:lnTo>
                    <a:lnTo>
                      <a:pt x="109" y="55"/>
                    </a:lnTo>
                    <a:lnTo>
                      <a:pt x="108" y="55"/>
                    </a:lnTo>
                    <a:lnTo>
                      <a:pt x="108" y="56"/>
                    </a:lnTo>
                    <a:lnTo>
                      <a:pt x="108" y="58"/>
                    </a:lnTo>
                    <a:lnTo>
                      <a:pt x="109" y="59"/>
                    </a:lnTo>
                    <a:lnTo>
                      <a:pt x="114" y="61"/>
                    </a:lnTo>
                    <a:lnTo>
                      <a:pt x="119" y="61"/>
                    </a:lnTo>
                    <a:lnTo>
                      <a:pt x="124" y="62"/>
                    </a:lnTo>
                    <a:lnTo>
                      <a:pt x="128" y="62"/>
                    </a:lnTo>
                    <a:lnTo>
                      <a:pt x="131" y="64"/>
                    </a:lnTo>
                    <a:lnTo>
                      <a:pt x="136" y="66"/>
                    </a:lnTo>
                    <a:lnTo>
                      <a:pt x="141" y="67"/>
                    </a:lnTo>
                    <a:lnTo>
                      <a:pt x="145" y="69"/>
                    </a:lnTo>
                    <a:lnTo>
                      <a:pt x="148" y="72"/>
                    </a:lnTo>
                    <a:lnTo>
                      <a:pt x="153" y="73"/>
                    </a:lnTo>
                    <a:lnTo>
                      <a:pt x="156" y="75"/>
                    </a:lnTo>
                    <a:lnTo>
                      <a:pt x="161" y="78"/>
                    </a:lnTo>
                    <a:lnTo>
                      <a:pt x="164" y="81"/>
                    </a:lnTo>
                    <a:lnTo>
                      <a:pt x="167" y="84"/>
                    </a:lnTo>
                    <a:lnTo>
                      <a:pt x="170" y="86"/>
                    </a:lnTo>
                    <a:lnTo>
                      <a:pt x="175" y="89"/>
                    </a:lnTo>
                    <a:lnTo>
                      <a:pt x="178" y="92"/>
                    </a:lnTo>
                    <a:lnTo>
                      <a:pt x="180" y="97"/>
                    </a:lnTo>
                    <a:lnTo>
                      <a:pt x="183" y="100"/>
                    </a:lnTo>
                    <a:lnTo>
                      <a:pt x="186" y="103"/>
                    </a:lnTo>
                    <a:lnTo>
                      <a:pt x="187" y="106"/>
                    </a:lnTo>
                    <a:lnTo>
                      <a:pt x="191" y="111"/>
                    </a:lnTo>
                    <a:lnTo>
                      <a:pt x="192" y="114"/>
                    </a:lnTo>
                    <a:lnTo>
                      <a:pt x="194" y="119"/>
                    </a:lnTo>
                    <a:lnTo>
                      <a:pt x="195" y="122"/>
                    </a:lnTo>
                    <a:lnTo>
                      <a:pt x="197" y="126"/>
                    </a:lnTo>
                    <a:lnTo>
                      <a:pt x="198" y="131"/>
                    </a:lnTo>
                    <a:lnTo>
                      <a:pt x="200" y="134"/>
                    </a:lnTo>
                    <a:lnTo>
                      <a:pt x="200" y="139"/>
                    </a:lnTo>
                    <a:lnTo>
                      <a:pt x="200" y="144"/>
                    </a:lnTo>
                    <a:lnTo>
                      <a:pt x="201" y="148"/>
                    </a:lnTo>
                    <a:lnTo>
                      <a:pt x="201" y="153"/>
                    </a:lnTo>
                    <a:lnTo>
                      <a:pt x="201" y="158"/>
                    </a:lnTo>
                    <a:lnTo>
                      <a:pt x="200" y="162"/>
                    </a:lnTo>
                    <a:lnTo>
                      <a:pt x="200" y="167"/>
                    </a:lnTo>
                    <a:lnTo>
                      <a:pt x="198" y="172"/>
                    </a:lnTo>
                    <a:lnTo>
                      <a:pt x="198" y="176"/>
                    </a:lnTo>
                    <a:lnTo>
                      <a:pt x="197" y="181"/>
                    </a:lnTo>
                    <a:lnTo>
                      <a:pt x="195" y="184"/>
                    </a:lnTo>
                    <a:lnTo>
                      <a:pt x="194" y="189"/>
                    </a:lnTo>
                    <a:lnTo>
                      <a:pt x="191" y="193"/>
                    </a:lnTo>
                    <a:lnTo>
                      <a:pt x="189" y="197"/>
                    </a:lnTo>
                    <a:lnTo>
                      <a:pt x="186" y="201"/>
                    </a:lnTo>
                    <a:lnTo>
                      <a:pt x="184" y="204"/>
                    </a:lnTo>
                    <a:lnTo>
                      <a:pt x="181" y="209"/>
                    </a:lnTo>
                    <a:lnTo>
                      <a:pt x="178" y="212"/>
                    </a:lnTo>
                    <a:lnTo>
                      <a:pt x="175" y="215"/>
                    </a:lnTo>
                    <a:lnTo>
                      <a:pt x="172" y="218"/>
                    </a:lnTo>
                    <a:lnTo>
                      <a:pt x="169" y="222"/>
                    </a:lnTo>
                    <a:lnTo>
                      <a:pt x="164" y="225"/>
                    </a:lnTo>
                    <a:lnTo>
                      <a:pt x="161" y="228"/>
                    </a:lnTo>
                    <a:lnTo>
                      <a:pt x="156" y="231"/>
                    </a:lnTo>
                    <a:lnTo>
                      <a:pt x="153" y="232"/>
                    </a:lnTo>
                    <a:lnTo>
                      <a:pt x="148" y="234"/>
                    </a:lnTo>
                    <a:lnTo>
                      <a:pt x="144" y="237"/>
                    </a:lnTo>
                    <a:lnTo>
                      <a:pt x="139" y="239"/>
                    </a:lnTo>
                    <a:lnTo>
                      <a:pt x="134" y="240"/>
                    </a:lnTo>
                    <a:lnTo>
                      <a:pt x="131" y="242"/>
                    </a:lnTo>
                    <a:lnTo>
                      <a:pt x="125" y="243"/>
                    </a:lnTo>
                    <a:lnTo>
                      <a:pt x="120" y="245"/>
                    </a:lnTo>
                    <a:lnTo>
                      <a:pt x="116" y="245"/>
                    </a:lnTo>
                    <a:lnTo>
                      <a:pt x="111" y="245"/>
                    </a:lnTo>
                    <a:lnTo>
                      <a:pt x="106" y="247"/>
                    </a:lnTo>
                    <a:lnTo>
                      <a:pt x="100" y="247"/>
                    </a:lnTo>
                    <a:lnTo>
                      <a:pt x="95" y="247"/>
                    </a:lnTo>
                    <a:lnTo>
                      <a:pt x="91" y="245"/>
                    </a:lnTo>
                    <a:lnTo>
                      <a:pt x="86" y="245"/>
                    </a:lnTo>
                    <a:lnTo>
                      <a:pt x="80" y="245"/>
                    </a:lnTo>
                    <a:lnTo>
                      <a:pt x="75" y="243"/>
                    </a:lnTo>
                    <a:lnTo>
                      <a:pt x="70" y="242"/>
                    </a:lnTo>
                    <a:lnTo>
                      <a:pt x="66" y="240"/>
                    </a:lnTo>
                    <a:lnTo>
                      <a:pt x="61" y="239"/>
                    </a:lnTo>
                    <a:lnTo>
                      <a:pt x="56" y="237"/>
                    </a:lnTo>
                    <a:lnTo>
                      <a:pt x="53" y="234"/>
                    </a:lnTo>
                    <a:lnTo>
                      <a:pt x="49" y="232"/>
                    </a:lnTo>
                    <a:lnTo>
                      <a:pt x="44" y="231"/>
                    </a:lnTo>
                    <a:lnTo>
                      <a:pt x="41" y="228"/>
                    </a:lnTo>
                    <a:lnTo>
                      <a:pt x="36" y="225"/>
                    </a:lnTo>
                    <a:lnTo>
                      <a:pt x="33" y="222"/>
                    </a:lnTo>
                    <a:lnTo>
                      <a:pt x="30" y="218"/>
                    </a:lnTo>
                    <a:lnTo>
                      <a:pt x="27" y="215"/>
                    </a:lnTo>
                    <a:lnTo>
                      <a:pt x="24" y="212"/>
                    </a:lnTo>
                    <a:lnTo>
                      <a:pt x="21" y="209"/>
                    </a:lnTo>
                    <a:lnTo>
                      <a:pt x="17" y="204"/>
                    </a:lnTo>
                    <a:lnTo>
                      <a:pt x="14" y="201"/>
                    </a:lnTo>
                    <a:lnTo>
                      <a:pt x="13" y="197"/>
                    </a:lnTo>
                    <a:lnTo>
                      <a:pt x="10" y="193"/>
                    </a:lnTo>
                    <a:lnTo>
                      <a:pt x="8" y="189"/>
                    </a:lnTo>
                    <a:lnTo>
                      <a:pt x="7" y="184"/>
                    </a:lnTo>
                    <a:lnTo>
                      <a:pt x="5" y="181"/>
                    </a:lnTo>
                    <a:lnTo>
                      <a:pt x="3" y="176"/>
                    </a:lnTo>
                    <a:lnTo>
                      <a:pt x="2" y="172"/>
                    </a:lnTo>
                    <a:lnTo>
                      <a:pt x="2" y="167"/>
                    </a:lnTo>
                    <a:lnTo>
                      <a:pt x="0" y="162"/>
                    </a:lnTo>
                    <a:lnTo>
                      <a:pt x="0" y="158"/>
                    </a:lnTo>
                    <a:lnTo>
                      <a:pt x="0" y="153"/>
                    </a:lnTo>
                    <a:lnTo>
                      <a:pt x="0" y="148"/>
                    </a:lnTo>
                    <a:lnTo>
                      <a:pt x="0" y="144"/>
                    </a:lnTo>
                    <a:lnTo>
                      <a:pt x="2" y="139"/>
                    </a:lnTo>
                    <a:lnTo>
                      <a:pt x="2" y="134"/>
                    </a:lnTo>
                    <a:lnTo>
                      <a:pt x="3" y="131"/>
                    </a:lnTo>
                    <a:lnTo>
                      <a:pt x="5" y="126"/>
                    </a:lnTo>
                    <a:lnTo>
                      <a:pt x="7" y="122"/>
                    </a:lnTo>
                    <a:lnTo>
                      <a:pt x="8" y="119"/>
                    </a:lnTo>
                    <a:lnTo>
                      <a:pt x="10" y="114"/>
                    </a:lnTo>
                    <a:lnTo>
                      <a:pt x="11" y="111"/>
                    </a:lnTo>
                    <a:lnTo>
                      <a:pt x="13" y="106"/>
                    </a:lnTo>
                    <a:lnTo>
                      <a:pt x="16" y="103"/>
                    </a:lnTo>
                    <a:lnTo>
                      <a:pt x="19" y="100"/>
                    </a:lnTo>
                    <a:lnTo>
                      <a:pt x="21" y="97"/>
                    </a:lnTo>
                    <a:lnTo>
                      <a:pt x="24" y="92"/>
                    </a:lnTo>
                    <a:lnTo>
                      <a:pt x="27" y="89"/>
                    </a:lnTo>
                    <a:lnTo>
                      <a:pt x="30" y="86"/>
                    </a:lnTo>
                    <a:lnTo>
                      <a:pt x="33" y="84"/>
                    </a:lnTo>
                    <a:lnTo>
                      <a:pt x="38" y="81"/>
                    </a:lnTo>
                    <a:lnTo>
                      <a:pt x="41" y="78"/>
                    </a:lnTo>
                    <a:lnTo>
                      <a:pt x="44" y="75"/>
                    </a:lnTo>
                    <a:lnTo>
                      <a:pt x="49" y="73"/>
                    </a:lnTo>
                    <a:lnTo>
                      <a:pt x="52" y="72"/>
                    </a:lnTo>
                    <a:lnTo>
                      <a:pt x="56" y="69"/>
                    </a:lnTo>
                    <a:lnTo>
                      <a:pt x="61" y="67"/>
                    </a:lnTo>
                    <a:lnTo>
                      <a:pt x="64" y="66"/>
                    </a:lnTo>
                    <a:lnTo>
                      <a:pt x="69" y="64"/>
                    </a:lnTo>
                    <a:lnTo>
                      <a:pt x="74" y="62"/>
                    </a:lnTo>
                    <a:lnTo>
                      <a:pt x="78" y="62"/>
                    </a:lnTo>
                    <a:lnTo>
                      <a:pt x="83" y="61"/>
                    </a:lnTo>
                    <a:lnTo>
                      <a:pt x="88" y="61"/>
                    </a:lnTo>
                    <a:lnTo>
                      <a:pt x="92" y="59"/>
                    </a:lnTo>
                    <a:lnTo>
                      <a:pt x="94" y="58"/>
                    </a:lnTo>
                    <a:lnTo>
                      <a:pt x="94" y="56"/>
                    </a:lnTo>
                    <a:lnTo>
                      <a:pt x="92" y="55"/>
                    </a:lnTo>
                    <a:lnTo>
                      <a:pt x="91" y="55"/>
                    </a:lnTo>
                    <a:lnTo>
                      <a:pt x="91" y="53"/>
                    </a:lnTo>
                    <a:lnTo>
                      <a:pt x="89" y="53"/>
                    </a:lnTo>
                    <a:lnTo>
                      <a:pt x="89" y="52"/>
                    </a:lnTo>
                    <a:lnTo>
                      <a:pt x="88" y="52"/>
                    </a:lnTo>
                    <a:lnTo>
                      <a:pt x="88" y="53"/>
                    </a:lnTo>
                    <a:lnTo>
                      <a:pt x="86" y="53"/>
                    </a:lnTo>
                    <a:lnTo>
                      <a:pt x="85" y="53"/>
                    </a:lnTo>
                    <a:lnTo>
                      <a:pt x="83" y="53"/>
                    </a:lnTo>
                    <a:lnTo>
                      <a:pt x="81" y="53"/>
                    </a:lnTo>
                    <a:lnTo>
                      <a:pt x="80" y="52"/>
                    </a:lnTo>
                    <a:lnTo>
                      <a:pt x="78" y="50"/>
                    </a:lnTo>
                    <a:lnTo>
                      <a:pt x="78" y="48"/>
                    </a:lnTo>
                    <a:lnTo>
                      <a:pt x="77" y="48"/>
                    </a:lnTo>
                    <a:lnTo>
                      <a:pt x="77" y="47"/>
                    </a:lnTo>
                    <a:lnTo>
                      <a:pt x="77" y="45"/>
                    </a:lnTo>
                    <a:lnTo>
                      <a:pt x="78" y="44"/>
                    </a:lnTo>
                    <a:lnTo>
                      <a:pt x="78" y="42"/>
                    </a:lnTo>
                    <a:lnTo>
                      <a:pt x="77" y="41"/>
                    </a:lnTo>
                    <a:lnTo>
                      <a:pt x="74" y="39"/>
                    </a:lnTo>
                    <a:lnTo>
                      <a:pt x="72" y="37"/>
                    </a:lnTo>
                    <a:lnTo>
                      <a:pt x="70" y="34"/>
                    </a:lnTo>
                    <a:lnTo>
                      <a:pt x="69" y="33"/>
                    </a:lnTo>
                    <a:lnTo>
                      <a:pt x="67" y="30"/>
                    </a:lnTo>
                    <a:lnTo>
                      <a:pt x="67" y="28"/>
                    </a:lnTo>
                    <a:lnTo>
                      <a:pt x="67" y="25"/>
                    </a:lnTo>
                    <a:lnTo>
                      <a:pt x="67" y="22"/>
                    </a:lnTo>
                    <a:lnTo>
                      <a:pt x="67" y="20"/>
                    </a:lnTo>
                    <a:lnTo>
                      <a:pt x="69" y="17"/>
                    </a:lnTo>
                    <a:lnTo>
                      <a:pt x="70" y="16"/>
                    </a:lnTo>
                    <a:lnTo>
                      <a:pt x="70" y="14"/>
                    </a:lnTo>
                    <a:lnTo>
                      <a:pt x="74" y="11"/>
                    </a:lnTo>
                    <a:lnTo>
                      <a:pt x="75" y="9"/>
                    </a:lnTo>
                    <a:lnTo>
                      <a:pt x="77" y="8"/>
                    </a:lnTo>
                    <a:lnTo>
                      <a:pt x="80" y="6"/>
                    </a:lnTo>
                    <a:lnTo>
                      <a:pt x="81" y="5"/>
                    </a:lnTo>
                    <a:lnTo>
                      <a:pt x="85" y="3"/>
                    </a:lnTo>
                    <a:lnTo>
                      <a:pt x="88" y="3"/>
                    </a:lnTo>
                    <a:lnTo>
                      <a:pt x="91" y="2"/>
                    </a:lnTo>
                    <a:lnTo>
                      <a:pt x="94" y="2"/>
                    </a:lnTo>
                    <a:lnTo>
                      <a:pt x="97" y="2"/>
                    </a:lnTo>
                    <a:lnTo>
                      <a:pt x="100" y="0"/>
                    </a:lnTo>
                    <a:lnTo>
                      <a:pt x="100" y="9"/>
                    </a:lnTo>
                    <a:close/>
                  </a:path>
                </a:pathLst>
              </a:custGeom>
              <a:solidFill>
                <a:srgbClr val="000000"/>
              </a:solidFill>
              <a:ln w="9525">
                <a:noFill/>
                <a:round/>
                <a:headEnd/>
                <a:tailEnd/>
              </a:ln>
            </p:spPr>
            <p:txBody>
              <a:bodyPr/>
              <a:lstStyle/>
              <a:p>
                <a:endParaRPr lang="en-US" dirty="0"/>
              </a:p>
            </p:txBody>
          </p:sp>
          <p:sp>
            <p:nvSpPr>
              <p:cNvPr id="122620" name="Freeform 764"/>
              <p:cNvSpPr>
                <a:spLocks/>
              </p:cNvSpPr>
              <p:nvPr/>
            </p:nvSpPr>
            <p:spPr bwMode="auto">
              <a:xfrm>
                <a:off x="3037" y="750"/>
                <a:ext cx="192" cy="181"/>
              </a:xfrm>
              <a:custGeom>
                <a:avLst/>
                <a:gdLst>
                  <a:gd name="T0" fmla="*/ 106 w 192"/>
                  <a:gd name="T1" fmla="*/ 180 h 181"/>
                  <a:gd name="T2" fmla="*/ 120 w 192"/>
                  <a:gd name="T3" fmla="*/ 178 h 181"/>
                  <a:gd name="T4" fmla="*/ 133 w 192"/>
                  <a:gd name="T5" fmla="*/ 174 h 181"/>
                  <a:gd name="T6" fmla="*/ 145 w 192"/>
                  <a:gd name="T7" fmla="*/ 167 h 181"/>
                  <a:gd name="T8" fmla="*/ 158 w 192"/>
                  <a:gd name="T9" fmla="*/ 160 h 181"/>
                  <a:gd name="T10" fmla="*/ 167 w 192"/>
                  <a:gd name="T11" fmla="*/ 152 h 181"/>
                  <a:gd name="T12" fmla="*/ 176 w 192"/>
                  <a:gd name="T13" fmla="*/ 141 h 181"/>
                  <a:gd name="T14" fmla="*/ 182 w 192"/>
                  <a:gd name="T15" fmla="*/ 130 h 181"/>
                  <a:gd name="T16" fmla="*/ 187 w 192"/>
                  <a:gd name="T17" fmla="*/ 117 h 181"/>
                  <a:gd name="T18" fmla="*/ 190 w 192"/>
                  <a:gd name="T19" fmla="*/ 105 h 181"/>
                  <a:gd name="T20" fmla="*/ 192 w 192"/>
                  <a:gd name="T21" fmla="*/ 91 h 181"/>
                  <a:gd name="T22" fmla="*/ 190 w 192"/>
                  <a:gd name="T23" fmla="*/ 77 h 181"/>
                  <a:gd name="T24" fmla="*/ 187 w 192"/>
                  <a:gd name="T25" fmla="*/ 64 h 181"/>
                  <a:gd name="T26" fmla="*/ 182 w 192"/>
                  <a:gd name="T27" fmla="*/ 52 h 181"/>
                  <a:gd name="T28" fmla="*/ 176 w 192"/>
                  <a:gd name="T29" fmla="*/ 41 h 181"/>
                  <a:gd name="T30" fmla="*/ 167 w 192"/>
                  <a:gd name="T31" fmla="*/ 30 h 181"/>
                  <a:gd name="T32" fmla="*/ 158 w 192"/>
                  <a:gd name="T33" fmla="*/ 21 h 181"/>
                  <a:gd name="T34" fmla="*/ 145 w 192"/>
                  <a:gd name="T35" fmla="*/ 14 h 181"/>
                  <a:gd name="T36" fmla="*/ 133 w 192"/>
                  <a:gd name="T37" fmla="*/ 8 h 181"/>
                  <a:gd name="T38" fmla="*/ 120 w 192"/>
                  <a:gd name="T39" fmla="*/ 4 h 181"/>
                  <a:gd name="T40" fmla="*/ 106 w 192"/>
                  <a:gd name="T41" fmla="*/ 2 h 181"/>
                  <a:gd name="T42" fmla="*/ 90 w 192"/>
                  <a:gd name="T43" fmla="*/ 0 h 181"/>
                  <a:gd name="T44" fmla="*/ 76 w 192"/>
                  <a:gd name="T45" fmla="*/ 2 h 181"/>
                  <a:gd name="T46" fmla="*/ 62 w 192"/>
                  <a:gd name="T47" fmla="*/ 7 h 181"/>
                  <a:gd name="T48" fmla="*/ 50 w 192"/>
                  <a:gd name="T49" fmla="*/ 11 h 181"/>
                  <a:gd name="T50" fmla="*/ 39 w 192"/>
                  <a:gd name="T51" fmla="*/ 19 h 181"/>
                  <a:gd name="T52" fmla="*/ 28 w 192"/>
                  <a:gd name="T53" fmla="*/ 27 h 181"/>
                  <a:gd name="T54" fmla="*/ 19 w 192"/>
                  <a:gd name="T55" fmla="*/ 36 h 181"/>
                  <a:gd name="T56" fmla="*/ 11 w 192"/>
                  <a:gd name="T57" fmla="*/ 47 h 181"/>
                  <a:gd name="T58" fmla="*/ 5 w 192"/>
                  <a:gd name="T59" fmla="*/ 60 h 181"/>
                  <a:gd name="T60" fmla="*/ 2 w 192"/>
                  <a:gd name="T61" fmla="*/ 72 h 181"/>
                  <a:gd name="T62" fmla="*/ 0 w 192"/>
                  <a:gd name="T63" fmla="*/ 86 h 181"/>
                  <a:gd name="T64" fmla="*/ 0 w 192"/>
                  <a:gd name="T65" fmla="*/ 100 h 181"/>
                  <a:gd name="T66" fmla="*/ 3 w 192"/>
                  <a:gd name="T67" fmla="*/ 113 h 181"/>
                  <a:gd name="T68" fmla="*/ 8 w 192"/>
                  <a:gd name="T69" fmla="*/ 125 h 181"/>
                  <a:gd name="T70" fmla="*/ 14 w 192"/>
                  <a:gd name="T71" fmla="*/ 138 h 181"/>
                  <a:gd name="T72" fmla="*/ 22 w 192"/>
                  <a:gd name="T73" fmla="*/ 149 h 181"/>
                  <a:gd name="T74" fmla="*/ 31 w 192"/>
                  <a:gd name="T75" fmla="*/ 158 h 181"/>
                  <a:gd name="T76" fmla="*/ 42 w 192"/>
                  <a:gd name="T77" fmla="*/ 166 h 181"/>
                  <a:gd name="T78" fmla="*/ 55 w 192"/>
                  <a:gd name="T79" fmla="*/ 172 h 181"/>
                  <a:gd name="T80" fmla="*/ 67 w 192"/>
                  <a:gd name="T81" fmla="*/ 177 h 181"/>
                  <a:gd name="T82" fmla="*/ 81 w 192"/>
                  <a:gd name="T83" fmla="*/ 180 h 181"/>
                  <a:gd name="T84" fmla="*/ 95 w 192"/>
                  <a:gd name="T85" fmla="*/ 181 h 1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2"/>
                  <a:gd name="T130" fmla="*/ 0 h 181"/>
                  <a:gd name="T131" fmla="*/ 192 w 192"/>
                  <a:gd name="T132" fmla="*/ 181 h 1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2" h="181">
                    <a:moveTo>
                      <a:pt x="95" y="181"/>
                    </a:moveTo>
                    <a:lnTo>
                      <a:pt x="101" y="181"/>
                    </a:lnTo>
                    <a:lnTo>
                      <a:pt x="106" y="180"/>
                    </a:lnTo>
                    <a:lnTo>
                      <a:pt x="111" y="180"/>
                    </a:lnTo>
                    <a:lnTo>
                      <a:pt x="115" y="178"/>
                    </a:lnTo>
                    <a:lnTo>
                      <a:pt x="120" y="178"/>
                    </a:lnTo>
                    <a:lnTo>
                      <a:pt x="125" y="177"/>
                    </a:lnTo>
                    <a:lnTo>
                      <a:pt x="129" y="175"/>
                    </a:lnTo>
                    <a:lnTo>
                      <a:pt x="133" y="174"/>
                    </a:lnTo>
                    <a:lnTo>
                      <a:pt x="137" y="172"/>
                    </a:lnTo>
                    <a:lnTo>
                      <a:pt x="142" y="170"/>
                    </a:lnTo>
                    <a:lnTo>
                      <a:pt x="145" y="167"/>
                    </a:lnTo>
                    <a:lnTo>
                      <a:pt x="150" y="166"/>
                    </a:lnTo>
                    <a:lnTo>
                      <a:pt x="153" y="163"/>
                    </a:lnTo>
                    <a:lnTo>
                      <a:pt x="158" y="160"/>
                    </a:lnTo>
                    <a:lnTo>
                      <a:pt x="161" y="158"/>
                    </a:lnTo>
                    <a:lnTo>
                      <a:pt x="164" y="155"/>
                    </a:lnTo>
                    <a:lnTo>
                      <a:pt x="167" y="152"/>
                    </a:lnTo>
                    <a:lnTo>
                      <a:pt x="170" y="149"/>
                    </a:lnTo>
                    <a:lnTo>
                      <a:pt x="173" y="144"/>
                    </a:lnTo>
                    <a:lnTo>
                      <a:pt x="176" y="141"/>
                    </a:lnTo>
                    <a:lnTo>
                      <a:pt x="178" y="138"/>
                    </a:lnTo>
                    <a:lnTo>
                      <a:pt x="181" y="133"/>
                    </a:lnTo>
                    <a:lnTo>
                      <a:pt x="182" y="130"/>
                    </a:lnTo>
                    <a:lnTo>
                      <a:pt x="184" y="125"/>
                    </a:lnTo>
                    <a:lnTo>
                      <a:pt x="186" y="122"/>
                    </a:lnTo>
                    <a:lnTo>
                      <a:pt x="187" y="117"/>
                    </a:lnTo>
                    <a:lnTo>
                      <a:pt x="189" y="113"/>
                    </a:lnTo>
                    <a:lnTo>
                      <a:pt x="190" y="110"/>
                    </a:lnTo>
                    <a:lnTo>
                      <a:pt x="190" y="105"/>
                    </a:lnTo>
                    <a:lnTo>
                      <a:pt x="192" y="100"/>
                    </a:lnTo>
                    <a:lnTo>
                      <a:pt x="192" y="96"/>
                    </a:lnTo>
                    <a:lnTo>
                      <a:pt x="192" y="91"/>
                    </a:lnTo>
                    <a:lnTo>
                      <a:pt x="192" y="86"/>
                    </a:lnTo>
                    <a:lnTo>
                      <a:pt x="192" y="82"/>
                    </a:lnTo>
                    <a:lnTo>
                      <a:pt x="190" y="77"/>
                    </a:lnTo>
                    <a:lnTo>
                      <a:pt x="190" y="72"/>
                    </a:lnTo>
                    <a:lnTo>
                      <a:pt x="189" y="68"/>
                    </a:lnTo>
                    <a:lnTo>
                      <a:pt x="187" y="64"/>
                    </a:lnTo>
                    <a:lnTo>
                      <a:pt x="186" y="60"/>
                    </a:lnTo>
                    <a:lnTo>
                      <a:pt x="184" y="55"/>
                    </a:lnTo>
                    <a:lnTo>
                      <a:pt x="182" y="52"/>
                    </a:lnTo>
                    <a:lnTo>
                      <a:pt x="181" y="47"/>
                    </a:lnTo>
                    <a:lnTo>
                      <a:pt x="178" y="44"/>
                    </a:lnTo>
                    <a:lnTo>
                      <a:pt x="176" y="41"/>
                    </a:lnTo>
                    <a:lnTo>
                      <a:pt x="173" y="36"/>
                    </a:lnTo>
                    <a:lnTo>
                      <a:pt x="170" y="33"/>
                    </a:lnTo>
                    <a:lnTo>
                      <a:pt x="167" y="30"/>
                    </a:lnTo>
                    <a:lnTo>
                      <a:pt x="164" y="27"/>
                    </a:lnTo>
                    <a:lnTo>
                      <a:pt x="161" y="24"/>
                    </a:lnTo>
                    <a:lnTo>
                      <a:pt x="158" y="21"/>
                    </a:lnTo>
                    <a:lnTo>
                      <a:pt x="153" y="19"/>
                    </a:lnTo>
                    <a:lnTo>
                      <a:pt x="150" y="16"/>
                    </a:lnTo>
                    <a:lnTo>
                      <a:pt x="145" y="14"/>
                    </a:lnTo>
                    <a:lnTo>
                      <a:pt x="142" y="11"/>
                    </a:lnTo>
                    <a:lnTo>
                      <a:pt x="137" y="10"/>
                    </a:lnTo>
                    <a:lnTo>
                      <a:pt x="133" y="8"/>
                    </a:lnTo>
                    <a:lnTo>
                      <a:pt x="129" y="7"/>
                    </a:lnTo>
                    <a:lnTo>
                      <a:pt x="125" y="5"/>
                    </a:lnTo>
                    <a:lnTo>
                      <a:pt x="120" y="4"/>
                    </a:lnTo>
                    <a:lnTo>
                      <a:pt x="115" y="2"/>
                    </a:lnTo>
                    <a:lnTo>
                      <a:pt x="111" y="2"/>
                    </a:lnTo>
                    <a:lnTo>
                      <a:pt x="106" y="2"/>
                    </a:lnTo>
                    <a:lnTo>
                      <a:pt x="101" y="0"/>
                    </a:lnTo>
                    <a:lnTo>
                      <a:pt x="95" y="0"/>
                    </a:lnTo>
                    <a:lnTo>
                      <a:pt x="90" y="0"/>
                    </a:lnTo>
                    <a:lnTo>
                      <a:pt x="86" y="2"/>
                    </a:lnTo>
                    <a:lnTo>
                      <a:pt x="81" y="2"/>
                    </a:lnTo>
                    <a:lnTo>
                      <a:pt x="76" y="2"/>
                    </a:lnTo>
                    <a:lnTo>
                      <a:pt x="72" y="4"/>
                    </a:lnTo>
                    <a:lnTo>
                      <a:pt x="67" y="5"/>
                    </a:lnTo>
                    <a:lnTo>
                      <a:pt x="62" y="7"/>
                    </a:lnTo>
                    <a:lnTo>
                      <a:pt x="58" y="8"/>
                    </a:lnTo>
                    <a:lnTo>
                      <a:pt x="55" y="10"/>
                    </a:lnTo>
                    <a:lnTo>
                      <a:pt x="50" y="11"/>
                    </a:lnTo>
                    <a:lnTo>
                      <a:pt x="45" y="14"/>
                    </a:lnTo>
                    <a:lnTo>
                      <a:pt x="42" y="16"/>
                    </a:lnTo>
                    <a:lnTo>
                      <a:pt x="39" y="19"/>
                    </a:lnTo>
                    <a:lnTo>
                      <a:pt x="34" y="21"/>
                    </a:lnTo>
                    <a:lnTo>
                      <a:pt x="31" y="24"/>
                    </a:lnTo>
                    <a:lnTo>
                      <a:pt x="28" y="27"/>
                    </a:lnTo>
                    <a:lnTo>
                      <a:pt x="25" y="30"/>
                    </a:lnTo>
                    <a:lnTo>
                      <a:pt x="22" y="33"/>
                    </a:lnTo>
                    <a:lnTo>
                      <a:pt x="19" y="36"/>
                    </a:lnTo>
                    <a:lnTo>
                      <a:pt x="16" y="41"/>
                    </a:lnTo>
                    <a:lnTo>
                      <a:pt x="14" y="44"/>
                    </a:lnTo>
                    <a:lnTo>
                      <a:pt x="11" y="47"/>
                    </a:lnTo>
                    <a:lnTo>
                      <a:pt x="9" y="52"/>
                    </a:lnTo>
                    <a:lnTo>
                      <a:pt x="8" y="55"/>
                    </a:lnTo>
                    <a:lnTo>
                      <a:pt x="5" y="60"/>
                    </a:lnTo>
                    <a:lnTo>
                      <a:pt x="3" y="64"/>
                    </a:lnTo>
                    <a:lnTo>
                      <a:pt x="3" y="68"/>
                    </a:lnTo>
                    <a:lnTo>
                      <a:pt x="2" y="72"/>
                    </a:lnTo>
                    <a:lnTo>
                      <a:pt x="0" y="77"/>
                    </a:lnTo>
                    <a:lnTo>
                      <a:pt x="0" y="82"/>
                    </a:lnTo>
                    <a:lnTo>
                      <a:pt x="0" y="86"/>
                    </a:lnTo>
                    <a:lnTo>
                      <a:pt x="0" y="91"/>
                    </a:lnTo>
                    <a:lnTo>
                      <a:pt x="0" y="96"/>
                    </a:lnTo>
                    <a:lnTo>
                      <a:pt x="0" y="100"/>
                    </a:lnTo>
                    <a:lnTo>
                      <a:pt x="0" y="105"/>
                    </a:lnTo>
                    <a:lnTo>
                      <a:pt x="2" y="110"/>
                    </a:lnTo>
                    <a:lnTo>
                      <a:pt x="3" y="113"/>
                    </a:lnTo>
                    <a:lnTo>
                      <a:pt x="3" y="117"/>
                    </a:lnTo>
                    <a:lnTo>
                      <a:pt x="5" y="122"/>
                    </a:lnTo>
                    <a:lnTo>
                      <a:pt x="8" y="125"/>
                    </a:lnTo>
                    <a:lnTo>
                      <a:pt x="9" y="130"/>
                    </a:lnTo>
                    <a:lnTo>
                      <a:pt x="11" y="133"/>
                    </a:lnTo>
                    <a:lnTo>
                      <a:pt x="14" y="138"/>
                    </a:lnTo>
                    <a:lnTo>
                      <a:pt x="16" y="141"/>
                    </a:lnTo>
                    <a:lnTo>
                      <a:pt x="19" y="144"/>
                    </a:lnTo>
                    <a:lnTo>
                      <a:pt x="22" y="149"/>
                    </a:lnTo>
                    <a:lnTo>
                      <a:pt x="25" y="152"/>
                    </a:lnTo>
                    <a:lnTo>
                      <a:pt x="28" y="155"/>
                    </a:lnTo>
                    <a:lnTo>
                      <a:pt x="31" y="158"/>
                    </a:lnTo>
                    <a:lnTo>
                      <a:pt x="34" y="160"/>
                    </a:lnTo>
                    <a:lnTo>
                      <a:pt x="39" y="163"/>
                    </a:lnTo>
                    <a:lnTo>
                      <a:pt x="42" y="166"/>
                    </a:lnTo>
                    <a:lnTo>
                      <a:pt x="45" y="167"/>
                    </a:lnTo>
                    <a:lnTo>
                      <a:pt x="50" y="170"/>
                    </a:lnTo>
                    <a:lnTo>
                      <a:pt x="55" y="172"/>
                    </a:lnTo>
                    <a:lnTo>
                      <a:pt x="58" y="174"/>
                    </a:lnTo>
                    <a:lnTo>
                      <a:pt x="62" y="175"/>
                    </a:lnTo>
                    <a:lnTo>
                      <a:pt x="67" y="177"/>
                    </a:lnTo>
                    <a:lnTo>
                      <a:pt x="72" y="178"/>
                    </a:lnTo>
                    <a:lnTo>
                      <a:pt x="76" y="178"/>
                    </a:lnTo>
                    <a:lnTo>
                      <a:pt x="81" y="180"/>
                    </a:lnTo>
                    <a:lnTo>
                      <a:pt x="86" y="180"/>
                    </a:lnTo>
                    <a:lnTo>
                      <a:pt x="90" y="181"/>
                    </a:lnTo>
                    <a:lnTo>
                      <a:pt x="95" y="181"/>
                    </a:lnTo>
                    <a:close/>
                  </a:path>
                </a:pathLst>
              </a:custGeom>
              <a:solidFill>
                <a:srgbClr val="FFFFFF"/>
              </a:solidFill>
              <a:ln w="9525">
                <a:noFill/>
                <a:round/>
                <a:headEnd/>
                <a:tailEnd/>
              </a:ln>
            </p:spPr>
            <p:txBody>
              <a:bodyPr/>
              <a:lstStyle/>
              <a:p>
                <a:endParaRPr lang="en-US" dirty="0"/>
              </a:p>
            </p:txBody>
          </p:sp>
          <p:grpSp>
            <p:nvGrpSpPr>
              <p:cNvPr id="21" name="Group 765"/>
              <p:cNvGrpSpPr>
                <a:grpSpLocks/>
              </p:cNvGrpSpPr>
              <p:nvPr/>
            </p:nvGrpSpPr>
            <p:grpSpPr bwMode="auto">
              <a:xfrm>
                <a:off x="3049" y="691"/>
                <a:ext cx="167" cy="228"/>
                <a:chOff x="3049" y="691"/>
                <a:chExt cx="167" cy="228"/>
              </a:xfrm>
            </p:grpSpPr>
            <p:sp>
              <p:nvSpPr>
                <p:cNvPr id="122622" name="Freeform 766"/>
                <p:cNvSpPr>
                  <a:spLocks/>
                </p:cNvSpPr>
                <p:nvPr/>
              </p:nvSpPr>
              <p:spPr bwMode="auto">
                <a:xfrm>
                  <a:off x="3049" y="763"/>
                  <a:ext cx="167" cy="156"/>
                </a:xfrm>
                <a:custGeom>
                  <a:avLst/>
                  <a:gdLst>
                    <a:gd name="T0" fmla="*/ 92 w 167"/>
                    <a:gd name="T1" fmla="*/ 156 h 156"/>
                    <a:gd name="T2" fmla="*/ 108 w 167"/>
                    <a:gd name="T3" fmla="*/ 153 h 156"/>
                    <a:gd name="T4" fmla="*/ 124 w 167"/>
                    <a:gd name="T5" fmla="*/ 147 h 156"/>
                    <a:gd name="T6" fmla="*/ 138 w 167"/>
                    <a:gd name="T7" fmla="*/ 139 h 156"/>
                    <a:gd name="T8" fmla="*/ 149 w 167"/>
                    <a:gd name="T9" fmla="*/ 128 h 156"/>
                    <a:gd name="T10" fmla="*/ 158 w 167"/>
                    <a:gd name="T11" fmla="*/ 115 h 156"/>
                    <a:gd name="T12" fmla="*/ 164 w 167"/>
                    <a:gd name="T13" fmla="*/ 101 h 156"/>
                    <a:gd name="T14" fmla="*/ 167 w 167"/>
                    <a:gd name="T15" fmla="*/ 86 h 156"/>
                    <a:gd name="T16" fmla="*/ 167 w 167"/>
                    <a:gd name="T17" fmla="*/ 70 h 156"/>
                    <a:gd name="T18" fmla="*/ 164 w 167"/>
                    <a:gd name="T19" fmla="*/ 55 h 156"/>
                    <a:gd name="T20" fmla="*/ 158 w 167"/>
                    <a:gd name="T21" fmla="*/ 40 h 156"/>
                    <a:gd name="T22" fmla="*/ 149 w 167"/>
                    <a:gd name="T23" fmla="*/ 28 h 156"/>
                    <a:gd name="T24" fmla="*/ 138 w 167"/>
                    <a:gd name="T25" fmla="*/ 17 h 156"/>
                    <a:gd name="T26" fmla="*/ 124 w 167"/>
                    <a:gd name="T27" fmla="*/ 9 h 156"/>
                    <a:gd name="T28" fmla="*/ 108 w 167"/>
                    <a:gd name="T29" fmla="*/ 3 h 156"/>
                    <a:gd name="T30" fmla="*/ 92 w 167"/>
                    <a:gd name="T31" fmla="*/ 0 h 156"/>
                    <a:gd name="T32" fmla="*/ 75 w 167"/>
                    <a:gd name="T33" fmla="*/ 0 h 156"/>
                    <a:gd name="T34" fmla="*/ 58 w 167"/>
                    <a:gd name="T35" fmla="*/ 3 h 156"/>
                    <a:gd name="T36" fmla="*/ 44 w 167"/>
                    <a:gd name="T37" fmla="*/ 9 h 156"/>
                    <a:gd name="T38" fmla="*/ 30 w 167"/>
                    <a:gd name="T39" fmla="*/ 17 h 156"/>
                    <a:gd name="T40" fmla="*/ 19 w 167"/>
                    <a:gd name="T41" fmla="*/ 28 h 156"/>
                    <a:gd name="T42" fmla="*/ 10 w 167"/>
                    <a:gd name="T43" fmla="*/ 40 h 156"/>
                    <a:gd name="T44" fmla="*/ 4 w 167"/>
                    <a:gd name="T45" fmla="*/ 55 h 156"/>
                    <a:gd name="T46" fmla="*/ 0 w 167"/>
                    <a:gd name="T47" fmla="*/ 70 h 156"/>
                    <a:gd name="T48" fmla="*/ 0 w 167"/>
                    <a:gd name="T49" fmla="*/ 86 h 156"/>
                    <a:gd name="T50" fmla="*/ 4 w 167"/>
                    <a:gd name="T51" fmla="*/ 101 h 156"/>
                    <a:gd name="T52" fmla="*/ 10 w 167"/>
                    <a:gd name="T53" fmla="*/ 115 h 156"/>
                    <a:gd name="T54" fmla="*/ 19 w 167"/>
                    <a:gd name="T55" fmla="*/ 128 h 156"/>
                    <a:gd name="T56" fmla="*/ 30 w 167"/>
                    <a:gd name="T57" fmla="*/ 139 h 156"/>
                    <a:gd name="T58" fmla="*/ 44 w 167"/>
                    <a:gd name="T59" fmla="*/ 147 h 156"/>
                    <a:gd name="T60" fmla="*/ 58 w 167"/>
                    <a:gd name="T61" fmla="*/ 153 h 156"/>
                    <a:gd name="T62" fmla="*/ 75 w 167"/>
                    <a:gd name="T63" fmla="*/ 156 h 1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7"/>
                    <a:gd name="T97" fmla="*/ 0 h 156"/>
                    <a:gd name="T98" fmla="*/ 167 w 167"/>
                    <a:gd name="T99" fmla="*/ 156 h 1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7" h="156">
                      <a:moveTo>
                        <a:pt x="83" y="156"/>
                      </a:moveTo>
                      <a:lnTo>
                        <a:pt x="92" y="156"/>
                      </a:lnTo>
                      <a:lnTo>
                        <a:pt x="100" y="154"/>
                      </a:lnTo>
                      <a:lnTo>
                        <a:pt x="108" y="153"/>
                      </a:lnTo>
                      <a:lnTo>
                        <a:pt x="116" y="150"/>
                      </a:lnTo>
                      <a:lnTo>
                        <a:pt x="124" y="147"/>
                      </a:lnTo>
                      <a:lnTo>
                        <a:pt x="130" y="143"/>
                      </a:lnTo>
                      <a:lnTo>
                        <a:pt x="138" y="139"/>
                      </a:lnTo>
                      <a:lnTo>
                        <a:pt x="142" y="133"/>
                      </a:lnTo>
                      <a:lnTo>
                        <a:pt x="149" y="128"/>
                      </a:lnTo>
                      <a:lnTo>
                        <a:pt x="153" y="122"/>
                      </a:lnTo>
                      <a:lnTo>
                        <a:pt x="158" y="115"/>
                      </a:lnTo>
                      <a:lnTo>
                        <a:pt x="161" y="108"/>
                      </a:lnTo>
                      <a:lnTo>
                        <a:pt x="164" y="101"/>
                      </a:lnTo>
                      <a:lnTo>
                        <a:pt x="166" y="94"/>
                      </a:lnTo>
                      <a:lnTo>
                        <a:pt x="167" y="86"/>
                      </a:lnTo>
                      <a:lnTo>
                        <a:pt x="167" y="78"/>
                      </a:lnTo>
                      <a:lnTo>
                        <a:pt x="167" y="70"/>
                      </a:lnTo>
                      <a:lnTo>
                        <a:pt x="166" y="62"/>
                      </a:lnTo>
                      <a:lnTo>
                        <a:pt x="164" y="55"/>
                      </a:lnTo>
                      <a:lnTo>
                        <a:pt x="161" y="47"/>
                      </a:lnTo>
                      <a:lnTo>
                        <a:pt x="158" y="40"/>
                      </a:lnTo>
                      <a:lnTo>
                        <a:pt x="153" y="34"/>
                      </a:lnTo>
                      <a:lnTo>
                        <a:pt x="149" y="28"/>
                      </a:lnTo>
                      <a:lnTo>
                        <a:pt x="142" y="22"/>
                      </a:lnTo>
                      <a:lnTo>
                        <a:pt x="138" y="17"/>
                      </a:lnTo>
                      <a:lnTo>
                        <a:pt x="130" y="12"/>
                      </a:lnTo>
                      <a:lnTo>
                        <a:pt x="124" y="9"/>
                      </a:lnTo>
                      <a:lnTo>
                        <a:pt x="116" y="6"/>
                      </a:lnTo>
                      <a:lnTo>
                        <a:pt x="108" y="3"/>
                      </a:lnTo>
                      <a:lnTo>
                        <a:pt x="100" y="1"/>
                      </a:lnTo>
                      <a:lnTo>
                        <a:pt x="92" y="0"/>
                      </a:lnTo>
                      <a:lnTo>
                        <a:pt x="83" y="0"/>
                      </a:lnTo>
                      <a:lnTo>
                        <a:pt x="75" y="0"/>
                      </a:lnTo>
                      <a:lnTo>
                        <a:pt x="66" y="1"/>
                      </a:lnTo>
                      <a:lnTo>
                        <a:pt x="58" y="3"/>
                      </a:lnTo>
                      <a:lnTo>
                        <a:pt x="50" y="6"/>
                      </a:lnTo>
                      <a:lnTo>
                        <a:pt x="44" y="9"/>
                      </a:lnTo>
                      <a:lnTo>
                        <a:pt x="36" y="12"/>
                      </a:lnTo>
                      <a:lnTo>
                        <a:pt x="30" y="17"/>
                      </a:lnTo>
                      <a:lnTo>
                        <a:pt x="24" y="22"/>
                      </a:lnTo>
                      <a:lnTo>
                        <a:pt x="19" y="28"/>
                      </a:lnTo>
                      <a:lnTo>
                        <a:pt x="15" y="34"/>
                      </a:lnTo>
                      <a:lnTo>
                        <a:pt x="10" y="40"/>
                      </a:lnTo>
                      <a:lnTo>
                        <a:pt x="7" y="47"/>
                      </a:lnTo>
                      <a:lnTo>
                        <a:pt x="4" y="55"/>
                      </a:lnTo>
                      <a:lnTo>
                        <a:pt x="2" y="62"/>
                      </a:lnTo>
                      <a:lnTo>
                        <a:pt x="0" y="70"/>
                      </a:lnTo>
                      <a:lnTo>
                        <a:pt x="0" y="78"/>
                      </a:lnTo>
                      <a:lnTo>
                        <a:pt x="0" y="86"/>
                      </a:lnTo>
                      <a:lnTo>
                        <a:pt x="2" y="94"/>
                      </a:lnTo>
                      <a:lnTo>
                        <a:pt x="4" y="101"/>
                      </a:lnTo>
                      <a:lnTo>
                        <a:pt x="7" y="108"/>
                      </a:lnTo>
                      <a:lnTo>
                        <a:pt x="10" y="115"/>
                      </a:lnTo>
                      <a:lnTo>
                        <a:pt x="15" y="122"/>
                      </a:lnTo>
                      <a:lnTo>
                        <a:pt x="19" y="128"/>
                      </a:lnTo>
                      <a:lnTo>
                        <a:pt x="24" y="133"/>
                      </a:lnTo>
                      <a:lnTo>
                        <a:pt x="30" y="139"/>
                      </a:lnTo>
                      <a:lnTo>
                        <a:pt x="36" y="143"/>
                      </a:lnTo>
                      <a:lnTo>
                        <a:pt x="44" y="147"/>
                      </a:lnTo>
                      <a:lnTo>
                        <a:pt x="50" y="150"/>
                      </a:lnTo>
                      <a:lnTo>
                        <a:pt x="58" y="153"/>
                      </a:lnTo>
                      <a:lnTo>
                        <a:pt x="66" y="154"/>
                      </a:lnTo>
                      <a:lnTo>
                        <a:pt x="75" y="156"/>
                      </a:lnTo>
                      <a:lnTo>
                        <a:pt x="83" y="156"/>
                      </a:lnTo>
                      <a:close/>
                    </a:path>
                  </a:pathLst>
                </a:custGeom>
                <a:solidFill>
                  <a:srgbClr val="000000"/>
                </a:solidFill>
                <a:ln w="9525">
                  <a:noFill/>
                  <a:round/>
                  <a:headEnd/>
                  <a:tailEnd/>
                </a:ln>
              </p:spPr>
              <p:txBody>
                <a:bodyPr/>
                <a:lstStyle/>
                <a:p>
                  <a:endParaRPr lang="en-US" dirty="0"/>
                </a:p>
              </p:txBody>
            </p:sp>
            <p:sp>
              <p:nvSpPr>
                <p:cNvPr id="122623" name="Freeform 767"/>
                <p:cNvSpPr>
                  <a:spLocks/>
                </p:cNvSpPr>
                <p:nvPr/>
              </p:nvSpPr>
              <p:spPr bwMode="auto">
                <a:xfrm>
                  <a:off x="3053" y="766"/>
                  <a:ext cx="160" cy="150"/>
                </a:xfrm>
                <a:custGeom>
                  <a:avLst/>
                  <a:gdLst>
                    <a:gd name="T0" fmla="*/ 88 w 160"/>
                    <a:gd name="T1" fmla="*/ 150 h 150"/>
                    <a:gd name="T2" fmla="*/ 104 w 160"/>
                    <a:gd name="T3" fmla="*/ 147 h 150"/>
                    <a:gd name="T4" fmla="*/ 118 w 160"/>
                    <a:gd name="T5" fmla="*/ 140 h 150"/>
                    <a:gd name="T6" fmla="*/ 131 w 160"/>
                    <a:gd name="T7" fmla="*/ 133 h 150"/>
                    <a:gd name="T8" fmla="*/ 142 w 160"/>
                    <a:gd name="T9" fmla="*/ 123 h 150"/>
                    <a:gd name="T10" fmla="*/ 151 w 160"/>
                    <a:gd name="T11" fmla="*/ 111 h 150"/>
                    <a:gd name="T12" fmla="*/ 157 w 160"/>
                    <a:gd name="T13" fmla="*/ 97 h 150"/>
                    <a:gd name="T14" fmla="*/ 160 w 160"/>
                    <a:gd name="T15" fmla="*/ 83 h 150"/>
                    <a:gd name="T16" fmla="*/ 160 w 160"/>
                    <a:gd name="T17" fmla="*/ 67 h 150"/>
                    <a:gd name="T18" fmla="*/ 157 w 160"/>
                    <a:gd name="T19" fmla="*/ 53 h 150"/>
                    <a:gd name="T20" fmla="*/ 151 w 160"/>
                    <a:gd name="T21" fmla="*/ 39 h 150"/>
                    <a:gd name="T22" fmla="*/ 142 w 160"/>
                    <a:gd name="T23" fmla="*/ 27 h 150"/>
                    <a:gd name="T24" fmla="*/ 131 w 160"/>
                    <a:gd name="T25" fmla="*/ 17 h 150"/>
                    <a:gd name="T26" fmla="*/ 118 w 160"/>
                    <a:gd name="T27" fmla="*/ 8 h 150"/>
                    <a:gd name="T28" fmla="*/ 104 w 160"/>
                    <a:gd name="T29" fmla="*/ 3 h 150"/>
                    <a:gd name="T30" fmla="*/ 88 w 160"/>
                    <a:gd name="T31" fmla="*/ 0 h 150"/>
                    <a:gd name="T32" fmla="*/ 71 w 160"/>
                    <a:gd name="T33" fmla="*/ 0 h 150"/>
                    <a:gd name="T34" fmla="*/ 56 w 160"/>
                    <a:gd name="T35" fmla="*/ 3 h 150"/>
                    <a:gd name="T36" fmla="*/ 42 w 160"/>
                    <a:gd name="T37" fmla="*/ 8 h 150"/>
                    <a:gd name="T38" fmla="*/ 28 w 160"/>
                    <a:gd name="T39" fmla="*/ 17 h 150"/>
                    <a:gd name="T40" fmla="*/ 18 w 160"/>
                    <a:gd name="T41" fmla="*/ 27 h 150"/>
                    <a:gd name="T42" fmla="*/ 9 w 160"/>
                    <a:gd name="T43" fmla="*/ 39 h 150"/>
                    <a:gd name="T44" fmla="*/ 3 w 160"/>
                    <a:gd name="T45" fmla="*/ 53 h 150"/>
                    <a:gd name="T46" fmla="*/ 0 w 160"/>
                    <a:gd name="T47" fmla="*/ 67 h 150"/>
                    <a:gd name="T48" fmla="*/ 0 w 160"/>
                    <a:gd name="T49" fmla="*/ 83 h 150"/>
                    <a:gd name="T50" fmla="*/ 3 w 160"/>
                    <a:gd name="T51" fmla="*/ 97 h 150"/>
                    <a:gd name="T52" fmla="*/ 9 w 160"/>
                    <a:gd name="T53" fmla="*/ 111 h 150"/>
                    <a:gd name="T54" fmla="*/ 18 w 160"/>
                    <a:gd name="T55" fmla="*/ 123 h 150"/>
                    <a:gd name="T56" fmla="*/ 28 w 160"/>
                    <a:gd name="T57" fmla="*/ 133 h 150"/>
                    <a:gd name="T58" fmla="*/ 42 w 160"/>
                    <a:gd name="T59" fmla="*/ 140 h 150"/>
                    <a:gd name="T60" fmla="*/ 56 w 160"/>
                    <a:gd name="T61" fmla="*/ 147 h 150"/>
                    <a:gd name="T62" fmla="*/ 71 w 160"/>
                    <a:gd name="T63" fmla="*/ 150 h 1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0"/>
                    <a:gd name="T98" fmla="*/ 160 w 160"/>
                    <a:gd name="T99" fmla="*/ 150 h 15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0">
                      <a:moveTo>
                        <a:pt x="79" y="150"/>
                      </a:moveTo>
                      <a:lnTo>
                        <a:pt x="88" y="150"/>
                      </a:lnTo>
                      <a:lnTo>
                        <a:pt x="96" y="148"/>
                      </a:lnTo>
                      <a:lnTo>
                        <a:pt x="104" y="147"/>
                      </a:lnTo>
                      <a:lnTo>
                        <a:pt x="110" y="145"/>
                      </a:lnTo>
                      <a:lnTo>
                        <a:pt x="118" y="140"/>
                      </a:lnTo>
                      <a:lnTo>
                        <a:pt x="124" y="137"/>
                      </a:lnTo>
                      <a:lnTo>
                        <a:pt x="131" y="133"/>
                      </a:lnTo>
                      <a:lnTo>
                        <a:pt x="137" y="128"/>
                      </a:lnTo>
                      <a:lnTo>
                        <a:pt x="142" y="123"/>
                      </a:lnTo>
                      <a:lnTo>
                        <a:pt x="146" y="117"/>
                      </a:lnTo>
                      <a:lnTo>
                        <a:pt x="151" y="111"/>
                      </a:lnTo>
                      <a:lnTo>
                        <a:pt x="154" y="105"/>
                      </a:lnTo>
                      <a:lnTo>
                        <a:pt x="157" y="97"/>
                      </a:lnTo>
                      <a:lnTo>
                        <a:pt x="159" y="91"/>
                      </a:lnTo>
                      <a:lnTo>
                        <a:pt x="160" y="83"/>
                      </a:lnTo>
                      <a:lnTo>
                        <a:pt x="160" y="75"/>
                      </a:lnTo>
                      <a:lnTo>
                        <a:pt x="160" y="67"/>
                      </a:lnTo>
                      <a:lnTo>
                        <a:pt x="159" y="59"/>
                      </a:lnTo>
                      <a:lnTo>
                        <a:pt x="157" y="53"/>
                      </a:lnTo>
                      <a:lnTo>
                        <a:pt x="154" y="45"/>
                      </a:lnTo>
                      <a:lnTo>
                        <a:pt x="151" y="39"/>
                      </a:lnTo>
                      <a:lnTo>
                        <a:pt x="146" y="33"/>
                      </a:lnTo>
                      <a:lnTo>
                        <a:pt x="142" y="27"/>
                      </a:lnTo>
                      <a:lnTo>
                        <a:pt x="137" y="22"/>
                      </a:lnTo>
                      <a:lnTo>
                        <a:pt x="131" y="17"/>
                      </a:lnTo>
                      <a:lnTo>
                        <a:pt x="124" y="13"/>
                      </a:lnTo>
                      <a:lnTo>
                        <a:pt x="118" y="8"/>
                      </a:lnTo>
                      <a:lnTo>
                        <a:pt x="110" y="5"/>
                      </a:lnTo>
                      <a:lnTo>
                        <a:pt x="104" y="3"/>
                      </a:lnTo>
                      <a:lnTo>
                        <a:pt x="96" y="2"/>
                      </a:lnTo>
                      <a:lnTo>
                        <a:pt x="88" y="0"/>
                      </a:lnTo>
                      <a:lnTo>
                        <a:pt x="79" y="0"/>
                      </a:lnTo>
                      <a:lnTo>
                        <a:pt x="71" y="0"/>
                      </a:lnTo>
                      <a:lnTo>
                        <a:pt x="64" y="2"/>
                      </a:lnTo>
                      <a:lnTo>
                        <a:pt x="56" y="3"/>
                      </a:lnTo>
                      <a:lnTo>
                        <a:pt x="48" y="5"/>
                      </a:lnTo>
                      <a:lnTo>
                        <a:pt x="42" y="8"/>
                      </a:lnTo>
                      <a:lnTo>
                        <a:pt x="34" y="13"/>
                      </a:lnTo>
                      <a:lnTo>
                        <a:pt x="28" y="17"/>
                      </a:lnTo>
                      <a:lnTo>
                        <a:pt x="23" y="22"/>
                      </a:lnTo>
                      <a:lnTo>
                        <a:pt x="18" y="27"/>
                      </a:lnTo>
                      <a:lnTo>
                        <a:pt x="12" y="33"/>
                      </a:lnTo>
                      <a:lnTo>
                        <a:pt x="9" y="39"/>
                      </a:lnTo>
                      <a:lnTo>
                        <a:pt x="6" y="45"/>
                      </a:lnTo>
                      <a:lnTo>
                        <a:pt x="3" y="53"/>
                      </a:lnTo>
                      <a:lnTo>
                        <a:pt x="1" y="59"/>
                      </a:lnTo>
                      <a:lnTo>
                        <a:pt x="0" y="67"/>
                      </a:lnTo>
                      <a:lnTo>
                        <a:pt x="0" y="75"/>
                      </a:lnTo>
                      <a:lnTo>
                        <a:pt x="0" y="83"/>
                      </a:lnTo>
                      <a:lnTo>
                        <a:pt x="1" y="91"/>
                      </a:lnTo>
                      <a:lnTo>
                        <a:pt x="3" y="97"/>
                      </a:lnTo>
                      <a:lnTo>
                        <a:pt x="6" y="105"/>
                      </a:lnTo>
                      <a:lnTo>
                        <a:pt x="9" y="111"/>
                      </a:lnTo>
                      <a:lnTo>
                        <a:pt x="12" y="117"/>
                      </a:lnTo>
                      <a:lnTo>
                        <a:pt x="18" y="123"/>
                      </a:lnTo>
                      <a:lnTo>
                        <a:pt x="23" y="128"/>
                      </a:lnTo>
                      <a:lnTo>
                        <a:pt x="28" y="133"/>
                      </a:lnTo>
                      <a:lnTo>
                        <a:pt x="34" y="137"/>
                      </a:lnTo>
                      <a:lnTo>
                        <a:pt x="42" y="140"/>
                      </a:lnTo>
                      <a:lnTo>
                        <a:pt x="48" y="145"/>
                      </a:lnTo>
                      <a:lnTo>
                        <a:pt x="56" y="147"/>
                      </a:lnTo>
                      <a:lnTo>
                        <a:pt x="64" y="148"/>
                      </a:lnTo>
                      <a:lnTo>
                        <a:pt x="71" y="150"/>
                      </a:lnTo>
                      <a:lnTo>
                        <a:pt x="79" y="150"/>
                      </a:lnTo>
                      <a:close/>
                    </a:path>
                  </a:pathLst>
                </a:custGeom>
                <a:solidFill>
                  <a:srgbClr val="FFFFFF"/>
                </a:solidFill>
                <a:ln w="9525">
                  <a:noFill/>
                  <a:round/>
                  <a:headEnd/>
                  <a:tailEnd/>
                </a:ln>
              </p:spPr>
              <p:txBody>
                <a:bodyPr/>
                <a:lstStyle/>
                <a:p>
                  <a:endParaRPr lang="en-US" dirty="0"/>
                </a:p>
              </p:txBody>
            </p:sp>
            <p:sp>
              <p:nvSpPr>
                <p:cNvPr id="122624" name="Freeform 768"/>
                <p:cNvSpPr>
                  <a:spLocks/>
                </p:cNvSpPr>
                <p:nvPr/>
              </p:nvSpPr>
              <p:spPr bwMode="auto">
                <a:xfrm>
                  <a:off x="3123" y="832"/>
                  <a:ext cx="20" cy="18"/>
                </a:xfrm>
                <a:custGeom>
                  <a:avLst/>
                  <a:gdLst>
                    <a:gd name="T0" fmla="*/ 9 w 20"/>
                    <a:gd name="T1" fmla="*/ 18 h 18"/>
                    <a:gd name="T2" fmla="*/ 12 w 20"/>
                    <a:gd name="T3" fmla="*/ 18 h 18"/>
                    <a:gd name="T4" fmla="*/ 14 w 20"/>
                    <a:gd name="T5" fmla="*/ 18 h 18"/>
                    <a:gd name="T6" fmla="*/ 15 w 20"/>
                    <a:gd name="T7" fmla="*/ 17 h 18"/>
                    <a:gd name="T8" fmla="*/ 17 w 20"/>
                    <a:gd name="T9" fmla="*/ 15 h 18"/>
                    <a:gd name="T10" fmla="*/ 18 w 20"/>
                    <a:gd name="T11" fmla="*/ 14 h 18"/>
                    <a:gd name="T12" fmla="*/ 18 w 20"/>
                    <a:gd name="T13" fmla="*/ 12 h 18"/>
                    <a:gd name="T14" fmla="*/ 20 w 20"/>
                    <a:gd name="T15" fmla="*/ 10 h 18"/>
                    <a:gd name="T16" fmla="*/ 20 w 20"/>
                    <a:gd name="T17" fmla="*/ 9 h 18"/>
                    <a:gd name="T18" fmla="*/ 20 w 20"/>
                    <a:gd name="T19" fmla="*/ 7 h 18"/>
                    <a:gd name="T20" fmla="*/ 18 w 20"/>
                    <a:gd name="T21" fmla="*/ 6 h 18"/>
                    <a:gd name="T22" fmla="*/ 18 w 20"/>
                    <a:gd name="T23" fmla="*/ 3 h 18"/>
                    <a:gd name="T24" fmla="*/ 17 w 20"/>
                    <a:gd name="T25" fmla="*/ 3 h 18"/>
                    <a:gd name="T26" fmla="*/ 15 w 20"/>
                    <a:gd name="T27" fmla="*/ 1 h 18"/>
                    <a:gd name="T28" fmla="*/ 14 w 20"/>
                    <a:gd name="T29" fmla="*/ 0 h 18"/>
                    <a:gd name="T30" fmla="*/ 12 w 20"/>
                    <a:gd name="T31" fmla="*/ 0 h 18"/>
                    <a:gd name="T32" fmla="*/ 9 w 20"/>
                    <a:gd name="T33" fmla="*/ 0 h 18"/>
                    <a:gd name="T34" fmla="*/ 8 w 20"/>
                    <a:gd name="T35" fmla="*/ 0 h 18"/>
                    <a:gd name="T36" fmla="*/ 6 w 20"/>
                    <a:gd name="T37" fmla="*/ 0 h 18"/>
                    <a:gd name="T38" fmla="*/ 4 w 20"/>
                    <a:gd name="T39" fmla="*/ 1 h 18"/>
                    <a:gd name="T40" fmla="*/ 3 w 20"/>
                    <a:gd name="T41" fmla="*/ 3 h 18"/>
                    <a:gd name="T42" fmla="*/ 1 w 20"/>
                    <a:gd name="T43" fmla="*/ 3 h 18"/>
                    <a:gd name="T44" fmla="*/ 0 w 20"/>
                    <a:gd name="T45" fmla="*/ 6 h 18"/>
                    <a:gd name="T46" fmla="*/ 0 w 20"/>
                    <a:gd name="T47" fmla="*/ 7 h 18"/>
                    <a:gd name="T48" fmla="*/ 0 w 20"/>
                    <a:gd name="T49" fmla="*/ 9 h 18"/>
                    <a:gd name="T50" fmla="*/ 0 w 20"/>
                    <a:gd name="T51" fmla="*/ 10 h 18"/>
                    <a:gd name="T52" fmla="*/ 0 w 20"/>
                    <a:gd name="T53" fmla="*/ 12 h 18"/>
                    <a:gd name="T54" fmla="*/ 1 w 20"/>
                    <a:gd name="T55" fmla="*/ 14 h 18"/>
                    <a:gd name="T56" fmla="*/ 3 w 20"/>
                    <a:gd name="T57" fmla="*/ 15 h 18"/>
                    <a:gd name="T58" fmla="*/ 4 w 20"/>
                    <a:gd name="T59" fmla="*/ 17 h 18"/>
                    <a:gd name="T60" fmla="*/ 6 w 20"/>
                    <a:gd name="T61" fmla="*/ 18 h 18"/>
                    <a:gd name="T62" fmla="*/ 8 w 20"/>
                    <a:gd name="T63" fmla="*/ 18 h 18"/>
                    <a:gd name="T64" fmla="*/ 9 w 20"/>
                    <a:gd name="T65" fmla="*/ 18 h 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18"/>
                    <a:gd name="T101" fmla="*/ 20 w 20"/>
                    <a:gd name="T102" fmla="*/ 18 h 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18">
                      <a:moveTo>
                        <a:pt x="9" y="18"/>
                      </a:moveTo>
                      <a:lnTo>
                        <a:pt x="12" y="18"/>
                      </a:lnTo>
                      <a:lnTo>
                        <a:pt x="14" y="18"/>
                      </a:lnTo>
                      <a:lnTo>
                        <a:pt x="15" y="17"/>
                      </a:lnTo>
                      <a:lnTo>
                        <a:pt x="17" y="15"/>
                      </a:lnTo>
                      <a:lnTo>
                        <a:pt x="18" y="14"/>
                      </a:lnTo>
                      <a:lnTo>
                        <a:pt x="18" y="12"/>
                      </a:lnTo>
                      <a:lnTo>
                        <a:pt x="20" y="10"/>
                      </a:lnTo>
                      <a:lnTo>
                        <a:pt x="20" y="9"/>
                      </a:lnTo>
                      <a:lnTo>
                        <a:pt x="20" y="7"/>
                      </a:lnTo>
                      <a:lnTo>
                        <a:pt x="18" y="6"/>
                      </a:lnTo>
                      <a:lnTo>
                        <a:pt x="18" y="3"/>
                      </a:lnTo>
                      <a:lnTo>
                        <a:pt x="17" y="3"/>
                      </a:lnTo>
                      <a:lnTo>
                        <a:pt x="15" y="1"/>
                      </a:lnTo>
                      <a:lnTo>
                        <a:pt x="14" y="0"/>
                      </a:lnTo>
                      <a:lnTo>
                        <a:pt x="12" y="0"/>
                      </a:lnTo>
                      <a:lnTo>
                        <a:pt x="9" y="0"/>
                      </a:lnTo>
                      <a:lnTo>
                        <a:pt x="8" y="0"/>
                      </a:lnTo>
                      <a:lnTo>
                        <a:pt x="6" y="0"/>
                      </a:lnTo>
                      <a:lnTo>
                        <a:pt x="4" y="1"/>
                      </a:lnTo>
                      <a:lnTo>
                        <a:pt x="3" y="3"/>
                      </a:lnTo>
                      <a:lnTo>
                        <a:pt x="1" y="3"/>
                      </a:lnTo>
                      <a:lnTo>
                        <a:pt x="0" y="6"/>
                      </a:lnTo>
                      <a:lnTo>
                        <a:pt x="0" y="7"/>
                      </a:lnTo>
                      <a:lnTo>
                        <a:pt x="0" y="9"/>
                      </a:lnTo>
                      <a:lnTo>
                        <a:pt x="0" y="10"/>
                      </a:lnTo>
                      <a:lnTo>
                        <a:pt x="0" y="12"/>
                      </a:lnTo>
                      <a:lnTo>
                        <a:pt x="1" y="14"/>
                      </a:lnTo>
                      <a:lnTo>
                        <a:pt x="3" y="15"/>
                      </a:lnTo>
                      <a:lnTo>
                        <a:pt x="4" y="17"/>
                      </a:lnTo>
                      <a:lnTo>
                        <a:pt x="6" y="18"/>
                      </a:lnTo>
                      <a:lnTo>
                        <a:pt x="8" y="18"/>
                      </a:lnTo>
                      <a:lnTo>
                        <a:pt x="9" y="18"/>
                      </a:lnTo>
                      <a:close/>
                    </a:path>
                  </a:pathLst>
                </a:custGeom>
                <a:solidFill>
                  <a:srgbClr val="000000"/>
                </a:solidFill>
                <a:ln w="9525">
                  <a:noFill/>
                  <a:round/>
                  <a:headEnd/>
                  <a:tailEnd/>
                </a:ln>
              </p:spPr>
              <p:txBody>
                <a:bodyPr/>
                <a:lstStyle/>
                <a:p>
                  <a:endParaRPr lang="en-US" dirty="0"/>
                </a:p>
              </p:txBody>
            </p:sp>
            <p:sp>
              <p:nvSpPr>
                <p:cNvPr id="122625" name="Freeform 769"/>
                <p:cNvSpPr>
                  <a:spLocks/>
                </p:cNvSpPr>
                <p:nvPr/>
              </p:nvSpPr>
              <p:spPr bwMode="auto">
                <a:xfrm>
                  <a:off x="3126" y="835"/>
                  <a:ext cx="14" cy="12"/>
                </a:xfrm>
                <a:custGeom>
                  <a:avLst/>
                  <a:gdLst>
                    <a:gd name="T0" fmla="*/ 6 w 14"/>
                    <a:gd name="T1" fmla="*/ 12 h 12"/>
                    <a:gd name="T2" fmla="*/ 8 w 14"/>
                    <a:gd name="T3" fmla="*/ 12 h 12"/>
                    <a:gd name="T4" fmla="*/ 9 w 14"/>
                    <a:gd name="T5" fmla="*/ 12 h 12"/>
                    <a:gd name="T6" fmla="*/ 11 w 14"/>
                    <a:gd name="T7" fmla="*/ 11 h 12"/>
                    <a:gd name="T8" fmla="*/ 11 w 14"/>
                    <a:gd name="T9" fmla="*/ 11 h 12"/>
                    <a:gd name="T10" fmla="*/ 12 w 14"/>
                    <a:gd name="T11" fmla="*/ 9 h 12"/>
                    <a:gd name="T12" fmla="*/ 12 w 14"/>
                    <a:gd name="T13" fmla="*/ 9 h 12"/>
                    <a:gd name="T14" fmla="*/ 12 w 14"/>
                    <a:gd name="T15" fmla="*/ 7 h 12"/>
                    <a:gd name="T16" fmla="*/ 14 w 14"/>
                    <a:gd name="T17" fmla="*/ 6 h 12"/>
                    <a:gd name="T18" fmla="*/ 12 w 14"/>
                    <a:gd name="T19" fmla="*/ 4 h 12"/>
                    <a:gd name="T20" fmla="*/ 12 w 14"/>
                    <a:gd name="T21" fmla="*/ 3 h 12"/>
                    <a:gd name="T22" fmla="*/ 12 w 14"/>
                    <a:gd name="T23" fmla="*/ 3 h 12"/>
                    <a:gd name="T24" fmla="*/ 11 w 14"/>
                    <a:gd name="T25" fmla="*/ 1 h 12"/>
                    <a:gd name="T26" fmla="*/ 11 w 14"/>
                    <a:gd name="T27" fmla="*/ 1 h 12"/>
                    <a:gd name="T28" fmla="*/ 9 w 14"/>
                    <a:gd name="T29" fmla="*/ 0 h 12"/>
                    <a:gd name="T30" fmla="*/ 8 w 14"/>
                    <a:gd name="T31" fmla="*/ 0 h 12"/>
                    <a:gd name="T32" fmla="*/ 6 w 14"/>
                    <a:gd name="T33" fmla="*/ 0 h 12"/>
                    <a:gd name="T34" fmla="*/ 5 w 14"/>
                    <a:gd name="T35" fmla="*/ 0 h 12"/>
                    <a:gd name="T36" fmla="*/ 5 w 14"/>
                    <a:gd name="T37" fmla="*/ 0 h 12"/>
                    <a:gd name="T38" fmla="*/ 3 w 14"/>
                    <a:gd name="T39" fmla="*/ 1 h 12"/>
                    <a:gd name="T40" fmla="*/ 1 w 14"/>
                    <a:gd name="T41" fmla="*/ 1 h 12"/>
                    <a:gd name="T42" fmla="*/ 1 w 14"/>
                    <a:gd name="T43" fmla="*/ 3 h 12"/>
                    <a:gd name="T44" fmla="*/ 1 w 14"/>
                    <a:gd name="T45" fmla="*/ 3 h 12"/>
                    <a:gd name="T46" fmla="*/ 0 w 14"/>
                    <a:gd name="T47" fmla="*/ 4 h 12"/>
                    <a:gd name="T48" fmla="*/ 0 w 14"/>
                    <a:gd name="T49" fmla="*/ 6 h 12"/>
                    <a:gd name="T50" fmla="*/ 0 w 14"/>
                    <a:gd name="T51" fmla="*/ 7 h 12"/>
                    <a:gd name="T52" fmla="*/ 1 w 14"/>
                    <a:gd name="T53" fmla="*/ 9 h 12"/>
                    <a:gd name="T54" fmla="*/ 1 w 14"/>
                    <a:gd name="T55" fmla="*/ 9 h 12"/>
                    <a:gd name="T56" fmla="*/ 1 w 14"/>
                    <a:gd name="T57" fmla="*/ 11 h 12"/>
                    <a:gd name="T58" fmla="*/ 3 w 14"/>
                    <a:gd name="T59" fmla="*/ 11 h 12"/>
                    <a:gd name="T60" fmla="*/ 5 w 14"/>
                    <a:gd name="T61" fmla="*/ 12 h 12"/>
                    <a:gd name="T62" fmla="*/ 5 w 14"/>
                    <a:gd name="T63" fmla="*/ 12 h 12"/>
                    <a:gd name="T64" fmla="*/ 6 w 14"/>
                    <a:gd name="T65" fmla="*/ 12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
                    <a:gd name="T100" fmla="*/ 0 h 12"/>
                    <a:gd name="T101" fmla="*/ 14 w 14"/>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 h="12">
                      <a:moveTo>
                        <a:pt x="6" y="12"/>
                      </a:moveTo>
                      <a:lnTo>
                        <a:pt x="8" y="12"/>
                      </a:lnTo>
                      <a:lnTo>
                        <a:pt x="9" y="12"/>
                      </a:lnTo>
                      <a:lnTo>
                        <a:pt x="11" y="11"/>
                      </a:lnTo>
                      <a:lnTo>
                        <a:pt x="12" y="9"/>
                      </a:lnTo>
                      <a:lnTo>
                        <a:pt x="12" y="7"/>
                      </a:lnTo>
                      <a:lnTo>
                        <a:pt x="14" y="6"/>
                      </a:lnTo>
                      <a:lnTo>
                        <a:pt x="12" y="4"/>
                      </a:lnTo>
                      <a:lnTo>
                        <a:pt x="12" y="3"/>
                      </a:lnTo>
                      <a:lnTo>
                        <a:pt x="11" y="1"/>
                      </a:lnTo>
                      <a:lnTo>
                        <a:pt x="9" y="0"/>
                      </a:lnTo>
                      <a:lnTo>
                        <a:pt x="8" y="0"/>
                      </a:lnTo>
                      <a:lnTo>
                        <a:pt x="6" y="0"/>
                      </a:lnTo>
                      <a:lnTo>
                        <a:pt x="5" y="0"/>
                      </a:lnTo>
                      <a:lnTo>
                        <a:pt x="3" y="1"/>
                      </a:lnTo>
                      <a:lnTo>
                        <a:pt x="1" y="1"/>
                      </a:lnTo>
                      <a:lnTo>
                        <a:pt x="1" y="3"/>
                      </a:lnTo>
                      <a:lnTo>
                        <a:pt x="0" y="4"/>
                      </a:lnTo>
                      <a:lnTo>
                        <a:pt x="0" y="6"/>
                      </a:lnTo>
                      <a:lnTo>
                        <a:pt x="0" y="7"/>
                      </a:lnTo>
                      <a:lnTo>
                        <a:pt x="1" y="9"/>
                      </a:lnTo>
                      <a:lnTo>
                        <a:pt x="1" y="11"/>
                      </a:lnTo>
                      <a:lnTo>
                        <a:pt x="3" y="11"/>
                      </a:lnTo>
                      <a:lnTo>
                        <a:pt x="5" y="12"/>
                      </a:lnTo>
                      <a:lnTo>
                        <a:pt x="6" y="12"/>
                      </a:lnTo>
                      <a:close/>
                    </a:path>
                  </a:pathLst>
                </a:custGeom>
                <a:solidFill>
                  <a:srgbClr val="FFFFFF"/>
                </a:solidFill>
                <a:ln w="9525">
                  <a:noFill/>
                  <a:round/>
                  <a:headEnd/>
                  <a:tailEnd/>
                </a:ln>
              </p:spPr>
              <p:txBody>
                <a:bodyPr/>
                <a:lstStyle/>
                <a:p>
                  <a:endParaRPr lang="en-US" dirty="0"/>
                </a:p>
              </p:txBody>
            </p:sp>
            <p:sp>
              <p:nvSpPr>
                <p:cNvPr id="122626" name="Freeform 770"/>
                <p:cNvSpPr>
                  <a:spLocks/>
                </p:cNvSpPr>
                <p:nvPr/>
              </p:nvSpPr>
              <p:spPr bwMode="auto">
                <a:xfrm>
                  <a:off x="3129" y="838"/>
                  <a:ext cx="8" cy="6"/>
                </a:xfrm>
                <a:custGeom>
                  <a:avLst/>
                  <a:gdLst>
                    <a:gd name="T0" fmla="*/ 3 w 8"/>
                    <a:gd name="T1" fmla="*/ 6 h 6"/>
                    <a:gd name="T2" fmla="*/ 5 w 8"/>
                    <a:gd name="T3" fmla="*/ 6 h 6"/>
                    <a:gd name="T4" fmla="*/ 6 w 8"/>
                    <a:gd name="T5" fmla="*/ 6 h 6"/>
                    <a:gd name="T6" fmla="*/ 8 w 8"/>
                    <a:gd name="T7" fmla="*/ 4 h 6"/>
                    <a:gd name="T8" fmla="*/ 8 w 8"/>
                    <a:gd name="T9" fmla="*/ 3 h 6"/>
                    <a:gd name="T10" fmla="*/ 8 w 8"/>
                    <a:gd name="T11" fmla="*/ 1 h 6"/>
                    <a:gd name="T12" fmla="*/ 6 w 8"/>
                    <a:gd name="T13" fmla="*/ 0 h 6"/>
                    <a:gd name="T14" fmla="*/ 5 w 8"/>
                    <a:gd name="T15" fmla="*/ 0 h 6"/>
                    <a:gd name="T16" fmla="*/ 3 w 8"/>
                    <a:gd name="T17" fmla="*/ 0 h 6"/>
                    <a:gd name="T18" fmla="*/ 2 w 8"/>
                    <a:gd name="T19" fmla="*/ 0 h 6"/>
                    <a:gd name="T20" fmla="*/ 2 w 8"/>
                    <a:gd name="T21" fmla="*/ 0 h 6"/>
                    <a:gd name="T22" fmla="*/ 0 w 8"/>
                    <a:gd name="T23" fmla="*/ 1 h 6"/>
                    <a:gd name="T24" fmla="*/ 0 w 8"/>
                    <a:gd name="T25" fmla="*/ 3 h 6"/>
                    <a:gd name="T26" fmla="*/ 0 w 8"/>
                    <a:gd name="T27" fmla="*/ 4 h 6"/>
                    <a:gd name="T28" fmla="*/ 2 w 8"/>
                    <a:gd name="T29" fmla="*/ 6 h 6"/>
                    <a:gd name="T30" fmla="*/ 2 w 8"/>
                    <a:gd name="T31" fmla="*/ 6 h 6"/>
                    <a:gd name="T32" fmla="*/ 3 w 8"/>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
                    <a:gd name="T52" fmla="*/ 0 h 6"/>
                    <a:gd name="T53" fmla="*/ 8 w 8"/>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 h="6">
                      <a:moveTo>
                        <a:pt x="3" y="6"/>
                      </a:moveTo>
                      <a:lnTo>
                        <a:pt x="5" y="6"/>
                      </a:lnTo>
                      <a:lnTo>
                        <a:pt x="6" y="6"/>
                      </a:lnTo>
                      <a:lnTo>
                        <a:pt x="8" y="4"/>
                      </a:lnTo>
                      <a:lnTo>
                        <a:pt x="8" y="3"/>
                      </a:lnTo>
                      <a:lnTo>
                        <a:pt x="8" y="1"/>
                      </a:lnTo>
                      <a:lnTo>
                        <a:pt x="6" y="0"/>
                      </a:lnTo>
                      <a:lnTo>
                        <a:pt x="5" y="0"/>
                      </a:lnTo>
                      <a:lnTo>
                        <a:pt x="3" y="0"/>
                      </a:lnTo>
                      <a:lnTo>
                        <a:pt x="2" y="0"/>
                      </a:lnTo>
                      <a:lnTo>
                        <a:pt x="0" y="1"/>
                      </a:lnTo>
                      <a:lnTo>
                        <a:pt x="0" y="3"/>
                      </a:lnTo>
                      <a:lnTo>
                        <a:pt x="0" y="4"/>
                      </a:lnTo>
                      <a:lnTo>
                        <a:pt x="2" y="6"/>
                      </a:lnTo>
                      <a:lnTo>
                        <a:pt x="3" y="6"/>
                      </a:lnTo>
                      <a:close/>
                    </a:path>
                  </a:pathLst>
                </a:custGeom>
                <a:solidFill>
                  <a:srgbClr val="000000"/>
                </a:solidFill>
                <a:ln w="9525">
                  <a:noFill/>
                  <a:round/>
                  <a:headEnd/>
                  <a:tailEnd/>
                </a:ln>
              </p:spPr>
              <p:txBody>
                <a:bodyPr/>
                <a:lstStyle/>
                <a:p>
                  <a:endParaRPr lang="en-US" dirty="0"/>
                </a:p>
              </p:txBody>
            </p:sp>
            <p:sp>
              <p:nvSpPr>
                <p:cNvPr id="122627" name="Freeform 771"/>
                <p:cNvSpPr>
                  <a:spLocks/>
                </p:cNvSpPr>
                <p:nvPr/>
              </p:nvSpPr>
              <p:spPr bwMode="auto">
                <a:xfrm>
                  <a:off x="3127" y="783"/>
                  <a:ext cx="13" cy="50"/>
                </a:xfrm>
                <a:custGeom>
                  <a:avLst/>
                  <a:gdLst>
                    <a:gd name="T0" fmla="*/ 8 w 13"/>
                    <a:gd name="T1" fmla="*/ 50 h 50"/>
                    <a:gd name="T2" fmla="*/ 10 w 13"/>
                    <a:gd name="T3" fmla="*/ 45 h 50"/>
                    <a:gd name="T4" fmla="*/ 10 w 13"/>
                    <a:gd name="T5" fmla="*/ 41 h 50"/>
                    <a:gd name="T6" fmla="*/ 10 w 13"/>
                    <a:gd name="T7" fmla="*/ 36 h 50"/>
                    <a:gd name="T8" fmla="*/ 10 w 13"/>
                    <a:gd name="T9" fmla="*/ 31 h 50"/>
                    <a:gd name="T10" fmla="*/ 8 w 13"/>
                    <a:gd name="T11" fmla="*/ 28 h 50"/>
                    <a:gd name="T12" fmla="*/ 8 w 13"/>
                    <a:gd name="T13" fmla="*/ 24 h 50"/>
                    <a:gd name="T14" fmla="*/ 7 w 13"/>
                    <a:gd name="T15" fmla="*/ 19 h 50"/>
                    <a:gd name="T16" fmla="*/ 7 w 13"/>
                    <a:gd name="T17" fmla="*/ 16 h 50"/>
                    <a:gd name="T18" fmla="*/ 7 w 13"/>
                    <a:gd name="T19" fmla="*/ 16 h 50"/>
                    <a:gd name="T20" fmla="*/ 8 w 13"/>
                    <a:gd name="T21" fmla="*/ 14 h 50"/>
                    <a:gd name="T22" fmla="*/ 8 w 13"/>
                    <a:gd name="T23" fmla="*/ 14 h 50"/>
                    <a:gd name="T24" fmla="*/ 10 w 13"/>
                    <a:gd name="T25" fmla="*/ 13 h 50"/>
                    <a:gd name="T26" fmla="*/ 11 w 13"/>
                    <a:gd name="T27" fmla="*/ 13 h 50"/>
                    <a:gd name="T28" fmla="*/ 11 w 13"/>
                    <a:gd name="T29" fmla="*/ 13 h 50"/>
                    <a:gd name="T30" fmla="*/ 11 w 13"/>
                    <a:gd name="T31" fmla="*/ 11 h 50"/>
                    <a:gd name="T32" fmla="*/ 13 w 13"/>
                    <a:gd name="T33" fmla="*/ 11 h 50"/>
                    <a:gd name="T34" fmla="*/ 11 w 13"/>
                    <a:gd name="T35" fmla="*/ 11 h 50"/>
                    <a:gd name="T36" fmla="*/ 10 w 13"/>
                    <a:gd name="T37" fmla="*/ 10 h 50"/>
                    <a:gd name="T38" fmla="*/ 8 w 13"/>
                    <a:gd name="T39" fmla="*/ 8 h 50"/>
                    <a:gd name="T40" fmla="*/ 8 w 13"/>
                    <a:gd name="T41" fmla="*/ 5 h 50"/>
                    <a:gd name="T42" fmla="*/ 7 w 13"/>
                    <a:gd name="T43" fmla="*/ 3 h 50"/>
                    <a:gd name="T44" fmla="*/ 7 w 13"/>
                    <a:gd name="T45" fmla="*/ 2 h 50"/>
                    <a:gd name="T46" fmla="*/ 7 w 13"/>
                    <a:gd name="T47" fmla="*/ 2 h 50"/>
                    <a:gd name="T48" fmla="*/ 5 w 13"/>
                    <a:gd name="T49" fmla="*/ 0 h 50"/>
                    <a:gd name="T50" fmla="*/ 5 w 13"/>
                    <a:gd name="T51" fmla="*/ 2 h 50"/>
                    <a:gd name="T52" fmla="*/ 5 w 13"/>
                    <a:gd name="T53" fmla="*/ 2 h 50"/>
                    <a:gd name="T54" fmla="*/ 5 w 13"/>
                    <a:gd name="T55" fmla="*/ 3 h 50"/>
                    <a:gd name="T56" fmla="*/ 4 w 13"/>
                    <a:gd name="T57" fmla="*/ 5 h 50"/>
                    <a:gd name="T58" fmla="*/ 4 w 13"/>
                    <a:gd name="T59" fmla="*/ 8 h 50"/>
                    <a:gd name="T60" fmla="*/ 2 w 13"/>
                    <a:gd name="T61" fmla="*/ 10 h 50"/>
                    <a:gd name="T62" fmla="*/ 0 w 13"/>
                    <a:gd name="T63" fmla="*/ 11 h 50"/>
                    <a:gd name="T64" fmla="*/ 0 w 13"/>
                    <a:gd name="T65" fmla="*/ 11 h 50"/>
                    <a:gd name="T66" fmla="*/ 0 w 13"/>
                    <a:gd name="T67" fmla="*/ 11 h 50"/>
                    <a:gd name="T68" fmla="*/ 0 w 13"/>
                    <a:gd name="T69" fmla="*/ 13 h 50"/>
                    <a:gd name="T70" fmla="*/ 2 w 13"/>
                    <a:gd name="T71" fmla="*/ 13 h 50"/>
                    <a:gd name="T72" fmla="*/ 2 w 13"/>
                    <a:gd name="T73" fmla="*/ 13 h 50"/>
                    <a:gd name="T74" fmla="*/ 4 w 13"/>
                    <a:gd name="T75" fmla="*/ 14 h 50"/>
                    <a:gd name="T76" fmla="*/ 4 w 13"/>
                    <a:gd name="T77" fmla="*/ 14 h 50"/>
                    <a:gd name="T78" fmla="*/ 5 w 13"/>
                    <a:gd name="T79" fmla="*/ 16 h 50"/>
                    <a:gd name="T80" fmla="*/ 5 w 13"/>
                    <a:gd name="T81" fmla="*/ 16 h 50"/>
                    <a:gd name="T82" fmla="*/ 5 w 13"/>
                    <a:gd name="T83" fmla="*/ 19 h 50"/>
                    <a:gd name="T84" fmla="*/ 4 w 13"/>
                    <a:gd name="T85" fmla="*/ 24 h 50"/>
                    <a:gd name="T86" fmla="*/ 4 w 13"/>
                    <a:gd name="T87" fmla="*/ 28 h 50"/>
                    <a:gd name="T88" fmla="*/ 2 w 13"/>
                    <a:gd name="T89" fmla="*/ 31 h 50"/>
                    <a:gd name="T90" fmla="*/ 2 w 13"/>
                    <a:gd name="T91" fmla="*/ 36 h 50"/>
                    <a:gd name="T92" fmla="*/ 2 w 13"/>
                    <a:gd name="T93" fmla="*/ 41 h 50"/>
                    <a:gd name="T94" fmla="*/ 2 w 13"/>
                    <a:gd name="T95" fmla="*/ 45 h 50"/>
                    <a:gd name="T96" fmla="*/ 4 w 13"/>
                    <a:gd name="T97" fmla="*/ 50 h 50"/>
                    <a:gd name="T98" fmla="*/ 8 w 13"/>
                    <a:gd name="T99" fmla="*/ 50 h 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
                    <a:gd name="T151" fmla="*/ 0 h 50"/>
                    <a:gd name="T152" fmla="*/ 13 w 13"/>
                    <a:gd name="T153" fmla="*/ 50 h 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 h="50">
                      <a:moveTo>
                        <a:pt x="8" y="50"/>
                      </a:moveTo>
                      <a:lnTo>
                        <a:pt x="10" y="45"/>
                      </a:lnTo>
                      <a:lnTo>
                        <a:pt x="10" y="41"/>
                      </a:lnTo>
                      <a:lnTo>
                        <a:pt x="10" y="36"/>
                      </a:lnTo>
                      <a:lnTo>
                        <a:pt x="10" y="31"/>
                      </a:lnTo>
                      <a:lnTo>
                        <a:pt x="8" y="28"/>
                      </a:lnTo>
                      <a:lnTo>
                        <a:pt x="8" y="24"/>
                      </a:lnTo>
                      <a:lnTo>
                        <a:pt x="7" y="19"/>
                      </a:lnTo>
                      <a:lnTo>
                        <a:pt x="7" y="16"/>
                      </a:lnTo>
                      <a:lnTo>
                        <a:pt x="8" y="14"/>
                      </a:lnTo>
                      <a:lnTo>
                        <a:pt x="10" y="13"/>
                      </a:lnTo>
                      <a:lnTo>
                        <a:pt x="11" y="13"/>
                      </a:lnTo>
                      <a:lnTo>
                        <a:pt x="11" y="11"/>
                      </a:lnTo>
                      <a:lnTo>
                        <a:pt x="13" y="11"/>
                      </a:lnTo>
                      <a:lnTo>
                        <a:pt x="11" y="11"/>
                      </a:lnTo>
                      <a:lnTo>
                        <a:pt x="10" y="10"/>
                      </a:lnTo>
                      <a:lnTo>
                        <a:pt x="8" y="8"/>
                      </a:lnTo>
                      <a:lnTo>
                        <a:pt x="8" y="5"/>
                      </a:lnTo>
                      <a:lnTo>
                        <a:pt x="7" y="3"/>
                      </a:lnTo>
                      <a:lnTo>
                        <a:pt x="7" y="2"/>
                      </a:lnTo>
                      <a:lnTo>
                        <a:pt x="5" y="0"/>
                      </a:lnTo>
                      <a:lnTo>
                        <a:pt x="5" y="2"/>
                      </a:lnTo>
                      <a:lnTo>
                        <a:pt x="5" y="3"/>
                      </a:lnTo>
                      <a:lnTo>
                        <a:pt x="4" y="5"/>
                      </a:lnTo>
                      <a:lnTo>
                        <a:pt x="4" y="8"/>
                      </a:lnTo>
                      <a:lnTo>
                        <a:pt x="2" y="10"/>
                      </a:lnTo>
                      <a:lnTo>
                        <a:pt x="0" y="11"/>
                      </a:lnTo>
                      <a:lnTo>
                        <a:pt x="0" y="13"/>
                      </a:lnTo>
                      <a:lnTo>
                        <a:pt x="2" y="13"/>
                      </a:lnTo>
                      <a:lnTo>
                        <a:pt x="4" y="14"/>
                      </a:lnTo>
                      <a:lnTo>
                        <a:pt x="5" y="16"/>
                      </a:lnTo>
                      <a:lnTo>
                        <a:pt x="5" y="19"/>
                      </a:lnTo>
                      <a:lnTo>
                        <a:pt x="4" y="24"/>
                      </a:lnTo>
                      <a:lnTo>
                        <a:pt x="4" y="28"/>
                      </a:lnTo>
                      <a:lnTo>
                        <a:pt x="2" y="31"/>
                      </a:lnTo>
                      <a:lnTo>
                        <a:pt x="2" y="36"/>
                      </a:lnTo>
                      <a:lnTo>
                        <a:pt x="2" y="41"/>
                      </a:lnTo>
                      <a:lnTo>
                        <a:pt x="2" y="45"/>
                      </a:lnTo>
                      <a:lnTo>
                        <a:pt x="4" y="50"/>
                      </a:lnTo>
                      <a:lnTo>
                        <a:pt x="8" y="50"/>
                      </a:lnTo>
                      <a:close/>
                    </a:path>
                  </a:pathLst>
                </a:custGeom>
                <a:solidFill>
                  <a:srgbClr val="000000"/>
                </a:solidFill>
                <a:ln w="9525">
                  <a:noFill/>
                  <a:round/>
                  <a:headEnd/>
                  <a:tailEnd/>
                </a:ln>
              </p:spPr>
              <p:txBody>
                <a:bodyPr/>
                <a:lstStyle/>
                <a:p>
                  <a:endParaRPr lang="en-US" dirty="0"/>
                </a:p>
              </p:txBody>
            </p:sp>
            <p:sp>
              <p:nvSpPr>
                <p:cNvPr id="122628" name="Freeform 772"/>
                <p:cNvSpPr>
                  <a:spLocks/>
                </p:cNvSpPr>
                <p:nvPr/>
              </p:nvSpPr>
              <p:spPr bwMode="auto">
                <a:xfrm>
                  <a:off x="3071" y="835"/>
                  <a:ext cx="53" cy="12"/>
                </a:xfrm>
                <a:custGeom>
                  <a:avLst/>
                  <a:gdLst>
                    <a:gd name="T0" fmla="*/ 50 w 53"/>
                    <a:gd name="T1" fmla="*/ 3 h 12"/>
                    <a:gd name="T2" fmla="*/ 46 w 53"/>
                    <a:gd name="T3" fmla="*/ 3 h 12"/>
                    <a:gd name="T4" fmla="*/ 41 w 53"/>
                    <a:gd name="T5" fmla="*/ 3 h 12"/>
                    <a:gd name="T6" fmla="*/ 36 w 53"/>
                    <a:gd name="T7" fmla="*/ 3 h 12"/>
                    <a:gd name="T8" fmla="*/ 31 w 53"/>
                    <a:gd name="T9" fmla="*/ 3 h 12"/>
                    <a:gd name="T10" fmla="*/ 27 w 53"/>
                    <a:gd name="T11" fmla="*/ 4 h 12"/>
                    <a:gd name="T12" fmla="*/ 24 w 53"/>
                    <a:gd name="T13" fmla="*/ 4 h 12"/>
                    <a:gd name="T14" fmla="*/ 19 w 53"/>
                    <a:gd name="T15" fmla="*/ 4 h 12"/>
                    <a:gd name="T16" fmla="*/ 16 w 53"/>
                    <a:gd name="T17" fmla="*/ 4 h 12"/>
                    <a:gd name="T18" fmla="*/ 14 w 53"/>
                    <a:gd name="T19" fmla="*/ 3 h 12"/>
                    <a:gd name="T20" fmla="*/ 13 w 53"/>
                    <a:gd name="T21" fmla="*/ 1 h 12"/>
                    <a:gd name="T22" fmla="*/ 13 w 53"/>
                    <a:gd name="T23" fmla="*/ 0 h 12"/>
                    <a:gd name="T24" fmla="*/ 11 w 53"/>
                    <a:gd name="T25" fmla="*/ 1 h 12"/>
                    <a:gd name="T26" fmla="*/ 8 w 53"/>
                    <a:gd name="T27" fmla="*/ 4 h 12"/>
                    <a:gd name="T28" fmla="*/ 5 w 53"/>
                    <a:gd name="T29" fmla="*/ 4 h 12"/>
                    <a:gd name="T30" fmla="*/ 2 w 53"/>
                    <a:gd name="T31" fmla="*/ 6 h 12"/>
                    <a:gd name="T32" fmla="*/ 2 w 53"/>
                    <a:gd name="T33" fmla="*/ 6 h 12"/>
                    <a:gd name="T34" fmla="*/ 5 w 53"/>
                    <a:gd name="T35" fmla="*/ 7 h 12"/>
                    <a:gd name="T36" fmla="*/ 8 w 53"/>
                    <a:gd name="T37" fmla="*/ 9 h 12"/>
                    <a:gd name="T38" fmla="*/ 11 w 53"/>
                    <a:gd name="T39" fmla="*/ 11 h 12"/>
                    <a:gd name="T40" fmla="*/ 13 w 53"/>
                    <a:gd name="T41" fmla="*/ 12 h 12"/>
                    <a:gd name="T42" fmla="*/ 13 w 53"/>
                    <a:gd name="T43" fmla="*/ 11 h 12"/>
                    <a:gd name="T44" fmla="*/ 14 w 53"/>
                    <a:gd name="T45" fmla="*/ 9 h 12"/>
                    <a:gd name="T46" fmla="*/ 16 w 53"/>
                    <a:gd name="T47" fmla="*/ 7 h 12"/>
                    <a:gd name="T48" fmla="*/ 19 w 53"/>
                    <a:gd name="T49" fmla="*/ 7 h 12"/>
                    <a:gd name="T50" fmla="*/ 24 w 53"/>
                    <a:gd name="T51" fmla="*/ 7 h 12"/>
                    <a:gd name="T52" fmla="*/ 27 w 53"/>
                    <a:gd name="T53" fmla="*/ 7 h 12"/>
                    <a:gd name="T54" fmla="*/ 31 w 53"/>
                    <a:gd name="T55" fmla="*/ 9 h 12"/>
                    <a:gd name="T56" fmla="*/ 36 w 53"/>
                    <a:gd name="T57" fmla="*/ 9 h 12"/>
                    <a:gd name="T58" fmla="*/ 41 w 53"/>
                    <a:gd name="T59" fmla="*/ 9 h 12"/>
                    <a:gd name="T60" fmla="*/ 46 w 53"/>
                    <a:gd name="T61" fmla="*/ 9 h 12"/>
                    <a:gd name="T62" fmla="*/ 50 w 53"/>
                    <a:gd name="T63" fmla="*/ 9 h 12"/>
                    <a:gd name="T64" fmla="*/ 53 w 53"/>
                    <a:gd name="T65" fmla="*/ 3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2"/>
                    <a:gd name="T101" fmla="*/ 53 w 53"/>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2">
                      <a:moveTo>
                        <a:pt x="53" y="3"/>
                      </a:moveTo>
                      <a:lnTo>
                        <a:pt x="50" y="3"/>
                      </a:lnTo>
                      <a:lnTo>
                        <a:pt x="47" y="3"/>
                      </a:lnTo>
                      <a:lnTo>
                        <a:pt x="46" y="3"/>
                      </a:lnTo>
                      <a:lnTo>
                        <a:pt x="42" y="3"/>
                      </a:lnTo>
                      <a:lnTo>
                        <a:pt x="41" y="3"/>
                      </a:lnTo>
                      <a:lnTo>
                        <a:pt x="38" y="3"/>
                      </a:lnTo>
                      <a:lnTo>
                        <a:pt x="36" y="3"/>
                      </a:lnTo>
                      <a:lnTo>
                        <a:pt x="33" y="3"/>
                      </a:lnTo>
                      <a:lnTo>
                        <a:pt x="31" y="3"/>
                      </a:lnTo>
                      <a:lnTo>
                        <a:pt x="30" y="3"/>
                      </a:lnTo>
                      <a:lnTo>
                        <a:pt x="27" y="4"/>
                      </a:lnTo>
                      <a:lnTo>
                        <a:pt x="25" y="4"/>
                      </a:lnTo>
                      <a:lnTo>
                        <a:pt x="24" y="4"/>
                      </a:lnTo>
                      <a:lnTo>
                        <a:pt x="21" y="4"/>
                      </a:lnTo>
                      <a:lnTo>
                        <a:pt x="19" y="4"/>
                      </a:lnTo>
                      <a:lnTo>
                        <a:pt x="17" y="4"/>
                      </a:lnTo>
                      <a:lnTo>
                        <a:pt x="16" y="4"/>
                      </a:lnTo>
                      <a:lnTo>
                        <a:pt x="14" y="3"/>
                      </a:lnTo>
                      <a:lnTo>
                        <a:pt x="13" y="1"/>
                      </a:lnTo>
                      <a:lnTo>
                        <a:pt x="13" y="0"/>
                      </a:lnTo>
                      <a:lnTo>
                        <a:pt x="11" y="1"/>
                      </a:lnTo>
                      <a:lnTo>
                        <a:pt x="10" y="3"/>
                      </a:lnTo>
                      <a:lnTo>
                        <a:pt x="8" y="4"/>
                      </a:lnTo>
                      <a:lnTo>
                        <a:pt x="7" y="4"/>
                      </a:lnTo>
                      <a:lnTo>
                        <a:pt x="5" y="4"/>
                      </a:lnTo>
                      <a:lnTo>
                        <a:pt x="2" y="6"/>
                      </a:lnTo>
                      <a:lnTo>
                        <a:pt x="0" y="6"/>
                      </a:lnTo>
                      <a:lnTo>
                        <a:pt x="2" y="6"/>
                      </a:lnTo>
                      <a:lnTo>
                        <a:pt x="3" y="6"/>
                      </a:lnTo>
                      <a:lnTo>
                        <a:pt x="5" y="7"/>
                      </a:lnTo>
                      <a:lnTo>
                        <a:pt x="7" y="7"/>
                      </a:lnTo>
                      <a:lnTo>
                        <a:pt x="8" y="9"/>
                      </a:lnTo>
                      <a:lnTo>
                        <a:pt x="10" y="9"/>
                      </a:lnTo>
                      <a:lnTo>
                        <a:pt x="11" y="11"/>
                      </a:lnTo>
                      <a:lnTo>
                        <a:pt x="13" y="12"/>
                      </a:lnTo>
                      <a:lnTo>
                        <a:pt x="13" y="11"/>
                      </a:lnTo>
                      <a:lnTo>
                        <a:pt x="14" y="9"/>
                      </a:lnTo>
                      <a:lnTo>
                        <a:pt x="16" y="7"/>
                      </a:lnTo>
                      <a:lnTo>
                        <a:pt x="17" y="7"/>
                      </a:lnTo>
                      <a:lnTo>
                        <a:pt x="19" y="7"/>
                      </a:lnTo>
                      <a:lnTo>
                        <a:pt x="21" y="7"/>
                      </a:lnTo>
                      <a:lnTo>
                        <a:pt x="24" y="7"/>
                      </a:lnTo>
                      <a:lnTo>
                        <a:pt x="25" y="7"/>
                      </a:lnTo>
                      <a:lnTo>
                        <a:pt x="27" y="7"/>
                      </a:lnTo>
                      <a:lnTo>
                        <a:pt x="30" y="7"/>
                      </a:lnTo>
                      <a:lnTo>
                        <a:pt x="31" y="9"/>
                      </a:lnTo>
                      <a:lnTo>
                        <a:pt x="35" y="9"/>
                      </a:lnTo>
                      <a:lnTo>
                        <a:pt x="36" y="9"/>
                      </a:lnTo>
                      <a:lnTo>
                        <a:pt x="38" y="9"/>
                      </a:lnTo>
                      <a:lnTo>
                        <a:pt x="41" y="9"/>
                      </a:lnTo>
                      <a:lnTo>
                        <a:pt x="42" y="9"/>
                      </a:lnTo>
                      <a:lnTo>
                        <a:pt x="46" y="9"/>
                      </a:lnTo>
                      <a:lnTo>
                        <a:pt x="47" y="9"/>
                      </a:lnTo>
                      <a:lnTo>
                        <a:pt x="50" y="9"/>
                      </a:lnTo>
                      <a:lnTo>
                        <a:pt x="53" y="7"/>
                      </a:lnTo>
                      <a:lnTo>
                        <a:pt x="53" y="3"/>
                      </a:lnTo>
                      <a:close/>
                    </a:path>
                  </a:pathLst>
                </a:custGeom>
                <a:solidFill>
                  <a:srgbClr val="000000"/>
                </a:solidFill>
                <a:ln w="9525">
                  <a:noFill/>
                  <a:round/>
                  <a:headEnd/>
                  <a:tailEnd/>
                </a:ln>
              </p:spPr>
              <p:txBody>
                <a:bodyPr/>
                <a:lstStyle/>
                <a:p>
                  <a:endParaRPr lang="en-US" dirty="0"/>
                </a:p>
              </p:txBody>
            </p:sp>
            <p:sp>
              <p:nvSpPr>
                <p:cNvPr id="122629" name="Freeform 773"/>
                <p:cNvSpPr>
                  <a:spLocks/>
                </p:cNvSpPr>
                <p:nvPr/>
              </p:nvSpPr>
              <p:spPr bwMode="auto">
                <a:xfrm>
                  <a:off x="3152" y="768"/>
                  <a:ext cx="2" cy="6"/>
                </a:xfrm>
                <a:custGeom>
                  <a:avLst/>
                  <a:gdLst>
                    <a:gd name="T0" fmla="*/ 2 w 2"/>
                    <a:gd name="T1" fmla="*/ 0 h 6"/>
                    <a:gd name="T2" fmla="*/ 0 w 2"/>
                    <a:gd name="T3" fmla="*/ 0 h 6"/>
                    <a:gd name="T4" fmla="*/ 0 w 2"/>
                    <a:gd name="T5" fmla="*/ 6 h 6"/>
                    <a:gd name="T6" fmla="*/ 2 w 2"/>
                    <a:gd name="T7" fmla="*/ 0 h 6"/>
                    <a:gd name="T8" fmla="*/ 0 60000 65536"/>
                    <a:gd name="T9" fmla="*/ 0 60000 65536"/>
                    <a:gd name="T10" fmla="*/ 0 60000 65536"/>
                    <a:gd name="T11" fmla="*/ 0 60000 65536"/>
                    <a:gd name="T12" fmla="*/ 0 w 2"/>
                    <a:gd name="T13" fmla="*/ 0 h 6"/>
                    <a:gd name="T14" fmla="*/ 2 w 2"/>
                    <a:gd name="T15" fmla="*/ 6 h 6"/>
                  </a:gdLst>
                  <a:ahLst/>
                  <a:cxnLst>
                    <a:cxn ang="T8">
                      <a:pos x="T0" y="T1"/>
                    </a:cxn>
                    <a:cxn ang="T9">
                      <a:pos x="T2" y="T3"/>
                    </a:cxn>
                    <a:cxn ang="T10">
                      <a:pos x="T4" y="T5"/>
                    </a:cxn>
                    <a:cxn ang="T11">
                      <a:pos x="T6" y="T7"/>
                    </a:cxn>
                  </a:cxnLst>
                  <a:rect l="T12" t="T13" r="T14" b="T15"/>
                  <a:pathLst>
                    <a:path w="2" h="6">
                      <a:moveTo>
                        <a:pt x="2" y="0"/>
                      </a:moveTo>
                      <a:lnTo>
                        <a:pt x="0" y="0"/>
                      </a:lnTo>
                      <a:lnTo>
                        <a:pt x="0" y="6"/>
                      </a:lnTo>
                      <a:lnTo>
                        <a:pt x="2" y="0"/>
                      </a:lnTo>
                      <a:close/>
                    </a:path>
                  </a:pathLst>
                </a:custGeom>
                <a:solidFill>
                  <a:srgbClr val="000000"/>
                </a:solidFill>
                <a:ln w="9525">
                  <a:noFill/>
                  <a:round/>
                  <a:headEnd/>
                  <a:tailEnd/>
                </a:ln>
              </p:spPr>
              <p:txBody>
                <a:bodyPr/>
                <a:lstStyle/>
                <a:p>
                  <a:endParaRPr lang="en-US" dirty="0"/>
                </a:p>
              </p:txBody>
            </p:sp>
            <p:sp>
              <p:nvSpPr>
                <p:cNvPr id="122630" name="Freeform 774"/>
                <p:cNvSpPr>
                  <a:spLocks/>
                </p:cNvSpPr>
                <p:nvPr/>
              </p:nvSpPr>
              <p:spPr bwMode="auto">
                <a:xfrm>
                  <a:off x="3185" y="786"/>
                  <a:ext cx="6" cy="7"/>
                </a:xfrm>
                <a:custGeom>
                  <a:avLst/>
                  <a:gdLst>
                    <a:gd name="T0" fmla="*/ 6 w 6"/>
                    <a:gd name="T1" fmla="*/ 2 h 7"/>
                    <a:gd name="T2" fmla="*/ 5 w 6"/>
                    <a:gd name="T3" fmla="*/ 0 h 7"/>
                    <a:gd name="T4" fmla="*/ 0 w 6"/>
                    <a:gd name="T5" fmla="*/ 7 h 7"/>
                    <a:gd name="T6" fmla="*/ 6 w 6"/>
                    <a:gd name="T7" fmla="*/ 2 h 7"/>
                    <a:gd name="T8" fmla="*/ 0 60000 65536"/>
                    <a:gd name="T9" fmla="*/ 0 60000 65536"/>
                    <a:gd name="T10" fmla="*/ 0 60000 65536"/>
                    <a:gd name="T11" fmla="*/ 0 60000 65536"/>
                    <a:gd name="T12" fmla="*/ 0 w 6"/>
                    <a:gd name="T13" fmla="*/ 0 h 7"/>
                    <a:gd name="T14" fmla="*/ 6 w 6"/>
                    <a:gd name="T15" fmla="*/ 7 h 7"/>
                  </a:gdLst>
                  <a:ahLst/>
                  <a:cxnLst>
                    <a:cxn ang="T8">
                      <a:pos x="T0" y="T1"/>
                    </a:cxn>
                    <a:cxn ang="T9">
                      <a:pos x="T2" y="T3"/>
                    </a:cxn>
                    <a:cxn ang="T10">
                      <a:pos x="T4" y="T5"/>
                    </a:cxn>
                    <a:cxn ang="T11">
                      <a:pos x="T6" y="T7"/>
                    </a:cxn>
                  </a:cxnLst>
                  <a:rect l="T12" t="T13" r="T14" b="T15"/>
                  <a:pathLst>
                    <a:path w="6" h="7">
                      <a:moveTo>
                        <a:pt x="6" y="2"/>
                      </a:moveTo>
                      <a:lnTo>
                        <a:pt x="5" y="0"/>
                      </a:lnTo>
                      <a:lnTo>
                        <a:pt x="0" y="7"/>
                      </a:lnTo>
                      <a:lnTo>
                        <a:pt x="6" y="2"/>
                      </a:lnTo>
                      <a:close/>
                    </a:path>
                  </a:pathLst>
                </a:custGeom>
                <a:solidFill>
                  <a:srgbClr val="000000"/>
                </a:solidFill>
                <a:ln w="9525">
                  <a:noFill/>
                  <a:round/>
                  <a:headEnd/>
                  <a:tailEnd/>
                </a:ln>
              </p:spPr>
              <p:txBody>
                <a:bodyPr/>
                <a:lstStyle/>
                <a:p>
                  <a:endParaRPr lang="en-US" dirty="0"/>
                </a:p>
              </p:txBody>
            </p:sp>
            <p:sp>
              <p:nvSpPr>
                <p:cNvPr id="122631" name="Freeform 775"/>
                <p:cNvSpPr>
                  <a:spLocks/>
                </p:cNvSpPr>
                <p:nvPr/>
              </p:nvSpPr>
              <p:spPr bwMode="auto">
                <a:xfrm>
                  <a:off x="3204" y="821"/>
                  <a:ext cx="8" cy="1"/>
                </a:xfrm>
                <a:custGeom>
                  <a:avLst/>
                  <a:gdLst>
                    <a:gd name="T0" fmla="*/ 8 w 8"/>
                    <a:gd name="T1" fmla="*/ 1 h 1"/>
                    <a:gd name="T2" fmla="*/ 6 w 8"/>
                    <a:gd name="T3" fmla="*/ 0 h 1"/>
                    <a:gd name="T4" fmla="*/ 0 w 8"/>
                    <a:gd name="T5" fmla="*/ 1 h 1"/>
                    <a:gd name="T6" fmla="*/ 8 w 8"/>
                    <a:gd name="T7" fmla="*/ 1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8" y="1"/>
                      </a:moveTo>
                      <a:lnTo>
                        <a:pt x="6" y="0"/>
                      </a:lnTo>
                      <a:lnTo>
                        <a:pt x="0" y="1"/>
                      </a:lnTo>
                      <a:lnTo>
                        <a:pt x="8" y="1"/>
                      </a:lnTo>
                      <a:close/>
                    </a:path>
                  </a:pathLst>
                </a:custGeom>
                <a:solidFill>
                  <a:srgbClr val="000000"/>
                </a:solidFill>
                <a:ln w="9525">
                  <a:noFill/>
                  <a:round/>
                  <a:headEnd/>
                  <a:tailEnd/>
                </a:ln>
              </p:spPr>
              <p:txBody>
                <a:bodyPr/>
                <a:lstStyle/>
                <a:p>
                  <a:endParaRPr lang="en-US" dirty="0"/>
                </a:p>
              </p:txBody>
            </p:sp>
            <p:sp>
              <p:nvSpPr>
                <p:cNvPr id="122632" name="Freeform 776"/>
                <p:cNvSpPr>
                  <a:spLocks/>
                </p:cNvSpPr>
                <p:nvPr/>
              </p:nvSpPr>
              <p:spPr bwMode="auto">
                <a:xfrm>
                  <a:off x="3160" y="771"/>
                  <a:ext cx="5" cy="6"/>
                </a:xfrm>
                <a:custGeom>
                  <a:avLst/>
                  <a:gdLst>
                    <a:gd name="T0" fmla="*/ 5 w 5"/>
                    <a:gd name="T1" fmla="*/ 0 h 6"/>
                    <a:gd name="T2" fmla="*/ 3 w 5"/>
                    <a:gd name="T3" fmla="*/ 0 h 6"/>
                    <a:gd name="T4" fmla="*/ 0 w 5"/>
                    <a:gd name="T5" fmla="*/ 6 h 6"/>
                    <a:gd name="T6" fmla="*/ 5 w 5"/>
                    <a:gd name="T7" fmla="*/ 0 h 6"/>
                    <a:gd name="T8" fmla="*/ 0 60000 65536"/>
                    <a:gd name="T9" fmla="*/ 0 60000 65536"/>
                    <a:gd name="T10" fmla="*/ 0 60000 65536"/>
                    <a:gd name="T11" fmla="*/ 0 60000 65536"/>
                    <a:gd name="T12" fmla="*/ 0 w 5"/>
                    <a:gd name="T13" fmla="*/ 0 h 6"/>
                    <a:gd name="T14" fmla="*/ 5 w 5"/>
                    <a:gd name="T15" fmla="*/ 6 h 6"/>
                  </a:gdLst>
                  <a:ahLst/>
                  <a:cxnLst>
                    <a:cxn ang="T8">
                      <a:pos x="T0" y="T1"/>
                    </a:cxn>
                    <a:cxn ang="T9">
                      <a:pos x="T2" y="T3"/>
                    </a:cxn>
                    <a:cxn ang="T10">
                      <a:pos x="T4" y="T5"/>
                    </a:cxn>
                    <a:cxn ang="T11">
                      <a:pos x="T6" y="T7"/>
                    </a:cxn>
                  </a:cxnLst>
                  <a:rect l="T12" t="T13" r="T14" b="T15"/>
                  <a:pathLst>
                    <a:path w="5" h="6">
                      <a:moveTo>
                        <a:pt x="5" y="0"/>
                      </a:moveTo>
                      <a:lnTo>
                        <a:pt x="3" y="0"/>
                      </a:lnTo>
                      <a:lnTo>
                        <a:pt x="0" y="6"/>
                      </a:lnTo>
                      <a:lnTo>
                        <a:pt x="5" y="0"/>
                      </a:lnTo>
                      <a:close/>
                    </a:path>
                  </a:pathLst>
                </a:custGeom>
                <a:solidFill>
                  <a:srgbClr val="000000"/>
                </a:solidFill>
                <a:ln w="9525">
                  <a:noFill/>
                  <a:round/>
                  <a:headEnd/>
                  <a:tailEnd/>
                </a:ln>
              </p:spPr>
              <p:txBody>
                <a:bodyPr/>
                <a:lstStyle/>
                <a:p>
                  <a:endParaRPr lang="en-US" dirty="0"/>
                </a:p>
              </p:txBody>
            </p:sp>
            <p:sp>
              <p:nvSpPr>
                <p:cNvPr id="122633" name="Freeform 777"/>
                <p:cNvSpPr>
                  <a:spLocks/>
                </p:cNvSpPr>
                <p:nvPr/>
              </p:nvSpPr>
              <p:spPr bwMode="auto">
                <a:xfrm>
                  <a:off x="3191" y="794"/>
                  <a:ext cx="7" cy="5"/>
                </a:xfrm>
                <a:custGeom>
                  <a:avLst/>
                  <a:gdLst>
                    <a:gd name="T0" fmla="*/ 7 w 7"/>
                    <a:gd name="T1" fmla="*/ 2 h 5"/>
                    <a:gd name="T2" fmla="*/ 5 w 7"/>
                    <a:gd name="T3" fmla="*/ 0 h 5"/>
                    <a:gd name="T4" fmla="*/ 0 w 7"/>
                    <a:gd name="T5" fmla="*/ 5 h 5"/>
                    <a:gd name="T6" fmla="*/ 7 w 7"/>
                    <a:gd name="T7" fmla="*/ 2 h 5"/>
                    <a:gd name="T8" fmla="*/ 0 60000 65536"/>
                    <a:gd name="T9" fmla="*/ 0 60000 65536"/>
                    <a:gd name="T10" fmla="*/ 0 60000 65536"/>
                    <a:gd name="T11" fmla="*/ 0 60000 65536"/>
                    <a:gd name="T12" fmla="*/ 0 w 7"/>
                    <a:gd name="T13" fmla="*/ 0 h 5"/>
                    <a:gd name="T14" fmla="*/ 7 w 7"/>
                    <a:gd name="T15" fmla="*/ 5 h 5"/>
                  </a:gdLst>
                  <a:ahLst/>
                  <a:cxnLst>
                    <a:cxn ang="T8">
                      <a:pos x="T0" y="T1"/>
                    </a:cxn>
                    <a:cxn ang="T9">
                      <a:pos x="T2" y="T3"/>
                    </a:cxn>
                    <a:cxn ang="T10">
                      <a:pos x="T4" y="T5"/>
                    </a:cxn>
                    <a:cxn ang="T11">
                      <a:pos x="T6" y="T7"/>
                    </a:cxn>
                  </a:cxnLst>
                  <a:rect l="T12" t="T13" r="T14" b="T15"/>
                  <a:pathLst>
                    <a:path w="7" h="5">
                      <a:moveTo>
                        <a:pt x="7" y="2"/>
                      </a:moveTo>
                      <a:lnTo>
                        <a:pt x="5" y="0"/>
                      </a:lnTo>
                      <a:lnTo>
                        <a:pt x="0" y="5"/>
                      </a:lnTo>
                      <a:lnTo>
                        <a:pt x="7" y="2"/>
                      </a:lnTo>
                      <a:close/>
                    </a:path>
                  </a:pathLst>
                </a:custGeom>
                <a:solidFill>
                  <a:srgbClr val="000000"/>
                </a:solidFill>
                <a:ln w="9525">
                  <a:noFill/>
                  <a:round/>
                  <a:headEnd/>
                  <a:tailEnd/>
                </a:ln>
              </p:spPr>
              <p:txBody>
                <a:bodyPr/>
                <a:lstStyle/>
                <a:p>
                  <a:endParaRPr lang="en-US" dirty="0"/>
                </a:p>
              </p:txBody>
            </p:sp>
            <p:sp>
              <p:nvSpPr>
                <p:cNvPr id="122634" name="Freeform 778"/>
                <p:cNvSpPr>
                  <a:spLocks/>
                </p:cNvSpPr>
                <p:nvPr/>
              </p:nvSpPr>
              <p:spPr bwMode="auto">
                <a:xfrm>
                  <a:off x="3205" y="830"/>
                  <a:ext cx="8" cy="2"/>
                </a:xfrm>
                <a:custGeom>
                  <a:avLst/>
                  <a:gdLst>
                    <a:gd name="T0" fmla="*/ 8 w 8"/>
                    <a:gd name="T1" fmla="*/ 2 h 2"/>
                    <a:gd name="T2" fmla="*/ 8 w 8"/>
                    <a:gd name="T3" fmla="*/ 0 h 2"/>
                    <a:gd name="T4" fmla="*/ 0 w 8"/>
                    <a:gd name="T5" fmla="*/ 2 h 2"/>
                    <a:gd name="T6" fmla="*/ 8 w 8"/>
                    <a:gd name="T7" fmla="*/ 2 h 2"/>
                    <a:gd name="T8" fmla="*/ 0 60000 65536"/>
                    <a:gd name="T9" fmla="*/ 0 60000 65536"/>
                    <a:gd name="T10" fmla="*/ 0 60000 65536"/>
                    <a:gd name="T11" fmla="*/ 0 60000 65536"/>
                    <a:gd name="T12" fmla="*/ 0 w 8"/>
                    <a:gd name="T13" fmla="*/ 0 h 2"/>
                    <a:gd name="T14" fmla="*/ 8 w 8"/>
                    <a:gd name="T15" fmla="*/ 2 h 2"/>
                  </a:gdLst>
                  <a:ahLst/>
                  <a:cxnLst>
                    <a:cxn ang="T8">
                      <a:pos x="T0" y="T1"/>
                    </a:cxn>
                    <a:cxn ang="T9">
                      <a:pos x="T2" y="T3"/>
                    </a:cxn>
                    <a:cxn ang="T10">
                      <a:pos x="T4" y="T5"/>
                    </a:cxn>
                    <a:cxn ang="T11">
                      <a:pos x="T6" y="T7"/>
                    </a:cxn>
                  </a:cxnLst>
                  <a:rect l="T12" t="T13" r="T14" b="T15"/>
                  <a:pathLst>
                    <a:path w="8" h="2">
                      <a:moveTo>
                        <a:pt x="8" y="2"/>
                      </a:moveTo>
                      <a:lnTo>
                        <a:pt x="8" y="0"/>
                      </a:lnTo>
                      <a:lnTo>
                        <a:pt x="0" y="2"/>
                      </a:lnTo>
                      <a:lnTo>
                        <a:pt x="8" y="2"/>
                      </a:lnTo>
                      <a:close/>
                    </a:path>
                  </a:pathLst>
                </a:custGeom>
                <a:solidFill>
                  <a:srgbClr val="000000"/>
                </a:solidFill>
                <a:ln w="9525">
                  <a:noFill/>
                  <a:round/>
                  <a:headEnd/>
                  <a:tailEnd/>
                </a:ln>
              </p:spPr>
              <p:txBody>
                <a:bodyPr/>
                <a:lstStyle/>
                <a:p>
                  <a:endParaRPr lang="en-US" dirty="0"/>
                </a:p>
              </p:txBody>
            </p:sp>
            <p:sp>
              <p:nvSpPr>
                <p:cNvPr id="122635" name="Freeform 779"/>
                <p:cNvSpPr>
                  <a:spLocks/>
                </p:cNvSpPr>
                <p:nvPr/>
              </p:nvSpPr>
              <p:spPr bwMode="auto">
                <a:xfrm>
                  <a:off x="3141" y="766"/>
                  <a:ext cx="4" cy="6"/>
                </a:xfrm>
                <a:custGeom>
                  <a:avLst/>
                  <a:gdLst>
                    <a:gd name="T0" fmla="*/ 4 w 4"/>
                    <a:gd name="T1" fmla="*/ 0 h 6"/>
                    <a:gd name="T2" fmla="*/ 0 w 4"/>
                    <a:gd name="T3" fmla="*/ 0 h 6"/>
                    <a:gd name="T4" fmla="*/ 0 w 4"/>
                    <a:gd name="T5" fmla="*/ 6 h 6"/>
                    <a:gd name="T6" fmla="*/ 4 w 4"/>
                    <a:gd name="T7" fmla="*/ 0 h 6"/>
                    <a:gd name="T8" fmla="*/ 0 60000 65536"/>
                    <a:gd name="T9" fmla="*/ 0 60000 65536"/>
                    <a:gd name="T10" fmla="*/ 0 60000 65536"/>
                    <a:gd name="T11" fmla="*/ 0 60000 65536"/>
                    <a:gd name="T12" fmla="*/ 0 w 4"/>
                    <a:gd name="T13" fmla="*/ 0 h 6"/>
                    <a:gd name="T14" fmla="*/ 4 w 4"/>
                    <a:gd name="T15" fmla="*/ 6 h 6"/>
                  </a:gdLst>
                  <a:ahLst/>
                  <a:cxnLst>
                    <a:cxn ang="T8">
                      <a:pos x="T0" y="T1"/>
                    </a:cxn>
                    <a:cxn ang="T9">
                      <a:pos x="T2" y="T3"/>
                    </a:cxn>
                    <a:cxn ang="T10">
                      <a:pos x="T4" y="T5"/>
                    </a:cxn>
                    <a:cxn ang="T11">
                      <a:pos x="T6" y="T7"/>
                    </a:cxn>
                  </a:cxnLst>
                  <a:rect l="T12" t="T13" r="T14" b="T15"/>
                  <a:pathLst>
                    <a:path w="4" h="6">
                      <a:moveTo>
                        <a:pt x="4" y="0"/>
                      </a:moveTo>
                      <a:lnTo>
                        <a:pt x="0" y="0"/>
                      </a:lnTo>
                      <a:lnTo>
                        <a:pt x="0" y="6"/>
                      </a:lnTo>
                      <a:lnTo>
                        <a:pt x="4" y="0"/>
                      </a:lnTo>
                      <a:close/>
                    </a:path>
                  </a:pathLst>
                </a:custGeom>
                <a:solidFill>
                  <a:srgbClr val="000000"/>
                </a:solidFill>
                <a:ln w="9525">
                  <a:noFill/>
                  <a:round/>
                  <a:headEnd/>
                  <a:tailEnd/>
                </a:ln>
              </p:spPr>
              <p:txBody>
                <a:bodyPr/>
                <a:lstStyle/>
                <a:p>
                  <a:endParaRPr lang="en-US" dirty="0"/>
                </a:p>
              </p:txBody>
            </p:sp>
            <p:sp>
              <p:nvSpPr>
                <p:cNvPr id="122636" name="Freeform 780"/>
                <p:cNvSpPr>
                  <a:spLocks/>
                </p:cNvSpPr>
                <p:nvPr/>
              </p:nvSpPr>
              <p:spPr bwMode="auto">
                <a:xfrm>
                  <a:off x="3177" y="780"/>
                  <a:ext cx="5" cy="6"/>
                </a:xfrm>
                <a:custGeom>
                  <a:avLst/>
                  <a:gdLst>
                    <a:gd name="T0" fmla="*/ 5 w 5"/>
                    <a:gd name="T1" fmla="*/ 2 h 6"/>
                    <a:gd name="T2" fmla="*/ 3 w 5"/>
                    <a:gd name="T3" fmla="*/ 0 h 6"/>
                    <a:gd name="T4" fmla="*/ 0 w 5"/>
                    <a:gd name="T5" fmla="*/ 6 h 6"/>
                    <a:gd name="T6" fmla="*/ 5 w 5"/>
                    <a:gd name="T7" fmla="*/ 2 h 6"/>
                    <a:gd name="T8" fmla="*/ 0 60000 65536"/>
                    <a:gd name="T9" fmla="*/ 0 60000 65536"/>
                    <a:gd name="T10" fmla="*/ 0 60000 65536"/>
                    <a:gd name="T11" fmla="*/ 0 60000 65536"/>
                    <a:gd name="T12" fmla="*/ 0 w 5"/>
                    <a:gd name="T13" fmla="*/ 0 h 6"/>
                    <a:gd name="T14" fmla="*/ 5 w 5"/>
                    <a:gd name="T15" fmla="*/ 6 h 6"/>
                  </a:gdLst>
                  <a:ahLst/>
                  <a:cxnLst>
                    <a:cxn ang="T8">
                      <a:pos x="T0" y="T1"/>
                    </a:cxn>
                    <a:cxn ang="T9">
                      <a:pos x="T2" y="T3"/>
                    </a:cxn>
                    <a:cxn ang="T10">
                      <a:pos x="T4" y="T5"/>
                    </a:cxn>
                    <a:cxn ang="T11">
                      <a:pos x="T6" y="T7"/>
                    </a:cxn>
                  </a:cxnLst>
                  <a:rect l="T12" t="T13" r="T14" b="T15"/>
                  <a:pathLst>
                    <a:path w="5" h="6">
                      <a:moveTo>
                        <a:pt x="5" y="2"/>
                      </a:moveTo>
                      <a:lnTo>
                        <a:pt x="3" y="0"/>
                      </a:lnTo>
                      <a:lnTo>
                        <a:pt x="0" y="6"/>
                      </a:lnTo>
                      <a:lnTo>
                        <a:pt x="5" y="2"/>
                      </a:lnTo>
                      <a:close/>
                    </a:path>
                  </a:pathLst>
                </a:custGeom>
                <a:solidFill>
                  <a:srgbClr val="000000"/>
                </a:solidFill>
                <a:ln w="9525">
                  <a:noFill/>
                  <a:round/>
                  <a:headEnd/>
                  <a:tailEnd/>
                </a:ln>
              </p:spPr>
              <p:txBody>
                <a:bodyPr/>
                <a:lstStyle/>
                <a:p>
                  <a:endParaRPr lang="en-US" dirty="0"/>
                </a:p>
              </p:txBody>
            </p:sp>
            <p:sp>
              <p:nvSpPr>
                <p:cNvPr id="122637" name="Freeform 781"/>
                <p:cNvSpPr>
                  <a:spLocks/>
                </p:cNvSpPr>
                <p:nvPr/>
              </p:nvSpPr>
              <p:spPr bwMode="auto">
                <a:xfrm>
                  <a:off x="3201" y="811"/>
                  <a:ext cx="8" cy="3"/>
                </a:xfrm>
                <a:custGeom>
                  <a:avLst/>
                  <a:gdLst>
                    <a:gd name="T0" fmla="*/ 8 w 8"/>
                    <a:gd name="T1" fmla="*/ 2 h 3"/>
                    <a:gd name="T2" fmla="*/ 6 w 8"/>
                    <a:gd name="T3" fmla="*/ 0 h 3"/>
                    <a:gd name="T4" fmla="*/ 0 w 8"/>
                    <a:gd name="T5" fmla="*/ 3 h 3"/>
                    <a:gd name="T6" fmla="*/ 8 w 8"/>
                    <a:gd name="T7" fmla="*/ 2 h 3"/>
                    <a:gd name="T8" fmla="*/ 0 60000 65536"/>
                    <a:gd name="T9" fmla="*/ 0 60000 65536"/>
                    <a:gd name="T10" fmla="*/ 0 60000 65536"/>
                    <a:gd name="T11" fmla="*/ 0 60000 65536"/>
                    <a:gd name="T12" fmla="*/ 0 w 8"/>
                    <a:gd name="T13" fmla="*/ 0 h 3"/>
                    <a:gd name="T14" fmla="*/ 8 w 8"/>
                    <a:gd name="T15" fmla="*/ 3 h 3"/>
                  </a:gdLst>
                  <a:ahLst/>
                  <a:cxnLst>
                    <a:cxn ang="T8">
                      <a:pos x="T0" y="T1"/>
                    </a:cxn>
                    <a:cxn ang="T9">
                      <a:pos x="T2" y="T3"/>
                    </a:cxn>
                    <a:cxn ang="T10">
                      <a:pos x="T4" y="T5"/>
                    </a:cxn>
                    <a:cxn ang="T11">
                      <a:pos x="T6" y="T7"/>
                    </a:cxn>
                  </a:cxnLst>
                  <a:rect l="T12" t="T13" r="T14" b="T15"/>
                  <a:pathLst>
                    <a:path w="8" h="3">
                      <a:moveTo>
                        <a:pt x="8" y="2"/>
                      </a:moveTo>
                      <a:lnTo>
                        <a:pt x="6" y="0"/>
                      </a:lnTo>
                      <a:lnTo>
                        <a:pt x="0" y="3"/>
                      </a:lnTo>
                      <a:lnTo>
                        <a:pt x="8" y="2"/>
                      </a:lnTo>
                      <a:close/>
                    </a:path>
                  </a:pathLst>
                </a:custGeom>
                <a:solidFill>
                  <a:srgbClr val="000000"/>
                </a:solidFill>
                <a:ln w="9525">
                  <a:noFill/>
                  <a:round/>
                  <a:headEnd/>
                  <a:tailEnd/>
                </a:ln>
              </p:spPr>
              <p:txBody>
                <a:bodyPr/>
                <a:lstStyle/>
                <a:p>
                  <a:endParaRPr lang="en-US" dirty="0"/>
                </a:p>
              </p:txBody>
            </p:sp>
            <p:sp>
              <p:nvSpPr>
                <p:cNvPr id="122638" name="Freeform 782"/>
                <p:cNvSpPr>
                  <a:spLocks/>
                </p:cNvSpPr>
                <p:nvPr/>
              </p:nvSpPr>
              <p:spPr bwMode="auto">
                <a:xfrm>
                  <a:off x="3201" y="811"/>
                  <a:ext cx="8" cy="3"/>
                </a:xfrm>
                <a:custGeom>
                  <a:avLst/>
                  <a:gdLst>
                    <a:gd name="T0" fmla="*/ 8 w 8"/>
                    <a:gd name="T1" fmla="*/ 2 h 3"/>
                    <a:gd name="T2" fmla="*/ 6 w 8"/>
                    <a:gd name="T3" fmla="*/ 0 h 3"/>
                    <a:gd name="T4" fmla="*/ 0 w 8"/>
                    <a:gd name="T5" fmla="*/ 3 h 3"/>
                    <a:gd name="T6" fmla="*/ 8 w 8"/>
                    <a:gd name="T7" fmla="*/ 2 h 3"/>
                    <a:gd name="T8" fmla="*/ 0 60000 65536"/>
                    <a:gd name="T9" fmla="*/ 0 60000 65536"/>
                    <a:gd name="T10" fmla="*/ 0 60000 65536"/>
                    <a:gd name="T11" fmla="*/ 0 60000 65536"/>
                    <a:gd name="T12" fmla="*/ 0 w 8"/>
                    <a:gd name="T13" fmla="*/ 0 h 3"/>
                    <a:gd name="T14" fmla="*/ 8 w 8"/>
                    <a:gd name="T15" fmla="*/ 3 h 3"/>
                  </a:gdLst>
                  <a:ahLst/>
                  <a:cxnLst>
                    <a:cxn ang="T8">
                      <a:pos x="T0" y="T1"/>
                    </a:cxn>
                    <a:cxn ang="T9">
                      <a:pos x="T2" y="T3"/>
                    </a:cxn>
                    <a:cxn ang="T10">
                      <a:pos x="T4" y="T5"/>
                    </a:cxn>
                    <a:cxn ang="T11">
                      <a:pos x="T6" y="T7"/>
                    </a:cxn>
                  </a:cxnLst>
                  <a:rect l="T12" t="T13" r="T14" b="T15"/>
                  <a:pathLst>
                    <a:path w="8" h="3">
                      <a:moveTo>
                        <a:pt x="8" y="2"/>
                      </a:moveTo>
                      <a:lnTo>
                        <a:pt x="6" y="0"/>
                      </a:lnTo>
                      <a:lnTo>
                        <a:pt x="0" y="3"/>
                      </a:lnTo>
                      <a:lnTo>
                        <a:pt x="8" y="2"/>
                      </a:lnTo>
                      <a:close/>
                    </a:path>
                  </a:pathLst>
                </a:custGeom>
                <a:solidFill>
                  <a:srgbClr val="000000"/>
                </a:solidFill>
                <a:ln w="9525">
                  <a:noFill/>
                  <a:round/>
                  <a:headEnd/>
                  <a:tailEnd/>
                </a:ln>
              </p:spPr>
              <p:txBody>
                <a:bodyPr/>
                <a:lstStyle/>
                <a:p>
                  <a:endParaRPr lang="en-US" dirty="0"/>
                </a:p>
              </p:txBody>
            </p:sp>
            <p:sp>
              <p:nvSpPr>
                <p:cNvPr id="122639" name="Freeform 783"/>
                <p:cNvSpPr>
                  <a:spLocks/>
                </p:cNvSpPr>
                <p:nvPr/>
              </p:nvSpPr>
              <p:spPr bwMode="auto">
                <a:xfrm>
                  <a:off x="3054" y="821"/>
                  <a:ext cx="8" cy="1"/>
                </a:xfrm>
                <a:custGeom>
                  <a:avLst/>
                  <a:gdLst>
                    <a:gd name="T0" fmla="*/ 0 w 8"/>
                    <a:gd name="T1" fmla="*/ 0 h 1"/>
                    <a:gd name="T2" fmla="*/ 0 w 8"/>
                    <a:gd name="T3" fmla="*/ 1 h 1"/>
                    <a:gd name="T4" fmla="*/ 8 w 8"/>
                    <a:gd name="T5" fmla="*/ 1 h 1"/>
                    <a:gd name="T6" fmla="*/ 0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0" y="0"/>
                      </a:moveTo>
                      <a:lnTo>
                        <a:pt x="0" y="1"/>
                      </a:lnTo>
                      <a:lnTo>
                        <a:pt x="8" y="1"/>
                      </a:lnTo>
                      <a:lnTo>
                        <a:pt x="0" y="0"/>
                      </a:lnTo>
                      <a:close/>
                    </a:path>
                  </a:pathLst>
                </a:custGeom>
                <a:solidFill>
                  <a:srgbClr val="000000"/>
                </a:solidFill>
                <a:ln w="9525">
                  <a:noFill/>
                  <a:round/>
                  <a:headEnd/>
                  <a:tailEnd/>
                </a:ln>
              </p:spPr>
              <p:txBody>
                <a:bodyPr/>
                <a:lstStyle/>
                <a:p>
                  <a:endParaRPr lang="en-US" dirty="0"/>
                </a:p>
              </p:txBody>
            </p:sp>
            <p:sp>
              <p:nvSpPr>
                <p:cNvPr id="122640" name="Freeform 784"/>
                <p:cNvSpPr>
                  <a:spLocks/>
                </p:cNvSpPr>
                <p:nvPr/>
              </p:nvSpPr>
              <p:spPr bwMode="auto">
                <a:xfrm>
                  <a:off x="3074" y="786"/>
                  <a:ext cx="7" cy="5"/>
                </a:xfrm>
                <a:custGeom>
                  <a:avLst/>
                  <a:gdLst>
                    <a:gd name="T0" fmla="*/ 2 w 7"/>
                    <a:gd name="T1" fmla="*/ 0 h 5"/>
                    <a:gd name="T2" fmla="*/ 0 w 7"/>
                    <a:gd name="T3" fmla="*/ 2 h 5"/>
                    <a:gd name="T4" fmla="*/ 7 w 7"/>
                    <a:gd name="T5" fmla="*/ 5 h 5"/>
                    <a:gd name="T6" fmla="*/ 2 w 7"/>
                    <a:gd name="T7" fmla="*/ 0 h 5"/>
                    <a:gd name="T8" fmla="*/ 0 60000 65536"/>
                    <a:gd name="T9" fmla="*/ 0 60000 65536"/>
                    <a:gd name="T10" fmla="*/ 0 60000 65536"/>
                    <a:gd name="T11" fmla="*/ 0 60000 65536"/>
                    <a:gd name="T12" fmla="*/ 0 w 7"/>
                    <a:gd name="T13" fmla="*/ 0 h 5"/>
                    <a:gd name="T14" fmla="*/ 7 w 7"/>
                    <a:gd name="T15" fmla="*/ 5 h 5"/>
                  </a:gdLst>
                  <a:ahLst/>
                  <a:cxnLst>
                    <a:cxn ang="T8">
                      <a:pos x="T0" y="T1"/>
                    </a:cxn>
                    <a:cxn ang="T9">
                      <a:pos x="T2" y="T3"/>
                    </a:cxn>
                    <a:cxn ang="T10">
                      <a:pos x="T4" y="T5"/>
                    </a:cxn>
                    <a:cxn ang="T11">
                      <a:pos x="T6" y="T7"/>
                    </a:cxn>
                  </a:cxnLst>
                  <a:rect l="T12" t="T13" r="T14" b="T15"/>
                  <a:pathLst>
                    <a:path w="7" h="5">
                      <a:moveTo>
                        <a:pt x="2" y="0"/>
                      </a:moveTo>
                      <a:lnTo>
                        <a:pt x="0" y="2"/>
                      </a:lnTo>
                      <a:lnTo>
                        <a:pt x="7" y="5"/>
                      </a:lnTo>
                      <a:lnTo>
                        <a:pt x="2" y="0"/>
                      </a:lnTo>
                      <a:close/>
                    </a:path>
                  </a:pathLst>
                </a:custGeom>
                <a:solidFill>
                  <a:srgbClr val="000000"/>
                </a:solidFill>
                <a:ln w="9525">
                  <a:noFill/>
                  <a:round/>
                  <a:headEnd/>
                  <a:tailEnd/>
                </a:ln>
              </p:spPr>
              <p:txBody>
                <a:bodyPr/>
                <a:lstStyle/>
                <a:p>
                  <a:endParaRPr lang="en-US" dirty="0"/>
                </a:p>
              </p:txBody>
            </p:sp>
            <p:sp>
              <p:nvSpPr>
                <p:cNvPr id="122641" name="Freeform 785"/>
                <p:cNvSpPr>
                  <a:spLocks/>
                </p:cNvSpPr>
                <p:nvPr/>
              </p:nvSpPr>
              <p:spPr bwMode="auto">
                <a:xfrm>
                  <a:off x="3110" y="768"/>
                  <a:ext cx="3" cy="6"/>
                </a:xfrm>
                <a:custGeom>
                  <a:avLst/>
                  <a:gdLst>
                    <a:gd name="T0" fmla="*/ 2 w 3"/>
                    <a:gd name="T1" fmla="*/ 0 h 6"/>
                    <a:gd name="T2" fmla="*/ 0 w 3"/>
                    <a:gd name="T3" fmla="*/ 0 h 6"/>
                    <a:gd name="T4" fmla="*/ 3 w 3"/>
                    <a:gd name="T5" fmla="*/ 6 h 6"/>
                    <a:gd name="T6" fmla="*/ 2 w 3"/>
                    <a:gd name="T7" fmla="*/ 0 h 6"/>
                    <a:gd name="T8" fmla="*/ 0 60000 65536"/>
                    <a:gd name="T9" fmla="*/ 0 60000 65536"/>
                    <a:gd name="T10" fmla="*/ 0 60000 65536"/>
                    <a:gd name="T11" fmla="*/ 0 60000 65536"/>
                    <a:gd name="T12" fmla="*/ 0 w 3"/>
                    <a:gd name="T13" fmla="*/ 0 h 6"/>
                    <a:gd name="T14" fmla="*/ 3 w 3"/>
                    <a:gd name="T15" fmla="*/ 6 h 6"/>
                  </a:gdLst>
                  <a:ahLst/>
                  <a:cxnLst>
                    <a:cxn ang="T8">
                      <a:pos x="T0" y="T1"/>
                    </a:cxn>
                    <a:cxn ang="T9">
                      <a:pos x="T2" y="T3"/>
                    </a:cxn>
                    <a:cxn ang="T10">
                      <a:pos x="T4" y="T5"/>
                    </a:cxn>
                    <a:cxn ang="T11">
                      <a:pos x="T6" y="T7"/>
                    </a:cxn>
                  </a:cxnLst>
                  <a:rect l="T12" t="T13" r="T14" b="T15"/>
                  <a:pathLst>
                    <a:path w="3" h="6">
                      <a:moveTo>
                        <a:pt x="2" y="0"/>
                      </a:moveTo>
                      <a:lnTo>
                        <a:pt x="0" y="0"/>
                      </a:lnTo>
                      <a:lnTo>
                        <a:pt x="3" y="6"/>
                      </a:lnTo>
                      <a:lnTo>
                        <a:pt x="2" y="0"/>
                      </a:lnTo>
                      <a:close/>
                    </a:path>
                  </a:pathLst>
                </a:custGeom>
                <a:solidFill>
                  <a:srgbClr val="000000"/>
                </a:solidFill>
                <a:ln w="9525">
                  <a:noFill/>
                  <a:round/>
                  <a:headEnd/>
                  <a:tailEnd/>
                </a:ln>
              </p:spPr>
              <p:txBody>
                <a:bodyPr/>
                <a:lstStyle/>
                <a:p>
                  <a:endParaRPr lang="en-US" dirty="0"/>
                </a:p>
              </p:txBody>
            </p:sp>
            <p:sp>
              <p:nvSpPr>
                <p:cNvPr id="122642" name="Freeform 786"/>
                <p:cNvSpPr>
                  <a:spLocks/>
                </p:cNvSpPr>
                <p:nvPr/>
              </p:nvSpPr>
              <p:spPr bwMode="auto">
                <a:xfrm>
                  <a:off x="3057" y="811"/>
                  <a:ext cx="8" cy="3"/>
                </a:xfrm>
                <a:custGeom>
                  <a:avLst/>
                  <a:gdLst>
                    <a:gd name="T0" fmla="*/ 0 w 8"/>
                    <a:gd name="T1" fmla="*/ 0 h 3"/>
                    <a:gd name="T2" fmla="*/ 0 w 8"/>
                    <a:gd name="T3" fmla="*/ 2 h 3"/>
                    <a:gd name="T4" fmla="*/ 8 w 8"/>
                    <a:gd name="T5" fmla="*/ 3 h 3"/>
                    <a:gd name="T6" fmla="*/ 0 w 8"/>
                    <a:gd name="T7" fmla="*/ 0 h 3"/>
                    <a:gd name="T8" fmla="*/ 0 60000 65536"/>
                    <a:gd name="T9" fmla="*/ 0 60000 65536"/>
                    <a:gd name="T10" fmla="*/ 0 60000 65536"/>
                    <a:gd name="T11" fmla="*/ 0 60000 65536"/>
                    <a:gd name="T12" fmla="*/ 0 w 8"/>
                    <a:gd name="T13" fmla="*/ 0 h 3"/>
                    <a:gd name="T14" fmla="*/ 8 w 8"/>
                    <a:gd name="T15" fmla="*/ 3 h 3"/>
                  </a:gdLst>
                  <a:ahLst/>
                  <a:cxnLst>
                    <a:cxn ang="T8">
                      <a:pos x="T0" y="T1"/>
                    </a:cxn>
                    <a:cxn ang="T9">
                      <a:pos x="T2" y="T3"/>
                    </a:cxn>
                    <a:cxn ang="T10">
                      <a:pos x="T4" y="T5"/>
                    </a:cxn>
                    <a:cxn ang="T11">
                      <a:pos x="T6" y="T7"/>
                    </a:cxn>
                  </a:cxnLst>
                  <a:rect l="T12" t="T13" r="T14" b="T15"/>
                  <a:pathLst>
                    <a:path w="8" h="3">
                      <a:moveTo>
                        <a:pt x="0" y="0"/>
                      </a:moveTo>
                      <a:lnTo>
                        <a:pt x="0" y="2"/>
                      </a:lnTo>
                      <a:lnTo>
                        <a:pt x="8" y="3"/>
                      </a:lnTo>
                      <a:lnTo>
                        <a:pt x="0" y="0"/>
                      </a:lnTo>
                      <a:close/>
                    </a:path>
                  </a:pathLst>
                </a:custGeom>
                <a:solidFill>
                  <a:srgbClr val="000000"/>
                </a:solidFill>
                <a:ln w="9525">
                  <a:noFill/>
                  <a:round/>
                  <a:headEnd/>
                  <a:tailEnd/>
                </a:ln>
              </p:spPr>
              <p:txBody>
                <a:bodyPr/>
                <a:lstStyle/>
                <a:p>
                  <a:endParaRPr lang="en-US" dirty="0"/>
                </a:p>
              </p:txBody>
            </p:sp>
            <p:sp>
              <p:nvSpPr>
                <p:cNvPr id="122643" name="Freeform 787"/>
                <p:cNvSpPr>
                  <a:spLocks/>
                </p:cNvSpPr>
                <p:nvPr/>
              </p:nvSpPr>
              <p:spPr bwMode="auto">
                <a:xfrm>
                  <a:off x="3082" y="780"/>
                  <a:ext cx="6" cy="6"/>
                </a:xfrm>
                <a:custGeom>
                  <a:avLst/>
                  <a:gdLst>
                    <a:gd name="T0" fmla="*/ 2 w 6"/>
                    <a:gd name="T1" fmla="*/ 0 h 6"/>
                    <a:gd name="T2" fmla="*/ 0 w 6"/>
                    <a:gd name="T3" fmla="*/ 2 h 6"/>
                    <a:gd name="T4" fmla="*/ 6 w 6"/>
                    <a:gd name="T5" fmla="*/ 6 h 6"/>
                    <a:gd name="T6" fmla="*/ 2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2" y="0"/>
                      </a:moveTo>
                      <a:lnTo>
                        <a:pt x="0" y="2"/>
                      </a:lnTo>
                      <a:lnTo>
                        <a:pt x="6" y="6"/>
                      </a:lnTo>
                      <a:lnTo>
                        <a:pt x="2" y="0"/>
                      </a:lnTo>
                      <a:close/>
                    </a:path>
                  </a:pathLst>
                </a:custGeom>
                <a:solidFill>
                  <a:srgbClr val="000000"/>
                </a:solidFill>
                <a:ln w="9525">
                  <a:noFill/>
                  <a:round/>
                  <a:headEnd/>
                  <a:tailEnd/>
                </a:ln>
              </p:spPr>
              <p:txBody>
                <a:bodyPr/>
                <a:lstStyle/>
                <a:p>
                  <a:endParaRPr lang="en-US" dirty="0"/>
                </a:p>
              </p:txBody>
            </p:sp>
            <p:sp>
              <p:nvSpPr>
                <p:cNvPr id="122644" name="Freeform 788"/>
                <p:cNvSpPr>
                  <a:spLocks/>
                </p:cNvSpPr>
                <p:nvPr/>
              </p:nvSpPr>
              <p:spPr bwMode="auto">
                <a:xfrm>
                  <a:off x="3121" y="766"/>
                  <a:ext cx="2" cy="6"/>
                </a:xfrm>
                <a:custGeom>
                  <a:avLst/>
                  <a:gdLst>
                    <a:gd name="T0" fmla="*/ 2 w 2"/>
                    <a:gd name="T1" fmla="*/ 0 h 6"/>
                    <a:gd name="T2" fmla="*/ 0 w 2"/>
                    <a:gd name="T3" fmla="*/ 0 h 6"/>
                    <a:gd name="T4" fmla="*/ 2 w 2"/>
                    <a:gd name="T5" fmla="*/ 6 h 6"/>
                    <a:gd name="T6" fmla="*/ 2 w 2"/>
                    <a:gd name="T7" fmla="*/ 0 h 6"/>
                    <a:gd name="T8" fmla="*/ 0 60000 65536"/>
                    <a:gd name="T9" fmla="*/ 0 60000 65536"/>
                    <a:gd name="T10" fmla="*/ 0 60000 65536"/>
                    <a:gd name="T11" fmla="*/ 0 60000 65536"/>
                    <a:gd name="T12" fmla="*/ 0 w 2"/>
                    <a:gd name="T13" fmla="*/ 0 h 6"/>
                    <a:gd name="T14" fmla="*/ 2 w 2"/>
                    <a:gd name="T15" fmla="*/ 6 h 6"/>
                  </a:gdLst>
                  <a:ahLst/>
                  <a:cxnLst>
                    <a:cxn ang="T8">
                      <a:pos x="T0" y="T1"/>
                    </a:cxn>
                    <a:cxn ang="T9">
                      <a:pos x="T2" y="T3"/>
                    </a:cxn>
                    <a:cxn ang="T10">
                      <a:pos x="T4" y="T5"/>
                    </a:cxn>
                    <a:cxn ang="T11">
                      <a:pos x="T6" y="T7"/>
                    </a:cxn>
                  </a:cxnLst>
                  <a:rect l="T12" t="T13" r="T14" b="T15"/>
                  <a:pathLst>
                    <a:path w="2" h="6">
                      <a:moveTo>
                        <a:pt x="2" y="0"/>
                      </a:moveTo>
                      <a:lnTo>
                        <a:pt x="0" y="0"/>
                      </a:lnTo>
                      <a:lnTo>
                        <a:pt x="2" y="6"/>
                      </a:lnTo>
                      <a:lnTo>
                        <a:pt x="2" y="0"/>
                      </a:lnTo>
                      <a:close/>
                    </a:path>
                  </a:pathLst>
                </a:custGeom>
                <a:solidFill>
                  <a:srgbClr val="000000"/>
                </a:solidFill>
                <a:ln w="9525">
                  <a:noFill/>
                  <a:round/>
                  <a:headEnd/>
                  <a:tailEnd/>
                </a:ln>
              </p:spPr>
              <p:txBody>
                <a:bodyPr/>
                <a:lstStyle/>
                <a:p>
                  <a:endParaRPr lang="en-US" dirty="0"/>
                </a:p>
              </p:txBody>
            </p:sp>
            <p:sp>
              <p:nvSpPr>
                <p:cNvPr id="122645" name="Freeform 789"/>
                <p:cNvSpPr>
                  <a:spLocks/>
                </p:cNvSpPr>
                <p:nvPr/>
              </p:nvSpPr>
              <p:spPr bwMode="auto">
                <a:xfrm>
                  <a:off x="3053" y="830"/>
                  <a:ext cx="6" cy="2"/>
                </a:xfrm>
                <a:custGeom>
                  <a:avLst/>
                  <a:gdLst>
                    <a:gd name="T0" fmla="*/ 0 w 6"/>
                    <a:gd name="T1" fmla="*/ 0 h 2"/>
                    <a:gd name="T2" fmla="*/ 0 w 6"/>
                    <a:gd name="T3" fmla="*/ 2 h 2"/>
                    <a:gd name="T4" fmla="*/ 6 w 6"/>
                    <a:gd name="T5" fmla="*/ 2 h 2"/>
                    <a:gd name="T6" fmla="*/ 0 w 6"/>
                    <a:gd name="T7" fmla="*/ 0 h 2"/>
                    <a:gd name="T8" fmla="*/ 0 60000 65536"/>
                    <a:gd name="T9" fmla="*/ 0 60000 65536"/>
                    <a:gd name="T10" fmla="*/ 0 60000 65536"/>
                    <a:gd name="T11" fmla="*/ 0 60000 65536"/>
                    <a:gd name="T12" fmla="*/ 0 w 6"/>
                    <a:gd name="T13" fmla="*/ 0 h 2"/>
                    <a:gd name="T14" fmla="*/ 6 w 6"/>
                    <a:gd name="T15" fmla="*/ 2 h 2"/>
                  </a:gdLst>
                  <a:ahLst/>
                  <a:cxnLst>
                    <a:cxn ang="T8">
                      <a:pos x="T0" y="T1"/>
                    </a:cxn>
                    <a:cxn ang="T9">
                      <a:pos x="T2" y="T3"/>
                    </a:cxn>
                    <a:cxn ang="T10">
                      <a:pos x="T4" y="T5"/>
                    </a:cxn>
                    <a:cxn ang="T11">
                      <a:pos x="T6" y="T7"/>
                    </a:cxn>
                  </a:cxnLst>
                  <a:rect l="T12" t="T13" r="T14" b="T15"/>
                  <a:pathLst>
                    <a:path w="6" h="2">
                      <a:moveTo>
                        <a:pt x="0" y="0"/>
                      </a:moveTo>
                      <a:lnTo>
                        <a:pt x="0" y="2"/>
                      </a:lnTo>
                      <a:lnTo>
                        <a:pt x="6" y="2"/>
                      </a:lnTo>
                      <a:lnTo>
                        <a:pt x="0" y="0"/>
                      </a:lnTo>
                      <a:close/>
                    </a:path>
                  </a:pathLst>
                </a:custGeom>
                <a:solidFill>
                  <a:srgbClr val="000000"/>
                </a:solidFill>
                <a:ln w="9525">
                  <a:noFill/>
                  <a:round/>
                  <a:headEnd/>
                  <a:tailEnd/>
                </a:ln>
              </p:spPr>
              <p:txBody>
                <a:bodyPr/>
                <a:lstStyle/>
                <a:p>
                  <a:endParaRPr lang="en-US" dirty="0"/>
                </a:p>
              </p:txBody>
            </p:sp>
            <p:sp>
              <p:nvSpPr>
                <p:cNvPr id="122646" name="Freeform 790"/>
                <p:cNvSpPr>
                  <a:spLocks/>
                </p:cNvSpPr>
                <p:nvPr/>
              </p:nvSpPr>
              <p:spPr bwMode="auto">
                <a:xfrm>
                  <a:off x="3068" y="794"/>
                  <a:ext cx="6" cy="5"/>
                </a:xfrm>
                <a:custGeom>
                  <a:avLst/>
                  <a:gdLst>
                    <a:gd name="T0" fmla="*/ 0 w 6"/>
                    <a:gd name="T1" fmla="*/ 0 h 5"/>
                    <a:gd name="T2" fmla="*/ 0 w 6"/>
                    <a:gd name="T3" fmla="*/ 2 h 5"/>
                    <a:gd name="T4" fmla="*/ 6 w 6"/>
                    <a:gd name="T5" fmla="*/ 5 h 5"/>
                    <a:gd name="T6" fmla="*/ 0 w 6"/>
                    <a:gd name="T7" fmla="*/ 0 h 5"/>
                    <a:gd name="T8" fmla="*/ 0 60000 65536"/>
                    <a:gd name="T9" fmla="*/ 0 60000 65536"/>
                    <a:gd name="T10" fmla="*/ 0 60000 65536"/>
                    <a:gd name="T11" fmla="*/ 0 60000 65536"/>
                    <a:gd name="T12" fmla="*/ 0 w 6"/>
                    <a:gd name="T13" fmla="*/ 0 h 5"/>
                    <a:gd name="T14" fmla="*/ 6 w 6"/>
                    <a:gd name="T15" fmla="*/ 5 h 5"/>
                  </a:gdLst>
                  <a:ahLst/>
                  <a:cxnLst>
                    <a:cxn ang="T8">
                      <a:pos x="T0" y="T1"/>
                    </a:cxn>
                    <a:cxn ang="T9">
                      <a:pos x="T2" y="T3"/>
                    </a:cxn>
                    <a:cxn ang="T10">
                      <a:pos x="T4" y="T5"/>
                    </a:cxn>
                    <a:cxn ang="T11">
                      <a:pos x="T6" y="T7"/>
                    </a:cxn>
                  </a:cxnLst>
                  <a:rect l="T12" t="T13" r="T14" b="T15"/>
                  <a:pathLst>
                    <a:path w="6" h="5">
                      <a:moveTo>
                        <a:pt x="0" y="0"/>
                      </a:moveTo>
                      <a:lnTo>
                        <a:pt x="0" y="2"/>
                      </a:lnTo>
                      <a:lnTo>
                        <a:pt x="6" y="5"/>
                      </a:lnTo>
                      <a:lnTo>
                        <a:pt x="0" y="0"/>
                      </a:lnTo>
                      <a:close/>
                    </a:path>
                  </a:pathLst>
                </a:custGeom>
                <a:solidFill>
                  <a:srgbClr val="000000"/>
                </a:solidFill>
                <a:ln w="9525">
                  <a:noFill/>
                  <a:round/>
                  <a:headEnd/>
                  <a:tailEnd/>
                </a:ln>
              </p:spPr>
              <p:txBody>
                <a:bodyPr/>
                <a:lstStyle/>
                <a:p>
                  <a:endParaRPr lang="en-US" dirty="0"/>
                </a:p>
              </p:txBody>
            </p:sp>
            <p:sp>
              <p:nvSpPr>
                <p:cNvPr id="122647" name="Freeform 791"/>
                <p:cNvSpPr>
                  <a:spLocks/>
                </p:cNvSpPr>
                <p:nvPr/>
              </p:nvSpPr>
              <p:spPr bwMode="auto">
                <a:xfrm>
                  <a:off x="3101" y="771"/>
                  <a:ext cx="3" cy="6"/>
                </a:xfrm>
                <a:custGeom>
                  <a:avLst/>
                  <a:gdLst>
                    <a:gd name="T0" fmla="*/ 1 w 3"/>
                    <a:gd name="T1" fmla="*/ 0 h 6"/>
                    <a:gd name="T2" fmla="*/ 0 w 3"/>
                    <a:gd name="T3" fmla="*/ 0 h 6"/>
                    <a:gd name="T4" fmla="*/ 3 w 3"/>
                    <a:gd name="T5" fmla="*/ 6 h 6"/>
                    <a:gd name="T6" fmla="*/ 1 w 3"/>
                    <a:gd name="T7" fmla="*/ 0 h 6"/>
                    <a:gd name="T8" fmla="*/ 0 60000 65536"/>
                    <a:gd name="T9" fmla="*/ 0 60000 65536"/>
                    <a:gd name="T10" fmla="*/ 0 60000 65536"/>
                    <a:gd name="T11" fmla="*/ 0 60000 65536"/>
                    <a:gd name="T12" fmla="*/ 0 w 3"/>
                    <a:gd name="T13" fmla="*/ 0 h 6"/>
                    <a:gd name="T14" fmla="*/ 3 w 3"/>
                    <a:gd name="T15" fmla="*/ 6 h 6"/>
                  </a:gdLst>
                  <a:ahLst/>
                  <a:cxnLst>
                    <a:cxn ang="T8">
                      <a:pos x="T0" y="T1"/>
                    </a:cxn>
                    <a:cxn ang="T9">
                      <a:pos x="T2" y="T3"/>
                    </a:cxn>
                    <a:cxn ang="T10">
                      <a:pos x="T4" y="T5"/>
                    </a:cxn>
                    <a:cxn ang="T11">
                      <a:pos x="T6" y="T7"/>
                    </a:cxn>
                  </a:cxnLst>
                  <a:rect l="T12" t="T13" r="T14" b="T15"/>
                  <a:pathLst>
                    <a:path w="3" h="6">
                      <a:moveTo>
                        <a:pt x="1" y="0"/>
                      </a:moveTo>
                      <a:lnTo>
                        <a:pt x="0" y="0"/>
                      </a:lnTo>
                      <a:lnTo>
                        <a:pt x="3" y="6"/>
                      </a:lnTo>
                      <a:lnTo>
                        <a:pt x="1" y="0"/>
                      </a:lnTo>
                      <a:close/>
                    </a:path>
                  </a:pathLst>
                </a:custGeom>
                <a:solidFill>
                  <a:srgbClr val="000000"/>
                </a:solidFill>
                <a:ln w="9525">
                  <a:noFill/>
                  <a:round/>
                  <a:headEnd/>
                  <a:tailEnd/>
                </a:ln>
              </p:spPr>
              <p:txBody>
                <a:bodyPr/>
                <a:lstStyle/>
                <a:p>
                  <a:endParaRPr lang="en-US" dirty="0"/>
                </a:p>
              </p:txBody>
            </p:sp>
            <p:sp>
              <p:nvSpPr>
                <p:cNvPr id="122648" name="Freeform 792"/>
                <p:cNvSpPr>
                  <a:spLocks/>
                </p:cNvSpPr>
                <p:nvPr/>
              </p:nvSpPr>
              <p:spPr bwMode="auto">
                <a:xfrm>
                  <a:off x="3110" y="908"/>
                  <a:ext cx="3" cy="6"/>
                </a:xfrm>
                <a:custGeom>
                  <a:avLst/>
                  <a:gdLst>
                    <a:gd name="T0" fmla="*/ 0 w 3"/>
                    <a:gd name="T1" fmla="*/ 6 h 6"/>
                    <a:gd name="T2" fmla="*/ 3 w 3"/>
                    <a:gd name="T3" fmla="*/ 6 h 6"/>
                    <a:gd name="T4" fmla="*/ 3 w 3"/>
                    <a:gd name="T5" fmla="*/ 0 h 6"/>
                    <a:gd name="T6" fmla="*/ 0 w 3"/>
                    <a:gd name="T7" fmla="*/ 6 h 6"/>
                    <a:gd name="T8" fmla="*/ 0 60000 65536"/>
                    <a:gd name="T9" fmla="*/ 0 60000 65536"/>
                    <a:gd name="T10" fmla="*/ 0 60000 65536"/>
                    <a:gd name="T11" fmla="*/ 0 60000 65536"/>
                    <a:gd name="T12" fmla="*/ 0 w 3"/>
                    <a:gd name="T13" fmla="*/ 0 h 6"/>
                    <a:gd name="T14" fmla="*/ 3 w 3"/>
                    <a:gd name="T15" fmla="*/ 6 h 6"/>
                  </a:gdLst>
                  <a:ahLst/>
                  <a:cxnLst>
                    <a:cxn ang="T8">
                      <a:pos x="T0" y="T1"/>
                    </a:cxn>
                    <a:cxn ang="T9">
                      <a:pos x="T2" y="T3"/>
                    </a:cxn>
                    <a:cxn ang="T10">
                      <a:pos x="T4" y="T5"/>
                    </a:cxn>
                    <a:cxn ang="T11">
                      <a:pos x="T6" y="T7"/>
                    </a:cxn>
                  </a:cxnLst>
                  <a:rect l="T12" t="T13" r="T14" b="T15"/>
                  <a:pathLst>
                    <a:path w="3" h="6">
                      <a:moveTo>
                        <a:pt x="0" y="6"/>
                      </a:moveTo>
                      <a:lnTo>
                        <a:pt x="3" y="6"/>
                      </a:lnTo>
                      <a:lnTo>
                        <a:pt x="3" y="0"/>
                      </a:lnTo>
                      <a:lnTo>
                        <a:pt x="0" y="6"/>
                      </a:lnTo>
                      <a:close/>
                    </a:path>
                  </a:pathLst>
                </a:custGeom>
                <a:solidFill>
                  <a:srgbClr val="000000"/>
                </a:solidFill>
                <a:ln w="9525">
                  <a:noFill/>
                  <a:round/>
                  <a:headEnd/>
                  <a:tailEnd/>
                </a:ln>
              </p:spPr>
              <p:txBody>
                <a:bodyPr/>
                <a:lstStyle/>
                <a:p>
                  <a:endParaRPr lang="en-US" dirty="0"/>
                </a:p>
              </p:txBody>
            </p:sp>
            <p:sp>
              <p:nvSpPr>
                <p:cNvPr id="122649" name="Freeform 793"/>
                <p:cNvSpPr>
                  <a:spLocks/>
                </p:cNvSpPr>
                <p:nvPr/>
              </p:nvSpPr>
              <p:spPr bwMode="auto">
                <a:xfrm>
                  <a:off x="3074" y="889"/>
                  <a:ext cx="7" cy="7"/>
                </a:xfrm>
                <a:custGeom>
                  <a:avLst/>
                  <a:gdLst>
                    <a:gd name="T0" fmla="*/ 0 w 7"/>
                    <a:gd name="T1" fmla="*/ 5 h 7"/>
                    <a:gd name="T2" fmla="*/ 2 w 7"/>
                    <a:gd name="T3" fmla="*/ 7 h 7"/>
                    <a:gd name="T4" fmla="*/ 7 w 7"/>
                    <a:gd name="T5" fmla="*/ 0 h 7"/>
                    <a:gd name="T6" fmla="*/ 0 w 7"/>
                    <a:gd name="T7" fmla="*/ 5 h 7"/>
                    <a:gd name="T8" fmla="*/ 0 60000 65536"/>
                    <a:gd name="T9" fmla="*/ 0 60000 65536"/>
                    <a:gd name="T10" fmla="*/ 0 60000 65536"/>
                    <a:gd name="T11" fmla="*/ 0 60000 65536"/>
                    <a:gd name="T12" fmla="*/ 0 w 7"/>
                    <a:gd name="T13" fmla="*/ 0 h 7"/>
                    <a:gd name="T14" fmla="*/ 7 w 7"/>
                    <a:gd name="T15" fmla="*/ 7 h 7"/>
                  </a:gdLst>
                  <a:ahLst/>
                  <a:cxnLst>
                    <a:cxn ang="T8">
                      <a:pos x="T0" y="T1"/>
                    </a:cxn>
                    <a:cxn ang="T9">
                      <a:pos x="T2" y="T3"/>
                    </a:cxn>
                    <a:cxn ang="T10">
                      <a:pos x="T4" y="T5"/>
                    </a:cxn>
                    <a:cxn ang="T11">
                      <a:pos x="T6" y="T7"/>
                    </a:cxn>
                  </a:cxnLst>
                  <a:rect l="T12" t="T13" r="T14" b="T15"/>
                  <a:pathLst>
                    <a:path w="7" h="7">
                      <a:moveTo>
                        <a:pt x="0" y="5"/>
                      </a:moveTo>
                      <a:lnTo>
                        <a:pt x="2" y="7"/>
                      </a:lnTo>
                      <a:lnTo>
                        <a:pt x="7" y="0"/>
                      </a:lnTo>
                      <a:lnTo>
                        <a:pt x="0" y="5"/>
                      </a:lnTo>
                      <a:close/>
                    </a:path>
                  </a:pathLst>
                </a:custGeom>
                <a:solidFill>
                  <a:srgbClr val="000000"/>
                </a:solidFill>
                <a:ln w="9525">
                  <a:noFill/>
                  <a:round/>
                  <a:headEnd/>
                  <a:tailEnd/>
                </a:ln>
              </p:spPr>
              <p:txBody>
                <a:bodyPr/>
                <a:lstStyle/>
                <a:p>
                  <a:endParaRPr lang="en-US" dirty="0"/>
                </a:p>
              </p:txBody>
            </p:sp>
            <p:sp>
              <p:nvSpPr>
                <p:cNvPr id="122650" name="Freeform 794"/>
                <p:cNvSpPr>
                  <a:spLocks/>
                </p:cNvSpPr>
                <p:nvPr/>
              </p:nvSpPr>
              <p:spPr bwMode="auto">
                <a:xfrm>
                  <a:off x="3054" y="858"/>
                  <a:ext cx="8" cy="3"/>
                </a:xfrm>
                <a:custGeom>
                  <a:avLst/>
                  <a:gdLst>
                    <a:gd name="T0" fmla="*/ 0 w 8"/>
                    <a:gd name="T1" fmla="*/ 2 h 3"/>
                    <a:gd name="T2" fmla="*/ 0 w 8"/>
                    <a:gd name="T3" fmla="*/ 3 h 3"/>
                    <a:gd name="T4" fmla="*/ 8 w 8"/>
                    <a:gd name="T5" fmla="*/ 0 h 3"/>
                    <a:gd name="T6" fmla="*/ 0 w 8"/>
                    <a:gd name="T7" fmla="*/ 2 h 3"/>
                    <a:gd name="T8" fmla="*/ 0 60000 65536"/>
                    <a:gd name="T9" fmla="*/ 0 60000 65536"/>
                    <a:gd name="T10" fmla="*/ 0 60000 65536"/>
                    <a:gd name="T11" fmla="*/ 0 60000 65536"/>
                    <a:gd name="T12" fmla="*/ 0 w 8"/>
                    <a:gd name="T13" fmla="*/ 0 h 3"/>
                    <a:gd name="T14" fmla="*/ 8 w 8"/>
                    <a:gd name="T15" fmla="*/ 3 h 3"/>
                  </a:gdLst>
                  <a:ahLst/>
                  <a:cxnLst>
                    <a:cxn ang="T8">
                      <a:pos x="T0" y="T1"/>
                    </a:cxn>
                    <a:cxn ang="T9">
                      <a:pos x="T2" y="T3"/>
                    </a:cxn>
                    <a:cxn ang="T10">
                      <a:pos x="T4" y="T5"/>
                    </a:cxn>
                    <a:cxn ang="T11">
                      <a:pos x="T6" y="T7"/>
                    </a:cxn>
                  </a:cxnLst>
                  <a:rect l="T12" t="T13" r="T14" b="T15"/>
                  <a:pathLst>
                    <a:path w="8" h="3">
                      <a:moveTo>
                        <a:pt x="0" y="2"/>
                      </a:moveTo>
                      <a:lnTo>
                        <a:pt x="0" y="3"/>
                      </a:lnTo>
                      <a:lnTo>
                        <a:pt x="8" y="0"/>
                      </a:lnTo>
                      <a:lnTo>
                        <a:pt x="0" y="2"/>
                      </a:lnTo>
                      <a:close/>
                    </a:path>
                  </a:pathLst>
                </a:custGeom>
                <a:solidFill>
                  <a:srgbClr val="000000"/>
                </a:solidFill>
                <a:ln w="9525">
                  <a:noFill/>
                  <a:round/>
                  <a:headEnd/>
                  <a:tailEnd/>
                </a:ln>
              </p:spPr>
              <p:txBody>
                <a:bodyPr/>
                <a:lstStyle/>
                <a:p>
                  <a:endParaRPr lang="en-US" dirty="0"/>
                </a:p>
              </p:txBody>
            </p:sp>
            <p:sp>
              <p:nvSpPr>
                <p:cNvPr id="122651" name="Freeform 795"/>
                <p:cNvSpPr>
                  <a:spLocks/>
                </p:cNvSpPr>
                <p:nvPr/>
              </p:nvSpPr>
              <p:spPr bwMode="auto">
                <a:xfrm>
                  <a:off x="3101" y="905"/>
                  <a:ext cx="3" cy="6"/>
                </a:xfrm>
                <a:custGeom>
                  <a:avLst/>
                  <a:gdLst>
                    <a:gd name="T0" fmla="*/ 0 w 3"/>
                    <a:gd name="T1" fmla="*/ 6 h 6"/>
                    <a:gd name="T2" fmla="*/ 1 w 3"/>
                    <a:gd name="T3" fmla="*/ 6 h 6"/>
                    <a:gd name="T4" fmla="*/ 3 w 3"/>
                    <a:gd name="T5" fmla="*/ 0 h 6"/>
                    <a:gd name="T6" fmla="*/ 0 w 3"/>
                    <a:gd name="T7" fmla="*/ 6 h 6"/>
                    <a:gd name="T8" fmla="*/ 0 60000 65536"/>
                    <a:gd name="T9" fmla="*/ 0 60000 65536"/>
                    <a:gd name="T10" fmla="*/ 0 60000 65536"/>
                    <a:gd name="T11" fmla="*/ 0 60000 65536"/>
                    <a:gd name="T12" fmla="*/ 0 w 3"/>
                    <a:gd name="T13" fmla="*/ 0 h 6"/>
                    <a:gd name="T14" fmla="*/ 3 w 3"/>
                    <a:gd name="T15" fmla="*/ 6 h 6"/>
                  </a:gdLst>
                  <a:ahLst/>
                  <a:cxnLst>
                    <a:cxn ang="T8">
                      <a:pos x="T0" y="T1"/>
                    </a:cxn>
                    <a:cxn ang="T9">
                      <a:pos x="T2" y="T3"/>
                    </a:cxn>
                    <a:cxn ang="T10">
                      <a:pos x="T4" y="T5"/>
                    </a:cxn>
                    <a:cxn ang="T11">
                      <a:pos x="T6" y="T7"/>
                    </a:cxn>
                  </a:cxnLst>
                  <a:rect l="T12" t="T13" r="T14" b="T15"/>
                  <a:pathLst>
                    <a:path w="3" h="6">
                      <a:moveTo>
                        <a:pt x="0" y="6"/>
                      </a:moveTo>
                      <a:lnTo>
                        <a:pt x="1" y="6"/>
                      </a:lnTo>
                      <a:lnTo>
                        <a:pt x="3" y="0"/>
                      </a:lnTo>
                      <a:lnTo>
                        <a:pt x="0" y="6"/>
                      </a:lnTo>
                      <a:close/>
                    </a:path>
                  </a:pathLst>
                </a:custGeom>
                <a:solidFill>
                  <a:srgbClr val="000000"/>
                </a:solidFill>
                <a:ln w="9525">
                  <a:noFill/>
                  <a:round/>
                  <a:headEnd/>
                  <a:tailEnd/>
                </a:ln>
              </p:spPr>
              <p:txBody>
                <a:bodyPr/>
                <a:lstStyle/>
                <a:p>
                  <a:endParaRPr lang="en-US" dirty="0"/>
                </a:p>
              </p:txBody>
            </p:sp>
            <p:sp>
              <p:nvSpPr>
                <p:cNvPr id="122652" name="Freeform 796"/>
                <p:cNvSpPr>
                  <a:spLocks/>
                </p:cNvSpPr>
                <p:nvPr/>
              </p:nvSpPr>
              <p:spPr bwMode="auto">
                <a:xfrm>
                  <a:off x="3068" y="883"/>
                  <a:ext cx="6" cy="5"/>
                </a:xfrm>
                <a:custGeom>
                  <a:avLst/>
                  <a:gdLst>
                    <a:gd name="T0" fmla="*/ 0 w 6"/>
                    <a:gd name="T1" fmla="*/ 3 h 5"/>
                    <a:gd name="T2" fmla="*/ 0 w 6"/>
                    <a:gd name="T3" fmla="*/ 5 h 5"/>
                    <a:gd name="T4" fmla="*/ 6 w 6"/>
                    <a:gd name="T5" fmla="*/ 0 h 5"/>
                    <a:gd name="T6" fmla="*/ 0 w 6"/>
                    <a:gd name="T7" fmla="*/ 3 h 5"/>
                    <a:gd name="T8" fmla="*/ 0 60000 65536"/>
                    <a:gd name="T9" fmla="*/ 0 60000 65536"/>
                    <a:gd name="T10" fmla="*/ 0 60000 65536"/>
                    <a:gd name="T11" fmla="*/ 0 60000 65536"/>
                    <a:gd name="T12" fmla="*/ 0 w 6"/>
                    <a:gd name="T13" fmla="*/ 0 h 5"/>
                    <a:gd name="T14" fmla="*/ 6 w 6"/>
                    <a:gd name="T15" fmla="*/ 5 h 5"/>
                  </a:gdLst>
                  <a:ahLst/>
                  <a:cxnLst>
                    <a:cxn ang="T8">
                      <a:pos x="T0" y="T1"/>
                    </a:cxn>
                    <a:cxn ang="T9">
                      <a:pos x="T2" y="T3"/>
                    </a:cxn>
                    <a:cxn ang="T10">
                      <a:pos x="T4" y="T5"/>
                    </a:cxn>
                    <a:cxn ang="T11">
                      <a:pos x="T6" y="T7"/>
                    </a:cxn>
                  </a:cxnLst>
                  <a:rect l="T12" t="T13" r="T14" b="T15"/>
                  <a:pathLst>
                    <a:path w="6" h="5">
                      <a:moveTo>
                        <a:pt x="0" y="3"/>
                      </a:moveTo>
                      <a:lnTo>
                        <a:pt x="0" y="5"/>
                      </a:lnTo>
                      <a:lnTo>
                        <a:pt x="6" y="0"/>
                      </a:lnTo>
                      <a:lnTo>
                        <a:pt x="0" y="3"/>
                      </a:lnTo>
                      <a:close/>
                    </a:path>
                  </a:pathLst>
                </a:custGeom>
                <a:solidFill>
                  <a:srgbClr val="000000"/>
                </a:solidFill>
                <a:ln w="9525">
                  <a:noFill/>
                  <a:round/>
                  <a:headEnd/>
                  <a:tailEnd/>
                </a:ln>
              </p:spPr>
              <p:txBody>
                <a:bodyPr/>
                <a:lstStyle/>
                <a:p>
                  <a:endParaRPr lang="en-US" dirty="0"/>
                </a:p>
              </p:txBody>
            </p:sp>
            <p:sp>
              <p:nvSpPr>
                <p:cNvPr id="122653" name="Freeform 797"/>
                <p:cNvSpPr>
                  <a:spLocks/>
                </p:cNvSpPr>
                <p:nvPr/>
              </p:nvSpPr>
              <p:spPr bwMode="auto">
                <a:xfrm>
                  <a:off x="3053" y="850"/>
                  <a:ext cx="6" cy="2"/>
                </a:xfrm>
                <a:custGeom>
                  <a:avLst/>
                  <a:gdLst>
                    <a:gd name="T0" fmla="*/ 0 w 6"/>
                    <a:gd name="T1" fmla="*/ 0 h 2"/>
                    <a:gd name="T2" fmla="*/ 0 w 6"/>
                    <a:gd name="T3" fmla="*/ 2 h 2"/>
                    <a:gd name="T4" fmla="*/ 6 w 6"/>
                    <a:gd name="T5" fmla="*/ 0 h 2"/>
                    <a:gd name="T6" fmla="*/ 0 w 6"/>
                    <a:gd name="T7" fmla="*/ 0 h 2"/>
                    <a:gd name="T8" fmla="*/ 0 60000 65536"/>
                    <a:gd name="T9" fmla="*/ 0 60000 65536"/>
                    <a:gd name="T10" fmla="*/ 0 60000 65536"/>
                    <a:gd name="T11" fmla="*/ 0 60000 65536"/>
                    <a:gd name="T12" fmla="*/ 0 w 6"/>
                    <a:gd name="T13" fmla="*/ 0 h 2"/>
                    <a:gd name="T14" fmla="*/ 6 w 6"/>
                    <a:gd name="T15" fmla="*/ 2 h 2"/>
                  </a:gdLst>
                  <a:ahLst/>
                  <a:cxnLst>
                    <a:cxn ang="T8">
                      <a:pos x="T0" y="T1"/>
                    </a:cxn>
                    <a:cxn ang="T9">
                      <a:pos x="T2" y="T3"/>
                    </a:cxn>
                    <a:cxn ang="T10">
                      <a:pos x="T4" y="T5"/>
                    </a:cxn>
                    <a:cxn ang="T11">
                      <a:pos x="T6" y="T7"/>
                    </a:cxn>
                  </a:cxnLst>
                  <a:rect l="T12" t="T13" r="T14" b="T15"/>
                  <a:pathLst>
                    <a:path w="6" h="2">
                      <a:moveTo>
                        <a:pt x="0" y="0"/>
                      </a:moveTo>
                      <a:lnTo>
                        <a:pt x="0" y="2"/>
                      </a:lnTo>
                      <a:lnTo>
                        <a:pt x="6" y="0"/>
                      </a:lnTo>
                      <a:lnTo>
                        <a:pt x="0" y="0"/>
                      </a:lnTo>
                      <a:close/>
                    </a:path>
                  </a:pathLst>
                </a:custGeom>
                <a:solidFill>
                  <a:srgbClr val="000000"/>
                </a:solidFill>
                <a:ln w="9525">
                  <a:noFill/>
                  <a:round/>
                  <a:headEnd/>
                  <a:tailEnd/>
                </a:ln>
              </p:spPr>
              <p:txBody>
                <a:bodyPr/>
                <a:lstStyle/>
                <a:p>
                  <a:endParaRPr lang="en-US" dirty="0"/>
                </a:p>
              </p:txBody>
            </p:sp>
            <p:sp>
              <p:nvSpPr>
                <p:cNvPr id="122654" name="Freeform 798"/>
                <p:cNvSpPr>
                  <a:spLocks/>
                </p:cNvSpPr>
                <p:nvPr/>
              </p:nvSpPr>
              <p:spPr bwMode="auto">
                <a:xfrm>
                  <a:off x="3121" y="910"/>
                  <a:ext cx="2" cy="6"/>
                </a:xfrm>
                <a:custGeom>
                  <a:avLst/>
                  <a:gdLst>
                    <a:gd name="T0" fmla="*/ 0 w 2"/>
                    <a:gd name="T1" fmla="*/ 6 h 6"/>
                    <a:gd name="T2" fmla="*/ 2 w 2"/>
                    <a:gd name="T3" fmla="*/ 6 h 6"/>
                    <a:gd name="T4" fmla="*/ 2 w 2"/>
                    <a:gd name="T5" fmla="*/ 0 h 6"/>
                    <a:gd name="T6" fmla="*/ 0 w 2"/>
                    <a:gd name="T7" fmla="*/ 6 h 6"/>
                    <a:gd name="T8" fmla="*/ 0 60000 65536"/>
                    <a:gd name="T9" fmla="*/ 0 60000 65536"/>
                    <a:gd name="T10" fmla="*/ 0 60000 65536"/>
                    <a:gd name="T11" fmla="*/ 0 60000 65536"/>
                    <a:gd name="T12" fmla="*/ 0 w 2"/>
                    <a:gd name="T13" fmla="*/ 0 h 6"/>
                    <a:gd name="T14" fmla="*/ 2 w 2"/>
                    <a:gd name="T15" fmla="*/ 6 h 6"/>
                  </a:gdLst>
                  <a:ahLst/>
                  <a:cxnLst>
                    <a:cxn ang="T8">
                      <a:pos x="T0" y="T1"/>
                    </a:cxn>
                    <a:cxn ang="T9">
                      <a:pos x="T2" y="T3"/>
                    </a:cxn>
                    <a:cxn ang="T10">
                      <a:pos x="T4" y="T5"/>
                    </a:cxn>
                    <a:cxn ang="T11">
                      <a:pos x="T6" y="T7"/>
                    </a:cxn>
                  </a:cxnLst>
                  <a:rect l="T12" t="T13" r="T14" b="T15"/>
                  <a:pathLst>
                    <a:path w="2" h="6">
                      <a:moveTo>
                        <a:pt x="0" y="6"/>
                      </a:moveTo>
                      <a:lnTo>
                        <a:pt x="2" y="6"/>
                      </a:lnTo>
                      <a:lnTo>
                        <a:pt x="2" y="0"/>
                      </a:lnTo>
                      <a:lnTo>
                        <a:pt x="0" y="6"/>
                      </a:lnTo>
                      <a:close/>
                    </a:path>
                  </a:pathLst>
                </a:custGeom>
                <a:solidFill>
                  <a:srgbClr val="000000"/>
                </a:solidFill>
                <a:ln w="9525">
                  <a:noFill/>
                  <a:round/>
                  <a:headEnd/>
                  <a:tailEnd/>
                </a:ln>
              </p:spPr>
              <p:txBody>
                <a:bodyPr/>
                <a:lstStyle/>
                <a:p>
                  <a:endParaRPr lang="en-US" dirty="0"/>
                </a:p>
              </p:txBody>
            </p:sp>
            <p:sp>
              <p:nvSpPr>
                <p:cNvPr id="122655" name="Freeform 799"/>
                <p:cNvSpPr>
                  <a:spLocks/>
                </p:cNvSpPr>
                <p:nvPr/>
              </p:nvSpPr>
              <p:spPr bwMode="auto">
                <a:xfrm>
                  <a:off x="3082" y="896"/>
                  <a:ext cx="6" cy="6"/>
                </a:xfrm>
                <a:custGeom>
                  <a:avLst/>
                  <a:gdLst>
                    <a:gd name="T0" fmla="*/ 0 w 6"/>
                    <a:gd name="T1" fmla="*/ 4 h 6"/>
                    <a:gd name="T2" fmla="*/ 2 w 6"/>
                    <a:gd name="T3" fmla="*/ 6 h 6"/>
                    <a:gd name="T4" fmla="*/ 6 w 6"/>
                    <a:gd name="T5" fmla="*/ 0 h 6"/>
                    <a:gd name="T6" fmla="*/ 0 w 6"/>
                    <a:gd name="T7" fmla="*/ 4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4"/>
                      </a:moveTo>
                      <a:lnTo>
                        <a:pt x="2" y="6"/>
                      </a:lnTo>
                      <a:lnTo>
                        <a:pt x="6" y="0"/>
                      </a:lnTo>
                      <a:lnTo>
                        <a:pt x="0" y="4"/>
                      </a:lnTo>
                      <a:close/>
                    </a:path>
                  </a:pathLst>
                </a:custGeom>
                <a:solidFill>
                  <a:srgbClr val="000000"/>
                </a:solidFill>
                <a:ln w="9525">
                  <a:noFill/>
                  <a:round/>
                  <a:headEnd/>
                  <a:tailEnd/>
                </a:ln>
              </p:spPr>
              <p:txBody>
                <a:bodyPr/>
                <a:lstStyle/>
                <a:p>
                  <a:endParaRPr lang="en-US" dirty="0"/>
                </a:p>
              </p:txBody>
            </p:sp>
            <p:sp>
              <p:nvSpPr>
                <p:cNvPr id="122656" name="Freeform 800"/>
                <p:cNvSpPr>
                  <a:spLocks/>
                </p:cNvSpPr>
                <p:nvPr/>
              </p:nvSpPr>
              <p:spPr bwMode="auto">
                <a:xfrm>
                  <a:off x="3057" y="867"/>
                  <a:ext cx="8" cy="4"/>
                </a:xfrm>
                <a:custGeom>
                  <a:avLst/>
                  <a:gdLst>
                    <a:gd name="T0" fmla="*/ 0 w 8"/>
                    <a:gd name="T1" fmla="*/ 2 h 4"/>
                    <a:gd name="T2" fmla="*/ 0 w 8"/>
                    <a:gd name="T3" fmla="*/ 4 h 4"/>
                    <a:gd name="T4" fmla="*/ 8 w 8"/>
                    <a:gd name="T5" fmla="*/ 0 h 4"/>
                    <a:gd name="T6" fmla="*/ 0 w 8"/>
                    <a:gd name="T7" fmla="*/ 2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2"/>
                      </a:moveTo>
                      <a:lnTo>
                        <a:pt x="0" y="4"/>
                      </a:lnTo>
                      <a:lnTo>
                        <a:pt x="8" y="0"/>
                      </a:lnTo>
                      <a:lnTo>
                        <a:pt x="0" y="2"/>
                      </a:lnTo>
                      <a:close/>
                    </a:path>
                  </a:pathLst>
                </a:custGeom>
                <a:solidFill>
                  <a:srgbClr val="000000"/>
                </a:solidFill>
                <a:ln w="9525">
                  <a:noFill/>
                  <a:round/>
                  <a:headEnd/>
                  <a:tailEnd/>
                </a:ln>
              </p:spPr>
              <p:txBody>
                <a:bodyPr/>
                <a:lstStyle/>
                <a:p>
                  <a:endParaRPr lang="en-US" dirty="0"/>
                </a:p>
              </p:txBody>
            </p:sp>
            <p:sp>
              <p:nvSpPr>
                <p:cNvPr id="122657" name="Freeform 801"/>
                <p:cNvSpPr>
                  <a:spLocks/>
                </p:cNvSpPr>
                <p:nvPr/>
              </p:nvSpPr>
              <p:spPr bwMode="auto">
                <a:xfrm>
                  <a:off x="3204" y="858"/>
                  <a:ext cx="8" cy="3"/>
                </a:xfrm>
                <a:custGeom>
                  <a:avLst/>
                  <a:gdLst>
                    <a:gd name="T0" fmla="*/ 6 w 8"/>
                    <a:gd name="T1" fmla="*/ 3 h 3"/>
                    <a:gd name="T2" fmla="*/ 8 w 8"/>
                    <a:gd name="T3" fmla="*/ 2 h 3"/>
                    <a:gd name="T4" fmla="*/ 0 w 8"/>
                    <a:gd name="T5" fmla="*/ 0 h 3"/>
                    <a:gd name="T6" fmla="*/ 6 w 8"/>
                    <a:gd name="T7" fmla="*/ 3 h 3"/>
                    <a:gd name="T8" fmla="*/ 0 60000 65536"/>
                    <a:gd name="T9" fmla="*/ 0 60000 65536"/>
                    <a:gd name="T10" fmla="*/ 0 60000 65536"/>
                    <a:gd name="T11" fmla="*/ 0 60000 65536"/>
                    <a:gd name="T12" fmla="*/ 0 w 8"/>
                    <a:gd name="T13" fmla="*/ 0 h 3"/>
                    <a:gd name="T14" fmla="*/ 8 w 8"/>
                    <a:gd name="T15" fmla="*/ 3 h 3"/>
                  </a:gdLst>
                  <a:ahLst/>
                  <a:cxnLst>
                    <a:cxn ang="T8">
                      <a:pos x="T0" y="T1"/>
                    </a:cxn>
                    <a:cxn ang="T9">
                      <a:pos x="T2" y="T3"/>
                    </a:cxn>
                    <a:cxn ang="T10">
                      <a:pos x="T4" y="T5"/>
                    </a:cxn>
                    <a:cxn ang="T11">
                      <a:pos x="T6" y="T7"/>
                    </a:cxn>
                  </a:cxnLst>
                  <a:rect l="T12" t="T13" r="T14" b="T15"/>
                  <a:pathLst>
                    <a:path w="8" h="3">
                      <a:moveTo>
                        <a:pt x="6" y="3"/>
                      </a:moveTo>
                      <a:lnTo>
                        <a:pt x="8" y="2"/>
                      </a:lnTo>
                      <a:lnTo>
                        <a:pt x="0" y="0"/>
                      </a:lnTo>
                      <a:lnTo>
                        <a:pt x="6" y="3"/>
                      </a:lnTo>
                      <a:close/>
                    </a:path>
                  </a:pathLst>
                </a:custGeom>
                <a:solidFill>
                  <a:srgbClr val="000000"/>
                </a:solidFill>
                <a:ln w="9525">
                  <a:noFill/>
                  <a:round/>
                  <a:headEnd/>
                  <a:tailEnd/>
                </a:ln>
              </p:spPr>
              <p:txBody>
                <a:bodyPr/>
                <a:lstStyle/>
                <a:p>
                  <a:endParaRPr lang="en-US" dirty="0"/>
                </a:p>
              </p:txBody>
            </p:sp>
            <p:sp>
              <p:nvSpPr>
                <p:cNvPr id="122658" name="Freeform 802"/>
                <p:cNvSpPr>
                  <a:spLocks/>
                </p:cNvSpPr>
                <p:nvPr/>
              </p:nvSpPr>
              <p:spPr bwMode="auto">
                <a:xfrm>
                  <a:off x="3185" y="889"/>
                  <a:ext cx="5" cy="7"/>
                </a:xfrm>
                <a:custGeom>
                  <a:avLst/>
                  <a:gdLst>
                    <a:gd name="T0" fmla="*/ 5 w 5"/>
                    <a:gd name="T1" fmla="*/ 7 h 7"/>
                    <a:gd name="T2" fmla="*/ 5 w 5"/>
                    <a:gd name="T3" fmla="*/ 5 h 7"/>
                    <a:gd name="T4" fmla="*/ 0 w 5"/>
                    <a:gd name="T5" fmla="*/ 0 h 7"/>
                    <a:gd name="T6" fmla="*/ 5 w 5"/>
                    <a:gd name="T7" fmla="*/ 7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5" y="7"/>
                      </a:moveTo>
                      <a:lnTo>
                        <a:pt x="5" y="5"/>
                      </a:lnTo>
                      <a:lnTo>
                        <a:pt x="0" y="0"/>
                      </a:lnTo>
                      <a:lnTo>
                        <a:pt x="5" y="7"/>
                      </a:lnTo>
                      <a:close/>
                    </a:path>
                  </a:pathLst>
                </a:custGeom>
                <a:solidFill>
                  <a:srgbClr val="000000"/>
                </a:solidFill>
                <a:ln w="9525">
                  <a:noFill/>
                  <a:round/>
                  <a:headEnd/>
                  <a:tailEnd/>
                </a:ln>
              </p:spPr>
              <p:txBody>
                <a:bodyPr/>
                <a:lstStyle/>
                <a:p>
                  <a:endParaRPr lang="en-US" dirty="0"/>
                </a:p>
              </p:txBody>
            </p:sp>
            <p:sp>
              <p:nvSpPr>
                <p:cNvPr id="122659" name="Freeform 803"/>
                <p:cNvSpPr>
                  <a:spLocks/>
                </p:cNvSpPr>
                <p:nvPr/>
              </p:nvSpPr>
              <p:spPr bwMode="auto">
                <a:xfrm>
                  <a:off x="3152" y="908"/>
                  <a:ext cx="2" cy="6"/>
                </a:xfrm>
                <a:custGeom>
                  <a:avLst/>
                  <a:gdLst>
                    <a:gd name="T0" fmla="*/ 0 w 2"/>
                    <a:gd name="T1" fmla="*/ 6 h 6"/>
                    <a:gd name="T2" fmla="*/ 2 w 2"/>
                    <a:gd name="T3" fmla="*/ 6 h 6"/>
                    <a:gd name="T4" fmla="*/ 0 w 2"/>
                    <a:gd name="T5" fmla="*/ 0 h 6"/>
                    <a:gd name="T6" fmla="*/ 0 w 2"/>
                    <a:gd name="T7" fmla="*/ 6 h 6"/>
                    <a:gd name="T8" fmla="*/ 0 60000 65536"/>
                    <a:gd name="T9" fmla="*/ 0 60000 65536"/>
                    <a:gd name="T10" fmla="*/ 0 60000 65536"/>
                    <a:gd name="T11" fmla="*/ 0 60000 65536"/>
                    <a:gd name="T12" fmla="*/ 0 w 2"/>
                    <a:gd name="T13" fmla="*/ 0 h 6"/>
                    <a:gd name="T14" fmla="*/ 2 w 2"/>
                    <a:gd name="T15" fmla="*/ 6 h 6"/>
                  </a:gdLst>
                  <a:ahLst/>
                  <a:cxnLst>
                    <a:cxn ang="T8">
                      <a:pos x="T0" y="T1"/>
                    </a:cxn>
                    <a:cxn ang="T9">
                      <a:pos x="T2" y="T3"/>
                    </a:cxn>
                    <a:cxn ang="T10">
                      <a:pos x="T4" y="T5"/>
                    </a:cxn>
                    <a:cxn ang="T11">
                      <a:pos x="T6" y="T7"/>
                    </a:cxn>
                  </a:cxnLst>
                  <a:rect l="T12" t="T13" r="T14" b="T15"/>
                  <a:pathLst>
                    <a:path w="2" h="6">
                      <a:moveTo>
                        <a:pt x="0" y="6"/>
                      </a:moveTo>
                      <a:lnTo>
                        <a:pt x="2" y="6"/>
                      </a:lnTo>
                      <a:lnTo>
                        <a:pt x="0" y="0"/>
                      </a:lnTo>
                      <a:lnTo>
                        <a:pt x="0" y="6"/>
                      </a:lnTo>
                      <a:close/>
                    </a:path>
                  </a:pathLst>
                </a:custGeom>
                <a:solidFill>
                  <a:srgbClr val="000000"/>
                </a:solidFill>
                <a:ln w="9525">
                  <a:noFill/>
                  <a:round/>
                  <a:headEnd/>
                  <a:tailEnd/>
                </a:ln>
              </p:spPr>
              <p:txBody>
                <a:bodyPr/>
                <a:lstStyle/>
                <a:p>
                  <a:endParaRPr lang="en-US" dirty="0"/>
                </a:p>
              </p:txBody>
            </p:sp>
            <p:sp>
              <p:nvSpPr>
                <p:cNvPr id="122660" name="Freeform 804"/>
                <p:cNvSpPr>
                  <a:spLocks/>
                </p:cNvSpPr>
                <p:nvPr/>
              </p:nvSpPr>
              <p:spPr bwMode="auto">
                <a:xfrm>
                  <a:off x="3201" y="867"/>
                  <a:ext cx="8" cy="4"/>
                </a:xfrm>
                <a:custGeom>
                  <a:avLst/>
                  <a:gdLst>
                    <a:gd name="T0" fmla="*/ 6 w 8"/>
                    <a:gd name="T1" fmla="*/ 4 h 4"/>
                    <a:gd name="T2" fmla="*/ 8 w 8"/>
                    <a:gd name="T3" fmla="*/ 2 h 4"/>
                    <a:gd name="T4" fmla="*/ 0 w 8"/>
                    <a:gd name="T5" fmla="*/ 0 h 4"/>
                    <a:gd name="T6" fmla="*/ 6 w 8"/>
                    <a:gd name="T7" fmla="*/ 4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6" y="4"/>
                      </a:moveTo>
                      <a:lnTo>
                        <a:pt x="8" y="2"/>
                      </a:lnTo>
                      <a:lnTo>
                        <a:pt x="0" y="0"/>
                      </a:lnTo>
                      <a:lnTo>
                        <a:pt x="6" y="4"/>
                      </a:lnTo>
                      <a:close/>
                    </a:path>
                  </a:pathLst>
                </a:custGeom>
                <a:solidFill>
                  <a:srgbClr val="000000"/>
                </a:solidFill>
                <a:ln w="9525">
                  <a:noFill/>
                  <a:round/>
                  <a:headEnd/>
                  <a:tailEnd/>
                </a:ln>
              </p:spPr>
              <p:txBody>
                <a:bodyPr/>
                <a:lstStyle/>
                <a:p>
                  <a:endParaRPr lang="en-US" dirty="0"/>
                </a:p>
              </p:txBody>
            </p:sp>
            <p:sp>
              <p:nvSpPr>
                <p:cNvPr id="122661" name="Freeform 805"/>
                <p:cNvSpPr>
                  <a:spLocks/>
                </p:cNvSpPr>
                <p:nvPr/>
              </p:nvSpPr>
              <p:spPr bwMode="auto">
                <a:xfrm>
                  <a:off x="3177" y="896"/>
                  <a:ext cx="5" cy="6"/>
                </a:xfrm>
                <a:custGeom>
                  <a:avLst/>
                  <a:gdLst>
                    <a:gd name="T0" fmla="*/ 3 w 5"/>
                    <a:gd name="T1" fmla="*/ 6 h 6"/>
                    <a:gd name="T2" fmla="*/ 5 w 5"/>
                    <a:gd name="T3" fmla="*/ 4 h 6"/>
                    <a:gd name="T4" fmla="*/ 0 w 5"/>
                    <a:gd name="T5" fmla="*/ 0 h 6"/>
                    <a:gd name="T6" fmla="*/ 3 w 5"/>
                    <a:gd name="T7" fmla="*/ 6 h 6"/>
                    <a:gd name="T8" fmla="*/ 0 60000 65536"/>
                    <a:gd name="T9" fmla="*/ 0 60000 65536"/>
                    <a:gd name="T10" fmla="*/ 0 60000 65536"/>
                    <a:gd name="T11" fmla="*/ 0 60000 65536"/>
                    <a:gd name="T12" fmla="*/ 0 w 5"/>
                    <a:gd name="T13" fmla="*/ 0 h 6"/>
                    <a:gd name="T14" fmla="*/ 5 w 5"/>
                    <a:gd name="T15" fmla="*/ 6 h 6"/>
                  </a:gdLst>
                  <a:ahLst/>
                  <a:cxnLst>
                    <a:cxn ang="T8">
                      <a:pos x="T0" y="T1"/>
                    </a:cxn>
                    <a:cxn ang="T9">
                      <a:pos x="T2" y="T3"/>
                    </a:cxn>
                    <a:cxn ang="T10">
                      <a:pos x="T4" y="T5"/>
                    </a:cxn>
                    <a:cxn ang="T11">
                      <a:pos x="T6" y="T7"/>
                    </a:cxn>
                  </a:cxnLst>
                  <a:rect l="T12" t="T13" r="T14" b="T15"/>
                  <a:pathLst>
                    <a:path w="5" h="6">
                      <a:moveTo>
                        <a:pt x="3" y="6"/>
                      </a:moveTo>
                      <a:lnTo>
                        <a:pt x="5" y="4"/>
                      </a:lnTo>
                      <a:lnTo>
                        <a:pt x="0" y="0"/>
                      </a:lnTo>
                      <a:lnTo>
                        <a:pt x="3" y="6"/>
                      </a:lnTo>
                      <a:close/>
                    </a:path>
                  </a:pathLst>
                </a:custGeom>
                <a:solidFill>
                  <a:srgbClr val="000000"/>
                </a:solidFill>
                <a:ln w="9525">
                  <a:noFill/>
                  <a:round/>
                  <a:headEnd/>
                  <a:tailEnd/>
                </a:ln>
              </p:spPr>
              <p:txBody>
                <a:bodyPr/>
                <a:lstStyle/>
                <a:p>
                  <a:endParaRPr lang="en-US" dirty="0"/>
                </a:p>
              </p:txBody>
            </p:sp>
            <p:sp>
              <p:nvSpPr>
                <p:cNvPr id="122662" name="Freeform 806"/>
                <p:cNvSpPr>
                  <a:spLocks/>
                </p:cNvSpPr>
                <p:nvPr/>
              </p:nvSpPr>
              <p:spPr bwMode="auto">
                <a:xfrm>
                  <a:off x="3141" y="910"/>
                  <a:ext cx="4" cy="6"/>
                </a:xfrm>
                <a:custGeom>
                  <a:avLst/>
                  <a:gdLst>
                    <a:gd name="T0" fmla="*/ 0 w 4"/>
                    <a:gd name="T1" fmla="*/ 6 h 6"/>
                    <a:gd name="T2" fmla="*/ 4 w 4"/>
                    <a:gd name="T3" fmla="*/ 6 h 6"/>
                    <a:gd name="T4" fmla="*/ 0 w 4"/>
                    <a:gd name="T5" fmla="*/ 0 h 6"/>
                    <a:gd name="T6" fmla="*/ 0 w 4"/>
                    <a:gd name="T7" fmla="*/ 6 h 6"/>
                    <a:gd name="T8" fmla="*/ 0 60000 65536"/>
                    <a:gd name="T9" fmla="*/ 0 60000 65536"/>
                    <a:gd name="T10" fmla="*/ 0 60000 65536"/>
                    <a:gd name="T11" fmla="*/ 0 60000 65536"/>
                    <a:gd name="T12" fmla="*/ 0 w 4"/>
                    <a:gd name="T13" fmla="*/ 0 h 6"/>
                    <a:gd name="T14" fmla="*/ 4 w 4"/>
                    <a:gd name="T15" fmla="*/ 6 h 6"/>
                  </a:gdLst>
                  <a:ahLst/>
                  <a:cxnLst>
                    <a:cxn ang="T8">
                      <a:pos x="T0" y="T1"/>
                    </a:cxn>
                    <a:cxn ang="T9">
                      <a:pos x="T2" y="T3"/>
                    </a:cxn>
                    <a:cxn ang="T10">
                      <a:pos x="T4" y="T5"/>
                    </a:cxn>
                    <a:cxn ang="T11">
                      <a:pos x="T6" y="T7"/>
                    </a:cxn>
                  </a:cxnLst>
                  <a:rect l="T12" t="T13" r="T14" b="T15"/>
                  <a:pathLst>
                    <a:path w="4" h="6">
                      <a:moveTo>
                        <a:pt x="0" y="6"/>
                      </a:moveTo>
                      <a:lnTo>
                        <a:pt x="4" y="6"/>
                      </a:lnTo>
                      <a:lnTo>
                        <a:pt x="0" y="0"/>
                      </a:lnTo>
                      <a:lnTo>
                        <a:pt x="0" y="6"/>
                      </a:lnTo>
                      <a:close/>
                    </a:path>
                  </a:pathLst>
                </a:custGeom>
                <a:solidFill>
                  <a:srgbClr val="000000"/>
                </a:solidFill>
                <a:ln w="9525">
                  <a:noFill/>
                  <a:round/>
                  <a:headEnd/>
                  <a:tailEnd/>
                </a:ln>
              </p:spPr>
              <p:txBody>
                <a:bodyPr/>
                <a:lstStyle/>
                <a:p>
                  <a:endParaRPr lang="en-US" dirty="0"/>
                </a:p>
              </p:txBody>
            </p:sp>
            <p:sp>
              <p:nvSpPr>
                <p:cNvPr id="122663" name="Freeform 807"/>
                <p:cNvSpPr>
                  <a:spLocks/>
                </p:cNvSpPr>
                <p:nvPr/>
              </p:nvSpPr>
              <p:spPr bwMode="auto">
                <a:xfrm>
                  <a:off x="3205" y="850"/>
                  <a:ext cx="8" cy="2"/>
                </a:xfrm>
                <a:custGeom>
                  <a:avLst/>
                  <a:gdLst>
                    <a:gd name="T0" fmla="*/ 8 w 8"/>
                    <a:gd name="T1" fmla="*/ 2 h 2"/>
                    <a:gd name="T2" fmla="*/ 8 w 8"/>
                    <a:gd name="T3" fmla="*/ 0 h 2"/>
                    <a:gd name="T4" fmla="*/ 0 w 8"/>
                    <a:gd name="T5" fmla="*/ 0 h 2"/>
                    <a:gd name="T6" fmla="*/ 8 w 8"/>
                    <a:gd name="T7" fmla="*/ 2 h 2"/>
                    <a:gd name="T8" fmla="*/ 0 60000 65536"/>
                    <a:gd name="T9" fmla="*/ 0 60000 65536"/>
                    <a:gd name="T10" fmla="*/ 0 60000 65536"/>
                    <a:gd name="T11" fmla="*/ 0 60000 65536"/>
                    <a:gd name="T12" fmla="*/ 0 w 8"/>
                    <a:gd name="T13" fmla="*/ 0 h 2"/>
                    <a:gd name="T14" fmla="*/ 8 w 8"/>
                    <a:gd name="T15" fmla="*/ 2 h 2"/>
                  </a:gdLst>
                  <a:ahLst/>
                  <a:cxnLst>
                    <a:cxn ang="T8">
                      <a:pos x="T0" y="T1"/>
                    </a:cxn>
                    <a:cxn ang="T9">
                      <a:pos x="T2" y="T3"/>
                    </a:cxn>
                    <a:cxn ang="T10">
                      <a:pos x="T4" y="T5"/>
                    </a:cxn>
                    <a:cxn ang="T11">
                      <a:pos x="T6" y="T7"/>
                    </a:cxn>
                  </a:cxnLst>
                  <a:rect l="T12" t="T13" r="T14" b="T15"/>
                  <a:pathLst>
                    <a:path w="8" h="2">
                      <a:moveTo>
                        <a:pt x="8" y="2"/>
                      </a:moveTo>
                      <a:lnTo>
                        <a:pt x="8" y="0"/>
                      </a:lnTo>
                      <a:lnTo>
                        <a:pt x="0" y="0"/>
                      </a:lnTo>
                      <a:lnTo>
                        <a:pt x="8" y="2"/>
                      </a:lnTo>
                      <a:close/>
                    </a:path>
                  </a:pathLst>
                </a:custGeom>
                <a:solidFill>
                  <a:srgbClr val="000000"/>
                </a:solidFill>
                <a:ln w="9525">
                  <a:noFill/>
                  <a:round/>
                  <a:headEnd/>
                  <a:tailEnd/>
                </a:ln>
              </p:spPr>
              <p:txBody>
                <a:bodyPr/>
                <a:lstStyle/>
                <a:p>
                  <a:endParaRPr lang="en-US" dirty="0"/>
                </a:p>
              </p:txBody>
            </p:sp>
            <p:sp>
              <p:nvSpPr>
                <p:cNvPr id="122664" name="Freeform 808"/>
                <p:cNvSpPr>
                  <a:spLocks/>
                </p:cNvSpPr>
                <p:nvPr/>
              </p:nvSpPr>
              <p:spPr bwMode="auto">
                <a:xfrm>
                  <a:off x="3191" y="883"/>
                  <a:ext cx="7" cy="5"/>
                </a:xfrm>
                <a:custGeom>
                  <a:avLst/>
                  <a:gdLst>
                    <a:gd name="T0" fmla="*/ 5 w 7"/>
                    <a:gd name="T1" fmla="*/ 5 h 5"/>
                    <a:gd name="T2" fmla="*/ 7 w 7"/>
                    <a:gd name="T3" fmla="*/ 3 h 5"/>
                    <a:gd name="T4" fmla="*/ 0 w 7"/>
                    <a:gd name="T5" fmla="*/ 0 h 5"/>
                    <a:gd name="T6" fmla="*/ 5 w 7"/>
                    <a:gd name="T7" fmla="*/ 5 h 5"/>
                    <a:gd name="T8" fmla="*/ 0 60000 65536"/>
                    <a:gd name="T9" fmla="*/ 0 60000 65536"/>
                    <a:gd name="T10" fmla="*/ 0 60000 65536"/>
                    <a:gd name="T11" fmla="*/ 0 60000 65536"/>
                    <a:gd name="T12" fmla="*/ 0 w 7"/>
                    <a:gd name="T13" fmla="*/ 0 h 5"/>
                    <a:gd name="T14" fmla="*/ 7 w 7"/>
                    <a:gd name="T15" fmla="*/ 5 h 5"/>
                  </a:gdLst>
                  <a:ahLst/>
                  <a:cxnLst>
                    <a:cxn ang="T8">
                      <a:pos x="T0" y="T1"/>
                    </a:cxn>
                    <a:cxn ang="T9">
                      <a:pos x="T2" y="T3"/>
                    </a:cxn>
                    <a:cxn ang="T10">
                      <a:pos x="T4" y="T5"/>
                    </a:cxn>
                    <a:cxn ang="T11">
                      <a:pos x="T6" y="T7"/>
                    </a:cxn>
                  </a:cxnLst>
                  <a:rect l="T12" t="T13" r="T14" b="T15"/>
                  <a:pathLst>
                    <a:path w="7" h="5">
                      <a:moveTo>
                        <a:pt x="5" y="5"/>
                      </a:moveTo>
                      <a:lnTo>
                        <a:pt x="7" y="3"/>
                      </a:lnTo>
                      <a:lnTo>
                        <a:pt x="0" y="0"/>
                      </a:lnTo>
                      <a:lnTo>
                        <a:pt x="5" y="5"/>
                      </a:lnTo>
                      <a:close/>
                    </a:path>
                  </a:pathLst>
                </a:custGeom>
                <a:solidFill>
                  <a:srgbClr val="000000"/>
                </a:solidFill>
                <a:ln w="9525">
                  <a:noFill/>
                  <a:round/>
                  <a:headEnd/>
                  <a:tailEnd/>
                </a:ln>
              </p:spPr>
              <p:txBody>
                <a:bodyPr/>
                <a:lstStyle/>
                <a:p>
                  <a:endParaRPr lang="en-US" dirty="0"/>
                </a:p>
              </p:txBody>
            </p:sp>
            <p:sp>
              <p:nvSpPr>
                <p:cNvPr id="122665" name="Freeform 809"/>
                <p:cNvSpPr>
                  <a:spLocks/>
                </p:cNvSpPr>
                <p:nvPr/>
              </p:nvSpPr>
              <p:spPr bwMode="auto">
                <a:xfrm>
                  <a:off x="3160" y="905"/>
                  <a:ext cx="5" cy="6"/>
                </a:xfrm>
                <a:custGeom>
                  <a:avLst/>
                  <a:gdLst>
                    <a:gd name="T0" fmla="*/ 3 w 5"/>
                    <a:gd name="T1" fmla="*/ 6 h 6"/>
                    <a:gd name="T2" fmla="*/ 5 w 5"/>
                    <a:gd name="T3" fmla="*/ 6 h 6"/>
                    <a:gd name="T4" fmla="*/ 0 w 5"/>
                    <a:gd name="T5" fmla="*/ 0 h 6"/>
                    <a:gd name="T6" fmla="*/ 3 w 5"/>
                    <a:gd name="T7" fmla="*/ 6 h 6"/>
                    <a:gd name="T8" fmla="*/ 0 60000 65536"/>
                    <a:gd name="T9" fmla="*/ 0 60000 65536"/>
                    <a:gd name="T10" fmla="*/ 0 60000 65536"/>
                    <a:gd name="T11" fmla="*/ 0 60000 65536"/>
                    <a:gd name="T12" fmla="*/ 0 w 5"/>
                    <a:gd name="T13" fmla="*/ 0 h 6"/>
                    <a:gd name="T14" fmla="*/ 5 w 5"/>
                    <a:gd name="T15" fmla="*/ 6 h 6"/>
                  </a:gdLst>
                  <a:ahLst/>
                  <a:cxnLst>
                    <a:cxn ang="T8">
                      <a:pos x="T0" y="T1"/>
                    </a:cxn>
                    <a:cxn ang="T9">
                      <a:pos x="T2" y="T3"/>
                    </a:cxn>
                    <a:cxn ang="T10">
                      <a:pos x="T4" y="T5"/>
                    </a:cxn>
                    <a:cxn ang="T11">
                      <a:pos x="T6" y="T7"/>
                    </a:cxn>
                  </a:cxnLst>
                  <a:rect l="T12" t="T13" r="T14" b="T15"/>
                  <a:pathLst>
                    <a:path w="5" h="6">
                      <a:moveTo>
                        <a:pt x="3" y="6"/>
                      </a:moveTo>
                      <a:lnTo>
                        <a:pt x="5" y="6"/>
                      </a:lnTo>
                      <a:lnTo>
                        <a:pt x="0" y="0"/>
                      </a:lnTo>
                      <a:lnTo>
                        <a:pt x="3" y="6"/>
                      </a:lnTo>
                      <a:close/>
                    </a:path>
                  </a:pathLst>
                </a:custGeom>
                <a:solidFill>
                  <a:srgbClr val="000000"/>
                </a:solidFill>
                <a:ln w="9525">
                  <a:noFill/>
                  <a:round/>
                  <a:headEnd/>
                  <a:tailEnd/>
                </a:ln>
              </p:spPr>
              <p:txBody>
                <a:bodyPr/>
                <a:lstStyle/>
                <a:p>
                  <a:endParaRPr lang="en-US" dirty="0"/>
                </a:p>
              </p:txBody>
            </p:sp>
            <p:sp>
              <p:nvSpPr>
                <p:cNvPr id="122666" name="Freeform 810"/>
                <p:cNvSpPr>
                  <a:spLocks/>
                </p:cNvSpPr>
                <p:nvPr/>
              </p:nvSpPr>
              <p:spPr bwMode="auto">
                <a:xfrm>
                  <a:off x="3170" y="775"/>
                  <a:ext cx="4" cy="7"/>
                </a:xfrm>
                <a:custGeom>
                  <a:avLst/>
                  <a:gdLst>
                    <a:gd name="T0" fmla="*/ 1 w 4"/>
                    <a:gd name="T1" fmla="*/ 7 h 7"/>
                    <a:gd name="T2" fmla="*/ 4 w 4"/>
                    <a:gd name="T3" fmla="*/ 0 h 7"/>
                    <a:gd name="T4" fmla="*/ 3 w 4"/>
                    <a:gd name="T5" fmla="*/ 0 h 7"/>
                    <a:gd name="T6" fmla="*/ 0 w 4"/>
                    <a:gd name="T7" fmla="*/ 5 h 7"/>
                    <a:gd name="T8" fmla="*/ 1 w 4"/>
                    <a:gd name="T9" fmla="*/ 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1" y="7"/>
                      </a:moveTo>
                      <a:lnTo>
                        <a:pt x="4" y="0"/>
                      </a:lnTo>
                      <a:lnTo>
                        <a:pt x="3" y="0"/>
                      </a:lnTo>
                      <a:lnTo>
                        <a:pt x="0" y="5"/>
                      </a:lnTo>
                      <a:lnTo>
                        <a:pt x="1" y="7"/>
                      </a:lnTo>
                      <a:close/>
                    </a:path>
                  </a:pathLst>
                </a:custGeom>
                <a:solidFill>
                  <a:srgbClr val="000000"/>
                </a:solidFill>
                <a:ln w="9525">
                  <a:noFill/>
                  <a:round/>
                  <a:headEnd/>
                  <a:tailEnd/>
                </a:ln>
              </p:spPr>
              <p:txBody>
                <a:bodyPr/>
                <a:lstStyle/>
                <a:p>
                  <a:endParaRPr lang="en-US" dirty="0"/>
                </a:p>
              </p:txBody>
            </p:sp>
            <p:sp>
              <p:nvSpPr>
                <p:cNvPr id="122667" name="Freeform 811"/>
                <p:cNvSpPr>
                  <a:spLocks/>
                </p:cNvSpPr>
                <p:nvPr/>
              </p:nvSpPr>
              <p:spPr bwMode="auto">
                <a:xfrm>
                  <a:off x="3198" y="802"/>
                  <a:ext cx="6" cy="5"/>
                </a:xfrm>
                <a:custGeom>
                  <a:avLst/>
                  <a:gdLst>
                    <a:gd name="T0" fmla="*/ 0 w 6"/>
                    <a:gd name="T1" fmla="*/ 5 h 5"/>
                    <a:gd name="T2" fmla="*/ 6 w 6"/>
                    <a:gd name="T3" fmla="*/ 1 h 5"/>
                    <a:gd name="T4" fmla="*/ 4 w 6"/>
                    <a:gd name="T5" fmla="*/ 0 h 5"/>
                    <a:gd name="T6" fmla="*/ 0 w 6"/>
                    <a:gd name="T7" fmla="*/ 3 h 5"/>
                    <a:gd name="T8" fmla="*/ 0 w 6"/>
                    <a:gd name="T9" fmla="*/ 5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5"/>
                      </a:moveTo>
                      <a:lnTo>
                        <a:pt x="6" y="1"/>
                      </a:lnTo>
                      <a:lnTo>
                        <a:pt x="4" y="0"/>
                      </a:lnTo>
                      <a:lnTo>
                        <a:pt x="0" y="3"/>
                      </a:lnTo>
                      <a:lnTo>
                        <a:pt x="0" y="5"/>
                      </a:lnTo>
                      <a:close/>
                    </a:path>
                  </a:pathLst>
                </a:custGeom>
                <a:solidFill>
                  <a:srgbClr val="000000"/>
                </a:solidFill>
                <a:ln w="9525">
                  <a:noFill/>
                  <a:round/>
                  <a:headEnd/>
                  <a:tailEnd/>
                </a:ln>
              </p:spPr>
              <p:txBody>
                <a:bodyPr/>
                <a:lstStyle/>
                <a:p>
                  <a:endParaRPr lang="en-US" dirty="0"/>
                </a:p>
              </p:txBody>
            </p:sp>
            <p:sp>
              <p:nvSpPr>
                <p:cNvPr id="122668" name="Rectangle 812"/>
                <p:cNvSpPr>
                  <a:spLocks noChangeArrowheads="1"/>
                </p:cNvSpPr>
                <p:nvPr/>
              </p:nvSpPr>
              <p:spPr bwMode="auto">
                <a:xfrm>
                  <a:off x="3207" y="839"/>
                  <a:ext cx="6" cy="3"/>
                </a:xfrm>
                <a:prstGeom prst="rect">
                  <a:avLst/>
                </a:prstGeom>
                <a:solidFill>
                  <a:srgbClr val="000000"/>
                </a:solidFill>
                <a:ln w="9525">
                  <a:noFill/>
                  <a:miter lim="800000"/>
                  <a:headEnd/>
                  <a:tailEnd/>
                </a:ln>
              </p:spPr>
              <p:txBody>
                <a:bodyPr/>
                <a:lstStyle/>
                <a:p>
                  <a:endParaRPr lang="en-US" dirty="0"/>
                </a:p>
              </p:txBody>
            </p:sp>
            <p:sp>
              <p:nvSpPr>
                <p:cNvPr id="122669" name="Freeform 813"/>
                <p:cNvSpPr>
                  <a:spLocks/>
                </p:cNvSpPr>
                <p:nvPr/>
              </p:nvSpPr>
              <p:spPr bwMode="auto">
                <a:xfrm>
                  <a:off x="3196" y="875"/>
                  <a:ext cx="8" cy="5"/>
                </a:xfrm>
                <a:custGeom>
                  <a:avLst/>
                  <a:gdLst>
                    <a:gd name="T0" fmla="*/ 0 w 8"/>
                    <a:gd name="T1" fmla="*/ 2 h 5"/>
                    <a:gd name="T2" fmla="*/ 6 w 8"/>
                    <a:gd name="T3" fmla="*/ 5 h 5"/>
                    <a:gd name="T4" fmla="*/ 8 w 8"/>
                    <a:gd name="T5" fmla="*/ 3 h 5"/>
                    <a:gd name="T6" fmla="*/ 2 w 8"/>
                    <a:gd name="T7" fmla="*/ 0 h 5"/>
                    <a:gd name="T8" fmla="*/ 0 w 8"/>
                    <a:gd name="T9" fmla="*/ 2 h 5"/>
                    <a:gd name="T10" fmla="*/ 0 60000 65536"/>
                    <a:gd name="T11" fmla="*/ 0 60000 65536"/>
                    <a:gd name="T12" fmla="*/ 0 60000 65536"/>
                    <a:gd name="T13" fmla="*/ 0 60000 65536"/>
                    <a:gd name="T14" fmla="*/ 0 60000 65536"/>
                    <a:gd name="T15" fmla="*/ 0 w 8"/>
                    <a:gd name="T16" fmla="*/ 0 h 5"/>
                    <a:gd name="T17" fmla="*/ 8 w 8"/>
                    <a:gd name="T18" fmla="*/ 5 h 5"/>
                  </a:gdLst>
                  <a:ahLst/>
                  <a:cxnLst>
                    <a:cxn ang="T10">
                      <a:pos x="T0" y="T1"/>
                    </a:cxn>
                    <a:cxn ang="T11">
                      <a:pos x="T2" y="T3"/>
                    </a:cxn>
                    <a:cxn ang="T12">
                      <a:pos x="T4" y="T5"/>
                    </a:cxn>
                    <a:cxn ang="T13">
                      <a:pos x="T6" y="T7"/>
                    </a:cxn>
                    <a:cxn ang="T14">
                      <a:pos x="T8" y="T9"/>
                    </a:cxn>
                  </a:cxnLst>
                  <a:rect l="T15" t="T16" r="T17" b="T18"/>
                  <a:pathLst>
                    <a:path w="8" h="5">
                      <a:moveTo>
                        <a:pt x="0" y="2"/>
                      </a:moveTo>
                      <a:lnTo>
                        <a:pt x="6" y="5"/>
                      </a:lnTo>
                      <a:lnTo>
                        <a:pt x="8" y="3"/>
                      </a:lnTo>
                      <a:lnTo>
                        <a:pt x="2" y="0"/>
                      </a:lnTo>
                      <a:lnTo>
                        <a:pt x="0" y="2"/>
                      </a:lnTo>
                      <a:close/>
                    </a:path>
                  </a:pathLst>
                </a:custGeom>
                <a:solidFill>
                  <a:srgbClr val="000000"/>
                </a:solidFill>
                <a:ln w="9525">
                  <a:noFill/>
                  <a:round/>
                  <a:headEnd/>
                  <a:tailEnd/>
                </a:ln>
              </p:spPr>
              <p:txBody>
                <a:bodyPr/>
                <a:lstStyle/>
                <a:p>
                  <a:endParaRPr lang="en-US" dirty="0"/>
                </a:p>
              </p:txBody>
            </p:sp>
            <p:sp>
              <p:nvSpPr>
                <p:cNvPr id="122670" name="Freeform 814"/>
                <p:cNvSpPr>
                  <a:spLocks/>
                </p:cNvSpPr>
                <p:nvPr/>
              </p:nvSpPr>
              <p:spPr bwMode="auto">
                <a:xfrm>
                  <a:off x="3170" y="900"/>
                  <a:ext cx="4" cy="6"/>
                </a:xfrm>
                <a:custGeom>
                  <a:avLst/>
                  <a:gdLst>
                    <a:gd name="T0" fmla="*/ 0 w 4"/>
                    <a:gd name="T1" fmla="*/ 2 h 6"/>
                    <a:gd name="T2" fmla="*/ 3 w 4"/>
                    <a:gd name="T3" fmla="*/ 6 h 6"/>
                    <a:gd name="T4" fmla="*/ 4 w 4"/>
                    <a:gd name="T5" fmla="*/ 6 h 6"/>
                    <a:gd name="T6" fmla="*/ 1 w 4"/>
                    <a:gd name="T7" fmla="*/ 0 h 6"/>
                    <a:gd name="T8" fmla="*/ 0 w 4"/>
                    <a:gd name="T9" fmla="*/ 2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0" y="2"/>
                      </a:moveTo>
                      <a:lnTo>
                        <a:pt x="3" y="6"/>
                      </a:lnTo>
                      <a:lnTo>
                        <a:pt x="4" y="6"/>
                      </a:lnTo>
                      <a:lnTo>
                        <a:pt x="1" y="0"/>
                      </a:lnTo>
                      <a:lnTo>
                        <a:pt x="0" y="2"/>
                      </a:lnTo>
                      <a:close/>
                    </a:path>
                  </a:pathLst>
                </a:custGeom>
                <a:solidFill>
                  <a:srgbClr val="000000"/>
                </a:solidFill>
                <a:ln w="9525">
                  <a:noFill/>
                  <a:round/>
                  <a:headEnd/>
                  <a:tailEnd/>
                </a:ln>
              </p:spPr>
              <p:txBody>
                <a:bodyPr/>
                <a:lstStyle/>
                <a:p>
                  <a:endParaRPr lang="en-US" dirty="0"/>
                </a:p>
              </p:txBody>
            </p:sp>
            <p:sp>
              <p:nvSpPr>
                <p:cNvPr id="122671" name="Freeform 815"/>
                <p:cNvSpPr>
                  <a:spLocks/>
                </p:cNvSpPr>
                <p:nvPr/>
              </p:nvSpPr>
              <p:spPr bwMode="auto">
                <a:xfrm>
                  <a:off x="3092" y="900"/>
                  <a:ext cx="4" cy="6"/>
                </a:xfrm>
                <a:custGeom>
                  <a:avLst/>
                  <a:gdLst>
                    <a:gd name="T0" fmla="*/ 3 w 4"/>
                    <a:gd name="T1" fmla="*/ 0 h 6"/>
                    <a:gd name="T2" fmla="*/ 0 w 4"/>
                    <a:gd name="T3" fmla="*/ 6 h 6"/>
                    <a:gd name="T4" fmla="*/ 1 w 4"/>
                    <a:gd name="T5" fmla="*/ 6 h 6"/>
                    <a:gd name="T6" fmla="*/ 4 w 4"/>
                    <a:gd name="T7" fmla="*/ 2 h 6"/>
                    <a:gd name="T8" fmla="*/ 3 w 4"/>
                    <a:gd name="T9" fmla="*/ 0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3" y="0"/>
                      </a:moveTo>
                      <a:lnTo>
                        <a:pt x="0" y="6"/>
                      </a:lnTo>
                      <a:lnTo>
                        <a:pt x="1" y="6"/>
                      </a:lnTo>
                      <a:lnTo>
                        <a:pt x="4" y="2"/>
                      </a:lnTo>
                      <a:lnTo>
                        <a:pt x="3" y="0"/>
                      </a:lnTo>
                      <a:close/>
                    </a:path>
                  </a:pathLst>
                </a:custGeom>
                <a:solidFill>
                  <a:srgbClr val="000000"/>
                </a:solidFill>
                <a:ln w="9525">
                  <a:noFill/>
                  <a:round/>
                  <a:headEnd/>
                  <a:tailEnd/>
                </a:ln>
              </p:spPr>
              <p:txBody>
                <a:bodyPr/>
                <a:lstStyle/>
                <a:p>
                  <a:endParaRPr lang="en-US" dirty="0"/>
                </a:p>
              </p:txBody>
            </p:sp>
            <p:sp>
              <p:nvSpPr>
                <p:cNvPr id="122672" name="Freeform 816"/>
                <p:cNvSpPr>
                  <a:spLocks/>
                </p:cNvSpPr>
                <p:nvPr/>
              </p:nvSpPr>
              <p:spPr bwMode="auto">
                <a:xfrm>
                  <a:off x="3062" y="875"/>
                  <a:ext cx="6" cy="5"/>
                </a:xfrm>
                <a:custGeom>
                  <a:avLst/>
                  <a:gdLst>
                    <a:gd name="T0" fmla="*/ 6 w 6"/>
                    <a:gd name="T1" fmla="*/ 0 h 5"/>
                    <a:gd name="T2" fmla="*/ 0 w 6"/>
                    <a:gd name="T3" fmla="*/ 3 h 5"/>
                    <a:gd name="T4" fmla="*/ 2 w 6"/>
                    <a:gd name="T5" fmla="*/ 5 h 5"/>
                    <a:gd name="T6" fmla="*/ 6 w 6"/>
                    <a:gd name="T7" fmla="*/ 2 h 5"/>
                    <a:gd name="T8" fmla="*/ 6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6" y="0"/>
                      </a:moveTo>
                      <a:lnTo>
                        <a:pt x="0" y="3"/>
                      </a:lnTo>
                      <a:lnTo>
                        <a:pt x="2" y="5"/>
                      </a:lnTo>
                      <a:lnTo>
                        <a:pt x="6" y="2"/>
                      </a:lnTo>
                      <a:lnTo>
                        <a:pt x="6" y="0"/>
                      </a:lnTo>
                      <a:close/>
                    </a:path>
                  </a:pathLst>
                </a:custGeom>
                <a:solidFill>
                  <a:srgbClr val="000000"/>
                </a:solidFill>
                <a:ln w="9525">
                  <a:noFill/>
                  <a:round/>
                  <a:headEnd/>
                  <a:tailEnd/>
                </a:ln>
              </p:spPr>
              <p:txBody>
                <a:bodyPr/>
                <a:lstStyle/>
                <a:p>
                  <a:endParaRPr lang="en-US" dirty="0"/>
                </a:p>
              </p:txBody>
            </p:sp>
            <p:sp>
              <p:nvSpPr>
                <p:cNvPr id="122673" name="Freeform 817"/>
                <p:cNvSpPr>
                  <a:spLocks/>
                </p:cNvSpPr>
                <p:nvPr/>
              </p:nvSpPr>
              <p:spPr bwMode="auto">
                <a:xfrm>
                  <a:off x="3062" y="802"/>
                  <a:ext cx="6" cy="5"/>
                </a:xfrm>
                <a:custGeom>
                  <a:avLst/>
                  <a:gdLst>
                    <a:gd name="T0" fmla="*/ 6 w 6"/>
                    <a:gd name="T1" fmla="*/ 3 h 5"/>
                    <a:gd name="T2" fmla="*/ 2 w 6"/>
                    <a:gd name="T3" fmla="*/ 0 h 5"/>
                    <a:gd name="T4" fmla="*/ 0 w 6"/>
                    <a:gd name="T5" fmla="*/ 1 h 5"/>
                    <a:gd name="T6" fmla="*/ 6 w 6"/>
                    <a:gd name="T7" fmla="*/ 5 h 5"/>
                    <a:gd name="T8" fmla="*/ 6 w 6"/>
                    <a:gd name="T9" fmla="*/ 3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6" y="3"/>
                      </a:moveTo>
                      <a:lnTo>
                        <a:pt x="2" y="0"/>
                      </a:lnTo>
                      <a:lnTo>
                        <a:pt x="0" y="1"/>
                      </a:lnTo>
                      <a:lnTo>
                        <a:pt x="6" y="5"/>
                      </a:lnTo>
                      <a:lnTo>
                        <a:pt x="6" y="3"/>
                      </a:lnTo>
                      <a:close/>
                    </a:path>
                  </a:pathLst>
                </a:custGeom>
                <a:solidFill>
                  <a:srgbClr val="000000"/>
                </a:solidFill>
                <a:ln w="9525">
                  <a:noFill/>
                  <a:round/>
                  <a:headEnd/>
                  <a:tailEnd/>
                </a:ln>
              </p:spPr>
              <p:txBody>
                <a:bodyPr/>
                <a:lstStyle/>
                <a:p>
                  <a:endParaRPr lang="en-US" dirty="0"/>
                </a:p>
              </p:txBody>
            </p:sp>
            <p:sp>
              <p:nvSpPr>
                <p:cNvPr id="122674" name="Freeform 818"/>
                <p:cNvSpPr>
                  <a:spLocks/>
                </p:cNvSpPr>
                <p:nvPr/>
              </p:nvSpPr>
              <p:spPr bwMode="auto">
                <a:xfrm>
                  <a:off x="3092" y="775"/>
                  <a:ext cx="4" cy="5"/>
                </a:xfrm>
                <a:custGeom>
                  <a:avLst/>
                  <a:gdLst>
                    <a:gd name="T0" fmla="*/ 4 w 4"/>
                    <a:gd name="T1" fmla="*/ 5 h 5"/>
                    <a:gd name="T2" fmla="*/ 1 w 4"/>
                    <a:gd name="T3" fmla="*/ 0 h 5"/>
                    <a:gd name="T4" fmla="*/ 0 w 4"/>
                    <a:gd name="T5" fmla="*/ 0 h 5"/>
                    <a:gd name="T6" fmla="*/ 3 w 4"/>
                    <a:gd name="T7" fmla="*/ 5 h 5"/>
                    <a:gd name="T8" fmla="*/ 4 w 4"/>
                    <a:gd name="T9" fmla="*/ 5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5"/>
                      </a:moveTo>
                      <a:lnTo>
                        <a:pt x="1" y="0"/>
                      </a:lnTo>
                      <a:lnTo>
                        <a:pt x="0" y="0"/>
                      </a:lnTo>
                      <a:lnTo>
                        <a:pt x="3" y="5"/>
                      </a:lnTo>
                      <a:lnTo>
                        <a:pt x="4" y="5"/>
                      </a:lnTo>
                      <a:close/>
                    </a:path>
                  </a:pathLst>
                </a:custGeom>
                <a:solidFill>
                  <a:srgbClr val="000000"/>
                </a:solidFill>
                <a:ln w="9525">
                  <a:noFill/>
                  <a:round/>
                  <a:headEnd/>
                  <a:tailEnd/>
                </a:ln>
              </p:spPr>
              <p:txBody>
                <a:bodyPr/>
                <a:lstStyle/>
                <a:p>
                  <a:endParaRPr lang="en-US" dirty="0"/>
                </a:p>
              </p:txBody>
            </p:sp>
            <p:sp>
              <p:nvSpPr>
                <p:cNvPr id="122675" name="Freeform 819"/>
                <p:cNvSpPr>
                  <a:spLocks/>
                </p:cNvSpPr>
                <p:nvPr/>
              </p:nvSpPr>
              <p:spPr bwMode="auto">
                <a:xfrm>
                  <a:off x="3157" y="780"/>
                  <a:ext cx="9" cy="13"/>
                </a:xfrm>
                <a:custGeom>
                  <a:avLst/>
                  <a:gdLst>
                    <a:gd name="T0" fmla="*/ 9 w 9"/>
                    <a:gd name="T1" fmla="*/ 0 h 13"/>
                    <a:gd name="T2" fmla="*/ 6 w 9"/>
                    <a:gd name="T3" fmla="*/ 11 h 13"/>
                    <a:gd name="T4" fmla="*/ 6 w 9"/>
                    <a:gd name="T5" fmla="*/ 11 h 13"/>
                    <a:gd name="T6" fmla="*/ 6 w 9"/>
                    <a:gd name="T7" fmla="*/ 13 h 13"/>
                    <a:gd name="T8" fmla="*/ 6 w 9"/>
                    <a:gd name="T9" fmla="*/ 13 h 13"/>
                    <a:gd name="T10" fmla="*/ 6 w 9"/>
                    <a:gd name="T11" fmla="*/ 13 h 13"/>
                    <a:gd name="T12" fmla="*/ 6 w 9"/>
                    <a:gd name="T13" fmla="*/ 13 h 13"/>
                    <a:gd name="T14" fmla="*/ 6 w 9"/>
                    <a:gd name="T15" fmla="*/ 13 h 13"/>
                    <a:gd name="T16" fmla="*/ 6 w 9"/>
                    <a:gd name="T17" fmla="*/ 13 h 13"/>
                    <a:gd name="T18" fmla="*/ 6 w 9"/>
                    <a:gd name="T19" fmla="*/ 13 h 13"/>
                    <a:gd name="T20" fmla="*/ 6 w 9"/>
                    <a:gd name="T21" fmla="*/ 13 h 13"/>
                    <a:gd name="T22" fmla="*/ 0 w 9"/>
                    <a:gd name="T23" fmla="*/ 13 h 13"/>
                    <a:gd name="T24" fmla="*/ 0 w 9"/>
                    <a:gd name="T25" fmla="*/ 13 h 13"/>
                    <a:gd name="T26" fmla="*/ 2 w 9"/>
                    <a:gd name="T27" fmla="*/ 13 h 13"/>
                    <a:gd name="T28" fmla="*/ 2 w 9"/>
                    <a:gd name="T29" fmla="*/ 13 h 13"/>
                    <a:gd name="T30" fmla="*/ 2 w 9"/>
                    <a:gd name="T31" fmla="*/ 13 h 13"/>
                    <a:gd name="T32" fmla="*/ 2 w 9"/>
                    <a:gd name="T33" fmla="*/ 13 h 13"/>
                    <a:gd name="T34" fmla="*/ 2 w 9"/>
                    <a:gd name="T35" fmla="*/ 13 h 13"/>
                    <a:gd name="T36" fmla="*/ 3 w 9"/>
                    <a:gd name="T37" fmla="*/ 13 h 13"/>
                    <a:gd name="T38" fmla="*/ 3 w 9"/>
                    <a:gd name="T39" fmla="*/ 11 h 13"/>
                    <a:gd name="T40" fmla="*/ 3 w 9"/>
                    <a:gd name="T41" fmla="*/ 11 h 13"/>
                    <a:gd name="T42" fmla="*/ 5 w 9"/>
                    <a:gd name="T43" fmla="*/ 5 h 13"/>
                    <a:gd name="T44" fmla="*/ 5 w 9"/>
                    <a:gd name="T45" fmla="*/ 5 h 13"/>
                    <a:gd name="T46" fmla="*/ 5 w 9"/>
                    <a:gd name="T47" fmla="*/ 5 h 13"/>
                    <a:gd name="T48" fmla="*/ 5 w 9"/>
                    <a:gd name="T49" fmla="*/ 5 h 13"/>
                    <a:gd name="T50" fmla="*/ 5 w 9"/>
                    <a:gd name="T51" fmla="*/ 5 h 13"/>
                    <a:gd name="T52" fmla="*/ 5 w 9"/>
                    <a:gd name="T53" fmla="*/ 5 h 13"/>
                    <a:gd name="T54" fmla="*/ 5 w 9"/>
                    <a:gd name="T55" fmla="*/ 5 h 13"/>
                    <a:gd name="T56" fmla="*/ 5 w 9"/>
                    <a:gd name="T57" fmla="*/ 5 h 13"/>
                    <a:gd name="T58" fmla="*/ 5 w 9"/>
                    <a:gd name="T59" fmla="*/ 5 h 13"/>
                    <a:gd name="T60" fmla="*/ 5 w 9"/>
                    <a:gd name="T61" fmla="*/ 5 h 13"/>
                    <a:gd name="T62" fmla="*/ 5 w 9"/>
                    <a:gd name="T63" fmla="*/ 5 h 13"/>
                    <a:gd name="T64" fmla="*/ 3 w 9"/>
                    <a:gd name="T65" fmla="*/ 5 h 13"/>
                    <a:gd name="T66" fmla="*/ 3 w 9"/>
                    <a:gd name="T67" fmla="*/ 5 h 13"/>
                    <a:gd name="T68" fmla="*/ 3 w 9"/>
                    <a:gd name="T69" fmla="*/ 5 h 13"/>
                    <a:gd name="T70" fmla="*/ 9 w 9"/>
                    <a:gd name="T71" fmla="*/ 0 h 13"/>
                    <a:gd name="T72" fmla="*/ 9 w 9"/>
                    <a:gd name="T73" fmla="*/ 0 h 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
                    <a:gd name="T112" fmla="*/ 0 h 13"/>
                    <a:gd name="T113" fmla="*/ 9 w 9"/>
                    <a:gd name="T114" fmla="*/ 13 h 1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 h="13">
                      <a:moveTo>
                        <a:pt x="9" y="0"/>
                      </a:moveTo>
                      <a:lnTo>
                        <a:pt x="6" y="11"/>
                      </a:lnTo>
                      <a:lnTo>
                        <a:pt x="6" y="13"/>
                      </a:lnTo>
                      <a:lnTo>
                        <a:pt x="0" y="13"/>
                      </a:lnTo>
                      <a:lnTo>
                        <a:pt x="2" y="13"/>
                      </a:lnTo>
                      <a:lnTo>
                        <a:pt x="3" y="13"/>
                      </a:lnTo>
                      <a:lnTo>
                        <a:pt x="3" y="11"/>
                      </a:lnTo>
                      <a:lnTo>
                        <a:pt x="5" y="5"/>
                      </a:lnTo>
                      <a:lnTo>
                        <a:pt x="3" y="5"/>
                      </a:lnTo>
                      <a:lnTo>
                        <a:pt x="9" y="0"/>
                      </a:lnTo>
                      <a:close/>
                    </a:path>
                  </a:pathLst>
                </a:custGeom>
                <a:solidFill>
                  <a:srgbClr val="000000"/>
                </a:solidFill>
                <a:ln w="9525">
                  <a:noFill/>
                  <a:round/>
                  <a:headEnd/>
                  <a:tailEnd/>
                </a:ln>
              </p:spPr>
              <p:txBody>
                <a:bodyPr/>
                <a:lstStyle/>
                <a:p>
                  <a:endParaRPr lang="en-US" dirty="0"/>
                </a:p>
              </p:txBody>
            </p:sp>
            <p:sp>
              <p:nvSpPr>
                <p:cNvPr id="122676" name="Freeform 820"/>
                <p:cNvSpPr>
                  <a:spLocks/>
                </p:cNvSpPr>
                <p:nvPr/>
              </p:nvSpPr>
              <p:spPr bwMode="auto">
                <a:xfrm>
                  <a:off x="3182" y="803"/>
                  <a:ext cx="11" cy="11"/>
                </a:xfrm>
                <a:custGeom>
                  <a:avLst/>
                  <a:gdLst>
                    <a:gd name="T0" fmla="*/ 0 w 11"/>
                    <a:gd name="T1" fmla="*/ 11 h 11"/>
                    <a:gd name="T2" fmla="*/ 2 w 11"/>
                    <a:gd name="T3" fmla="*/ 11 h 11"/>
                    <a:gd name="T4" fmla="*/ 3 w 11"/>
                    <a:gd name="T5" fmla="*/ 10 h 11"/>
                    <a:gd name="T6" fmla="*/ 3 w 11"/>
                    <a:gd name="T7" fmla="*/ 10 h 11"/>
                    <a:gd name="T8" fmla="*/ 5 w 11"/>
                    <a:gd name="T9" fmla="*/ 8 h 11"/>
                    <a:gd name="T10" fmla="*/ 6 w 11"/>
                    <a:gd name="T11" fmla="*/ 8 h 11"/>
                    <a:gd name="T12" fmla="*/ 6 w 11"/>
                    <a:gd name="T13" fmla="*/ 7 h 11"/>
                    <a:gd name="T14" fmla="*/ 8 w 11"/>
                    <a:gd name="T15" fmla="*/ 5 h 11"/>
                    <a:gd name="T16" fmla="*/ 8 w 11"/>
                    <a:gd name="T17" fmla="*/ 5 h 11"/>
                    <a:gd name="T18" fmla="*/ 8 w 11"/>
                    <a:gd name="T19" fmla="*/ 4 h 11"/>
                    <a:gd name="T20" fmla="*/ 8 w 11"/>
                    <a:gd name="T21" fmla="*/ 4 h 11"/>
                    <a:gd name="T22" fmla="*/ 8 w 11"/>
                    <a:gd name="T23" fmla="*/ 4 h 11"/>
                    <a:gd name="T24" fmla="*/ 8 w 11"/>
                    <a:gd name="T25" fmla="*/ 2 h 11"/>
                    <a:gd name="T26" fmla="*/ 8 w 11"/>
                    <a:gd name="T27" fmla="*/ 2 h 11"/>
                    <a:gd name="T28" fmla="*/ 6 w 11"/>
                    <a:gd name="T29" fmla="*/ 2 h 11"/>
                    <a:gd name="T30" fmla="*/ 6 w 11"/>
                    <a:gd name="T31" fmla="*/ 2 h 11"/>
                    <a:gd name="T32" fmla="*/ 5 w 11"/>
                    <a:gd name="T33" fmla="*/ 4 h 11"/>
                    <a:gd name="T34" fmla="*/ 3 w 11"/>
                    <a:gd name="T35" fmla="*/ 4 h 11"/>
                    <a:gd name="T36" fmla="*/ 3 w 11"/>
                    <a:gd name="T37" fmla="*/ 4 h 11"/>
                    <a:gd name="T38" fmla="*/ 3 w 11"/>
                    <a:gd name="T39" fmla="*/ 4 h 11"/>
                    <a:gd name="T40" fmla="*/ 5 w 11"/>
                    <a:gd name="T41" fmla="*/ 2 h 11"/>
                    <a:gd name="T42" fmla="*/ 5 w 11"/>
                    <a:gd name="T43" fmla="*/ 2 h 11"/>
                    <a:gd name="T44" fmla="*/ 6 w 11"/>
                    <a:gd name="T45" fmla="*/ 2 h 11"/>
                    <a:gd name="T46" fmla="*/ 6 w 11"/>
                    <a:gd name="T47" fmla="*/ 0 h 11"/>
                    <a:gd name="T48" fmla="*/ 8 w 11"/>
                    <a:gd name="T49" fmla="*/ 0 h 11"/>
                    <a:gd name="T50" fmla="*/ 8 w 11"/>
                    <a:gd name="T51" fmla="*/ 0 h 11"/>
                    <a:gd name="T52" fmla="*/ 8 w 11"/>
                    <a:gd name="T53" fmla="*/ 0 h 11"/>
                    <a:gd name="T54" fmla="*/ 9 w 11"/>
                    <a:gd name="T55" fmla="*/ 0 h 11"/>
                    <a:gd name="T56" fmla="*/ 9 w 11"/>
                    <a:gd name="T57" fmla="*/ 0 h 11"/>
                    <a:gd name="T58" fmla="*/ 11 w 11"/>
                    <a:gd name="T59" fmla="*/ 0 h 11"/>
                    <a:gd name="T60" fmla="*/ 11 w 11"/>
                    <a:gd name="T61" fmla="*/ 2 h 11"/>
                    <a:gd name="T62" fmla="*/ 11 w 11"/>
                    <a:gd name="T63" fmla="*/ 2 h 11"/>
                    <a:gd name="T64" fmla="*/ 11 w 11"/>
                    <a:gd name="T65" fmla="*/ 4 h 11"/>
                    <a:gd name="T66" fmla="*/ 11 w 11"/>
                    <a:gd name="T67" fmla="*/ 4 h 11"/>
                    <a:gd name="T68" fmla="*/ 11 w 11"/>
                    <a:gd name="T69" fmla="*/ 5 h 11"/>
                    <a:gd name="T70" fmla="*/ 9 w 11"/>
                    <a:gd name="T71" fmla="*/ 5 h 11"/>
                    <a:gd name="T72" fmla="*/ 9 w 11"/>
                    <a:gd name="T73" fmla="*/ 7 h 11"/>
                    <a:gd name="T74" fmla="*/ 8 w 11"/>
                    <a:gd name="T75" fmla="*/ 7 h 11"/>
                    <a:gd name="T76" fmla="*/ 8 w 11"/>
                    <a:gd name="T77" fmla="*/ 8 h 11"/>
                    <a:gd name="T78" fmla="*/ 6 w 11"/>
                    <a:gd name="T79" fmla="*/ 8 h 11"/>
                    <a:gd name="T80" fmla="*/ 5 w 11"/>
                    <a:gd name="T81" fmla="*/ 10 h 11"/>
                    <a:gd name="T82" fmla="*/ 3 w 11"/>
                    <a:gd name="T83" fmla="*/ 10 h 11"/>
                    <a:gd name="T84" fmla="*/ 3 w 11"/>
                    <a:gd name="T85" fmla="*/ 10 h 11"/>
                    <a:gd name="T86" fmla="*/ 8 w 11"/>
                    <a:gd name="T87" fmla="*/ 10 h 11"/>
                    <a:gd name="T88" fmla="*/ 9 w 11"/>
                    <a:gd name="T89" fmla="*/ 10 h 11"/>
                    <a:gd name="T90" fmla="*/ 9 w 11"/>
                    <a:gd name="T91" fmla="*/ 10 h 11"/>
                    <a:gd name="T92" fmla="*/ 11 w 11"/>
                    <a:gd name="T93" fmla="*/ 10 h 11"/>
                    <a:gd name="T94" fmla="*/ 11 w 11"/>
                    <a:gd name="T95" fmla="*/ 8 h 11"/>
                    <a:gd name="T96" fmla="*/ 9 w 11"/>
                    <a:gd name="T97" fmla="*/ 11 h 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
                    <a:gd name="T148" fmla="*/ 0 h 11"/>
                    <a:gd name="T149" fmla="*/ 11 w 11"/>
                    <a:gd name="T150" fmla="*/ 11 h 1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 h="11">
                      <a:moveTo>
                        <a:pt x="9" y="11"/>
                      </a:moveTo>
                      <a:lnTo>
                        <a:pt x="0" y="11"/>
                      </a:lnTo>
                      <a:lnTo>
                        <a:pt x="2" y="11"/>
                      </a:lnTo>
                      <a:lnTo>
                        <a:pt x="3" y="10"/>
                      </a:lnTo>
                      <a:lnTo>
                        <a:pt x="5" y="8"/>
                      </a:lnTo>
                      <a:lnTo>
                        <a:pt x="6" y="8"/>
                      </a:lnTo>
                      <a:lnTo>
                        <a:pt x="6" y="7"/>
                      </a:lnTo>
                      <a:lnTo>
                        <a:pt x="8" y="7"/>
                      </a:lnTo>
                      <a:lnTo>
                        <a:pt x="8" y="5"/>
                      </a:lnTo>
                      <a:lnTo>
                        <a:pt x="8" y="4"/>
                      </a:lnTo>
                      <a:lnTo>
                        <a:pt x="8" y="2"/>
                      </a:lnTo>
                      <a:lnTo>
                        <a:pt x="6" y="2"/>
                      </a:lnTo>
                      <a:lnTo>
                        <a:pt x="5" y="2"/>
                      </a:lnTo>
                      <a:lnTo>
                        <a:pt x="5" y="4"/>
                      </a:lnTo>
                      <a:lnTo>
                        <a:pt x="3" y="4"/>
                      </a:lnTo>
                      <a:lnTo>
                        <a:pt x="5" y="2"/>
                      </a:lnTo>
                      <a:lnTo>
                        <a:pt x="6" y="2"/>
                      </a:lnTo>
                      <a:lnTo>
                        <a:pt x="6" y="0"/>
                      </a:lnTo>
                      <a:lnTo>
                        <a:pt x="8" y="0"/>
                      </a:lnTo>
                      <a:lnTo>
                        <a:pt x="9" y="0"/>
                      </a:lnTo>
                      <a:lnTo>
                        <a:pt x="11" y="0"/>
                      </a:lnTo>
                      <a:lnTo>
                        <a:pt x="11" y="2"/>
                      </a:lnTo>
                      <a:lnTo>
                        <a:pt x="11" y="4"/>
                      </a:lnTo>
                      <a:lnTo>
                        <a:pt x="11" y="5"/>
                      </a:lnTo>
                      <a:lnTo>
                        <a:pt x="9" y="5"/>
                      </a:lnTo>
                      <a:lnTo>
                        <a:pt x="9" y="7"/>
                      </a:lnTo>
                      <a:lnTo>
                        <a:pt x="8" y="7"/>
                      </a:lnTo>
                      <a:lnTo>
                        <a:pt x="8" y="8"/>
                      </a:lnTo>
                      <a:lnTo>
                        <a:pt x="6" y="8"/>
                      </a:lnTo>
                      <a:lnTo>
                        <a:pt x="5" y="10"/>
                      </a:lnTo>
                      <a:lnTo>
                        <a:pt x="3" y="10"/>
                      </a:lnTo>
                      <a:lnTo>
                        <a:pt x="8" y="10"/>
                      </a:lnTo>
                      <a:lnTo>
                        <a:pt x="9" y="10"/>
                      </a:lnTo>
                      <a:lnTo>
                        <a:pt x="11" y="10"/>
                      </a:lnTo>
                      <a:lnTo>
                        <a:pt x="11" y="8"/>
                      </a:lnTo>
                      <a:lnTo>
                        <a:pt x="9" y="11"/>
                      </a:lnTo>
                      <a:close/>
                    </a:path>
                  </a:pathLst>
                </a:custGeom>
                <a:solidFill>
                  <a:srgbClr val="000000"/>
                </a:solidFill>
                <a:ln w="9525">
                  <a:noFill/>
                  <a:round/>
                  <a:headEnd/>
                  <a:tailEnd/>
                </a:ln>
              </p:spPr>
              <p:txBody>
                <a:bodyPr/>
                <a:lstStyle/>
                <a:p>
                  <a:endParaRPr lang="en-US" dirty="0"/>
                </a:p>
              </p:txBody>
            </p:sp>
            <p:sp>
              <p:nvSpPr>
                <p:cNvPr id="122677" name="Freeform 821"/>
                <p:cNvSpPr>
                  <a:spLocks/>
                </p:cNvSpPr>
                <p:nvPr/>
              </p:nvSpPr>
              <p:spPr bwMode="auto">
                <a:xfrm>
                  <a:off x="3195" y="835"/>
                  <a:ext cx="9" cy="12"/>
                </a:xfrm>
                <a:custGeom>
                  <a:avLst/>
                  <a:gdLst>
                    <a:gd name="T0" fmla="*/ 1 w 9"/>
                    <a:gd name="T1" fmla="*/ 6 h 12"/>
                    <a:gd name="T2" fmla="*/ 3 w 9"/>
                    <a:gd name="T3" fmla="*/ 6 h 12"/>
                    <a:gd name="T4" fmla="*/ 3 w 9"/>
                    <a:gd name="T5" fmla="*/ 6 h 12"/>
                    <a:gd name="T6" fmla="*/ 4 w 9"/>
                    <a:gd name="T7" fmla="*/ 6 h 12"/>
                    <a:gd name="T8" fmla="*/ 6 w 9"/>
                    <a:gd name="T9" fmla="*/ 4 h 12"/>
                    <a:gd name="T10" fmla="*/ 6 w 9"/>
                    <a:gd name="T11" fmla="*/ 4 h 12"/>
                    <a:gd name="T12" fmla="*/ 7 w 9"/>
                    <a:gd name="T13" fmla="*/ 3 h 12"/>
                    <a:gd name="T14" fmla="*/ 6 w 9"/>
                    <a:gd name="T15" fmla="*/ 1 h 12"/>
                    <a:gd name="T16" fmla="*/ 6 w 9"/>
                    <a:gd name="T17" fmla="*/ 1 h 12"/>
                    <a:gd name="T18" fmla="*/ 4 w 9"/>
                    <a:gd name="T19" fmla="*/ 1 h 12"/>
                    <a:gd name="T20" fmla="*/ 4 w 9"/>
                    <a:gd name="T21" fmla="*/ 1 h 12"/>
                    <a:gd name="T22" fmla="*/ 3 w 9"/>
                    <a:gd name="T23" fmla="*/ 1 h 12"/>
                    <a:gd name="T24" fmla="*/ 3 w 9"/>
                    <a:gd name="T25" fmla="*/ 3 h 12"/>
                    <a:gd name="T26" fmla="*/ 3 w 9"/>
                    <a:gd name="T27" fmla="*/ 0 h 12"/>
                    <a:gd name="T28" fmla="*/ 3 w 9"/>
                    <a:gd name="T29" fmla="*/ 0 h 12"/>
                    <a:gd name="T30" fmla="*/ 4 w 9"/>
                    <a:gd name="T31" fmla="*/ 1 h 12"/>
                    <a:gd name="T32" fmla="*/ 4 w 9"/>
                    <a:gd name="T33" fmla="*/ 0 h 12"/>
                    <a:gd name="T34" fmla="*/ 4 w 9"/>
                    <a:gd name="T35" fmla="*/ 0 h 12"/>
                    <a:gd name="T36" fmla="*/ 6 w 9"/>
                    <a:gd name="T37" fmla="*/ 0 h 12"/>
                    <a:gd name="T38" fmla="*/ 7 w 9"/>
                    <a:gd name="T39" fmla="*/ 0 h 12"/>
                    <a:gd name="T40" fmla="*/ 9 w 9"/>
                    <a:gd name="T41" fmla="*/ 0 h 12"/>
                    <a:gd name="T42" fmla="*/ 9 w 9"/>
                    <a:gd name="T43" fmla="*/ 1 h 12"/>
                    <a:gd name="T44" fmla="*/ 9 w 9"/>
                    <a:gd name="T45" fmla="*/ 3 h 12"/>
                    <a:gd name="T46" fmla="*/ 9 w 9"/>
                    <a:gd name="T47" fmla="*/ 3 h 12"/>
                    <a:gd name="T48" fmla="*/ 7 w 9"/>
                    <a:gd name="T49" fmla="*/ 4 h 12"/>
                    <a:gd name="T50" fmla="*/ 6 w 9"/>
                    <a:gd name="T51" fmla="*/ 6 h 12"/>
                    <a:gd name="T52" fmla="*/ 7 w 9"/>
                    <a:gd name="T53" fmla="*/ 6 h 12"/>
                    <a:gd name="T54" fmla="*/ 7 w 9"/>
                    <a:gd name="T55" fmla="*/ 6 h 12"/>
                    <a:gd name="T56" fmla="*/ 9 w 9"/>
                    <a:gd name="T57" fmla="*/ 7 h 12"/>
                    <a:gd name="T58" fmla="*/ 9 w 9"/>
                    <a:gd name="T59" fmla="*/ 9 h 12"/>
                    <a:gd name="T60" fmla="*/ 7 w 9"/>
                    <a:gd name="T61" fmla="*/ 9 h 12"/>
                    <a:gd name="T62" fmla="*/ 7 w 9"/>
                    <a:gd name="T63" fmla="*/ 11 h 12"/>
                    <a:gd name="T64" fmla="*/ 6 w 9"/>
                    <a:gd name="T65" fmla="*/ 12 h 12"/>
                    <a:gd name="T66" fmla="*/ 3 w 9"/>
                    <a:gd name="T67" fmla="*/ 12 h 12"/>
                    <a:gd name="T68" fmla="*/ 1 w 9"/>
                    <a:gd name="T69" fmla="*/ 12 h 12"/>
                    <a:gd name="T70" fmla="*/ 0 w 9"/>
                    <a:gd name="T71" fmla="*/ 11 h 12"/>
                    <a:gd name="T72" fmla="*/ 0 w 9"/>
                    <a:gd name="T73" fmla="*/ 11 h 12"/>
                    <a:gd name="T74" fmla="*/ 0 w 9"/>
                    <a:gd name="T75" fmla="*/ 11 h 12"/>
                    <a:gd name="T76" fmla="*/ 1 w 9"/>
                    <a:gd name="T77" fmla="*/ 11 h 12"/>
                    <a:gd name="T78" fmla="*/ 1 w 9"/>
                    <a:gd name="T79" fmla="*/ 11 h 12"/>
                    <a:gd name="T80" fmla="*/ 3 w 9"/>
                    <a:gd name="T81" fmla="*/ 11 h 12"/>
                    <a:gd name="T82" fmla="*/ 3 w 9"/>
                    <a:gd name="T83" fmla="*/ 11 h 12"/>
                    <a:gd name="T84" fmla="*/ 4 w 9"/>
                    <a:gd name="T85" fmla="*/ 9 h 12"/>
                    <a:gd name="T86" fmla="*/ 6 w 9"/>
                    <a:gd name="T87" fmla="*/ 9 h 12"/>
                    <a:gd name="T88" fmla="*/ 4 w 9"/>
                    <a:gd name="T89" fmla="*/ 6 h 12"/>
                    <a:gd name="T90" fmla="*/ 3 w 9"/>
                    <a:gd name="T91" fmla="*/ 6 h 1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
                    <a:gd name="T139" fmla="*/ 0 h 12"/>
                    <a:gd name="T140" fmla="*/ 9 w 9"/>
                    <a:gd name="T141" fmla="*/ 12 h 1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 h="12">
                      <a:moveTo>
                        <a:pt x="1" y="6"/>
                      </a:moveTo>
                      <a:lnTo>
                        <a:pt x="1" y="6"/>
                      </a:lnTo>
                      <a:lnTo>
                        <a:pt x="3" y="6"/>
                      </a:lnTo>
                      <a:lnTo>
                        <a:pt x="4" y="6"/>
                      </a:lnTo>
                      <a:lnTo>
                        <a:pt x="4" y="4"/>
                      </a:lnTo>
                      <a:lnTo>
                        <a:pt x="6" y="4"/>
                      </a:lnTo>
                      <a:lnTo>
                        <a:pt x="6" y="3"/>
                      </a:lnTo>
                      <a:lnTo>
                        <a:pt x="7" y="3"/>
                      </a:lnTo>
                      <a:lnTo>
                        <a:pt x="7" y="1"/>
                      </a:lnTo>
                      <a:lnTo>
                        <a:pt x="6" y="1"/>
                      </a:lnTo>
                      <a:lnTo>
                        <a:pt x="4" y="1"/>
                      </a:lnTo>
                      <a:lnTo>
                        <a:pt x="3" y="1"/>
                      </a:lnTo>
                      <a:lnTo>
                        <a:pt x="3" y="3"/>
                      </a:lnTo>
                      <a:lnTo>
                        <a:pt x="1" y="3"/>
                      </a:lnTo>
                      <a:lnTo>
                        <a:pt x="3" y="0"/>
                      </a:lnTo>
                      <a:lnTo>
                        <a:pt x="3" y="1"/>
                      </a:lnTo>
                      <a:lnTo>
                        <a:pt x="4" y="1"/>
                      </a:lnTo>
                      <a:lnTo>
                        <a:pt x="4" y="0"/>
                      </a:lnTo>
                      <a:lnTo>
                        <a:pt x="6" y="0"/>
                      </a:lnTo>
                      <a:lnTo>
                        <a:pt x="7" y="0"/>
                      </a:lnTo>
                      <a:lnTo>
                        <a:pt x="9" y="0"/>
                      </a:lnTo>
                      <a:lnTo>
                        <a:pt x="9" y="1"/>
                      </a:lnTo>
                      <a:lnTo>
                        <a:pt x="9" y="3"/>
                      </a:lnTo>
                      <a:lnTo>
                        <a:pt x="9" y="4"/>
                      </a:lnTo>
                      <a:lnTo>
                        <a:pt x="7" y="4"/>
                      </a:lnTo>
                      <a:lnTo>
                        <a:pt x="6" y="6"/>
                      </a:lnTo>
                      <a:lnTo>
                        <a:pt x="7" y="6"/>
                      </a:lnTo>
                      <a:lnTo>
                        <a:pt x="7" y="7"/>
                      </a:lnTo>
                      <a:lnTo>
                        <a:pt x="9" y="7"/>
                      </a:lnTo>
                      <a:lnTo>
                        <a:pt x="9" y="9"/>
                      </a:lnTo>
                      <a:lnTo>
                        <a:pt x="7" y="9"/>
                      </a:lnTo>
                      <a:lnTo>
                        <a:pt x="7" y="11"/>
                      </a:lnTo>
                      <a:lnTo>
                        <a:pt x="6" y="11"/>
                      </a:lnTo>
                      <a:lnTo>
                        <a:pt x="6" y="12"/>
                      </a:lnTo>
                      <a:lnTo>
                        <a:pt x="4" y="12"/>
                      </a:lnTo>
                      <a:lnTo>
                        <a:pt x="3" y="12"/>
                      </a:lnTo>
                      <a:lnTo>
                        <a:pt x="1" y="12"/>
                      </a:lnTo>
                      <a:lnTo>
                        <a:pt x="0" y="11"/>
                      </a:lnTo>
                      <a:lnTo>
                        <a:pt x="0" y="9"/>
                      </a:lnTo>
                      <a:lnTo>
                        <a:pt x="0" y="11"/>
                      </a:lnTo>
                      <a:lnTo>
                        <a:pt x="1" y="11"/>
                      </a:lnTo>
                      <a:lnTo>
                        <a:pt x="3" y="11"/>
                      </a:lnTo>
                      <a:lnTo>
                        <a:pt x="4" y="11"/>
                      </a:lnTo>
                      <a:lnTo>
                        <a:pt x="4" y="9"/>
                      </a:lnTo>
                      <a:lnTo>
                        <a:pt x="6" y="9"/>
                      </a:lnTo>
                      <a:lnTo>
                        <a:pt x="6" y="7"/>
                      </a:lnTo>
                      <a:lnTo>
                        <a:pt x="4" y="7"/>
                      </a:lnTo>
                      <a:lnTo>
                        <a:pt x="4" y="6"/>
                      </a:lnTo>
                      <a:lnTo>
                        <a:pt x="3" y="6"/>
                      </a:lnTo>
                      <a:lnTo>
                        <a:pt x="1" y="6"/>
                      </a:lnTo>
                      <a:close/>
                    </a:path>
                  </a:pathLst>
                </a:custGeom>
                <a:solidFill>
                  <a:srgbClr val="000000"/>
                </a:solidFill>
                <a:ln w="9525">
                  <a:noFill/>
                  <a:round/>
                  <a:headEnd/>
                  <a:tailEnd/>
                </a:ln>
              </p:spPr>
              <p:txBody>
                <a:bodyPr/>
                <a:lstStyle/>
                <a:p>
                  <a:endParaRPr lang="en-US" dirty="0"/>
                </a:p>
              </p:txBody>
            </p:sp>
            <p:sp>
              <p:nvSpPr>
                <p:cNvPr id="122678" name="Freeform 822"/>
                <p:cNvSpPr>
                  <a:spLocks/>
                </p:cNvSpPr>
                <p:nvPr/>
              </p:nvSpPr>
              <p:spPr bwMode="auto">
                <a:xfrm>
                  <a:off x="3185" y="864"/>
                  <a:ext cx="11" cy="11"/>
                </a:xfrm>
                <a:custGeom>
                  <a:avLst/>
                  <a:gdLst>
                    <a:gd name="T0" fmla="*/ 5 w 11"/>
                    <a:gd name="T1" fmla="*/ 7 h 11"/>
                    <a:gd name="T2" fmla="*/ 0 w 11"/>
                    <a:gd name="T3" fmla="*/ 7 h 11"/>
                    <a:gd name="T4" fmla="*/ 0 w 11"/>
                    <a:gd name="T5" fmla="*/ 7 h 11"/>
                    <a:gd name="T6" fmla="*/ 10 w 11"/>
                    <a:gd name="T7" fmla="*/ 0 h 11"/>
                    <a:gd name="T8" fmla="*/ 11 w 11"/>
                    <a:gd name="T9" fmla="*/ 0 h 11"/>
                    <a:gd name="T10" fmla="*/ 8 w 11"/>
                    <a:gd name="T11" fmla="*/ 7 h 11"/>
                    <a:gd name="T12" fmla="*/ 11 w 11"/>
                    <a:gd name="T13" fmla="*/ 7 h 11"/>
                    <a:gd name="T14" fmla="*/ 11 w 11"/>
                    <a:gd name="T15" fmla="*/ 7 h 11"/>
                    <a:gd name="T16" fmla="*/ 8 w 11"/>
                    <a:gd name="T17" fmla="*/ 7 h 11"/>
                    <a:gd name="T18" fmla="*/ 6 w 11"/>
                    <a:gd name="T19" fmla="*/ 10 h 11"/>
                    <a:gd name="T20" fmla="*/ 6 w 11"/>
                    <a:gd name="T21" fmla="*/ 10 h 11"/>
                    <a:gd name="T22" fmla="*/ 6 w 11"/>
                    <a:gd name="T23" fmla="*/ 11 h 11"/>
                    <a:gd name="T24" fmla="*/ 6 w 11"/>
                    <a:gd name="T25" fmla="*/ 11 h 11"/>
                    <a:gd name="T26" fmla="*/ 6 w 11"/>
                    <a:gd name="T27" fmla="*/ 11 h 11"/>
                    <a:gd name="T28" fmla="*/ 6 w 11"/>
                    <a:gd name="T29" fmla="*/ 11 h 11"/>
                    <a:gd name="T30" fmla="*/ 8 w 11"/>
                    <a:gd name="T31" fmla="*/ 11 h 11"/>
                    <a:gd name="T32" fmla="*/ 8 w 11"/>
                    <a:gd name="T33" fmla="*/ 11 h 11"/>
                    <a:gd name="T34" fmla="*/ 8 w 11"/>
                    <a:gd name="T35" fmla="*/ 11 h 11"/>
                    <a:gd name="T36" fmla="*/ 8 w 11"/>
                    <a:gd name="T37" fmla="*/ 11 h 11"/>
                    <a:gd name="T38" fmla="*/ 8 w 11"/>
                    <a:gd name="T39" fmla="*/ 11 h 11"/>
                    <a:gd name="T40" fmla="*/ 2 w 11"/>
                    <a:gd name="T41" fmla="*/ 11 h 11"/>
                    <a:gd name="T42" fmla="*/ 2 w 11"/>
                    <a:gd name="T43" fmla="*/ 11 h 11"/>
                    <a:gd name="T44" fmla="*/ 2 w 11"/>
                    <a:gd name="T45" fmla="*/ 11 h 11"/>
                    <a:gd name="T46" fmla="*/ 3 w 11"/>
                    <a:gd name="T47" fmla="*/ 11 h 11"/>
                    <a:gd name="T48" fmla="*/ 3 w 11"/>
                    <a:gd name="T49" fmla="*/ 11 h 11"/>
                    <a:gd name="T50" fmla="*/ 3 w 11"/>
                    <a:gd name="T51" fmla="*/ 11 h 11"/>
                    <a:gd name="T52" fmla="*/ 3 w 11"/>
                    <a:gd name="T53" fmla="*/ 11 h 11"/>
                    <a:gd name="T54" fmla="*/ 3 w 11"/>
                    <a:gd name="T55" fmla="*/ 11 h 11"/>
                    <a:gd name="T56" fmla="*/ 3 w 11"/>
                    <a:gd name="T57" fmla="*/ 11 h 11"/>
                    <a:gd name="T58" fmla="*/ 3 w 11"/>
                    <a:gd name="T59" fmla="*/ 11 h 11"/>
                    <a:gd name="T60" fmla="*/ 5 w 11"/>
                    <a:gd name="T61" fmla="*/ 11 h 11"/>
                    <a:gd name="T62" fmla="*/ 5 w 11"/>
                    <a:gd name="T63" fmla="*/ 11 h 11"/>
                    <a:gd name="T64" fmla="*/ 5 w 11"/>
                    <a:gd name="T65" fmla="*/ 10 h 11"/>
                    <a:gd name="T66" fmla="*/ 5 w 11"/>
                    <a:gd name="T67" fmla="*/ 10 h 11"/>
                    <a:gd name="T68" fmla="*/ 5 w 11"/>
                    <a:gd name="T69" fmla="*/ 7 h 11"/>
                    <a:gd name="T70" fmla="*/ 5 w 11"/>
                    <a:gd name="T71" fmla="*/ 7 h 11"/>
                    <a:gd name="T72" fmla="*/ 6 w 11"/>
                    <a:gd name="T73" fmla="*/ 2 h 11"/>
                    <a:gd name="T74" fmla="*/ 6 w 11"/>
                    <a:gd name="T75" fmla="*/ 2 h 11"/>
                    <a:gd name="T76" fmla="*/ 2 w 11"/>
                    <a:gd name="T77" fmla="*/ 7 h 11"/>
                    <a:gd name="T78" fmla="*/ 5 w 11"/>
                    <a:gd name="T79" fmla="*/ 7 h 11"/>
                    <a:gd name="T80" fmla="*/ 5 w 11"/>
                    <a:gd name="T81" fmla="*/ 7 h 1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
                    <a:gd name="T124" fmla="*/ 0 h 11"/>
                    <a:gd name="T125" fmla="*/ 11 w 11"/>
                    <a:gd name="T126" fmla="*/ 11 h 1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 h="11">
                      <a:moveTo>
                        <a:pt x="5" y="7"/>
                      </a:moveTo>
                      <a:lnTo>
                        <a:pt x="0" y="7"/>
                      </a:lnTo>
                      <a:lnTo>
                        <a:pt x="10" y="0"/>
                      </a:lnTo>
                      <a:lnTo>
                        <a:pt x="11" y="0"/>
                      </a:lnTo>
                      <a:lnTo>
                        <a:pt x="8" y="7"/>
                      </a:lnTo>
                      <a:lnTo>
                        <a:pt x="11" y="7"/>
                      </a:lnTo>
                      <a:lnTo>
                        <a:pt x="8" y="7"/>
                      </a:lnTo>
                      <a:lnTo>
                        <a:pt x="6" y="10"/>
                      </a:lnTo>
                      <a:lnTo>
                        <a:pt x="6" y="11"/>
                      </a:lnTo>
                      <a:lnTo>
                        <a:pt x="8" y="11"/>
                      </a:lnTo>
                      <a:lnTo>
                        <a:pt x="2" y="11"/>
                      </a:lnTo>
                      <a:lnTo>
                        <a:pt x="3" y="11"/>
                      </a:lnTo>
                      <a:lnTo>
                        <a:pt x="5" y="11"/>
                      </a:lnTo>
                      <a:lnTo>
                        <a:pt x="5" y="10"/>
                      </a:lnTo>
                      <a:lnTo>
                        <a:pt x="5" y="7"/>
                      </a:lnTo>
                      <a:lnTo>
                        <a:pt x="6" y="2"/>
                      </a:lnTo>
                      <a:lnTo>
                        <a:pt x="2" y="7"/>
                      </a:lnTo>
                      <a:lnTo>
                        <a:pt x="5" y="7"/>
                      </a:lnTo>
                      <a:close/>
                    </a:path>
                  </a:pathLst>
                </a:custGeom>
                <a:solidFill>
                  <a:srgbClr val="000000"/>
                </a:solidFill>
                <a:ln w="9525">
                  <a:noFill/>
                  <a:round/>
                  <a:headEnd/>
                  <a:tailEnd/>
                </a:ln>
              </p:spPr>
              <p:txBody>
                <a:bodyPr/>
                <a:lstStyle/>
                <a:p>
                  <a:endParaRPr lang="en-US" dirty="0"/>
                </a:p>
              </p:txBody>
            </p:sp>
            <p:sp>
              <p:nvSpPr>
                <p:cNvPr id="122679" name="Freeform 823"/>
                <p:cNvSpPr>
                  <a:spLocks/>
                </p:cNvSpPr>
                <p:nvPr/>
              </p:nvSpPr>
              <p:spPr bwMode="auto">
                <a:xfrm>
                  <a:off x="3162" y="888"/>
                  <a:ext cx="12" cy="12"/>
                </a:xfrm>
                <a:custGeom>
                  <a:avLst/>
                  <a:gdLst>
                    <a:gd name="T0" fmla="*/ 11 w 12"/>
                    <a:gd name="T1" fmla="*/ 1 h 12"/>
                    <a:gd name="T2" fmla="*/ 4 w 12"/>
                    <a:gd name="T3" fmla="*/ 4 h 12"/>
                    <a:gd name="T4" fmla="*/ 6 w 12"/>
                    <a:gd name="T5" fmla="*/ 4 h 12"/>
                    <a:gd name="T6" fmla="*/ 8 w 12"/>
                    <a:gd name="T7" fmla="*/ 6 h 12"/>
                    <a:gd name="T8" fmla="*/ 8 w 12"/>
                    <a:gd name="T9" fmla="*/ 6 h 12"/>
                    <a:gd name="T10" fmla="*/ 8 w 12"/>
                    <a:gd name="T11" fmla="*/ 6 h 12"/>
                    <a:gd name="T12" fmla="*/ 8 w 12"/>
                    <a:gd name="T13" fmla="*/ 8 h 12"/>
                    <a:gd name="T14" fmla="*/ 8 w 12"/>
                    <a:gd name="T15" fmla="*/ 8 h 12"/>
                    <a:gd name="T16" fmla="*/ 8 w 12"/>
                    <a:gd name="T17" fmla="*/ 9 h 12"/>
                    <a:gd name="T18" fmla="*/ 8 w 12"/>
                    <a:gd name="T19" fmla="*/ 9 h 12"/>
                    <a:gd name="T20" fmla="*/ 6 w 12"/>
                    <a:gd name="T21" fmla="*/ 11 h 12"/>
                    <a:gd name="T22" fmla="*/ 6 w 12"/>
                    <a:gd name="T23" fmla="*/ 11 h 12"/>
                    <a:gd name="T24" fmla="*/ 4 w 12"/>
                    <a:gd name="T25" fmla="*/ 11 h 12"/>
                    <a:gd name="T26" fmla="*/ 4 w 12"/>
                    <a:gd name="T27" fmla="*/ 11 h 12"/>
                    <a:gd name="T28" fmla="*/ 3 w 12"/>
                    <a:gd name="T29" fmla="*/ 12 h 12"/>
                    <a:gd name="T30" fmla="*/ 3 w 12"/>
                    <a:gd name="T31" fmla="*/ 12 h 12"/>
                    <a:gd name="T32" fmla="*/ 1 w 12"/>
                    <a:gd name="T33" fmla="*/ 12 h 12"/>
                    <a:gd name="T34" fmla="*/ 1 w 12"/>
                    <a:gd name="T35" fmla="*/ 11 h 12"/>
                    <a:gd name="T36" fmla="*/ 0 w 12"/>
                    <a:gd name="T37" fmla="*/ 11 h 12"/>
                    <a:gd name="T38" fmla="*/ 0 w 12"/>
                    <a:gd name="T39" fmla="*/ 11 h 12"/>
                    <a:gd name="T40" fmla="*/ 0 w 12"/>
                    <a:gd name="T41" fmla="*/ 9 h 12"/>
                    <a:gd name="T42" fmla="*/ 0 w 12"/>
                    <a:gd name="T43" fmla="*/ 11 h 12"/>
                    <a:gd name="T44" fmla="*/ 1 w 12"/>
                    <a:gd name="T45" fmla="*/ 11 h 12"/>
                    <a:gd name="T46" fmla="*/ 1 w 12"/>
                    <a:gd name="T47" fmla="*/ 11 h 12"/>
                    <a:gd name="T48" fmla="*/ 3 w 12"/>
                    <a:gd name="T49" fmla="*/ 11 h 12"/>
                    <a:gd name="T50" fmla="*/ 3 w 12"/>
                    <a:gd name="T51" fmla="*/ 11 h 12"/>
                    <a:gd name="T52" fmla="*/ 3 w 12"/>
                    <a:gd name="T53" fmla="*/ 11 h 12"/>
                    <a:gd name="T54" fmla="*/ 4 w 12"/>
                    <a:gd name="T55" fmla="*/ 9 h 12"/>
                    <a:gd name="T56" fmla="*/ 4 w 12"/>
                    <a:gd name="T57" fmla="*/ 9 h 12"/>
                    <a:gd name="T58" fmla="*/ 4 w 12"/>
                    <a:gd name="T59" fmla="*/ 9 h 12"/>
                    <a:gd name="T60" fmla="*/ 4 w 12"/>
                    <a:gd name="T61" fmla="*/ 8 h 12"/>
                    <a:gd name="T62" fmla="*/ 4 w 12"/>
                    <a:gd name="T63" fmla="*/ 6 h 12"/>
                    <a:gd name="T64" fmla="*/ 4 w 12"/>
                    <a:gd name="T65" fmla="*/ 6 h 12"/>
                    <a:gd name="T66" fmla="*/ 4 w 12"/>
                    <a:gd name="T67" fmla="*/ 6 h 12"/>
                    <a:gd name="T68" fmla="*/ 4 w 12"/>
                    <a:gd name="T69" fmla="*/ 6 h 12"/>
                    <a:gd name="T70" fmla="*/ 3 w 12"/>
                    <a:gd name="T71" fmla="*/ 6 h 12"/>
                    <a:gd name="T72" fmla="*/ 3 w 12"/>
                    <a:gd name="T73" fmla="*/ 6 h 12"/>
                    <a:gd name="T74" fmla="*/ 1 w 12"/>
                    <a:gd name="T75" fmla="*/ 6 h 12"/>
                    <a:gd name="T76" fmla="*/ 4 w 12"/>
                    <a:gd name="T77" fmla="*/ 0 h 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
                    <a:gd name="T118" fmla="*/ 0 h 12"/>
                    <a:gd name="T119" fmla="*/ 12 w 12"/>
                    <a:gd name="T120" fmla="*/ 12 h 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 h="12">
                      <a:moveTo>
                        <a:pt x="12" y="0"/>
                      </a:moveTo>
                      <a:lnTo>
                        <a:pt x="11" y="1"/>
                      </a:lnTo>
                      <a:lnTo>
                        <a:pt x="6" y="1"/>
                      </a:lnTo>
                      <a:lnTo>
                        <a:pt x="4" y="4"/>
                      </a:lnTo>
                      <a:lnTo>
                        <a:pt x="6" y="4"/>
                      </a:lnTo>
                      <a:lnTo>
                        <a:pt x="6" y="6"/>
                      </a:lnTo>
                      <a:lnTo>
                        <a:pt x="8" y="6"/>
                      </a:lnTo>
                      <a:lnTo>
                        <a:pt x="8" y="8"/>
                      </a:lnTo>
                      <a:lnTo>
                        <a:pt x="8" y="9"/>
                      </a:lnTo>
                      <a:lnTo>
                        <a:pt x="6" y="11"/>
                      </a:lnTo>
                      <a:lnTo>
                        <a:pt x="4" y="11"/>
                      </a:lnTo>
                      <a:lnTo>
                        <a:pt x="4" y="12"/>
                      </a:lnTo>
                      <a:lnTo>
                        <a:pt x="3" y="12"/>
                      </a:lnTo>
                      <a:lnTo>
                        <a:pt x="1" y="12"/>
                      </a:lnTo>
                      <a:lnTo>
                        <a:pt x="1" y="11"/>
                      </a:lnTo>
                      <a:lnTo>
                        <a:pt x="0" y="11"/>
                      </a:lnTo>
                      <a:lnTo>
                        <a:pt x="0" y="9"/>
                      </a:lnTo>
                      <a:lnTo>
                        <a:pt x="0" y="11"/>
                      </a:lnTo>
                      <a:lnTo>
                        <a:pt x="1" y="11"/>
                      </a:lnTo>
                      <a:lnTo>
                        <a:pt x="3" y="11"/>
                      </a:lnTo>
                      <a:lnTo>
                        <a:pt x="4" y="11"/>
                      </a:lnTo>
                      <a:lnTo>
                        <a:pt x="4" y="9"/>
                      </a:lnTo>
                      <a:lnTo>
                        <a:pt x="4" y="8"/>
                      </a:lnTo>
                      <a:lnTo>
                        <a:pt x="6" y="8"/>
                      </a:lnTo>
                      <a:lnTo>
                        <a:pt x="4" y="6"/>
                      </a:lnTo>
                      <a:lnTo>
                        <a:pt x="3" y="6"/>
                      </a:lnTo>
                      <a:lnTo>
                        <a:pt x="1" y="6"/>
                      </a:lnTo>
                      <a:lnTo>
                        <a:pt x="4" y="0"/>
                      </a:lnTo>
                      <a:lnTo>
                        <a:pt x="12" y="0"/>
                      </a:lnTo>
                      <a:close/>
                    </a:path>
                  </a:pathLst>
                </a:custGeom>
                <a:solidFill>
                  <a:srgbClr val="000000"/>
                </a:solidFill>
                <a:ln w="9525">
                  <a:noFill/>
                  <a:round/>
                  <a:headEnd/>
                  <a:tailEnd/>
                </a:ln>
              </p:spPr>
              <p:txBody>
                <a:bodyPr/>
                <a:lstStyle/>
                <a:p>
                  <a:endParaRPr lang="en-US" dirty="0"/>
                </a:p>
              </p:txBody>
            </p:sp>
            <p:sp>
              <p:nvSpPr>
                <p:cNvPr id="122680" name="Freeform 824"/>
                <p:cNvSpPr>
                  <a:spLocks/>
                </p:cNvSpPr>
                <p:nvPr/>
              </p:nvSpPr>
              <p:spPr bwMode="auto">
                <a:xfrm>
                  <a:off x="3129" y="896"/>
                  <a:ext cx="12" cy="12"/>
                </a:xfrm>
                <a:custGeom>
                  <a:avLst/>
                  <a:gdLst>
                    <a:gd name="T0" fmla="*/ 5 w 12"/>
                    <a:gd name="T1" fmla="*/ 12 h 12"/>
                    <a:gd name="T2" fmla="*/ 6 w 12"/>
                    <a:gd name="T3" fmla="*/ 10 h 12"/>
                    <a:gd name="T4" fmla="*/ 8 w 12"/>
                    <a:gd name="T5" fmla="*/ 10 h 12"/>
                    <a:gd name="T6" fmla="*/ 9 w 12"/>
                    <a:gd name="T7" fmla="*/ 9 h 12"/>
                    <a:gd name="T8" fmla="*/ 9 w 12"/>
                    <a:gd name="T9" fmla="*/ 7 h 12"/>
                    <a:gd name="T10" fmla="*/ 9 w 12"/>
                    <a:gd name="T11" fmla="*/ 6 h 12"/>
                    <a:gd name="T12" fmla="*/ 9 w 12"/>
                    <a:gd name="T13" fmla="*/ 6 h 12"/>
                    <a:gd name="T14" fmla="*/ 8 w 12"/>
                    <a:gd name="T15" fmla="*/ 6 h 12"/>
                    <a:gd name="T16" fmla="*/ 8 w 12"/>
                    <a:gd name="T17" fmla="*/ 4 h 12"/>
                    <a:gd name="T18" fmla="*/ 6 w 12"/>
                    <a:gd name="T19" fmla="*/ 6 h 12"/>
                    <a:gd name="T20" fmla="*/ 3 w 12"/>
                    <a:gd name="T21" fmla="*/ 6 h 12"/>
                    <a:gd name="T22" fmla="*/ 5 w 12"/>
                    <a:gd name="T23" fmla="*/ 4 h 12"/>
                    <a:gd name="T24" fmla="*/ 6 w 12"/>
                    <a:gd name="T25" fmla="*/ 3 h 12"/>
                    <a:gd name="T26" fmla="*/ 8 w 12"/>
                    <a:gd name="T27" fmla="*/ 1 h 12"/>
                    <a:gd name="T28" fmla="*/ 9 w 12"/>
                    <a:gd name="T29" fmla="*/ 1 h 12"/>
                    <a:gd name="T30" fmla="*/ 11 w 12"/>
                    <a:gd name="T31" fmla="*/ 1 h 12"/>
                    <a:gd name="T32" fmla="*/ 11 w 12"/>
                    <a:gd name="T33" fmla="*/ 0 h 12"/>
                    <a:gd name="T34" fmla="*/ 11 w 12"/>
                    <a:gd name="T35" fmla="*/ 0 h 12"/>
                    <a:gd name="T36" fmla="*/ 9 w 12"/>
                    <a:gd name="T37" fmla="*/ 0 h 12"/>
                    <a:gd name="T38" fmla="*/ 9 w 12"/>
                    <a:gd name="T39" fmla="*/ 0 h 12"/>
                    <a:gd name="T40" fmla="*/ 8 w 12"/>
                    <a:gd name="T41" fmla="*/ 0 h 12"/>
                    <a:gd name="T42" fmla="*/ 6 w 12"/>
                    <a:gd name="T43" fmla="*/ 1 h 12"/>
                    <a:gd name="T44" fmla="*/ 5 w 12"/>
                    <a:gd name="T45" fmla="*/ 1 h 12"/>
                    <a:gd name="T46" fmla="*/ 3 w 12"/>
                    <a:gd name="T47" fmla="*/ 3 h 12"/>
                    <a:gd name="T48" fmla="*/ 2 w 12"/>
                    <a:gd name="T49" fmla="*/ 4 h 12"/>
                    <a:gd name="T50" fmla="*/ 0 w 12"/>
                    <a:gd name="T51" fmla="*/ 7 h 12"/>
                    <a:gd name="T52" fmla="*/ 0 w 12"/>
                    <a:gd name="T53" fmla="*/ 9 h 12"/>
                    <a:gd name="T54" fmla="*/ 0 w 12"/>
                    <a:gd name="T55" fmla="*/ 10 h 12"/>
                    <a:gd name="T56" fmla="*/ 2 w 12"/>
                    <a:gd name="T57" fmla="*/ 12 h 12"/>
                    <a:gd name="T58" fmla="*/ 3 w 12"/>
                    <a:gd name="T59" fmla="*/ 12 h 12"/>
                    <a:gd name="T60" fmla="*/ 3 w 12"/>
                    <a:gd name="T61" fmla="*/ 10 h 12"/>
                    <a:gd name="T62" fmla="*/ 3 w 12"/>
                    <a:gd name="T63" fmla="*/ 9 h 12"/>
                    <a:gd name="T64" fmla="*/ 3 w 12"/>
                    <a:gd name="T65" fmla="*/ 7 h 12"/>
                    <a:gd name="T66" fmla="*/ 3 w 12"/>
                    <a:gd name="T67" fmla="*/ 7 h 12"/>
                    <a:gd name="T68" fmla="*/ 5 w 12"/>
                    <a:gd name="T69" fmla="*/ 6 h 12"/>
                    <a:gd name="T70" fmla="*/ 6 w 12"/>
                    <a:gd name="T71" fmla="*/ 6 h 12"/>
                    <a:gd name="T72" fmla="*/ 6 w 12"/>
                    <a:gd name="T73" fmla="*/ 7 h 12"/>
                    <a:gd name="T74" fmla="*/ 6 w 12"/>
                    <a:gd name="T75" fmla="*/ 7 h 12"/>
                    <a:gd name="T76" fmla="*/ 6 w 12"/>
                    <a:gd name="T77" fmla="*/ 9 h 12"/>
                    <a:gd name="T78" fmla="*/ 6 w 12"/>
                    <a:gd name="T79" fmla="*/ 10 h 12"/>
                    <a:gd name="T80" fmla="*/ 5 w 12"/>
                    <a:gd name="T81" fmla="*/ 10 h 12"/>
                    <a:gd name="T82" fmla="*/ 5 w 12"/>
                    <a:gd name="T83" fmla="*/ 10 h 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
                    <a:gd name="T127" fmla="*/ 0 h 12"/>
                    <a:gd name="T128" fmla="*/ 12 w 12"/>
                    <a:gd name="T129" fmla="*/ 12 h 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 h="12">
                      <a:moveTo>
                        <a:pt x="3" y="12"/>
                      </a:moveTo>
                      <a:lnTo>
                        <a:pt x="5" y="12"/>
                      </a:lnTo>
                      <a:lnTo>
                        <a:pt x="6" y="12"/>
                      </a:lnTo>
                      <a:lnTo>
                        <a:pt x="6" y="10"/>
                      </a:lnTo>
                      <a:lnTo>
                        <a:pt x="8" y="10"/>
                      </a:lnTo>
                      <a:lnTo>
                        <a:pt x="8" y="9"/>
                      </a:lnTo>
                      <a:lnTo>
                        <a:pt x="9" y="9"/>
                      </a:lnTo>
                      <a:lnTo>
                        <a:pt x="9" y="7"/>
                      </a:lnTo>
                      <a:lnTo>
                        <a:pt x="9" y="6"/>
                      </a:lnTo>
                      <a:lnTo>
                        <a:pt x="8" y="6"/>
                      </a:lnTo>
                      <a:lnTo>
                        <a:pt x="8" y="4"/>
                      </a:lnTo>
                      <a:lnTo>
                        <a:pt x="6" y="4"/>
                      </a:lnTo>
                      <a:lnTo>
                        <a:pt x="6" y="6"/>
                      </a:lnTo>
                      <a:lnTo>
                        <a:pt x="5" y="6"/>
                      </a:lnTo>
                      <a:lnTo>
                        <a:pt x="3" y="6"/>
                      </a:lnTo>
                      <a:lnTo>
                        <a:pt x="5" y="4"/>
                      </a:lnTo>
                      <a:lnTo>
                        <a:pt x="5" y="3"/>
                      </a:lnTo>
                      <a:lnTo>
                        <a:pt x="6" y="3"/>
                      </a:lnTo>
                      <a:lnTo>
                        <a:pt x="8" y="1"/>
                      </a:lnTo>
                      <a:lnTo>
                        <a:pt x="9" y="1"/>
                      </a:lnTo>
                      <a:lnTo>
                        <a:pt x="11" y="1"/>
                      </a:lnTo>
                      <a:lnTo>
                        <a:pt x="12" y="0"/>
                      </a:lnTo>
                      <a:lnTo>
                        <a:pt x="11" y="0"/>
                      </a:lnTo>
                      <a:lnTo>
                        <a:pt x="9" y="0"/>
                      </a:lnTo>
                      <a:lnTo>
                        <a:pt x="8" y="0"/>
                      </a:lnTo>
                      <a:lnTo>
                        <a:pt x="6" y="1"/>
                      </a:lnTo>
                      <a:lnTo>
                        <a:pt x="5" y="1"/>
                      </a:lnTo>
                      <a:lnTo>
                        <a:pt x="3" y="3"/>
                      </a:lnTo>
                      <a:lnTo>
                        <a:pt x="2" y="4"/>
                      </a:lnTo>
                      <a:lnTo>
                        <a:pt x="2" y="6"/>
                      </a:lnTo>
                      <a:lnTo>
                        <a:pt x="0" y="6"/>
                      </a:lnTo>
                      <a:lnTo>
                        <a:pt x="0" y="7"/>
                      </a:lnTo>
                      <a:lnTo>
                        <a:pt x="0" y="9"/>
                      </a:lnTo>
                      <a:lnTo>
                        <a:pt x="0" y="10"/>
                      </a:lnTo>
                      <a:lnTo>
                        <a:pt x="2" y="10"/>
                      </a:lnTo>
                      <a:lnTo>
                        <a:pt x="2" y="12"/>
                      </a:lnTo>
                      <a:lnTo>
                        <a:pt x="3" y="12"/>
                      </a:lnTo>
                      <a:lnTo>
                        <a:pt x="3" y="10"/>
                      </a:lnTo>
                      <a:lnTo>
                        <a:pt x="3" y="9"/>
                      </a:lnTo>
                      <a:lnTo>
                        <a:pt x="3" y="7"/>
                      </a:lnTo>
                      <a:lnTo>
                        <a:pt x="5" y="6"/>
                      </a:lnTo>
                      <a:lnTo>
                        <a:pt x="6" y="6"/>
                      </a:lnTo>
                      <a:lnTo>
                        <a:pt x="6" y="7"/>
                      </a:lnTo>
                      <a:lnTo>
                        <a:pt x="6" y="9"/>
                      </a:lnTo>
                      <a:lnTo>
                        <a:pt x="6" y="10"/>
                      </a:lnTo>
                      <a:lnTo>
                        <a:pt x="5" y="10"/>
                      </a:lnTo>
                      <a:lnTo>
                        <a:pt x="3" y="10"/>
                      </a:lnTo>
                      <a:lnTo>
                        <a:pt x="3" y="12"/>
                      </a:lnTo>
                      <a:close/>
                    </a:path>
                  </a:pathLst>
                </a:custGeom>
                <a:solidFill>
                  <a:srgbClr val="000000"/>
                </a:solidFill>
                <a:ln w="9525">
                  <a:noFill/>
                  <a:round/>
                  <a:headEnd/>
                  <a:tailEnd/>
                </a:ln>
              </p:spPr>
              <p:txBody>
                <a:bodyPr/>
                <a:lstStyle/>
                <a:p>
                  <a:endParaRPr lang="en-US" dirty="0"/>
                </a:p>
              </p:txBody>
            </p:sp>
            <p:sp>
              <p:nvSpPr>
                <p:cNvPr id="122681" name="Freeform 825"/>
                <p:cNvSpPr>
                  <a:spLocks/>
                </p:cNvSpPr>
                <p:nvPr/>
              </p:nvSpPr>
              <p:spPr bwMode="auto">
                <a:xfrm>
                  <a:off x="3098" y="888"/>
                  <a:ext cx="12" cy="12"/>
                </a:xfrm>
                <a:custGeom>
                  <a:avLst/>
                  <a:gdLst>
                    <a:gd name="T0" fmla="*/ 12 w 12"/>
                    <a:gd name="T1" fmla="*/ 0 h 12"/>
                    <a:gd name="T2" fmla="*/ 3 w 12"/>
                    <a:gd name="T3" fmla="*/ 12 h 12"/>
                    <a:gd name="T4" fmla="*/ 0 w 12"/>
                    <a:gd name="T5" fmla="*/ 12 h 12"/>
                    <a:gd name="T6" fmla="*/ 8 w 12"/>
                    <a:gd name="T7" fmla="*/ 1 h 12"/>
                    <a:gd name="T8" fmla="*/ 4 w 12"/>
                    <a:gd name="T9" fmla="*/ 1 h 12"/>
                    <a:gd name="T10" fmla="*/ 4 w 12"/>
                    <a:gd name="T11" fmla="*/ 1 h 12"/>
                    <a:gd name="T12" fmla="*/ 4 w 12"/>
                    <a:gd name="T13" fmla="*/ 1 h 12"/>
                    <a:gd name="T14" fmla="*/ 3 w 12"/>
                    <a:gd name="T15" fmla="*/ 1 h 12"/>
                    <a:gd name="T16" fmla="*/ 3 w 12"/>
                    <a:gd name="T17" fmla="*/ 1 h 12"/>
                    <a:gd name="T18" fmla="*/ 3 w 12"/>
                    <a:gd name="T19" fmla="*/ 1 h 12"/>
                    <a:gd name="T20" fmla="*/ 3 w 12"/>
                    <a:gd name="T21" fmla="*/ 1 h 12"/>
                    <a:gd name="T22" fmla="*/ 3 w 12"/>
                    <a:gd name="T23" fmla="*/ 1 h 12"/>
                    <a:gd name="T24" fmla="*/ 3 w 12"/>
                    <a:gd name="T25" fmla="*/ 1 h 12"/>
                    <a:gd name="T26" fmla="*/ 3 w 12"/>
                    <a:gd name="T27" fmla="*/ 3 h 12"/>
                    <a:gd name="T28" fmla="*/ 1 w 12"/>
                    <a:gd name="T29" fmla="*/ 3 h 12"/>
                    <a:gd name="T30" fmla="*/ 1 w 12"/>
                    <a:gd name="T31" fmla="*/ 3 h 12"/>
                    <a:gd name="T32" fmla="*/ 1 w 12"/>
                    <a:gd name="T33" fmla="*/ 3 h 12"/>
                    <a:gd name="T34" fmla="*/ 1 w 12"/>
                    <a:gd name="T35" fmla="*/ 3 h 12"/>
                    <a:gd name="T36" fmla="*/ 1 w 12"/>
                    <a:gd name="T37" fmla="*/ 3 h 12"/>
                    <a:gd name="T38" fmla="*/ 3 w 12"/>
                    <a:gd name="T39" fmla="*/ 0 h 12"/>
                    <a:gd name="T40" fmla="*/ 12 w 12"/>
                    <a:gd name="T41" fmla="*/ 0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
                    <a:gd name="T64" fmla="*/ 0 h 12"/>
                    <a:gd name="T65" fmla="*/ 12 w 12"/>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 h="12">
                      <a:moveTo>
                        <a:pt x="12" y="0"/>
                      </a:moveTo>
                      <a:lnTo>
                        <a:pt x="3" y="12"/>
                      </a:lnTo>
                      <a:lnTo>
                        <a:pt x="0" y="12"/>
                      </a:lnTo>
                      <a:lnTo>
                        <a:pt x="8" y="1"/>
                      </a:lnTo>
                      <a:lnTo>
                        <a:pt x="4" y="1"/>
                      </a:lnTo>
                      <a:lnTo>
                        <a:pt x="3" y="1"/>
                      </a:lnTo>
                      <a:lnTo>
                        <a:pt x="3" y="3"/>
                      </a:lnTo>
                      <a:lnTo>
                        <a:pt x="1" y="3"/>
                      </a:lnTo>
                      <a:lnTo>
                        <a:pt x="3" y="0"/>
                      </a:lnTo>
                      <a:lnTo>
                        <a:pt x="12" y="0"/>
                      </a:lnTo>
                      <a:close/>
                    </a:path>
                  </a:pathLst>
                </a:custGeom>
                <a:solidFill>
                  <a:srgbClr val="000000"/>
                </a:solidFill>
                <a:ln w="9525">
                  <a:noFill/>
                  <a:round/>
                  <a:headEnd/>
                  <a:tailEnd/>
                </a:ln>
              </p:spPr>
              <p:txBody>
                <a:bodyPr/>
                <a:lstStyle/>
                <a:p>
                  <a:endParaRPr lang="en-US" dirty="0"/>
                </a:p>
              </p:txBody>
            </p:sp>
            <p:sp>
              <p:nvSpPr>
                <p:cNvPr id="122682" name="Freeform 826"/>
                <p:cNvSpPr>
                  <a:spLocks/>
                </p:cNvSpPr>
                <p:nvPr/>
              </p:nvSpPr>
              <p:spPr bwMode="auto">
                <a:xfrm>
                  <a:off x="3071" y="864"/>
                  <a:ext cx="11" cy="13"/>
                </a:xfrm>
                <a:custGeom>
                  <a:avLst/>
                  <a:gdLst>
                    <a:gd name="T0" fmla="*/ 10 w 11"/>
                    <a:gd name="T1" fmla="*/ 7 h 13"/>
                    <a:gd name="T2" fmla="*/ 10 w 11"/>
                    <a:gd name="T3" fmla="*/ 8 h 13"/>
                    <a:gd name="T4" fmla="*/ 10 w 11"/>
                    <a:gd name="T5" fmla="*/ 10 h 13"/>
                    <a:gd name="T6" fmla="*/ 10 w 11"/>
                    <a:gd name="T7" fmla="*/ 11 h 13"/>
                    <a:gd name="T8" fmla="*/ 8 w 11"/>
                    <a:gd name="T9" fmla="*/ 11 h 13"/>
                    <a:gd name="T10" fmla="*/ 8 w 11"/>
                    <a:gd name="T11" fmla="*/ 13 h 13"/>
                    <a:gd name="T12" fmla="*/ 7 w 11"/>
                    <a:gd name="T13" fmla="*/ 13 h 13"/>
                    <a:gd name="T14" fmla="*/ 7 w 11"/>
                    <a:gd name="T15" fmla="*/ 13 h 13"/>
                    <a:gd name="T16" fmla="*/ 5 w 11"/>
                    <a:gd name="T17" fmla="*/ 13 h 13"/>
                    <a:gd name="T18" fmla="*/ 3 w 11"/>
                    <a:gd name="T19" fmla="*/ 13 h 13"/>
                    <a:gd name="T20" fmla="*/ 3 w 11"/>
                    <a:gd name="T21" fmla="*/ 13 h 13"/>
                    <a:gd name="T22" fmla="*/ 2 w 11"/>
                    <a:gd name="T23" fmla="*/ 13 h 13"/>
                    <a:gd name="T24" fmla="*/ 0 w 11"/>
                    <a:gd name="T25" fmla="*/ 13 h 13"/>
                    <a:gd name="T26" fmla="*/ 0 w 11"/>
                    <a:gd name="T27" fmla="*/ 11 h 13"/>
                    <a:gd name="T28" fmla="*/ 0 w 11"/>
                    <a:gd name="T29" fmla="*/ 10 h 13"/>
                    <a:gd name="T30" fmla="*/ 2 w 11"/>
                    <a:gd name="T31" fmla="*/ 10 h 13"/>
                    <a:gd name="T32" fmla="*/ 3 w 11"/>
                    <a:gd name="T33" fmla="*/ 8 h 13"/>
                    <a:gd name="T34" fmla="*/ 5 w 11"/>
                    <a:gd name="T35" fmla="*/ 8 h 13"/>
                    <a:gd name="T36" fmla="*/ 3 w 11"/>
                    <a:gd name="T37" fmla="*/ 10 h 13"/>
                    <a:gd name="T38" fmla="*/ 3 w 11"/>
                    <a:gd name="T39" fmla="*/ 11 h 13"/>
                    <a:gd name="T40" fmla="*/ 3 w 11"/>
                    <a:gd name="T41" fmla="*/ 11 h 13"/>
                    <a:gd name="T42" fmla="*/ 5 w 11"/>
                    <a:gd name="T43" fmla="*/ 13 h 13"/>
                    <a:gd name="T44" fmla="*/ 5 w 11"/>
                    <a:gd name="T45" fmla="*/ 13 h 13"/>
                    <a:gd name="T46" fmla="*/ 7 w 11"/>
                    <a:gd name="T47" fmla="*/ 11 h 13"/>
                    <a:gd name="T48" fmla="*/ 7 w 11"/>
                    <a:gd name="T49" fmla="*/ 11 h 13"/>
                    <a:gd name="T50" fmla="*/ 7 w 11"/>
                    <a:gd name="T51" fmla="*/ 10 h 13"/>
                    <a:gd name="T52" fmla="*/ 7 w 11"/>
                    <a:gd name="T53" fmla="*/ 10 h 13"/>
                    <a:gd name="T54" fmla="*/ 7 w 11"/>
                    <a:gd name="T55" fmla="*/ 8 h 13"/>
                    <a:gd name="T56" fmla="*/ 5 w 11"/>
                    <a:gd name="T57" fmla="*/ 7 h 13"/>
                    <a:gd name="T58" fmla="*/ 3 w 11"/>
                    <a:gd name="T59" fmla="*/ 7 h 13"/>
                    <a:gd name="T60" fmla="*/ 2 w 11"/>
                    <a:gd name="T61" fmla="*/ 5 h 13"/>
                    <a:gd name="T62" fmla="*/ 3 w 11"/>
                    <a:gd name="T63" fmla="*/ 3 h 13"/>
                    <a:gd name="T64" fmla="*/ 3 w 11"/>
                    <a:gd name="T65" fmla="*/ 2 h 13"/>
                    <a:gd name="T66" fmla="*/ 5 w 11"/>
                    <a:gd name="T67" fmla="*/ 2 h 13"/>
                    <a:gd name="T68" fmla="*/ 7 w 11"/>
                    <a:gd name="T69" fmla="*/ 0 h 13"/>
                    <a:gd name="T70" fmla="*/ 8 w 11"/>
                    <a:gd name="T71" fmla="*/ 0 h 13"/>
                    <a:gd name="T72" fmla="*/ 10 w 11"/>
                    <a:gd name="T73" fmla="*/ 0 h 13"/>
                    <a:gd name="T74" fmla="*/ 11 w 11"/>
                    <a:gd name="T75" fmla="*/ 2 h 13"/>
                    <a:gd name="T76" fmla="*/ 11 w 11"/>
                    <a:gd name="T77" fmla="*/ 2 h 13"/>
                    <a:gd name="T78" fmla="*/ 11 w 11"/>
                    <a:gd name="T79" fmla="*/ 3 h 13"/>
                    <a:gd name="T80" fmla="*/ 10 w 11"/>
                    <a:gd name="T81" fmla="*/ 5 h 13"/>
                    <a:gd name="T82" fmla="*/ 8 w 11"/>
                    <a:gd name="T83" fmla="*/ 5 h 13"/>
                    <a:gd name="T84" fmla="*/ 8 w 11"/>
                    <a:gd name="T85" fmla="*/ 5 h 13"/>
                    <a:gd name="T86" fmla="*/ 8 w 11"/>
                    <a:gd name="T87" fmla="*/ 3 h 13"/>
                    <a:gd name="T88" fmla="*/ 8 w 11"/>
                    <a:gd name="T89" fmla="*/ 2 h 13"/>
                    <a:gd name="T90" fmla="*/ 8 w 11"/>
                    <a:gd name="T91" fmla="*/ 2 h 13"/>
                    <a:gd name="T92" fmla="*/ 7 w 11"/>
                    <a:gd name="T93" fmla="*/ 2 h 13"/>
                    <a:gd name="T94" fmla="*/ 7 w 11"/>
                    <a:gd name="T95" fmla="*/ 2 h 13"/>
                    <a:gd name="T96" fmla="*/ 5 w 11"/>
                    <a:gd name="T97" fmla="*/ 2 h 13"/>
                    <a:gd name="T98" fmla="*/ 5 w 11"/>
                    <a:gd name="T99" fmla="*/ 3 h 13"/>
                    <a:gd name="T100" fmla="*/ 5 w 11"/>
                    <a:gd name="T101" fmla="*/ 3 h 13"/>
                    <a:gd name="T102" fmla="*/ 5 w 11"/>
                    <a:gd name="T103" fmla="*/ 5 h 13"/>
                    <a:gd name="T104" fmla="*/ 7 w 11"/>
                    <a:gd name="T105" fmla="*/ 5 h 1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
                    <a:gd name="T160" fmla="*/ 0 h 13"/>
                    <a:gd name="T161" fmla="*/ 11 w 11"/>
                    <a:gd name="T162" fmla="*/ 13 h 1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 h="13">
                      <a:moveTo>
                        <a:pt x="8" y="7"/>
                      </a:moveTo>
                      <a:lnTo>
                        <a:pt x="8" y="7"/>
                      </a:lnTo>
                      <a:lnTo>
                        <a:pt x="10" y="7"/>
                      </a:lnTo>
                      <a:lnTo>
                        <a:pt x="10" y="8"/>
                      </a:lnTo>
                      <a:lnTo>
                        <a:pt x="10" y="10"/>
                      </a:lnTo>
                      <a:lnTo>
                        <a:pt x="10" y="11"/>
                      </a:lnTo>
                      <a:lnTo>
                        <a:pt x="8" y="11"/>
                      </a:lnTo>
                      <a:lnTo>
                        <a:pt x="8" y="13"/>
                      </a:lnTo>
                      <a:lnTo>
                        <a:pt x="7" y="13"/>
                      </a:lnTo>
                      <a:lnTo>
                        <a:pt x="5" y="13"/>
                      </a:lnTo>
                      <a:lnTo>
                        <a:pt x="3" y="13"/>
                      </a:lnTo>
                      <a:lnTo>
                        <a:pt x="2" y="13"/>
                      </a:lnTo>
                      <a:lnTo>
                        <a:pt x="0" y="13"/>
                      </a:lnTo>
                      <a:lnTo>
                        <a:pt x="0" y="11"/>
                      </a:lnTo>
                      <a:lnTo>
                        <a:pt x="0" y="10"/>
                      </a:lnTo>
                      <a:lnTo>
                        <a:pt x="2" y="10"/>
                      </a:lnTo>
                      <a:lnTo>
                        <a:pt x="2" y="8"/>
                      </a:lnTo>
                      <a:lnTo>
                        <a:pt x="3" y="8"/>
                      </a:lnTo>
                      <a:lnTo>
                        <a:pt x="5" y="7"/>
                      </a:lnTo>
                      <a:lnTo>
                        <a:pt x="5" y="8"/>
                      </a:lnTo>
                      <a:lnTo>
                        <a:pt x="3" y="8"/>
                      </a:lnTo>
                      <a:lnTo>
                        <a:pt x="3" y="10"/>
                      </a:lnTo>
                      <a:lnTo>
                        <a:pt x="3" y="11"/>
                      </a:lnTo>
                      <a:lnTo>
                        <a:pt x="3" y="13"/>
                      </a:lnTo>
                      <a:lnTo>
                        <a:pt x="5" y="13"/>
                      </a:lnTo>
                      <a:lnTo>
                        <a:pt x="5" y="11"/>
                      </a:lnTo>
                      <a:lnTo>
                        <a:pt x="7" y="11"/>
                      </a:lnTo>
                      <a:lnTo>
                        <a:pt x="7" y="10"/>
                      </a:lnTo>
                      <a:lnTo>
                        <a:pt x="7" y="8"/>
                      </a:lnTo>
                      <a:lnTo>
                        <a:pt x="5" y="8"/>
                      </a:lnTo>
                      <a:lnTo>
                        <a:pt x="5" y="7"/>
                      </a:lnTo>
                      <a:lnTo>
                        <a:pt x="3" y="7"/>
                      </a:lnTo>
                      <a:lnTo>
                        <a:pt x="3" y="5"/>
                      </a:lnTo>
                      <a:lnTo>
                        <a:pt x="2" y="5"/>
                      </a:lnTo>
                      <a:lnTo>
                        <a:pt x="3" y="3"/>
                      </a:lnTo>
                      <a:lnTo>
                        <a:pt x="3" y="2"/>
                      </a:lnTo>
                      <a:lnTo>
                        <a:pt x="5" y="2"/>
                      </a:lnTo>
                      <a:lnTo>
                        <a:pt x="7" y="0"/>
                      </a:lnTo>
                      <a:lnTo>
                        <a:pt x="8" y="0"/>
                      </a:lnTo>
                      <a:lnTo>
                        <a:pt x="10" y="0"/>
                      </a:lnTo>
                      <a:lnTo>
                        <a:pt x="11" y="2"/>
                      </a:lnTo>
                      <a:lnTo>
                        <a:pt x="11" y="3"/>
                      </a:lnTo>
                      <a:lnTo>
                        <a:pt x="10" y="5"/>
                      </a:lnTo>
                      <a:lnTo>
                        <a:pt x="8" y="5"/>
                      </a:lnTo>
                      <a:lnTo>
                        <a:pt x="8" y="7"/>
                      </a:lnTo>
                      <a:lnTo>
                        <a:pt x="7" y="5"/>
                      </a:lnTo>
                      <a:lnTo>
                        <a:pt x="8" y="5"/>
                      </a:lnTo>
                      <a:lnTo>
                        <a:pt x="8" y="3"/>
                      </a:lnTo>
                      <a:lnTo>
                        <a:pt x="10" y="2"/>
                      </a:lnTo>
                      <a:lnTo>
                        <a:pt x="8" y="2"/>
                      </a:lnTo>
                      <a:lnTo>
                        <a:pt x="7" y="2"/>
                      </a:lnTo>
                      <a:lnTo>
                        <a:pt x="5" y="2"/>
                      </a:lnTo>
                      <a:lnTo>
                        <a:pt x="5" y="3"/>
                      </a:lnTo>
                      <a:lnTo>
                        <a:pt x="5" y="5"/>
                      </a:lnTo>
                      <a:lnTo>
                        <a:pt x="7" y="5"/>
                      </a:lnTo>
                      <a:lnTo>
                        <a:pt x="8" y="7"/>
                      </a:lnTo>
                      <a:close/>
                    </a:path>
                  </a:pathLst>
                </a:custGeom>
                <a:solidFill>
                  <a:srgbClr val="000000"/>
                </a:solidFill>
                <a:ln w="9525">
                  <a:noFill/>
                  <a:round/>
                  <a:headEnd/>
                  <a:tailEnd/>
                </a:ln>
              </p:spPr>
              <p:txBody>
                <a:bodyPr/>
                <a:lstStyle/>
                <a:p>
                  <a:endParaRPr lang="en-US" dirty="0"/>
                </a:p>
              </p:txBody>
            </p:sp>
            <p:sp>
              <p:nvSpPr>
                <p:cNvPr id="122683" name="Freeform 827"/>
                <p:cNvSpPr>
                  <a:spLocks/>
                </p:cNvSpPr>
                <p:nvPr/>
              </p:nvSpPr>
              <p:spPr bwMode="auto">
                <a:xfrm>
                  <a:off x="3060" y="833"/>
                  <a:ext cx="13" cy="13"/>
                </a:xfrm>
                <a:custGeom>
                  <a:avLst/>
                  <a:gdLst>
                    <a:gd name="T0" fmla="*/ 8 w 13"/>
                    <a:gd name="T1" fmla="*/ 2 h 13"/>
                    <a:gd name="T2" fmla="*/ 7 w 13"/>
                    <a:gd name="T3" fmla="*/ 2 h 13"/>
                    <a:gd name="T4" fmla="*/ 5 w 13"/>
                    <a:gd name="T5" fmla="*/ 3 h 13"/>
                    <a:gd name="T6" fmla="*/ 4 w 13"/>
                    <a:gd name="T7" fmla="*/ 5 h 13"/>
                    <a:gd name="T8" fmla="*/ 4 w 13"/>
                    <a:gd name="T9" fmla="*/ 5 h 13"/>
                    <a:gd name="T10" fmla="*/ 4 w 13"/>
                    <a:gd name="T11" fmla="*/ 6 h 13"/>
                    <a:gd name="T12" fmla="*/ 5 w 13"/>
                    <a:gd name="T13" fmla="*/ 8 h 13"/>
                    <a:gd name="T14" fmla="*/ 5 w 13"/>
                    <a:gd name="T15" fmla="*/ 8 h 13"/>
                    <a:gd name="T16" fmla="*/ 8 w 13"/>
                    <a:gd name="T17" fmla="*/ 8 h 13"/>
                    <a:gd name="T18" fmla="*/ 10 w 13"/>
                    <a:gd name="T19" fmla="*/ 6 h 13"/>
                    <a:gd name="T20" fmla="*/ 8 w 13"/>
                    <a:gd name="T21" fmla="*/ 8 h 13"/>
                    <a:gd name="T22" fmla="*/ 7 w 13"/>
                    <a:gd name="T23" fmla="*/ 9 h 13"/>
                    <a:gd name="T24" fmla="*/ 7 w 13"/>
                    <a:gd name="T25" fmla="*/ 11 h 13"/>
                    <a:gd name="T26" fmla="*/ 5 w 13"/>
                    <a:gd name="T27" fmla="*/ 11 h 13"/>
                    <a:gd name="T28" fmla="*/ 4 w 13"/>
                    <a:gd name="T29" fmla="*/ 11 h 13"/>
                    <a:gd name="T30" fmla="*/ 2 w 13"/>
                    <a:gd name="T31" fmla="*/ 13 h 13"/>
                    <a:gd name="T32" fmla="*/ 2 w 13"/>
                    <a:gd name="T33" fmla="*/ 13 h 13"/>
                    <a:gd name="T34" fmla="*/ 0 w 13"/>
                    <a:gd name="T35" fmla="*/ 13 h 13"/>
                    <a:gd name="T36" fmla="*/ 2 w 13"/>
                    <a:gd name="T37" fmla="*/ 13 h 13"/>
                    <a:gd name="T38" fmla="*/ 2 w 13"/>
                    <a:gd name="T39" fmla="*/ 13 h 13"/>
                    <a:gd name="T40" fmla="*/ 4 w 13"/>
                    <a:gd name="T41" fmla="*/ 13 h 13"/>
                    <a:gd name="T42" fmla="*/ 4 w 13"/>
                    <a:gd name="T43" fmla="*/ 13 h 13"/>
                    <a:gd name="T44" fmla="*/ 5 w 13"/>
                    <a:gd name="T45" fmla="*/ 13 h 13"/>
                    <a:gd name="T46" fmla="*/ 7 w 13"/>
                    <a:gd name="T47" fmla="*/ 11 h 13"/>
                    <a:gd name="T48" fmla="*/ 8 w 13"/>
                    <a:gd name="T49" fmla="*/ 11 h 13"/>
                    <a:gd name="T50" fmla="*/ 10 w 13"/>
                    <a:gd name="T51" fmla="*/ 9 h 13"/>
                    <a:gd name="T52" fmla="*/ 11 w 13"/>
                    <a:gd name="T53" fmla="*/ 8 h 13"/>
                    <a:gd name="T54" fmla="*/ 11 w 13"/>
                    <a:gd name="T55" fmla="*/ 8 h 13"/>
                    <a:gd name="T56" fmla="*/ 13 w 13"/>
                    <a:gd name="T57" fmla="*/ 6 h 13"/>
                    <a:gd name="T58" fmla="*/ 13 w 13"/>
                    <a:gd name="T59" fmla="*/ 3 h 13"/>
                    <a:gd name="T60" fmla="*/ 13 w 13"/>
                    <a:gd name="T61" fmla="*/ 2 h 13"/>
                    <a:gd name="T62" fmla="*/ 11 w 13"/>
                    <a:gd name="T63" fmla="*/ 2 h 13"/>
                    <a:gd name="T64" fmla="*/ 10 w 13"/>
                    <a:gd name="T65" fmla="*/ 0 h 13"/>
                    <a:gd name="T66" fmla="*/ 10 w 13"/>
                    <a:gd name="T67" fmla="*/ 2 h 13"/>
                    <a:gd name="T68" fmla="*/ 10 w 13"/>
                    <a:gd name="T69" fmla="*/ 3 h 13"/>
                    <a:gd name="T70" fmla="*/ 10 w 13"/>
                    <a:gd name="T71" fmla="*/ 3 h 13"/>
                    <a:gd name="T72" fmla="*/ 10 w 13"/>
                    <a:gd name="T73" fmla="*/ 5 h 13"/>
                    <a:gd name="T74" fmla="*/ 10 w 13"/>
                    <a:gd name="T75" fmla="*/ 6 h 13"/>
                    <a:gd name="T76" fmla="*/ 8 w 13"/>
                    <a:gd name="T77" fmla="*/ 6 h 13"/>
                    <a:gd name="T78" fmla="*/ 7 w 13"/>
                    <a:gd name="T79" fmla="*/ 6 h 13"/>
                    <a:gd name="T80" fmla="*/ 7 w 13"/>
                    <a:gd name="T81" fmla="*/ 6 h 13"/>
                    <a:gd name="T82" fmla="*/ 7 w 13"/>
                    <a:gd name="T83" fmla="*/ 6 h 13"/>
                    <a:gd name="T84" fmla="*/ 7 w 13"/>
                    <a:gd name="T85" fmla="*/ 5 h 13"/>
                    <a:gd name="T86" fmla="*/ 7 w 13"/>
                    <a:gd name="T87" fmla="*/ 5 h 13"/>
                    <a:gd name="T88" fmla="*/ 7 w 13"/>
                    <a:gd name="T89" fmla="*/ 3 h 13"/>
                    <a:gd name="T90" fmla="*/ 8 w 13"/>
                    <a:gd name="T91" fmla="*/ 2 h 13"/>
                    <a:gd name="T92" fmla="*/ 10 w 13"/>
                    <a:gd name="T93" fmla="*/ 0 h 1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
                    <a:gd name="T142" fmla="*/ 0 h 13"/>
                    <a:gd name="T143" fmla="*/ 13 w 13"/>
                    <a:gd name="T144" fmla="*/ 13 h 1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 h="13">
                      <a:moveTo>
                        <a:pt x="10" y="0"/>
                      </a:moveTo>
                      <a:lnTo>
                        <a:pt x="8" y="0"/>
                      </a:lnTo>
                      <a:lnTo>
                        <a:pt x="8" y="2"/>
                      </a:lnTo>
                      <a:lnTo>
                        <a:pt x="7" y="2"/>
                      </a:lnTo>
                      <a:lnTo>
                        <a:pt x="5" y="2"/>
                      </a:lnTo>
                      <a:lnTo>
                        <a:pt x="5" y="3"/>
                      </a:lnTo>
                      <a:lnTo>
                        <a:pt x="4" y="3"/>
                      </a:lnTo>
                      <a:lnTo>
                        <a:pt x="4" y="5"/>
                      </a:lnTo>
                      <a:lnTo>
                        <a:pt x="4" y="6"/>
                      </a:lnTo>
                      <a:lnTo>
                        <a:pt x="4" y="8"/>
                      </a:lnTo>
                      <a:lnTo>
                        <a:pt x="5" y="8"/>
                      </a:lnTo>
                      <a:lnTo>
                        <a:pt x="7" y="8"/>
                      </a:lnTo>
                      <a:lnTo>
                        <a:pt x="8" y="8"/>
                      </a:lnTo>
                      <a:lnTo>
                        <a:pt x="8" y="6"/>
                      </a:lnTo>
                      <a:lnTo>
                        <a:pt x="10" y="6"/>
                      </a:lnTo>
                      <a:lnTo>
                        <a:pt x="10" y="8"/>
                      </a:lnTo>
                      <a:lnTo>
                        <a:pt x="8" y="8"/>
                      </a:lnTo>
                      <a:lnTo>
                        <a:pt x="8" y="9"/>
                      </a:lnTo>
                      <a:lnTo>
                        <a:pt x="7" y="9"/>
                      </a:lnTo>
                      <a:lnTo>
                        <a:pt x="7" y="11"/>
                      </a:lnTo>
                      <a:lnTo>
                        <a:pt x="5" y="11"/>
                      </a:lnTo>
                      <a:lnTo>
                        <a:pt x="4" y="11"/>
                      </a:lnTo>
                      <a:lnTo>
                        <a:pt x="4" y="13"/>
                      </a:lnTo>
                      <a:lnTo>
                        <a:pt x="2" y="13"/>
                      </a:lnTo>
                      <a:lnTo>
                        <a:pt x="0" y="13"/>
                      </a:lnTo>
                      <a:lnTo>
                        <a:pt x="2" y="13"/>
                      </a:lnTo>
                      <a:lnTo>
                        <a:pt x="4" y="13"/>
                      </a:lnTo>
                      <a:lnTo>
                        <a:pt x="5" y="13"/>
                      </a:lnTo>
                      <a:lnTo>
                        <a:pt x="7" y="13"/>
                      </a:lnTo>
                      <a:lnTo>
                        <a:pt x="7" y="11"/>
                      </a:lnTo>
                      <a:lnTo>
                        <a:pt x="8" y="11"/>
                      </a:lnTo>
                      <a:lnTo>
                        <a:pt x="10" y="11"/>
                      </a:lnTo>
                      <a:lnTo>
                        <a:pt x="10" y="9"/>
                      </a:lnTo>
                      <a:lnTo>
                        <a:pt x="11" y="9"/>
                      </a:lnTo>
                      <a:lnTo>
                        <a:pt x="11" y="8"/>
                      </a:lnTo>
                      <a:lnTo>
                        <a:pt x="13" y="6"/>
                      </a:lnTo>
                      <a:lnTo>
                        <a:pt x="13" y="5"/>
                      </a:lnTo>
                      <a:lnTo>
                        <a:pt x="13" y="3"/>
                      </a:lnTo>
                      <a:lnTo>
                        <a:pt x="13" y="2"/>
                      </a:lnTo>
                      <a:lnTo>
                        <a:pt x="11" y="2"/>
                      </a:lnTo>
                      <a:lnTo>
                        <a:pt x="10" y="0"/>
                      </a:lnTo>
                      <a:lnTo>
                        <a:pt x="8" y="2"/>
                      </a:lnTo>
                      <a:lnTo>
                        <a:pt x="10" y="2"/>
                      </a:lnTo>
                      <a:lnTo>
                        <a:pt x="10" y="3"/>
                      </a:lnTo>
                      <a:lnTo>
                        <a:pt x="10" y="5"/>
                      </a:lnTo>
                      <a:lnTo>
                        <a:pt x="10" y="6"/>
                      </a:lnTo>
                      <a:lnTo>
                        <a:pt x="8" y="6"/>
                      </a:lnTo>
                      <a:lnTo>
                        <a:pt x="7" y="6"/>
                      </a:lnTo>
                      <a:lnTo>
                        <a:pt x="7" y="5"/>
                      </a:lnTo>
                      <a:lnTo>
                        <a:pt x="7" y="3"/>
                      </a:lnTo>
                      <a:lnTo>
                        <a:pt x="7" y="2"/>
                      </a:lnTo>
                      <a:lnTo>
                        <a:pt x="8" y="2"/>
                      </a:lnTo>
                      <a:lnTo>
                        <a:pt x="10" y="0"/>
                      </a:lnTo>
                      <a:close/>
                    </a:path>
                  </a:pathLst>
                </a:custGeom>
                <a:solidFill>
                  <a:srgbClr val="000000"/>
                </a:solidFill>
                <a:ln w="9525">
                  <a:noFill/>
                  <a:round/>
                  <a:headEnd/>
                  <a:tailEnd/>
                </a:ln>
              </p:spPr>
              <p:txBody>
                <a:bodyPr/>
                <a:lstStyle/>
                <a:p>
                  <a:endParaRPr lang="en-US" dirty="0"/>
                </a:p>
              </p:txBody>
            </p:sp>
            <p:sp>
              <p:nvSpPr>
                <p:cNvPr id="122684" name="Freeform 828"/>
                <p:cNvSpPr>
                  <a:spLocks/>
                </p:cNvSpPr>
                <p:nvPr/>
              </p:nvSpPr>
              <p:spPr bwMode="auto">
                <a:xfrm>
                  <a:off x="3068" y="803"/>
                  <a:ext cx="10" cy="11"/>
                </a:xfrm>
                <a:custGeom>
                  <a:avLst/>
                  <a:gdLst>
                    <a:gd name="T0" fmla="*/ 10 w 10"/>
                    <a:gd name="T1" fmla="*/ 0 h 11"/>
                    <a:gd name="T2" fmla="*/ 5 w 10"/>
                    <a:gd name="T3" fmla="*/ 10 h 11"/>
                    <a:gd name="T4" fmla="*/ 5 w 10"/>
                    <a:gd name="T5" fmla="*/ 11 h 11"/>
                    <a:gd name="T6" fmla="*/ 5 w 10"/>
                    <a:gd name="T7" fmla="*/ 11 h 11"/>
                    <a:gd name="T8" fmla="*/ 5 w 10"/>
                    <a:gd name="T9" fmla="*/ 11 h 11"/>
                    <a:gd name="T10" fmla="*/ 5 w 10"/>
                    <a:gd name="T11" fmla="*/ 11 h 11"/>
                    <a:gd name="T12" fmla="*/ 6 w 10"/>
                    <a:gd name="T13" fmla="*/ 11 h 11"/>
                    <a:gd name="T14" fmla="*/ 6 w 10"/>
                    <a:gd name="T15" fmla="*/ 11 h 11"/>
                    <a:gd name="T16" fmla="*/ 6 w 10"/>
                    <a:gd name="T17" fmla="*/ 11 h 11"/>
                    <a:gd name="T18" fmla="*/ 6 w 10"/>
                    <a:gd name="T19" fmla="*/ 11 h 11"/>
                    <a:gd name="T20" fmla="*/ 6 w 10"/>
                    <a:gd name="T21" fmla="*/ 11 h 11"/>
                    <a:gd name="T22" fmla="*/ 0 w 10"/>
                    <a:gd name="T23" fmla="*/ 11 h 11"/>
                    <a:gd name="T24" fmla="*/ 0 w 10"/>
                    <a:gd name="T25" fmla="*/ 11 h 11"/>
                    <a:gd name="T26" fmla="*/ 2 w 10"/>
                    <a:gd name="T27" fmla="*/ 11 h 11"/>
                    <a:gd name="T28" fmla="*/ 2 w 10"/>
                    <a:gd name="T29" fmla="*/ 11 h 11"/>
                    <a:gd name="T30" fmla="*/ 2 w 10"/>
                    <a:gd name="T31" fmla="*/ 11 h 11"/>
                    <a:gd name="T32" fmla="*/ 2 w 10"/>
                    <a:gd name="T33" fmla="*/ 11 h 11"/>
                    <a:gd name="T34" fmla="*/ 2 w 10"/>
                    <a:gd name="T35" fmla="*/ 11 h 11"/>
                    <a:gd name="T36" fmla="*/ 2 w 10"/>
                    <a:gd name="T37" fmla="*/ 11 h 11"/>
                    <a:gd name="T38" fmla="*/ 3 w 10"/>
                    <a:gd name="T39" fmla="*/ 11 h 11"/>
                    <a:gd name="T40" fmla="*/ 3 w 10"/>
                    <a:gd name="T41" fmla="*/ 10 h 11"/>
                    <a:gd name="T42" fmla="*/ 5 w 10"/>
                    <a:gd name="T43" fmla="*/ 5 h 11"/>
                    <a:gd name="T44" fmla="*/ 5 w 10"/>
                    <a:gd name="T45" fmla="*/ 5 h 11"/>
                    <a:gd name="T46" fmla="*/ 5 w 10"/>
                    <a:gd name="T47" fmla="*/ 5 h 11"/>
                    <a:gd name="T48" fmla="*/ 5 w 10"/>
                    <a:gd name="T49" fmla="*/ 4 h 11"/>
                    <a:gd name="T50" fmla="*/ 5 w 10"/>
                    <a:gd name="T51" fmla="*/ 4 h 11"/>
                    <a:gd name="T52" fmla="*/ 5 w 10"/>
                    <a:gd name="T53" fmla="*/ 4 h 11"/>
                    <a:gd name="T54" fmla="*/ 5 w 10"/>
                    <a:gd name="T55" fmla="*/ 4 h 11"/>
                    <a:gd name="T56" fmla="*/ 5 w 10"/>
                    <a:gd name="T57" fmla="*/ 4 h 11"/>
                    <a:gd name="T58" fmla="*/ 5 w 10"/>
                    <a:gd name="T59" fmla="*/ 4 h 11"/>
                    <a:gd name="T60" fmla="*/ 3 w 10"/>
                    <a:gd name="T61" fmla="*/ 4 h 11"/>
                    <a:gd name="T62" fmla="*/ 3 w 10"/>
                    <a:gd name="T63" fmla="*/ 4 h 11"/>
                    <a:gd name="T64" fmla="*/ 3 w 10"/>
                    <a:gd name="T65" fmla="*/ 4 h 11"/>
                    <a:gd name="T66" fmla="*/ 3 w 10"/>
                    <a:gd name="T67" fmla="*/ 4 h 11"/>
                    <a:gd name="T68" fmla="*/ 10 w 10"/>
                    <a:gd name="T69" fmla="*/ 0 h 11"/>
                    <a:gd name="T70" fmla="*/ 10 w 10"/>
                    <a:gd name="T71" fmla="*/ 0 h 1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
                    <a:gd name="T109" fmla="*/ 0 h 11"/>
                    <a:gd name="T110" fmla="*/ 10 w 10"/>
                    <a:gd name="T111" fmla="*/ 11 h 1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 h="11">
                      <a:moveTo>
                        <a:pt x="10" y="0"/>
                      </a:moveTo>
                      <a:lnTo>
                        <a:pt x="5" y="10"/>
                      </a:lnTo>
                      <a:lnTo>
                        <a:pt x="5" y="11"/>
                      </a:lnTo>
                      <a:lnTo>
                        <a:pt x="6" y="11"/>
                      </a:lnTo>
                      <a:lnTo>
                        <a:pt x="0" y="11"/>
                      </a:lnTo>
                      <a:lnTo>
                        <a:pt x="2" y="11"/>
                      </a:lnTo>
                      <a:lnTo>
                        <a:pt x="3" y="11"/>
                      </a:lnTo>
                      <a:lnTo>
                        <a:pt x="3" y="10"/>
                      </a:lnTo>
                      <a:lnTo>
                        <a:pt x="5" y="5"/>
                      </a:lnTo>
                      <a:lnTo>
                        <a:pt x="5" y="4"/>
                      </a:lnTo>
                      <a:lnTo>
                        <a:pt x="3" y="4"/>
                      </a:lnTo>
                      <a:lnTo>
                        <a:pt x="10" y="0"/>
                      </a:lnTo>
                      <a:close/>
                    </a:path>
                  </a:pathLst>
                </a:custGeom>
                <a:solidFill>
                  <a:srgbClr val="000000"/>
                </a:solidFill>
                <a:ln w="9525">
                  <a:noFill/>
                  <a:round/>
                  <a:headEnd/>
                  <a:tailEnd/>
                </a:ln>
              </p:spPr>
              <p:txBody>
                <a:bodyPr/>
                <a:lstStyle/>
                <a:p>
                  <a:endParaRPr lang="en-US" dirty="0"/>
                </a:p>
              </p:txBody>
            </p:sp>
            <p:sp>
              <p:nvSpPr>
                <p:cNvPr id="122685" name="Freeform 829"/>
                <p:cNvSpPr>
                  <a:spLocks/>
                </p:cNvSpPr>
                <p:nvPr/>
              </p:nvSpPr>
              <p:spPr bwMode="auto">
                <a:xfrm>
                  <a:off x="3076" y="803"/>
                  <a:ext cx="12" cy="13"/>
                </a:xfrm>
                <a:custGeom>
                  <a:avLst/>
                  <a:gdLst>
                    <a:gd name="T0" fmla="*/ 8 w 12"/>
                    <a:gd name="T1" fmla="*/ 0 h 13"/>
                    <a:gd name="T2" fmla="*/ 8 w 12"/>
                    <a:gd name="T3" fmla="*/ 0 h 13"/>
                    <a:gd name="T4" fmla="*/ 6 w 12"/>
                    <a:gd name="T5" fmla="*/ 0 h 13"/>
                    <a:gd name="T6" fmla="*/ 5 w 12"/>
                    <a:gd name="T7" fmla="*/ 2 h 13"/>
                    <a:gd name="T8" fmla="*/ 3 w 12"/>
                    <a:gd name="T9" fmla="*/ 2 h 13"/>
                    <a:gd name="T10" fmla="*/ 3 w 12"/>
                    <a:gd name="T11" fmla="*/ 4 h 13"/>
                    <a:gd name="T12" fmla="*/ 2 w 12"/>
                    <a:gd name="T13" fmla="*/ 5 h 13"/>
                    <a:gd name="T14" fmla="*/ 2 w 12"/>
                    <a:gd name="T15" fmla="*/ 5 h 13"/>
                    <a:gd name="T16" fmla="*/ 0 w 12"/>
                    <a:gd name="T17" fmla="*/ 8 h 13"/>
                    <a:gd name="T18" fmla="*/ 0 w 12"/>
                    <a:gd name="T19" fmla="*/ 10 h 13"/>
                    <a:gd name="T20" fmla="*/ 0 w 12"/>
                    <a:gd name="T21" fmla="*/ 10 h 13"/>
                    <a:gd name="T22" fmla="*/ 2 w 12"/>
                    <a:gd name="T23" fmla="*/ 11 h 13"/>
                    <a:gd name="T24" fmla="*/ 3 w 12"/>
                    <a:gd name="T25" fmla="*/ 13 h 13"/>
                    <a:gd name="T26" fmla="*/ 3 w 12"/>
                    <a:gd name="T27" fmla="*/ 13 h 13"/>
                    <a:gd name="T28" fmla="*/ 5 w 12"/>
                    <a:gd name="T29" fmla="*/ 13 h 13"/>
                    <a:gd name="T30" fmla="*/ 6 w 12"/>
                    <a:gd name="T31" fmla="*/ 13 h 13"/>
                    <a:gd name="T32" fmla="*/ 8 w 12"/>
                    <a:gd name="T33" fmla="*/ 11 h 13"/>
                    <a:gd name="T34" fmla="*/ 9 w 12"/>
                    <a:gd name="T35" fmla="*/ 10 h 13"/>
                    <a:gd name="T36" fmla="*/ 11 w 12"/>
                    <a:gd name="T37" fmla="*/ 10 h 13"/>
                    <a:gd name="T38" fmla="*/ 12 w 12"/>
                    <a:gd name="T39" fmla="*/ 8 h 13"/>
                    <a:gd name="T40" fmla="*/ 12 w 12"/>
                    <a:gd name="T41" fmla="*/ 5 h 13"/>
                    <a:gd name="T42" fmla="*/ 12 w 12"/>
                    <a:gd name="T43" fmla="*/ 5 h 13"/>
                    <a:gd name="T44" fmla="*/ 12 w 12"/>
                    <a:gd name="T45" fmla="*/ 4 h 13"/>
                    <a:gd name="T46" fmla="*/ 12 w 12"/>
                    <a:gd name="T47" fmla="*/ 2 h 13"/>
                    <a:gd name="T48" fmla="*/ 12 w 12"/>
                    <a:gd name="T49" fmla="*/ 2 h 13"/>
                    <a:gd name="T50" fmla="*/ 11 w 12"/>
                    <a:gd name="T51" fmla="*/ 0 h 13"/>
                    <a:gd name="T52" fmla="*/ 11 w 12"/>
                    <a:gd name="T53" fmla="*/ 0 h 13"/>
                    <a:gd name="T54" fmla="*/ 9 w 12"/>
                    <a:gd name="T55" fmla="*/ 0 h 13"/>
                    <a:gd name="T56" fmla="*/ 8 w 12"/>
                    <a:gd name="T57" fmla="*/ 2 h 13"/>
                    <a:gd name="T58" fmla="*/ 9 w 12"/>
                    <a:gd name="T59" fmla="*/ 2 h 13"/>
                    <a:gd name="T60" fmla="*/ 9 w 12"/>
                    <a:gd name="T61" fmla="*/ 4 h 13"/>
                    <a:gd name="T62" fmla="*/ 9 w 12"/>
                    <a:gd name="T63" fmla="*/ 5 h 13"/>
                    <a:gd name="T64" fmla="*/ 9 w 12"/>
                    <a:gd name="T65" fmla="*/ 7 h 13"/>
                    <a:gd name="T66" fmla="*/ 8 w 12"/>
                    <a:gd name="T67" fmla="*/ 8 h 13"/>
                    <a:gd name="T68" fmla="*/ 8 w 12"/>
                    <a:gd name="T69" fmla="*/ 10 h 13"/>
                    <a:gd name="T70" fmla="*/ 6 w 12"/>
                    <a:gd name="T71" fmla="*/ 11 h 13"/>
                    <a:gd name="T72" fmla="*/ 5 w 12"/>
                    <a:gd name="T73" fmla="*/ 11 h 13"/>
                    <a:gd name="T74" fmla="*/ 5 w 12"/>
                    <a:gd name="T75" fmla="*/ 11 h 13"/>
                    <a:gd name="T76" fmla="*/ 3 w 12"/>
                    <a:gd name="T77" fmla="*/ 11 h 13"/>
                    <a:gd name="T78" fmla="*/ 3 w 12"/>
                    <a:gd name="T79" fmla="*/ 10 h 13"/>
                    <a:gd name="T80" fmla="*/ 3 w 12"/>
                    <a:gd name="T81" fmla="*/ 10 h 13"/>
                    <a:gd name="T82" fmla="*/ 3 w 12"/>
                    <a:gd name="T83" fmla="*/ 8 h 13"/>
                    <a:gd name="T84" fmla="*/ 3 w 12"/>
                    <a:gd name="T85" fmla="*/ 8 h 13"/>
                    <a:gd name="T86" fmla="*/ 3 w 12"/>
                    <a:gd name="T87" fmla="*/ 7 h 13"/>
                    <a:gd name="T88" fmla="*/ 5 w 12"/>
                    <a:gd name="T89" fmla="*/ 7 h 13"/>
                    <a:gd name="T90" fmla="*/ 5 w 12"/>
                    <a:gd name="T91" fmla="*/ 5 h 13"/>
                    <a:gd name="T92" fmla="*/ 5 w 12"/>
                    <a:gd name="T93" fmla="*/ 5 h 13"/>
                    <a:gd name="T94" fmla="*/ 5 w 12"/>
                    <a:gd name="T95" fmla="*/ 4 h 13"/>
                    <a:gd name="T96" fmla="*/ 6 w 12"/>
                    <a:gd name="T97" fmla="*/ 4 h 13"/>
                    <a:gd name="T98" fmla="*/ 6 w 12"/>
                    <a:gd name="T99" fmla="*/ 2 h 13"/>
                    <a:gd name="T100" fmla="*/ 6 w 12"/>
                    <a:gd name="T101" fmla="*/ 2 h 13"/>
                    <a:gd name="T102" fmla="*/ 8 w 12"/>
                    <a:gd name="T103" fmla="*/ 2 h 13"/>
                    <a:gd name="T104" fmla="*/ 8 w 12"/>
                    <a:gd name="T105" fmla="*/ 2 h 1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
                    <a:gd name="T160" fmla="*/ 0 h 13"/>
                    <a:gd name="T161" fmla="*/ 12 w 12"/>
                    <a:gd name="T162" fmla="*/ 13 h 1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 h="13">
                      <a:moveTo>
                        <a:pt x="9" y="0"/>
                      </a:moveTo>
                      <a:lnTo>
                        <a:pt x="8" y="0"/>
                      </a:lnTo>
                      <a:lnTo>
                        <a:pt x="6" y="0"/>
                      </a:lnTo>
                      <a:lnTo>
                        <a:pt x="6" y="2"/>
                      </a:lnTo>
                      <a:lnTo>
                        <a:pt x="5" y="2"/>
                      </a:lnTo>
                      <a:lnTo>
                        <a:pt x="3" y="2"/>
                      </a:lnTo>
                      <a:lnTo>
                        <a:pt x="3" y="4"/>
                      </a:lnTo>
                      <a:lnTo>
                        <a:pt x="2" y="4"/>
                      </a:lnTo>
                      <a:lnTo>
                        <a:pt x="2" y="5"/>
                      </a:lnTo>
                      <a:lnTo>
                        <a:pt x="2" y="7"/>
                      </a:lnTo>
                      <a:lnTo>
                        <a:pt x="0" y="8"/>
                      </a:lnTo>
                      <a:lnTo>
                        <a:pt x="0" y="10"/>
                      </a:lnTo>
                      <a:lnTo>
                        <a:pt x="2" y="11"/>
                      </a:lnTo>
                      <a:lnTo>
                        <a:pt x="3" y="13"/>
                      </a:lnTo>
                      <a:lnTo>
                        <a:pt x="5" y="13"/>
                      </a:lnTo>
                      <a:lnTo>
                        <a:pt x="6" y="13"/>
                      </a:lnTo>
                      <a:lnTo>
                        <a:pt x="8" y="11"/>
                      </a:lnTo>
                      <a:lnTo>
                        <a:pt x="9" y="11"/>
                      </a:lnTo>
                      <a:lnTo>
                        <a:pt x="9" y="10"/>
                      </a:lnTo>
                      <a:lnTo>
                        <a:pt x="11" y="10"/>
                      </a:lnTo>
                      <a:lnTo>
                        <a:pt x="11" y="8"/>
                      </a:lnTo>
                      <a:lnTo>
                        <a:pt x="12" y="8"/>
                      </a:lnTo>
                      <a:lnTo>
                        <a:pt x="12" y="7"/>
                      </a:lnTo>
                      <a:lnTo>
                        <a:pt x="12" y="5"/>
                      </a:lnTo>
                      <a:lnTo>
                        <a:pt x="12" y="4"/>
                      </a:lnTo>
                      <a:lnTo>
                        <a:pt x="12" y="2"/>
                      </a:lnTo>
                      <a:lnTo>
                        <a:pt x="11" y="2"/>
                      </a:lnTo>
                      <a:lnTo>
                        <a:pt x="11" y="0"/>
                      </a:lnTo>
                      <a:lnTo>
                        <a:pt x="9" y="0"/>
                      </a:lnTo>
                      <a:lnTo>
                        <a:pt x="8" y="2"/>
                      </a:lnTo>
                      <a:lnTo>
                        <a:pt x="9" y="2"/>
                      </a:lnTo>
                      <a:lnTo>
                        <a:pt x="9" y="4"/>
                      </a:lnTo>
                      <a:lnTo>
                        <a:pt x="9" y="5"/>
                      </a:lnTo>
                      <a:lnTo>
                        <a:pt x="9" y="7"/>
                      </a:lnTo>
                      <a:lnTo>
                        <a:pt x="8" y="8"/>
                      </a:lnTo>
                      <a:lnTo>
                        <a:pt x="8" y="10"/>
                      </a:lnTo>
                      <a:lnTo>
                        <a:pt x="8" y="11"/>
                      </a:lnTo>
                      <a:lnTo>
                        <a:pt x="6" y="11"/>
                      </a:lnTo>
                      <a:lnTo>
                        <a:pt x="5" y="11"/>
                      </a:lnTo>
                      <a:lnTo>
                        <a:pt x="3" y="11"/>
                      </a:lnTo>
                      <a:lnTo>
                        <a:pt x="3" y="10"/>
                      </a:lnTo>
                      <a:lnTo>
                        <a:pt x="3" y="8"/>
                      </a:lnTo>
                      <a:lnTo>
                        <a:pt x="3" y="7"/>
                      </a:lnTo>
                      <a:lnTo>
                        <a:pt x="5" y="7"/>
                      </a:lnTo>
                      <a:lnTo>
                        <a:pt x="5" y="5"/>
                      </a:lnTo>
                      <a:lnTo>
                        <a:pt x="5" y="4"/>
                      </a:lnTo>
                      <a:lnTo>
                        <a:pt x="6" y="4"/>
                      </a:lnTo>
                      <a:lnTo>
                        <a:pt x="6" y="2"/>
                      </a:lnTo>
                      <a:lnTo>
                        <a:pt x="8" y="2"/>
                      </a:lnTo>
                      <a:lnTo>
                        <a:pt x="9" y="0"/>
                      </a:lnTo>
                      <a:close/>
                    </a:path>
                  </a:pathLst>
                </a:custGeom>
                <a:solidFill>
                  <a:srgbClr val="000000"/>
                </a:solidFill>
                <a:ln w="9525">
                  <a:noFill/>
                  <a:round/>
                  <a:headEnd/>
                  <a:tailEnd/>
                </a:ln>
              </p:spPr>
              <p:txBody>
                <a:bodyPr/>
                <a:lstStyle/>
                <a:p>
                  <a:endParaRPr lang="en-US" dirty="0"/>
                </a:p>
              </p:txBody>
            </p:sp>
            <p:sp>
              <p:nvSpPr>
                <p:cNvPr id="122686" name="Freeform 830"/>
                <p:cNvSpPr>
                  <a:spLocks/>
                </p:cNvSpPr>
                <p:nvPr/>
              </p:nvSpPr>
              <p:spPr bwMode="auto">
                <a:xfrm>
                  <a:off x="3093" y="780"/>
                  <a:ext cx="9" cy="13"/>
                </a:xfrm>
                <a:custGeom>
                  <a:avLst/>
                  <a:gdLst>
                    <a:gd name="T0" fmla="*/ 9 w 9"/>
                    <a:gd name="T1" fmla="*/ 0 h 13"/>
                    <a:gd name="T2" fmla="*/ 6 w 9"/>
                    <a:gd name="T3" fmla="*/ 11 h 13"/>
                    <a:gd name="T4" fmla="*/ 6 w 9"/>
                    <a:gd name="T5" fmla="*/ 11 h 13"/>
                    <a:gd name="T6" fmla="*/ 6 w 9"/>
                    <a:gd name="T7" fmla="*/ 11 h 13"/>
                    <a:gd name="T8" fmla="*/ 6 w 9"/>
                    <a:gd name="T9" fmla="*/ 13 h 13"/>
                    <a:gd name="T10" fmla="*/ 6 w 9"/>
                    <a:gd name="T11" fmla="*/ 13 h 13"/>
                    <a:gd name="T12" fmla="*/ 6 w 9"/>
                    <a:gd name="T13" fmla="*/ 13 h 13"/>
                    <a:gd name="T14" fmla="*/ 6 w 9"/>
                    <a:gd name="T15" fmla="*/ 13 h 13"/>
                    <a:gd name="T16" fmla="*/ 6 w 9"/>
                    <a:gd name="T17" fmla="*/ 13 h 13"/>
                    <a:gd name="T18" fmla="*/ 6 w 9"/>
                    <a:gd name="T19" fmla="*/ 13 h 13"/>
                    <a:gd name="T20" fmla="*/ 6 w 9"/>
                    <a:gd name="T21" fmla="*/ 13 h 13"/>
                    <a:gd name="T22" fmla="*/ 0 w 9"/>
                    <a:gd name="T23" fmla="*/ 13 h 13"/>
                    <a:gd name="T24" fmla="*/ 0 w 9"/>
                    <a:gd name="T25" fmla="*/ 13 h 13"/>
                    <a:gd name="T26" fmla="*/ 2 w 9"/>
                    <a:gd name="T27" fmla="*/ 13 h 13"/>
                    <a:gd name="T28" fmla="*/ 2 w 9"/>
                    <a:gd name="T29" fmla="*/ 13 h 13"/>
                    <a:gd name="T30" fmla="*/ 2 w 9"/>
                    <a:gd name="T31" fmla="*/ 13 h 13"/>
                    <a:gd name="T32" fmla="*/ 2 w 9"/>
                    <a:gd name="T33" fmla="*/ 13 h 13"/>
                    <a:gd name="T34" fmla="*/ 2 w 9"/>
                    <a:gd name="T35" fmla="*/ 13 h 13"/>
                    <a:gd name="T36" fmla="*/ 3 w 9"/>
                    <a:gd name="T37" fmla="*/ 11 h 13"/>
                    <a:gd name="T38" fmla="*/ 3 w 9"/>
                    <a:gd name="T39" fmla="*/ 11 h 13"/>
                    <a:gd name="T40" fmla="*/ 3 w 9"/>
                    <a:gd name="T41" fmla="*/ 11 h 13"/>
                    <a:gd name="T42" fmla="*/ 5 w 9"/>
                    <a:gd name="T43" fmla="*/ 5 h 13"/>
                    <a:gd name="T44" fmla="*/ 5 w 9"/>
                    <a:gd name="T45" fmla="*/ 5 h 13"/>
                    <a:gd name="T46" fmla="*/ 5 w 9"/>
                    <a:gd name="T47" fmla="*/ 5 h 13"/>
                    <a:gd name="T48" fmla="*/ 5 w 9"/>
                    <a:gd name="T49" fmla="*/ 5 h 13"/>
                    <a:gd name="T50" fmla="*/ 5 w 9"/>
                    <a:gd name="T51" fmla="*/ 5 h 13"/>
                    <a:gd name="T52" fmla="*/ 5 w 9"/>
                    <a:gd name="T53" fmla="*/ 5 h 13"/>
                    <a:gd name="T54" fmla="*/ 5 w 9"/>
                    <a:gd name="T55" fmla="*/ 5 h 13"/>
                    <a:gd name="T56" fmla="*/ 5 w 9"/>
                    <a:gd name="T57" fmla="*/ 3 h 13"/>
                    <a:gd name="T58" fmla="*/ 5 w 9"/>
                    <a:gd name="T59" fmla="*/ 3 h 13"/>
                    <a:gd name="T60" fmla="*/ 5 w 9"/>
                    <a:gd name="T61" fmla="*/ 3 h 13"/>
                    <a:gd name="T62" fmla="*/ 5 w 9"/>
                    <a:gd name="T63" fmla="*/ 5 h 13"/>
                    <a:gd name="T64" fmla="*/ 3 w 9"/>
                    <a:gd name="T65" fmla="*/ 5 h 13"/>
                    <a:gd name="T66" fmla="*/ 3 w 9"/>
                    <a:gd name="T67" fmla="*/ 5 h 13"/>
                    <a:gd name="T68" fmla="*/ 3 w 9"/>
                    <a:gd name="T69" fmla="*/ 5 h 13"/>
                    <a:gd name="T70" fmla="*/ 9 w 9"/>
                    <a:gd name="T71" fmla="*/ 0 h 13"/>
                    <a:gd name="T72" fmla="*/ 9 w 9"/>
                    <a:gd name="T73" fmla="*/ 0 h 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
                    <a:gd name="T112" fmla="*/ 0 h 13"/>
                    <a:gd name="T113" fmla="*/ 9 w 9"/>
                    <a:gd name="T114" fmla="*/ 13 h 1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 h="13">
                      <a:moveTo>
                        <a:pt x="9" y="0"/>
                      </a:moveTo>
                      <a:lnTo>
                        <a:pt x="6" y="11"/>
                      </a:lnTo>
                      <a:lnTo>
                        <a:pt x="6" y="13"/>
                      </a:lnTo>
                      <a:lnTo>
                        <a:pt x="0" y="13"/>
                      </a:lnTo>
                      <a:lnTo>
                        <a:pt x="2" y="13"/>
                      </a:lnTo>
                      <a:lnTo>
                        <a:pt x="3" y="11"/>
                      </a:lnTo>
                      <a:lnTo>
                        <a:pt x="5" y="5"/>
                      </a:lnTo>
                      <a:lnTo>
                        <a:pt x="5" y="3"/>
                      </a:lnTo>
                      <a:lnTo>
                        <a:pt x="5" y="5"/>
                      </a:lnTo>
                      <a:lnTo>
                        <a:pt x="3" y="5"/>
                      </a:lnTo>
                      <a:lnTo>
                        <a:pt x="9" y="0"/>
                      </a:lnTo>
                      <a:close/>
                    </a:path>
                  </a:pathLst>
                </a:custGeom>
                <a:solidFill>
                  <a:srgbClr val="000000"/>
                </a:solidFill>
                <a:ln w="9525">
                  <a:noFill/>
                  <a:round/>
                  <a:headEnd/>
                  <a:tailEnd/>
                </a:ln>
              </p:spPr>
              <p:txBody>
                <a:bodyPr/>
                <a:lstStyle/>
                <a:p>
                  <a:endParaRPr lang="en-US" dirty="0"/>
                </a:p>
              </p:txBody>
            </p:sp>
            <p:sp>
              <p:nvSpPr>
                <p:cNvPr id="122687" name="Freeform 831"/>
                <p:cNvSpPr>
                  <a:spLocks/>
                </p:cNvSpPr>
                <p:nvPr/>
              </p:nvSpPr>
              <p:spPr bwMode="auto">
                <a:xfrm>
                  <a:off x="3101" y="780"/>
                  <a:ext cx="8" cy="13"/>
                </a:xfrm>
                <a:custGeom>
                  <a:avLst/>
                  <a:gdLst>
                    <a:gd name="T0" fmla="*/ 8 w 8"/>
                    <a:gd name="T1" fmla="*/ 0 h 13"/>
                    <a:gd name="T2" fmla="*/ 5 w 8"/>
                    <a:gd name="T3" fmla="*/ 11 h 13"/>
                    <a:gd name="T4" fmla="*/ 5 w 8"/>
                    <a:gd name="T5" fmla="*/ 11 h 13"/>
                    <a:gd name="T6" fmla="*/ 3 w 8"/>
                    <a:gd name="T7" fmla="*/ 11 h 13"/>
                    <a:gd name="T8" fmla="*/ 3 w 8"/>
                    <a:gd name="T9" fmla="*/ 13 h 13"/>
                    <a:gd name="T10" fmla="*/ 5 w 8"/>
                    <a:gd name="T11" fmla="*/ 13 h 13"/>
                    <a:gd name="T12" fmla="*/ 5 w 8"/>
                    <a:gd name="T13" fmla="*/ 13 h 13"/>
                    <a:gd name="T14" fmla="*/ 5 w 8"/>
                    <a:gd name="T15" fmla="*/ 13 h 13"/>
                    <a:gd name="T16" fmla="*/ 5 w 8"/>
                    <a:gd name="T17" fmla="*/ 13 h 13"/>
                    <a:gd name="T18" fmla="*/ 5 w 8"/>
                    <a:gd name="T19" fmla="*/ 13 h 13"/>
                    <a:gd name="T20" fmla="*/ 5 w 8"/>
                    <a:gd name="T21" fmla="*/ 13 h 13"/>
                    <a:gd name="T22" fmla="*/ 0 w 8"/>
                    <a:gd name="T23" fmla="*/ 13 h 13"/>
                    <a:gd name="T24" fmla="*/ 0 w 8"/>
                    <a:gd name="T25" fmla="*/ 13 h 13"/>
                    <a:gd name="T26" fmla="*/ 0 w 8"/>
                    <a:gd name="T27" fmla="*/ 13 h 13"/>
                    <a:gd name="T28" fmla="*/ 0 w 8"/>
                    <a:gd name="T29" fmla="*/ 13 h 13"/>
                    <a:gd name="T30" fmla="*/ 0 w 8"/>
                    <a:gd name="T31" fmla="*/ 13 h 13"/>
                    <a:gd name="T32" fmla="*/ 0 w 8"/>
                    <a:gd name="T33" fmla="*/ 13 h 13"/>
                    <a:gd name="T34" fmla="*/ 1 w 8"/>
                    <a:gd name="T35" fmla="*/ 13 h 13"/>
                    <a:gd name="T36" fmla="*/ 1 w 8"/>
                    <a:gd name="T37" fmla="*/ 11 h 13"/>
                    <a:gd name="T38" fmla="*/ 1 w 8"/>
                    <a:gd name="T39" fmla="*/ 11 h 13"/>
                    <a:gd name="T40" fmla="*/ 1 w 8"/>
                    <a:gd name="T41" fmla="*/ 11 h 13"/>
                    <a:gd name="T42" fmla="*/ 3 w 8"/>
                    <a:gd name="T43" fmla="*/ 5 h 13"/>
                    <a:gd name="T44" fmla="*/ 3 w 8"/>
                    <a:gd name="T45" fmla="*/ 5 h 13"/>
                    <a:gd name="T46" fmla="*/ 3 w 8"/>
                    <a:gd name="T47" fmla="*/ 5 h 13"/>
                    <a:gd name="T48" fmla="*/ 3 w 8"/>
                    <a:gd name="T49" fmla="*/ 5 h 13"/>
                    <a:gd name="T50" fmla="*/ 3 w 8"/>
                    <a:gd name="T51" fmla="*/ 5 h 13"/>
                    <a:gd name="T52" fmla="*/ 3 w 8"/>
                    <a:gd name="T53" fmla="*/ 5 h 13"/>
                    <a:gd name="T54" fmla="*/ 3 w 8"/>
                    <a:gd name="T55" fmla="*/ 5 h 13"/>
                    <a:gd name="T56" fmla="*/ 3 w 8"/>
                    <a:gd name="T57" fmla="*/ 3 h 13"/>
                    <a:gd name="T58" fmla="*/ 3 w 8"/>
                    <a:gd name="T59" fmla="*/ 3 h 13"/>
                    <a:gd name="T60" fmla="*/ 3 w 8"/>
                    <a:gd name="T61" fmla="*/ 3 h 13"/>
                    <a:gd name="T62" fmla="*/ 3 w 8"/>
                    <a:gd name="T63" fmla="*/ 5 h 13"/>
                    <a:gd name="T64" fmla="*/ 1 w 8"/>
                    <a:gd name="T65" fmla="*/ 5 h 13"/>
                    <a:gd name="T66" fmla="*/ 1 w 8"/>
                    <a:gd name="T67" fmla="*/ 5 h 13"/>
                    <a:gd name="T68" fmla="*/ 1 w 8"/>
                    <a:gd name="T69" fmla="*/ 5 h 13"/>
                    <a:gd name="T70" fmla="*/ 8 w 8"/>
                    <a:gd name="T71" fmla="*/ 0 h 13"/>
                    <a:gd name="T72" fmla="*/ 8 w 8"/>
                    <a:gd name="T73" fmla="*/ 0 h 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
                    <a:gd name="T112" fmla="*/ 0 h 13"/>
                    <a:gd name="T113" fmla="*/ 8 w 8"/>
                    <a:gd name="T114" fmla="*/ 13 h 1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 h="13">
                      <a:moveTo>
                        <a:pt x="8" y="0"/>
                      </a:moveTo>
                      <a:lnTo>
                        <a:pt x="5" y="11"/>
                      </a:lnTo>
                      <a:lnTo>
                        <a:pt x="3" y="11"/>
                      </a:lnTo>
                      <a:lnTo>
                        <a:pt x="3" y="13"/>
                      </a:lnTo>
                      <a:lnTo>
                        <a:pt x="5" y="13"/>
                      </a:lnTo>
                      <a:lnTo>
                        <a:pt x="0" y="13"/>
                      </a:lnTo>
                      <a:lnTo>
                        <a:pt x="1" y="13"/>
                      </a:lnTo>
                      <a:lnTo>
                        <a:pt x="1" y="11"/>
                      </a:lnTo>
                      <a:lnTo>
                        <a:pt x="3" y="5"/>
                      </a:lnTo>
                      <a:lnTo>
                        <a:pt x="3" y="3"/>
                      </a:lnTo>
                      <a:lnTo>
                        <a:pt x="3" y="5"/>
                      </a:lnTo>
                      <a:lnTo>
                        <a:pt x="1" y="5"/>
                      </a:lnTo>
                      <a:lnTo>
                        <a:pt x="8" y="0"/>
                      </a:lnTo>
                      <a:close/>
                    </a:path>
                  </a:pathLst>
                </a:custGeom>
                <a:solidFill>
                  <a:srgbClr val="000000"/>
                </a:solidFill>
                <a:ln w="9525">
                  <a:noFill/>
                  <a:round/>
                  <a:headEnd/>
                  <a:tailEnd/>
                </a:ln>
              </p:spPr>
              <p:txBody>
                <a:bodyPr/>
                <a:lstStyle/>
                <a:p>
                  <a:endParaRPr lang="en-US" dirty="0"/>
                </a:p>
              </p:txBody>
            </p:sp>
            <p:sp>
              <p:nvSpPr>
                <p:cNvPr id="122688" name="Freeform 832"/>
                <p:cNvSpPr>
                  <a:spLocks/>
                </p:cNvSpPr>
                <p:nvPr/>
              </p:nvSpPr>
              <p:spPr bwMode="auto">
                <a:xfrm>
                  <a:off x="3124" y="774"/>
                  <a:ext cx="8" cy="12"/>
                </a:xfrm>
                <a:custGeom>
                  <a:avLst/>
                  <a:gdLst>
                    <a:gd name="T0" fmla="*/ 8 w 8"/>
                    <a:gd name="T1" fmla="*/ 0 h 12"/>
                    <a:gd name="T2" fmla="*/ 5 w 8"/>
                    <a:gd name="T3" fmla="*/ 11 h 12"/>
                    <a:gd name="T4" fmla="*/ 5 w 8"/>
                    <a:gd name="T5" fmla="*/ 11 h 12"/>
                    <a:gd name="T6" fmla="*/ 5 w 8"/>
                    <a:gd name="T7" fmla="*/ 11 h 12"/>
                    <a:gd name="T8" fmla="*/ 5 w 8"/>
                    <a:gd name="T9" fmla="*/ 11 h 12"/>
                    <a:gd name="T10" fmla="*/ 5 w 8"/>
                    <a:gd name="T11" fmla="*/ 12 h 12"/>
                    <a:gd name="T12" fmla="*/ 5 w 8"/>
                    <a:gd name="T13" fmla="*/ 12 h 12"/>
                    <a:gd name="T14" fmla="*/ 5 w 8"/>
                    <a:gd name="T15" fmla="*/ 12 h 12"/>
                    <a:gd name="T16" fmla="*/ 5 w 8"/>
                    <a:gd name="T17" fmla="*/ 12 h 12"/>
                    <a:gd name="T18" fmla="*/ 5 w 8"/>
                    <a:gd name="T19" fmla="*/ 12 h 12"/>
                    <a:gd name="T20" fmla="*/ 5 w 8"/>
                    <a:gd name="T21" fmla="*/ 12 h 12"/>
                    <a:gd name="T22" fmla="*/ 0 w 8"/>
                    <a:gd name="T23" fmla="*/ 12 h 12"/>
                    <a:gd name="T24" fmla="*/ 0 w 8"/>
                    <a:gd name="T25" fmla="*/ 12 h 12"/>
                    <a:gd name="T26" fmla="*/ 0 w 8"/>
                    <a:gd name="T27" fmla="*/ 12 h 12"/>
                    <a:gd name="T28" fmla="*/ 0 w 8"/>
                    <a:gd name="T29" fmla="*/ 12 h 12"/>
                    <a:gd name="T30" fmla="*/ 0 w 8"/>
                    <a:gd name="T31" fmla="*/ 12 h 12"/>
                    <a:gd name="T32" fmla="*/ 2 w 8"/>
                    <a:gd name="T33" fmla="*/ 12 h 12"/>
                    <a:gd name="T34" fmla="*/ 2 w 8"/>
                    <a:gd name="T35" fmla="*/ 11 h 12"/>
                    <a:gd name="T36" fmla="*/ 2 w 8"/>
                    <a:gd name="T37" fmla="*/ 11 h 12"/>
                    <a:gd name="T38" fmla="*/ 2 w 8"/>
                    <a:gd name="T39" fmla="*/ 11 h 12"/>
                    <a:gd name="T40" fmla="*/ 2 w 8"/>
                    <a:gd name="T41" fmla="*/ 11 h 12"/>
                    <a:gd name="T42" fmla="*/ 3 w 8"/>
                    <a:gd name="T43" fmla="*/ 5 h 12"/>
                    <a:gd name="T44" fmla="*/ 3 w 8"/>
                    <a:gd name="T45" fmla="*/ 5 h 12"/>
                    <a:gd name="T46" fmla="*/ 3 w 8"/>
                    <a:gd name="T47" fmla="*/ 5 h 12"/>
                    <a:gd name="T48" fmla="*/ 3 w 8"/>
                    <a:gd name="T49" fmla="*/ 5 h 12"/>
                    <a:gd name="T50" fmla="*/ 3 w 8"/>
                    <a:gd name="T51" fmla="*/ 5 h 12"/>
                    <a:gd name="T52" fmla="*/ 3 w 8"/>
                    <a:gd name="T53" fmla="*/ 5 h 12"/>
                    <a:gd name="T54" fmla="*/ 3 w 8"/>
                    <a:gd name="T55" fmla="*/ 3 h 12"/>
                    <a:gd name="T56" fmla="*/ 3 w 8"/>
                    <a:gd name="T57" fmla="*/ 3 h 12"/>
                    <a:gd name="T58" fmla="*/ 3 w 8"/>
                    <a:gd name="T59" fmla="*/ 3 h 12"/>
                    <a:gd name="T60" fmla="*/ 3 w 8"/>
                    <a:gd name="T61" fmla="*/ 3 h 12"/>
                    <a:gd name="T62" fmla="*/ 3 w 8"/>
                    <a:gd name="T63" fmla="*/ 3 h 12"/>
                    <a:gd name="T64" fmla="*/ 3 w 8"/>
                    <a:gd name="T65" fmla="*/ 5 h 12"/>
                    <a:gd name="T66" fmla="*/ 2 w 8"/>
                    <a:gd name="T67" fmla="*/ 5 h 12"/>
                    <a:gd name="T68" fmla="*/ 2 w 8"/>
                    <a:gd name="T69" fmla="*/ 5 h 12"/>
                    <a:gd name="T70" fmla="*/ 8 w 8"/>
                    <a:gd name="T71" fmla="*/ 0 h 12"/>
                    <a:gd name="T72" fmla="*/ 8 w 8"/>
                    <a:gd name="T73" fmla="*/ 0 h 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
                    <a:gd name="T112" fmla="*/ 0 h 12"/>
                    <a:gd name="T113" fmla="*/ 8 w 8"/>
                    <a:gd name="T114" fmla="*/ 12 h 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 h="12">
                      <a:moveTo>
                        <a:pt x="8" y="0"/>
                      </a:moveTo>
                      <a:lnTo>
                        <a:pt x="5" y="11"/>
                      </a:lnTo>
                      <a:lnTo>
                        <a:pt x="5" y="12"/>
                      </a:lnTo>
                      <a:lnTo>
                        <a:pt x="0" y="12"/>
                      </a:lnTo>
                      <a:lnTo>
                        <a:pt x="2" y="12"/>
                      </a:lnTo>
                      <a:lnTo>
                        <a:pt x="2" y="11"/>
                      </a:lnTo>
                      <a:lnTo>
                        <a:pt x="3" y="5"/>
                      </a:lnTo>
                      <a:lnTo>
                        <a:pt x="3" y="3"/>
                      </a:lnTo>
                      <a:lnTo>
                        <a:pt x="3" y="5"/>
                      </a:lnTo>
                      <a:lnTo>
                        <a:pt x="2" y="5"/>
                      </a:lnTo>
                      <a:lnTo>
                        <a:pt x="8" y="0"/>
                      </a:lnTo>
                      <a:close/>
                    </a:path>
                  </a:pathLst>
                </a:custGeom>
                <a:solidFill>
                  <a:srgbClr val="000000"/>
                </a:solidFill>
                <a:ln w="9525">
                  <a:noFill/>
                  <a:round/>
                  <a:headEnd/>
                  <a:tailEnd/>
                </a:ln>
              </p:spPr>
              <p:txBody>
                <a:bodyPr/>
                <a:lstStyle/>
                <a:p>
                  <a:endParaRPr lang="en-US" dirty="0"/>
                </a:p>
              </p:txBody>
            </p:sp>
            <p:sp>
              <p:nvSpPr>
                <p:cNvPr id="122689" name="Freeform 833"/>
                <p:cNvSpPr>
                  <a:spLocks/>
                </p:cNvSpPr>
                <p:nvPr/>
              </p:nvSpPr>
              <p:spPr bwMode="auto">
                <a:xfrm>
                  <a:off x="3129" y="774"/>
                  <a:ext cx="12" cy="12"/>
                </a:xfrm>
                <a:custGeom>
                  <a:avLst/>
                  <a:gdLst>
                    <a:gd name="T0" fmla="*/ 0 w 12"/>
                    <a:gd name="T1" fmla="*/ 12 h 12"/>
                    <a:gd name="T2" fmla="*/ 2 w 12"/>
                    <a:gd name="T3" fmla="*/ 11 h 12"/>
                    <a:gd name="T4" fmla="*/ 3 w 12"/>
                    <a:gd name="T5" fmla="*/ 11 h 12"/>
                    <a:gd name="T6" fmla="*/ 5 w 12"/>
                    <a:gd name="T7" fmla="*/ 9 h 12"/>
                    <a:gd name="T8" fmla="*/ 6 w 12"/>
                    <a:gd name="T9" fmla="*/ 8 h 12"/>
                    <a:gd name="T10" fmla="*/ 6 w 12"/>
                    <a:gd name="T11" fmla="*/ 8 h 12"/>
                    <a:gd name="T12" fmla="*/ 8 w 12"/>
                    <a:gd name="T13" fmla="*/ 6 h 12"/>
                    <a:gd name="T14" fmla="*/ 8 w 12"/>
                    <a:gd name="T15" fmla="*/ 6 h 12"/>
                    <a:gd name="T16" fmla="*/ 9 w 12"/>
                    <a:gd name="T17" fmla="*/ 5 h 12"/>
                    <a:gd name="T18" fmla="*/ 9 w 12"/>
                    <a:gd name="T19" fmla="*/ 5 h 12"/>
                    <a:gd name="T20" fmla="*/ 9 w 12"/>
                    <a:gd name="T21" fmla="*/ 3 h 12"/>
                    <a:gd name="T22" fmla="*/ 9 w 12"/>
                    <a:gd name="T23" fmla="*/ 3 h 12"/>
                    <a:gd name="T24" fmla="*/ 8 w 12"/>
                    <a:gd name="T25" fmla="*/ 3 h 12"/>
                    <a:gd name="T26" fmla="*/ 8 w 12"/>
                    <a:gd name="T27" fmla="*/ 3 h 12"/>
                    <a:gd name="T28" fmla="*/ 8 w 12"/>
                    <a:gd name="T29" fmla="*/ 1 h 12"/>
                    <a:gd name="T30" fmla="*/ 6 w 12"/>
                    <a:gd name="T31" fmla="*/ 3 h 12"/>
                    <a:gd name="T32" fmla="*/ 6 w 12"/>
                    <a:gd name="T33" fmla="*/ 3 h 12"/>
                    <a:gd name="T34" fmla="*/ 5 w 12"/>
                    <a:gd name="T35" fmla="*/ 3 h 12"/>
                    <a:gd name="T36" fmla="*/ 5 w 12"/>
                    <a:gd name="T37" fmla="*/ 5 h 12"/>
                    <a:gd name="T38" fmla="*/ 5 w 12"/>
                    <a:gd name="T39" fmla="*/ 3 h 12"/>
                    <a:gd name="T40" fmla="*/ 5 w 12"/>
                    <a:gd name="T41" fmla="*/ 3 h 12"/>
                    <a:gd name="T42" fmla="*/ 6 w 12"/>
                    <a:gd name="T43" fmla="*/ 1 h 12"/>
                    <a:gd name="T44" fmla="*/ 6 w 12"/>
                    <a:gd name="T45" fmla="*/ 1 h 12"/>
                    <a:gd name="T46" fmla="*/ 8 w 12"/>
                    <a:gd name="T47" fmla="*/ 1 h 12"/>
                    <a:gd name="T48" fmla="*/ 8 w 12"/>
                    <a:gd name="T49" fmla="*/ 0 h 12"/>
                    <a:gd name="T50" fmla="*/ 8 w 12"/>
                    <a:gd name="T51" fmla="*/ 0 h 12"/>
                    <a:gd name="T52" fmla="*/ 9 w 12"/>
                    <a:gd name="T53" fmla="*/ 0 h 12"/>
                    <a:gd name="T54" fmla="*/ 9 w 12"/>
                    <a:gd name="T55" fmla="*/ 0 h 12"/>
                    <a:gd name="T56" fmla="*/ 11 w 12"/>
                    <a:gd name="T57" fmla="*/ 0 h 12"/>
                    <a:gd name="T58" fmla="*/ 11 w 12"/>
                    <a:gd name="T59" fmla="*/ 1 h 12"/>
                    <a:gd name="T60" fmla="*/ 12 w 12"/>
                    <a:gd name="T61" fmla="*/ 1 h 12"/>
                    <a:gd name="T62" fmla="*/ 12 w 12"/>
                    <a:gd name="T63" fmla="*/ 1 h 12"/>
                    <a:gd name="T64" fmla="*/ 12 w 12"/>
                    <a:gd name="T65" fmla="*/ 3 h 12"/>
                    <a:gd name="T66" fmla="*/ 12 w 12"/>
                    <a:gd name="T67" fmla="*/ 5 h 12"/>
                    <a:gd name="T68" fmla="*/ 11 w 12"/>
                    <a:gd name="T69" fmla="*/ 5 h 12"/>
                    <a:gd name="T70" fmla="*/ 11 w 12"/>
                    <a:gd name="T71" fmla="*/ 6 h 12"/>
                    <a:gd name="T72" fmla="*/ 9 w 12"/>
                    <a:gd name="T73" fmla="*/ 6 h 12"/>
                    <a:gd name="T74" fmla="*/ 9 w 12"/>
                    <a:gd name="T75" fmla="*/ 8 h 12"/>
                    <a:gd name="T76" fmla="*/ 8 w 12"/>
                    <a:gd name="T77" fmla="*/ 8 h 12"/>
                    <a:gd name="T78" fmla="*/ 6 w 12"/>
                    <a:gd name="T79" fmla="*/ 9 h 12"/>
                    <a:gd name="T80" fmla="*/ 6 w 12"/>
                    <a:gd name="T81" fmla="*/ 9 h 12"/>
                    <a:gd name="T82" fmla="*/ 5 w 12"/>
                    <a:gd name="T83" fmla="*/ 11 h 12"/>
                    <a:gd name="T84" fmla="*/ 8 w 12"/>
                    <a:gd name="T85" fmla="*/ 11 h 12"/>
                    <a:gd name="T86" fmla="*/ 9 w 12"/>
                    <a:gd name="T87" fmla="*/ 11 h 12"/>
                    <a:gd name="T88" fmla="*/ 9 w 12"/>
                    <a:gd name="T89" fmla="*/ 11 h 12"/>
                    <a:gd name="T90" fmla="*/ 11 w 12"/>
                    <a:gd name="T91" fmla="*/ 9 h 12"/>
                    <a:gd name="T92" fmla="*/ 11 w 12"/>
                    <a:gd name="T93" fmla="*/ 9 h 12"/>
                    <a:gd name="T94" fmla="*/ 9 w 12"/>
                    <a:gd name="T95" fmla="*/ 12 h 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2"/>
                    <a:gd name="T146" fmla="*/ 12 w 12"/>
                    <a:gd name="T147" fmla="*/ 12 h 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2">
                      <a:moveTo>
                        <a:pt x="9" y="12"/>
                      </a:moveTo>
                      <a:lnTo>
                        <a:pt x="0" y="12"/>
                      </a:lnTo>
                      <a:lnTo>
                        <a:pt x="2" y="12"/>
                      </a:lnTo>
                      <a:lnTo>
                        <a:pt x="2" y="11"/>
                      </a:lnTo>
                      <a:lnTo>
                        <a:pt x="3" y="11"/>
                      </a:lnTo>
                      <a:lnTo>
                        <a:pt x="5" y="9"/>
                      </a:lnTo>
                      <a:lnTo>
                        <a:pt x="6" y="8"/>
                      </a:lnTo>
                      <a:lnTo>
                        <a:pt x="8" y="8"/>
                      </a:lnTo>
                      <a:lnTo>
                        <a:pt x="8" y="6"/>
                      </a:lnTo>
                      <a:lnTo>
                        <a:pt x="8" y="5"/>
                      </a:lnTo>
                      <a:lnTo>
                        <a:pt x="9" y="5"/>
                      </a:lnTo>
                      <a:lnTo>
                        <a:pt x="9" y="3"/>
                      </a:lnTo>
                      <a:lnTo>
                        <a:pt x="8" y="3"/>
                      </a:lnTo>
                      <a:lnTo>
                        <a:pt x="8" y="1"/>
                      </a:lnTo>
                      <a:lnTo>
                        <a:pt x="6" y="1"/>
                      </a:lnTo>
                      <a:lnTo>
                        <a:pt x="6" y="3"/>
                      </a:lnTo>
                      <a:lnTo>
                        <a:pt x="5" y="3"/>
                      </a:lnTo>
                      <a:lnTo>
                        <a:pt x="5" y="5"/>
                      </a:lnTo>
                      <a:lnTo>
                        <a:pt x="3" y="5"/>
                      </a:lnTo>
                      <a:lnTo>
                        <a:pt x="5" y="3"/>
                      </a:lnTo>
                      <a:lnTo>
                        <a:pt x="5" y="1"/>
                      </a:lnTo>
                      <a:lnTo>
                        <a:pt x="6" y="1"/>
                      </a:lnTo>
                      <a:lnTo>
                        <a:pt x="8" y="1"/>
                      </a:lnTo>
                      <a:lnTo>
                        <a:pt x="8" y="0"/>
                      </a:lnTo>
                      <a:lnTo>
                        <a:pt x="9" y="0"/>
                      </a:lnTo>
                      <a:lnTo>
                        <a:pt x="11" y="0"/>
                      </a:lnTo>
                      <a:lnTo>
                        <a:pt x="11" y="1"/>
                      </a:lnTo>
                      <a:lnTo>
                        <a:pt x="12" y="1"/>
                      </a:lnTo>
                      <a:lnTo>
                        <a:pt x="12" y="3"/>
                      </a:lnTo>
                      <a:lnTo>
                        <a:pt x="12" y="5"/>
                      </a:lnTo>
                      <a:lnTo>
                        <a:pt x="11" y="5"/>
                      </a:lnTo>
                      <a:lnTo>
                        <a:pt x="11" y="6"/>
                      </a:lnTo>
                      <a:lnTo>
                        <a:pt x="9" y="6"/>
                      </a:lnTo>
                      <a:lnTo>
                        <a:pt x="9" y="8"/>
                      </a:lnTo>
                      <a:lnTo>
                        <a:pt x="8" y="8"/>
                      </a:lnTo>
                      <a:lnTo>
                        <a:pt x="6" y="9"/>
                      </a:lnTo>
                      <a:lnTo>
                        <a:pt x="5" y="11"/>
                      </a:lnTo>
                      <a:lnTo>
                        <a:pt x="8" y="11"/>
                      </a:lnTo>
                      <a:lnTo>
                        <a:pt x="9" y="11"/>
                      </a:lnTo>
                      <a:lnTo>
                        <a:pt x="11" y="9"/>
                      </a:lnTo>
                      <a:lnTo>
                        <a:pt x="12" y="9"/>
                      </a:lnTo>
                      <a:lnTo>
                        <a:pt x="9" y="12"/>
                      </a:lnTo>
                      <a:close/>
                    </a:path>
                  </a:pathLst>
                </a:custGeom>
                <a:solidFill>
                  <a:srgbClr val="000000"/>
                </a:solidFill>
                <a:ln w="9525">
                  <a:noFill/>
                  <a:round/>
                  <a:headEnd/>
                  <a:tailEnd/>
                </a:ln>
              </p:spPr>
              <p:txBody>
                <a:bodyPr/>
                <a:lstStyle/>
                <a:p>
                  <a:endParaRPr lang="en-US" dirty="0"/>
                </a:p>
              </p:txBody>
            </p:sp>
            <p:sp>
              <p:nvSpPr>
                <p:cNvPr id="122690" name="Freeform 834"/>
                <p:cNvSpPr>
                  <a:spLocks/>
                </p:cNvSpPr>
                <p:nvPr/>
              </p:nvSpPr>
              <p:spPr bwMode="auto">
                <a:xfrm>
                  <a:off x="3112" y="732"/>
                  <a:ext cx="8" cy="6"/>
                </a:xfrm>
                <a:custGeom>
                  <a:avLst/>
                  <a:gdLst>
                    <a:gd name="T0" fmla="*/ 5 w 8"/>
                    <a:gd name="T1" fmla="*/ 6 h 6"/>
                    <a:gd name="T2" fmla="*/ 5 w 8"/>
                    <a:gd name="T3" fmla="*/ 6 h 6"/>
                    <a:gd name="T4" fmla="*/ 6 w 8"/>
                    <a:gd name="T5" fmla="*/ 4 h 6"/>
                    <a:gd name="T6" fmla="*/ 8 w 8"/>
                    <a:gd name="T7" fmla="*/ 4 h 6"/>
                    <a:gd name="T8" fmla="*/ 8 w 8"/>
                    <a:gd name="T9" fmla="*/ 3 h 6"/>
                    <a:gd name="T10" fmla="*/ 8 w 8"/>
                    <a:gd name="T11" fmla="*/ 1 h 6"/>
                    <a:gd name="T12" fmla="*/ 6 w 8"/>
                    <a:gd name="T13" fmla="*/ 0 h 6"/>
                    <a:gd name="T14" fmla="*/ 5 w 8"/>
                    <a:gd name="T15" fmla="*/ 0 h 6"/>
                    <a:gd name="T16" fmla="*/ 5 w 8"/>
                    <a:gd name="T17" fmla="*/ 0 h 6"/>
                    <a:gd name="T18" fmla="*/ 3 w 8"/>
                    <a:gd name="T19" fmla="*/ 0 h 6"/>
                    <a:gd name="T20" fmla="*/ 1 w 8"/>
                    <a:gd name="T21" fmla="*/ 0 h 6"/>
                    <a:gd name="T22" fmla="*/ 1 w 8"/>
                    <a:gd name="T23" fmla="*/ 1 h 6"/>
                    <a:gd name="T24" fmla="*/ 0 w 8"/>
                    <a:gd name="T25" fmla="*/ 3 h 6"/>
                    <a:gd name="T26" fmla="*/ 1 w 8"/>
                    <a:gd name="T27" fmla="*/ 4 h 6"/>
                    <a:gd name="T28" fmla="*/ 1 w 8"/>
                    <a:gd name="T29" fmla="*/ 4 h 6"/>
                    <a:gd name="T30" fmla="*/ 3 w 8"/>
                    <a:gd name="T31" fmla="*/ 6 h 6"/>
                    <a:gd name="T32" fmla="*/ 5 w 8"/>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
                    <a:gd name="T52" fmla="*/ 0 h 6"/>
                    <a:gd name="T53" fmla="*/ 8 w 8"/>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 h="6">
                      <a:moveTo>
                        <a:pt x="5" y="6"/>
                      </a:moveTo>
                      <a:lnTo>
                        <a:pt x="5" y="6"/>
                      </a:lnTo>
                      <a:lnTo>
                        <a:pt x="6" y="4"/>
                      </a:lnTo>
                      <a:lnTo>
                        <a:pt x="8" y="4"/>
                      </a:lnTo>
                      <a:lnTo>
                        <a:pt x="8" y="3"/>
                      </a:lnTo>
                      <a:lnTo>
                        <a:pt x="8" y="1"/>
                      </a:lnTo>
                      <a:lnTo>
                        <a:pt x="6" y="0"/>
                      </a:lnTo>
                      <a:lnTo>
                        <a:pt x="5" y="0"/>
                      </a:lnTo>
                      <a:lnTo>
                        <a:pt x="3" y="0"/>
                      </a:lnTo>
                      <a:lnTo>
                        <a:pt x="1" y="0"/>
                      </a:lnTo>
                      <a:lnTo>
                        <a:pt x="1" y="1"/>
                      </a:lnTo>
                      <a:lnTo>
                        <a:pt x="0" y="3"/>
                      </a:lnTo>
                      <a:lnTo>
                        <a:pt x="1" y="4"/>
                      </a:lnTo>
                      <a:lnTo>
                        <a:pt x="3" y="6"/>
                      </a:lnTo>
                      <a:lnTo>
                        <a:pt x="5" y="6"/>
                      </a:lnTo>
                      <a:close/>
                    </a:path>
                  </a:pathLst>
                </a:custGeom>
                <a:solidFill>
                  <a:srgbClr val="FFFFFF"/>
                </a:solidFill>
                <a:ln w="9525">
                  <a:noFill/>
                  <a:round/>
                  <a:headEnd/>
                  <a:tailEnd/>
                </a:ln>
              </p:spPr>
              <p:txBody>
                <a:bodyPr/>
                <a:lstStyle/>
                <a:p>
                  <a:endParaRPr lang="en-US" dirty="0"/>
                </a:p>
              </p:txBody>
            </p:sp>
            <p:sp>
              <p:nvSpPr>
                <p:cNvPr id="122691" name="Freeform 835"/>
                <p:cNvSpPr>
                  <a:spLocks/>
                </p:cNvSpPr>
                <p:nvPr/>
              </p:nvSpPr>
              <p:spPr bwMode="auto">
                <a:xfrm>
                  <a:off x="3146" y="732"/>
                  <a:ext cx="6" cy="6"/>
                </a:xfrm>
                <a:custGeom>
                  <a:avLst/>
                  <a:gdLst>
                    <a:gd name="T0" fmla="*/ 3 w 6"/>
                    <a:gd name="T1" fmla="*/ 6 h 6"/>
                    <a:gd name="T2" fmla="*/ 2 w 6"/>
                    <a:gd name="T3" fmla="*/ 6 h 6"/>
                    <a:gd name="T4" fmla="*/ 2 w 6"/>
                    <a:gd name="T5" fmla="*/ 4 h 6"/>
                    <a:gd name="T6" fmla="*/ 0 w 6"/>
                    <a:gd name="T7" fmla="*/ 4 h 6"/>
                    <a:gd name="T8" fmla="*/ 0 w 6"/>
                    <a:gd name="T9" fmla="*/ 3 h 6"/>
                    <a:gd name="T10" fmla="*/ 0 w 6"/>
                    <a:gd name="T11" fmla="*/ 1 h 6"/>
                    <a:gd name="T12" fmla="*/ 2 w 6"/>
                    <a:gd name="T13" fmla="*/ 0 h 6"/>
                    <a:gd name="T14" fmla="*/ 2 w 6"/>
                    <a:gd name="T15" fmla="*/ 0 h 6"/>
                    <a:gd name="T16" fmla="*/ 3 w 6"/>
                    <a:gd name="T17" fmla="*/ 0 h 6"/>
                    <a:gd name="T18" fmla="*/ 5 w 6"/>
                    <a:gd name="T19" fmla="*/ 0 h 6"/>
                    <a:gd name="T20" fmla="*/ 6 w 6"/>
                    <a:gd name="T21" fmla="*/ 0 h 6"/>
                    <a:gd name="T22" fmla="*/ 6 w 6"/>
                    <a:gd name="T23" fmla="*/ 1 h 6"/>
                    <a:gd name="T24" fmla="*/ 6 w 6"/>
                    <a:gd name="T25" fmla="*/ 3 h 6"/>
                    <a:gd name="T26" fmla="*/ 6 w 6"/>
                    <a:gd name="T27" fmla="*/ 4 h 6"/>
                    <a:gd name="T28" fmla="*/ 6 w 6"/>
                    <a:gd name="T29" fmla="*/ 4 h 6"/>
                    <a:gd name="T30" fmla="*/ 5 w 6"/>
                    <a:gd name="T31" fmla="*/ 6 h 6"/>
                    <a:gd name="T32" fmla="*/ 3 w 6"/>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6"/>
                    <a:gd name="T53" fmla="*/ 6 w 6"/>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6">
                      <a:moveTo>
                        <a:pt x="3" y="6"/>
                      </a:moveTo>
                      <a:lnTo>
                        <a:pt x="2" y="6"/>
                      </a:lnTo>
                      <a:lnTo>
                        <a:pt x="2" y="4"/>
                      </a:lnTo>
                      <a:lnTo>
                        <a:pt x="0" y="4"/>
                      </a:lnTo>
                      <a:lnTo>
                        <a:pt x="0" y="3"/>
                      </a:lnTo>
                      <a:lnTo>
                        <a:pt x="0" y="1"/>
                      </a:lnTo>
                      <a:lnTo>
                        <a:pt x="2" y="0"/>
                      </a:lnTo>
                      <a:lnTo>
                        <a:pt x="3" y="0"/>
                      </a:lnTo>
                      <a:lnTo>
                        <a:pt x="5" y="0"/>
                      </a:lnTo>
                      <a:lnTo>
                        <a:pt x="6" y="0"/>
                      </a:lnTo>
                      <a:lnTo>
                        <a:pt x="6" y="1"/>
                      </a:lnTo>
                      <a:lnTo>
                        <a:pt x="6" y="3"/>
                      </a:lnTo>
                      <a:lnTo>
                        <a:pt x="6" y="4"/>
                      </a:lnTo>
                      <a:lnTo>
                        <a:pt x="5" y="6"/>
                      </a:lnTo>
                      <a:lnTo>
                        <a:pt x="3" y="6"/>
                      </a:lnTo>
                      <a:close/>
                    </a:path>
                  </a:pathLst>
                </a:custGeom>
                <a:solidFill>
                  <a:srgbClr val="FFFFFF"/>
                </a:solidFill>
                <a:ln w="9525">
                  <a:noFill/>
                  <a:round/>
                  <a:headEnd/>
                  <a:tailEnd/>
                </a:ln>
              </p:spPr>
              <p:txBody>
                <a:bodyPr/>
                <a:lstStyle/>
                <a:p>
                  <a:endParaRPr lang="en-US" dirty="0"/>
                </a:p>
              </p:txBody>
            </p:sp>
            <p:sp>
              <p:nvSpPr>
                <p:cNvPr id="122692" name="Freeform 836"/>
                <p:cNvSpPr>
                  <a:spLocks/>
                </p:cNvSpPr>
                <p:nvPr/>
              </p:nvSpPr>
              <p:spPr bwMode="auto">
                <a:xfrm>
                  <a:off x="3121" y="721"/>
                  <a:ext cx="22" cy="22"/>
                </a:xfrm>
                <a:custGeom>
                  <a:avLst/>
                  <a:gdLst>
                    <a:gd name="T0" fmla="*/ 11 w 22"/>
                    <a:gd name="T1" fmla="*/ 22 h 22"/>
                    <a:gd name="T2" fmla="*/ 14 w 22"/>
                    <a:gd name="T3" fmla="*/ 20 h 22"/>
                    <a:gd name="T4" fmla="*/ 16 w 22"/>
                    <a:gd name="T5" fmla="*/ 20 h 22"/>
                    <a:gd name="T6" fmla="*/ 17 w 22"/>
                    <a:gd name="T7" fmla="*/ 20 h 22"/>
                    <a:gd name="T8" fmla="*/ 19 w 22"/>
                    <a:gd name="T9" fmla="*/ 19 h 22"/>
                    <a:gd name="T10" fmla="*/ 20 w 22"/>
                    <a:gd name="T11" fmla="*/ 17 h 22"/>
                    <a:gd name="T12" fmla="*/ 22 w 22"/>
                    <a:gd name="T13" fmla="*/ 14 h 22"/>
                    <a:gd name="T14" fmla="*/ 22 w 22"/>
                    <a:gd name="T15" fmla="*/ 12 h 22"/>
                    <a:gd name="T16" fmla="*/ 22 w 22"/>
                    <a:gd name="T17" fmla="*/ 11 h 22"/>
                    <a:gd name="T18" fmla="*/ 22 w 22"/>
                    <a:gd name="T19" fmla="*/ 8 h 22"/>
                    <a:gd name="T20" fmla="*/ 22 w 22"/>
                    <a:gd name="T21" fmla="*/ 6 h 22"/>
                    <a:gd name="T22" fmla="*/ 20 w 22"/>
                    <a:gd name="T23" fmla="*/ 4 h 22"/>
                    <a:gd name="T24" fmla="*/ 19 w 22"/>
                    <a:gd name="T25" fmla="*/ 3 h 22"/>
                    <a:gd name="T26" fmla="*/ 17 w 22"/>
                    <a:gd name="T27" fmla="*/ 1 h 22"/>
                    <a:gd name="T28" fmla="*/ 16 w 22"/>
                    <a:gd name="T29" fmla="*/ 0 h 22"/>
                    <a:gd name="T30" fmla="*/ 14 w 22"/>
                    <a:gd name="T31" fmla="*/ 0 h 22"/>
                    <a:gd name="T32" fmla="*/ 11 w 22"/>
                    <a:gd name="T33" fmla="*/ 0 h 22"/>
                    <a:gd name="T34" fmla="*/ 10 w 22"/>
                    <a:gd name="T35" fmla="*/ 0 h 22"/>
                    <a:gd name="T36" fmla="*/ 6 w 22"/>
                    <a:gd name="T37" fmla="*/ 0 h 22"/>
                    <a:gd name="T38" fmla="*/ 5 w 22"/>
                    <a:gd name="T39" fmla="*/ 1 h 22"/>
                    <a:gd name="T40" fmla="*/ 3 w 22"/>
                    <a:gd name="T41" fmla="*/ 3 h 22"/>
                    <a:gd name="T42" fmla="*/ 2 w 22"/>
                    <a:gd name="T43" fmla="*/ 4 h 22"/>
                    <a:gd name="T44" fmla="*/ 2 w 22"/>
                    <a:gd name="T45" fmla="*/ 6 h 22"/>
                    <a:gd name="T46" fmla="*/ 0 w 22"/>
                    <a:gd name="T47" fmla="*/ 8 h 22"/>
                    <a:gd name="T48" fmla="*/ 0 w 22"/>
                    <a:gd name="T49" fmla="*/ 11 h 22"/>
                    <a:gd name="T50" fmla="*/ 0 w 22"/>
                    <a:gd name="T51" fmla="*/ 12 h 22"/>
                    <a:gd name="T52" fmla="*/ 2 w 22"/>
                    <a:gd name="T53" fmla="*/ 14 h 22"/>
                    <a:gd name="T54" fmla="*/ 2 w 22"/>
                    <a:gd name="T55" fmla="*/ 17 h 22"/>
                    <a:gd name="T56" fmla="*/ 3 w 22"/>
                    <a:gd name="T57" fmla="*/ 19 h 22"/>
                    <a:gd name="T58" fmla="*/ 5 w 22"/>
                    <a:gd name="T59" fmla="*/ 20 h 22"/>
                    <a:gd name="T60" fmla="*/ 6 w 22"/>
                    <a:gd name="T61" fmla="*/ 20 h 22"/>
                    <a:gd name="T62" fmla="*/ 10 w 22"/>
                    <a:gd name="T63" fmla="*/ 20 h 22"/>
                    <a:gd name="T64" fmla="*/ 11 w 22"/>
                    <a:gd name="T65" fmla="*/ 22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
                    <a:gd name="T100" fmla="*/ 0 h 22"/>
                    <a:gd name="T101" fmla="*/ 22 w 22"/>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 h="22">
                      <a:moveTo>
                        <a:pt x="11" y="22"/>
                      </a:moveTo>
                      <a:lnTo>
                        <a:pt x="14" y="20"/>
                      </a:lnTo>
                      <a:lnTo>
                        <a:pt x="16" y="20"/>
                      </a:lnTo>
                      <a:lnTo>
                        <a:pt x="17" y="20"/>
                      </a:lnTo>
                      <a:lnTo>
                        <a:pt x="19" y="19"/>
                      </a:lnTo>
                      <a:lnTo>
                        <a:pt x="20" y="17"/>
                      </a:lnTo>
                      <a:lnTo>
                        <a:pt x="22" y="14"/>
                      </a:lnTo>
                      <a:lnTo>
                        <a:pt x="22" y="12"/>
                      </a:lnTo>
                      <a:lnTo>
                        <a:pt x="22" y="11"/>
                      </a:lnTo>
                      <a:lnTo>
                        <a:pt x="22" y="8"/>
                      </a:lnTo>
                      <a:lnTo>
                        <a:pt x="22" y="6"/>
                      </a:lnTo>
                      <a:lnTo>
                        <a:pt x="20" y="4"/>
                      </a:lnTo>
                      <a:lnTo>
                        <a:pt x="19" y="3"/>
                      </a:lnTo>
                      <a:lnTo>
                        <a:pt x="17" y="1"/>
                      </a:lnTo>
                      <a:lnTo>
                        <a:pt x="16" y="0"/>
                      </a:lnTo>
                      <a:lnTo>
                        <a:pt x="14" y="0"/>
                      </a:lnTo>
                      <a:lnTo>
                        <a:pt x="11" y="0"/>
                      </a:lnTo>
                      <a:lnTo>
                        <a:pt x="10" y="0"/>
                      </a:lnTo>
                      <a:lnTo>
                        <a:pt x="6" y="0"/>
                      </a:lnTo>
                      <a:lnTo>
                        <a:pt x="5" y="1"/>
                      </a:lnTo>
                      <a:lnTo>
                        <a:pt x="3" y="3"/>
                      </a:lnTo>
                      <a:lnTo>
                        <a:pt x="2" y="4"/>
                      </a:lnTo>
                      <a:lnTo>
                        <a:pt x="2" y="6"/>
                      </a:lnTo>
                      <a:lnTo>
                        <a:pt x="0" y="8"/>
                      </a:lnTo>
                      <a:lnTo>
                        <a:pt x="0" y="11"/>
                      </a:lnTo>
                      <a:lnTo>
                        <a:pt x="0" y="12"/>
                      </a:lnTo>
                      <a:lnTo>
                        <a:pt x="2" y="14"/>
                      </a:lnTo>
                      <a:lnTo>
                        <a:pt x="2" y="17"/>
                      </a:lnTo>
                      <a:lnTo>
                        <a:pt x="3" y="19"/>
                      </a:lnTo>
                      <a:lnTo>
                        <a:pt x="5" y="20"/>
                      </a:lnTo>
                      <a:lnTo>
                        <a:pt x="6" y="20"/>
                      </a:lnTo>
                      <a:lnTo>
                        <a:pt x="10" y="20"/>
                      </a:lnTo>
                      <a:lnTo>
                        <a:pt x="11" y="22"/>
                      </a:lnTo>
                      <a:close/>
                    </a:path>
                  </a:pathLst>
                </a:custGeom>
                <a:solidFill>
                  <a:srgbClr val="FFFFFF"/>
                </a:solidFill>
                <a:ln w="9525">
                  <a:noFill/>
                  <a:round/>
                  <a:headEnd/>
                  <a:tailEnd/>
                </a:ln>
              </p:spPr>
              <p:txBody>
                <a:bodyPr/>
                <a:lstStyle/>
                <a:p>
                  <a:endParaRPr lang="en-US" dirty="0"/>
                </a:p>
              </p:txBody>
            </p:sp>
            <p:sp>
              <p:nvSpPr>
                <p:cNvPr id="122693" name="Freeform 837"/>
                <p:cNvSpPr>
                  <a:spLocks/>
                </p:cNvSpPr>
                <p:nvPr/>
              </p:nvSpPr>
              <p:spPr bwMode="auto">
                <a:xfrm>
                  <a:off x="3123" y="722"/>
                  <a:ext cx="14" cy="19"/>
                </a:xfrm>
                <a:custGeom>
                  <a:avLst/>
                  <a:gdLst>
                    <a:gd name="T0" fmla="*/ 12 w 14"/>
                    <a:gd name="T1" fmla="*/ 18 h 19"/>
                    <a:gd name="T2" fmla="*/ 11 w 14"/>
                    <a:gd name="T3" fmla="*/ 18 h 19"/>
                    <a:gd name="T4" fmla="*/ 9 w 14"/>
                    <a:gd name="T5" fmla="*/ 18 h 19"/>
                    <a:gd name="T6" fmla="*/ 8 w 14"/>
                    <a:gd name="T7" fmla="*/ 16 h 19"/>
                    <a:gd name="T8" fmla="*/ 6 w 14"/>
                    <a:gd name="T9" fmla="*/ 14 h 19"/>
                    <a:gd name="T10" fmla="*/ 4 w 14"/>
                    <a:gd name="T11" fmla="*/ 14 h 19"/>
                    <a:gd name="T12" fmla="*/ 3 w 14"/>
                    <a:gd name="T13" fmla="*/ 13 h 19"/>
                    <a:gd name="T14" fmla="*/ 3 w 14"/>
                    <a:gd name="T15" fmla="*/ 11 h 19"/>
                    <a:gd name="T16" fmla="*/ 3 w 14"/>
                    <a:gd name="T17" fmla="*/ 8 h 19"/>
                    <a:gd name="T18" fmla="*/ 3 w 14"/>
                    <a:gd name="T19" fmla="*/ 7 h 19"/>
                    <a:gd name="T20" fmla="*/ 3 w 14"/>
                    <a:gd name="T21" fmla="*/ 7 h 19"/>
                    <a:gd name="T22" fmla="*/ 3 w 14"/>
                    <a:gd name="T23" fmla="*/ 5 h 19"/>
                    <a:gd name="T24" fmla="*/ 4 w 14"/>
                    <a:gd name="T25" fmla="*/ 3 h 19"/>
                    <a:gd name="T26" fmla="*/ 4 w 14"/>
                    <a:gd name="T27" fmla="*/ 2 h 19"/>
                    <a:gd name="T28" fmla="*/ 6 w 14"/>
                    <a:gd name="T29" fmla="*/ 2 h 19"/>
                    <a:gd name="T30" fmla="*/ 8 w 14"/>
                    <a:gd name="T31" fmla="*/ 0 h 19"/>
                    <a:gd name="T32" fmla="*/ 8 w 14"/>
                    <a:gd name="T33" fmla="*/ 0 h 19"/>
                    <a:gd name="T34" fmla="*/ 6 w 14"/>
                    <a:gd name="T35" fmla="*/ 0 h 19"/>
                    <a:gd name="T36" fmla="*/ 4 w 14"/>
                    <a:gd name="T37" fmla="*/ 2 h 19"/>
                    <a:gd name="T38" fmla="*/ 3 w 14"/>
                    <a:gd name="T39" fmla="*/ 2 h 19"/>
                    <a:gd name="T40" fmla="*/ 3 w 14"/>
                    <a:gd name="T41" fmla="*/ 3 h 19"/>
                    <a:gd name="T42" fmla="*/ 1 w 14"/>
                    <a:gd name="T43" fmla="*/ 5 h 19"/>
                    <a:gd name="T44" fmla="*/ 0 w 14"/>
                    <a:gd name="T45" fmla="*/ 7 h 19"/>
                    <a:gd name="T46" fmla="*/ 0 w 14"/>
                    <a:gd name="T47" fmla="*/ 8 h 19"/>
                    <a:gd name="T48" fmla="*/ 0 w 14"/>
                    <a:gd name="T49" fmla="*/ 10 h 19"/>
                    <a:gd name="T50" fmla="*/ 0 w 14"/>
                    <a:gd name="T51" fmla="*/ 11 h 19"/>
                    <a:gd name="T52" fmla="*/ 0 w 14"/>
                    <a:gd name="T53" fmla="*/ 13 h 19"/>
                    <a:gd name="T54" fmla="*/ 1 w 14"/>
                    <a:gd name="T55" fmla="*/ 14 h 19"/>
                    <a:gd name="T56" fmla="*/ 3 w 14"/>
                    <a:gd name="T57" fmla="*/ 16 h 19"/>
                    <a:gd name="T58" fmla="*/ 4 w 14"/>
                    <a:gd name="T59" fmla="*/ 18 h 19"/>
                    <a:gd name="T60" fmla="*/ 6 w 14"/>
                    <a:gd name="T61" fmla="*/ 18 h 19"/>
                    <a:gd name="T62" fmla="*/ 8 w 14"/>
                    <a:gd name="T63" fmla="*/ 19 h 19"/>
                    <a:gd name="T64" fmla="*/ 9 w 14"/>
                    <a:gd name="T65" fmla="*/ 19 h 19"/>
                    <a:gd name="T66" fmla="*/ 9 w 14"/>
                    <a:gd name="T67" fmla="*/ 19 h 19"/>
                    <a:gd name="T68" fmla="*/ 11 w 14"/>
                    <a:gd name="T69" fmla="*/ 19 h 19"/>
                    <a:gd name="T70" fmla="*/ 11 w 14"/>
                    <a:gd name="T71" fmla="*/ 19 h 19"/>
                    <a:gd name="T72" fmla="*/ 12 w 14"/>
                    <a:gd name="T73" fmla="*/ 19 h 19"/>
                    <a:gd name="T74" fmla="*/ 12 w 14"/>
                    <a:gd name="T75" fmla="*/ 19 h 19"/>
                    <a:gd name="T76" fmla="*/ 12 w 14"/>
                    <a:gd name="T77" fmla="*/ 18 h 19"/>
                    <a:gd name="T78" fmla="*/ 14 w 14"/>
                    <a:gd name="T79" fmla="*/ 18 h 19"/>
                    <a:gd name="T80" fmla="*/ 14 w 14"/>
                    <a:gd name="T81" fmla="*/ 18 h 19"/>
                    <a:gd name="T82" fmla="*/ 14 w 14"/>
                    <a:gd name="T83" fmla="*/ 18 h 19"/>
                    <a:gd name="T84" fmla="*/ 14 w 14"/>
                    <a:gd name="T85" fmla="*/ 18 h 19"/>
                    <a:gd name="T86" fmla="*/ 12 w 14"/>
                    <a:gd name="T87" fmla="*/ 18 h 19"/>
                    <a:gd name="T88" fmla="*/ 12 w 14"/>
                    <a:gd name="T89" fmla="*/ 18 h 1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
                    <a:gd name="T136" fmla="*/ 0 h 19"/>
                    <a:gd name="T137" fmla="*/ 14 w 14"/>
                    <a:gd name="T138" fmla="*/ 19 h 1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 h="19">
                      <a:moveTo>
                        <a:pt x="12" y="18"/>
                      </a:moveTo>
                      <a:lnTo>
                        <a:pt x="11" y="18"/>
                      </a:lnTo>
                      <a:lnTo>
                        <a:pt x="9" y="18"/>
                      </a:lnTo>
                      <a:lnTo>
                        <a:pt x="8" y="16"/>
                      </a:lnTo>
                      <a:lnTo>
                        <a:pt x="6" y="14"/>
                      </a:lnTo>
                      <a:lnTo>
                        <a:pt x="4" y="14"/>
                      </a:lnTo>
                      <a:lnTo>
                        <a:pt x="3" y="13"/>
                      </a:lnTo>
                      <a:lnTo>
                        <a:pt x="3" y="11"/>
                      </a:lnTo>
                      <a:lnTo>
                        <a:pt x="3" y="8"/>
                      </a:lnTo>
                      <a:lnTo>
                        <a:pt x="3" y="7"/>
                      </a:lnTo>
                      <a:lnTo>
                        <a:pt x="3" y="5"/>
                      </a:lnTo>
                      <a:lnTo>
                        <a:pt x="4" y="3"/>
                      </a:lnTo>
                      <a:lnTo>
                        <a:pt x="4" y="2"/>
                      </a:lnTo>
                      <a:lnTo>
                        <a:pt x="6" y="2"/>
                      </a:lnTo>
                      <a:lnTo>
                        <a:pt x="8" y="0"/>
                      </a:lnTo>
                      <a:lnTo>
                        <a:pt x="6" y="0"/>
                      </a:lnTo>
                      <a:lnTo>
                        <a:pt x="4" y="2"/>
                      </a:lnTo>
                      <a:lnTo>
                        <a:pt x="3" y="2"/>
                      </a:lnTo>
                      <a:lnTo>
                        <a:pt x="3" y="3"/>
                      </a:lnTo>
                      <a:lnTo>
                        <a:pt x="1" y="5"/>
                      </a:lnTo>
                      <a:lnTo>
                        <a:pt x="0" y="7"/>
                      </a:lnTo>
                      <a:lnTo>
                        <a:pt x="0" y="8"/>
                      </a:lnTo>
                      <a:lnTo>
                        <a:pt x="0" y="10"/>
                      </a:lnTo>
                      <a:lnTo>
                        <a:pt x="0" y="11"/>
                      </a:lnTo>
                      <a:lnTo>
                        <a:pt x="0" y="13"/>
                      </a:lnTo>
                      <a:lnTo>
                        <a:pt x="1" y="14"/>
                      </a:lnTo>
                      <a:lnTo>
                        <a:pt x="3" y="16"/>
                      </a:lnTo>
                      <a:lnTo>
                        <a:pt x="4" y="18"/>
                      </a:lnTo>
                      <a:lnTo>
                        <a:pt x="6" y="18"/>
                      </a:lnTo>
                      <a:lnTo>
                        <a:pt x="8" y="19"/>
                      </a:lnTo>
                      <a:lnTo>
                        <a:pt x="9" y="19"/>
                      </a:lnTo>
                      <a:lnTo>
                        <a:pt x="11" y="19"/>
                      </a:lnTo>
                      <a:lnTo>
                        <a:pt x="12" y="19"/>
                      </a:lnTo>
                      <a:lnTo>
                        <a:pt x="12" y="18"/>
                      </a:lnTo>
                      <a:lnTo>
                        <a:pt x="14" y="18"/>
                      </a:lnTo>
                      <a:lnTo>
                        <a:pt x="12" y="18"/>
                      </a:lnTo>
                      <a:close/>
                    </a:path>
                  </a:pathLst>
                </a:custGeom>
                <a:solidFill>
                  <a:srgbClr val="000000"/>
                </a:solidFill>
                <a:ln w="9525">
                  <a:noFill/>
                  <a:round/>
                  <a:headEnd/>
                  <a:tailEnd/>
                </a:ln>
              </p:spPr>
              <p:txBody>
                <a:bodyPr/>
                <a:lstStyle/>
                <a:p>
                  <a:endParaRPr lang="en-US" dirty="0"/>
                </a:p>
              </p:txBody>
            </p:sp>
            <p:sp>
              <p:nvSpPr>
                <p:cNvPr id="122694" name="Freeform 838"/>
                <p:cNvSpPr>
                  <a:spLocks/>
                </p:cNvSpPr>
                <p:nvPr/>
              </p:nvSpPr>
              <p:spPr bwMode="auto">
                <a:xfrm>
                  <a:off x="3101" y="691"/>
                  <a:ext cx="64" cy="39"/>
                </a:xfrm>
                <a:custGeom>
                  <a:avLst/>
                  <a:gdLst>
                    <a:gd name="T0" fmla="*/ 25 w 64"/>
                    <a:gd name="T1" fmla="*/ 0 h 39"/>
                    <a:gd name="T2" fmla="*/ 17 w 64"/>
                    <a:gd name="T3" fmla="*/ 2 h 39"/>
                    <a:gd name="T4" fmla="*/ 9 w 64"/>
                    <a:gd name="T5" fmla="*/ 6 h 39"/>
                    <a:gd name="T6" fmla="*/ 3 w 64"/>
                    <a:gd name="T7" fmla="*/ 11 h 39"/>
                    <a:gd name="T8" fmla="*/ 0 w 64"/>
                    <a:gd name="T9" fmla="*/ 17 h 39"/>
                    <a:gd name="T10" fmla="*/ 0 w 64"/>
                    <a:gd name="T11" fmla="*/ 25 h 39"/>
                    <a:gd name="T12" fmla="*/ 3 w 64"/>
                    <a:gd name="T13" fmla="*/ 31 h 39"/>
                    <a:gd name="T14" fmla="*/ 8 w 64"/>
                    <a:gd name="T15" fmla="*/ 38 h 39"/>
                    <a:gd name="T16" fmla="*/ 11 w 64"/>
                    <a:gd name="T17" fmla="*/ 38 h 39"/>
                    <a:gd name="T18" fmla="*/ 12 w 64"/>
                    <a:gd name="T19" fmla="*/ 38 h 39"/>
                    <a:gd name="T20" fmla="*/ 16 w 64"/>
                    <a:gd name="T21" fmla="*/ 38 h 39"/>
                    <a:gd name="T22" fmla="*/ 17 w 64"/>
                    <a:gd name="T23" fmla="*/ 38 h 39"/>
                    <a:gd name="T24" fmla="*/ 17 w 64"/>
                    <a:gd name="T25" fmla="*/ 38 h 39"/>
                    <a:gd name="T26" fmla="*/ 14 w 64"/>
                    <a:gd name="T27" fmla="*/ 36 h 39"/>
                    <a:gd name="T28" fmla="*/ 8 w 64"/>
                    <a:gd name="T29" fmla="*/ 30 h 39"/>
                    <a:gd name="T30" fmla="*/ 5 w 64"/>
                    <a:gd name="T31" fmla="*/ 24 h 39"/>
                    <a:gd name="T32" fmla="*/ 6 w 64"/>
                    <a:gd name="T33" fmla="*/ 17 h 39"/>
                    <a:gd name="T34" fmla="*/ 8 w 64"/>
                    <a:gd name="T35" fmla="*/ 13 h 39"/>
                    <a:gd name="T36" fmla="*/ 12 w 64"/>
                    <a:gd name="T37" fmla="*/ 9 h 39"/>
                    <a:gd name="T38" fmla="*/ 19 w 64"/>
                    <a:gd name="T39" fmla="*/ 6 h 39"/>
                    <a:gd name="T40" fmla="*/ 26 w 64"/>
                    <a:gd name="T41" fmla="*/ 5 h 39"/>
                    <a:gd name="T42" fmla="*/ 34 w 64"/>
                    <a:gd name="T43" fmla="*/ 5 h 39"/>
                    <a:gd name="T44" fmla="*/ 42 w 64"/>
                    <a:gd name="T45" fmla="*/ 6 h 39"/>
                    <a:gd name="T46" fmla="*/ 48 w 64"/>
                    <a:gd name="T47" fmla="*/ 8 h 39"/>
                    <a:gd name="T48" fmla="*/ 53 w 64"/>
                    <a:gd name="T49" fmla="*/ 13 h 39"/>
                    <a:gd name="T50" fmla="*/ 58 w 64"/>
                    <a:gd name="T51" fmla="*/ 16 h 39"/>
                    <a:gd name="T52" fmla="*/ 58 w 64"/>
                    <a:gd name="T53" fmla="*/ 20 h 39"/>
                    <a:gd name="T54" fmla="*/ 56 w 64"/>
                    <a:gd name="T55" fmla="*/ 28 h 39"/>
                    <a:gd name="T56" fmla="*/ 51 w 64"/>
                    <a:gd name="T57" fmla="*/ 34 h 39"/>
                    <a:gd name="T58" fmla="*/ 45 w 64"/>
                    <a:gd name="T59" fmla="*/ 38 h 39"/>
                    <a:gd name="T60" fmla="*/ 45 w 64"/>
                    <a:gd name="T61" fmla="*/ 38 h 39"/>
                    <a:gd name="T62" fmla="*/ 48 w 64"/>
                    <a:gd name="T63" fmla="*/ 38 h 39"/>
                    <a:gd name="T64" fmla="*/ 50 w 64"/>
                    <a:gd name="T65" fmla="*/ 38 h 39"/>
                    <a:gd name="T66" fmla="*/ 51 w 64"/>
                    <a:gd name="T67" fmla="*/ 38 h 39"/>
                    <a:gd name="T68" fmla="*/ 53 w 64"/>
                    <a:gd name="T69" fmla="*/ 39 h 39"/>
                    <a:gd name="T70" fmla="*/ 59 w 64"/>
                    <a:gd name="T71" fmla="*/ 33 h 39"/>
                    <a:gd name="T72" fmla="*/ 62 w 64"/>
                    <a:gd name="T73" fmla="*/ 27 h 39"/>
                    <a:gd name="T74" fmla="*/ 64 w 64"/>
                    <a:gd name="T75" fmla="*/ 20 h 39"/>
                    <a:gd name="T76" fmla="*/ 61 w 64"/>
                    <a:gd name="T77" fmla="*/ 13 h 39"/>
                    <a:gd name="T78" fmla="*/ 56 w 64"/>
                    <a:gd name="T79" fmla="*/ 8 h 39"/>
                    <a:gd name="T80" fmla="*/ 50 w 64"/>
                    <a:gd name="T81" fmla="*/ 3 h 39"/>
                    <a:gd name="T82" fmla="*/ 40 w 64"/>
                    <a:gd name="T83" fmla="*/ 0 h 39"/>
                    <a:gd name="T84" fmla="*/ 31 w 64"/>
                    <a:gd name="T85" fmla="*/ 0 h 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39"/>
                    <a:gd name="T131" fmla="*/ 64 w 64"/>
                    <a:gd name="T132" fmla="*/ 39 h 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39">
                      <a:moveTo>
                        <a:pt x="31" y="0"/>
                      </a:moveTo>
                      <a:lnTo>
                        <a:pt x="28" y="0"/>
                      </a:lnTo>
                      <a:lnTo>
                        <a:pt x="25" y="0"/>
                      </a:lnTo>
                      <a:lnTo>
                        <a:pt x="22" y="0"/>
                      </a:lnTo>
                      <a:lnTo>
                        <a:pt x="19" y="2"/>
                      </a:lnTo>
                      <a:lnTo>
                        <a:pt x="17" y="2"/>
                      </a:lnTo>
                      <a:lnTo>
                        <a:pt x="14" y="3"/>
                      </a:lnTo>
                      <a:lnTo>
                        <a:pt x="11" y="5"/>
                      </a:lnTo>
                      <a:lnTo>
                        <a:pt x="9" y="6"/>
                      </a:lnTo>
                      <a:lnTo>
                        <a:pt x="8" y="8"/>
                      </a:lnTo>
                      <a:lnTo>
                        <a:pt x="5" y="9"/>
                      </a:lnTo>
                      <a:lnTo>
                        <a:pt x="3" y="11"/>
                      </a:lnTo>
                      <a:lnTo>
                        <a:pt x="3" y="13"/>
                      </a:lnTo>
                      <a:lnTo>
                        <a:pt x="1" y="16"/>
                      </a:lnTo>
                      <a:lnTo>
                        <a:pt x="0" y="17"/>
                      </a:lnTo>
                      <a:lnTo>
                        <a:pt x="0" y="20"/>
                      </a:lnTo>
                      <a:lnTo>
                        <a:pt x="0" y="22"/>
                      </a:lnTo>
                      <a:lnTo>
                        <a:pt x="0" y="25"/>
                      </a:lnTo>
                      <a:lnTo>
                        <a:pt x="0" y="27"/>
                      </a:lnTo>
                      <a:lnTo>
                        <a:pt x="1" y="30"/>
                      </a:lnTo>
                      <a:lnTo>
                        <a:pt x="3" y="31"/>
                      </a:lnTo>
                      <a:lnTo>
                        <a:pt x="5" y="33"/>
                      </a:lnTo>
                      <a:lnTo>
                        <a:pt x="6" y="36"/>
                      </a:lnTo>
                      <a:lnTo>
                        <a:pt x="8" y="38"/>
                      </a:lnTo>
                      <a:lnTo>
                        <a:pt x="11" y="39"/>
                      </a:lnTo>
                      <a:lnTo>
                        <a:pt x="11" y="38"/>
                      </a:lnTo>
                      <a:lnTo>
                        <a:pt x="12" y="38"/>
                      </a:lnTo>
                      <a:lnTo>
                        <a:pt x="14" y="38"/>
                      </a:lnTo>
                      <a:lnTo>
                        <a:pt x="16" y="38"/>
                      </a:lnTo>
                      <a:lnTo>
                        <a:pt x="17" y="38"/>
                      </a:lnTo>
                      <a:lnTo>
                        <a:pt x="17" y="36"/>
                      </a:lnTo>
                      <a:lnTo>
                        <a:pt x="14" y="36"/>
                      </a:lnTo>
                      <a:lnTo>
                        <a:pt x="12" y="34"/>
                      </a:lnTo>
                      <a:lnTo>
                        <a:pt x="11" y="31"/>
                      </a:lnTo>
                      <a:lnTo>
                        <a:pt x="8" y="30"/>
                      </a:lnTo>
                      <a:lnTo>
                        <a:pt x="6" y="28"/>
                      </a:lnTo>
                      <a:lnTo>
                        <a:pt x="6" y="27"/>
                      </a:lnTo>
                      <a:lnTo>
                        <a:pt x="5" y="24"/>
                      </a:lnTo>
                      <a:lnTo>
                        <a:pt x="5" y="20"/>
                      </a:lnTo>
                      <a:lnTo>
                        <a:pt x="5" y="19"/>
                      </a:lnTo>
                      <a:lnTo>
                        <a:pt x="6" y="17"/>
                      </a:lnTo>
                      <a:lnTo>
                        <a:pt x="6" y="16"/>
                      </a:lnTo>
                      <a:lnTo>
                        <a:pt x="8" y="14"/>
                      </a:lnTo>
                      <a:lnTo>
                        <a:pt x="8" y="13"/>
                      </a:lnTo>
                      <a:lnTo>
                        <a:pt x="9" y="13"/>
                      </a:lnTo>
                      <a:lnTo>
                        <a:pt x="11" y="11"/>
                      </a:lnTo>
                      <a:lnTo>
                        <a:pt x="12" y="9"/>
                      </a:lnTo>
                      <a:lnTo>
                        <a:pt x="14" y="8"/>
                      </a:lnTo>
                      <a:lnTo>
                        <a:pt x="17" y="8"/>
                      </a:lnTo>
                      <a:lnTo>
                        <a:pt x="19" y="6"/>
                      </a:lnTo>
                      <a:lnTo>
                        <a:pt x="22" y="6"/>
                      </a:lnTo>
                      <a:lnTo>
                        <a:pt x="23" y="5"/>
                      </a:lnTo>
                      <a:lnTo>
                        <a:pt x="26" y="5"/>
                      </a:lnTo>
                      <a:lnTo>
                        <a:pt x="30" y="5"/>
                      </a:lnTo>
                      <a:lnTo>
                        <a:pt x="31" y="5"/>
                      </a:lnTo>
                      <a:lnTo>
                        <a:pt x="34" y="5"/>
                      </a:lnTo>
                      <a:lnTo>
                        <a:pt x="37" y="5"/>
                      </a:lnTo>
                      <a:lnTo>
                        <a:pt x="39" y="5"/>
                      </a:lnTo>
                      <a:lnTo>
                        <a:pt x="42" y="6"/>
                      </a:lnTo>
                      <a:lnTo>
                        <a:pt x="44" y="6"/>
                      </a:lnTo>
                      <a:lnTo>
                        <a:pt x="47" y="8"/>
                      </a:lnTo>
                      <a:lnTo>
                        <a:pt x="48" y="8"/>
                      </a:lnTo>
                      <a:lnTo>
                        <a:pt x="50" y="9"/>
                      </a:lnTo>
                      <a:lnTo>
                        <a:pt x="51" y="11"/>
                      </a:lnTo>
                      <a:lnTo>
                        <a:pt x="53" y="13"/>
                      </a:lnTo>
                      <a:lnTo>
                        <a:pt x="55" y="13"/>
                      </a:lnTo>
                      <a:lnTo>
                        <a:pt x="56" y="14"/>
                      </a:lnTo>
                      <a:lnTo>
                        <a:pt x="58" y="16"/>
                      </a:lnTo>
                      <a:lnTo>
                        <a:pt x="58" y="17"/>
                      </a:lnTo>
                      <a:lnTo>
                        <a:pt x="58" y="19"/>
                      </a:lnTo>
                      <a:lnTo>
                        <a:pt x="58" y="20"/>
                      </a:lnTo>
                      <a:lnTo>
                        <a:pt x="58" y="24"/>
                      </a:lnTo>
                      <a:lnTo>
                        <a:pt x="58" y="27"/>
                      </a:lnTo>
                      <a:lnTo>
                        <a:pt x="56" y="28"/>
                      </a:lnTo>
                      <a:lnTo>
                        <a:pt x="55" y="30"/>
                      </a:lnTo>
                      <a:lnTo>
                        <a:pt x="53" y="33"/>
                      </a:lnTo>
                      <a:lnTo>
                        <a:pt x="51" y="34"/>
                      </a:lnTo>
                      <a:lnTo>
                        <a:pt x="48" y="36"/>
                      </a:lnTo>
                      <a:lnTo>
                        <a:pt x="45" y="36"/>
                      </a:lnTo>
                      <a:lnTo>
                        <a:pt x="45" y="38"/>
                      </a:lnTo>
                      <a:lnTo>
                        <a:pt x="47" y="38"/>
                      </a:lnTo>
                      <a:lnTo>
                        <a:pt x="48" y="38"/>
                      </a:lnTo>
                      <a:lnTo>
                        <a:pt x="50" y="38"/>
                      </a:lnTo>
                      <a:lnTo>
                        <a:pt x="51" y="38"/>
                      </a:lnTo>
                      <a:lnTo>
                        <a:pt x="51" y="39"/>
                      </a:lnTo>
                      <a:lnTo>
                        <a:pt x="53" y="39"/>
                      </a:lnTo>
                      <a:lnTo>
                        <a:pt x="55" y="38"/>
                      </a:lnTo>
                      <a:lnTo>
                        <a:pt x="58" y="36"/>
                      </a:lnTo>
                      <a:lnTo>
                        <a:pt x="59" y="33"/>
                      </a:lnTo>
                      <a:lnTo>
                        <a:pt x="61" y="31"/>
                      </a:lnTo>
                      <a:lnTo>
                        <a:pt x="62" y="30"/>
                      </a:lnTo>
                      <a:lnTo>
                        <a:pt x="62" y="27"/>
                      </a:lnTo>
                      <a:lnTo>
                        <a:pt x="64" y="25"/>
                      </a:lnTo>
                      <a:lnTo>
                        <a:pt x="64" y="22"/>
                      </a:lnTo>
                      <a:lnTo>
                        <a:pt x="64" y="20"/>
                      </a:lnTo>
                      <a:lnTo>
                        <a:pt x="62" y="17"/>
                      </a:lnTo>
                      <a:lnTo>
                        <a:pt x="62" y="16"/>
                      </a:lnTo>
                      <a:lnTo>
                        <a:pt x="61" y="13"/>
                      </a:lnTo>
                      <a:lnTo>
                        <a:pt x="59" y="11"/>
                      </a:lnTo>
                      <a:lnTo>
                        <a:pt x="58" y="9"/>
                      </a:lnTo>
                      <a:lnTo>
                        <a:pt x="56" y="8"/>
                      </a:lnTo>
                      <a:lnTo>
                        <a:pt x="55" y="6"/>
                      </a:lnTo>
                      <a:lnTo>
                        <a:pt x="51" y="5"/>
                      </a:lnTo>
                      <a:lnTo>
                        <a:pt x="50" y="3"/>
                      </a:lnTo>
                      <a:lnTo>
                        <a:pt x="47" y="2"/>
                      </a:lnTo>
                      <a:lnTo>
                        <a:pt x="44" y="2"/>
                      </a:lnTo>
                      <a:lnTo>
                        <a:pt x="40" y="0"/>
                      </a:lnTo>
                      <a:lnTo>
                        <a:pt x="37" y="0"/>
                      </a:lnTo>
                      <a:lnTo>
                        <a:pt x="34" y="0"/>
                      </a:lnTo>
                      <a:lnTo>
                        <a:pt x="31" y="0"/>
                      </a:lnTo>
                      <a:close/>
                    </a:path>
                  </a:pathLst>
                </a:custGeom>
                <a:solidFill>
                  <a:srgbClr val="FFFFFF"/>
                </a:solidFill>
                <a:ln w="9525">
                  <a:noFill/>
                  <a:round/>
                  <a:headEnd/>
                  <a:tailEnd/>
                </a:ln>
              </p:spPr>
              <p:txBody>
                <a:bodyPr/>
                <a:lstStyle/>
                <a:p>
                  <a:endParaRPr lang="en-US" dirty="0"/>
                </a:p>
              </p:txBody>
            </p:sp>
          </p:grpSp>
        </p:grpSp>
        <p:grpSp>
          <p:nvGrpSpPr>
            <p:cNvPr id="22" name="Group 839"/>
            <p:cNvGrpSpPr>
              <a:grpSpLocks/>
            </p:cNvGrpSpPr>
            <p:nvPr/>
          </p:nvGrpSpPr>
          <p:grpSpPr bwMode="auto">
            <a:xfrm>
              <a:off x="3077" y="3725"/>
              <a:ext cx="507" cy="152"/>
              <a:chOff x="3161" y="3197"/>
              <a:chExt cx="507" cy="152"/>
            </a:xfrm>
          </p:grpSpPr>
          <p:sp>
            <p:nvSpPr>
              <p:cNvPr id="122696" name="Freeform 840"/>
              <p:cNvSpPr>
                <a:spLocks/>
              </p:cNvSpPr>
              <p:nvPr/>
            </p:nvSpPr>
            <p:spPr bwMode="auto">
              <a:xfrm>
                <a:off x="3161" y="3197"/>
                <a:ext cx="504" cy="152"/>
              </a:xfrm>
              <a:custGeom>
                <a:avLst/>
                <a:gdLst>
                  <a:gd name="T0" fmla="*/ 540 w 2017"/>
                  <a:gd name="T1" fmla="*/ 0 h 607"/>
                  <a:gd name="T2" fmla="*/ 500 w 2017"/>
                  <a:gd name="T3" fmla="*/ 0 h 607"/>
                  <a:gd name="T4" fmla="*/ 436 w 2017"/>
                  <a:gd name="T5" fmla="*/ 6 h 607"/>
                  <a:gd name="T6" fmla="*/ 367 w 2017"/>
                  <a:gd name="T7" fmla="*/ 37 h 607"/>
                  <a:gd name="T8" fmla="*/ 312 w 2017"/>
                  <a:gd name="T9" fmla="*/ 55 h 607"/>
                  <a:gd name="T10" fmla="*/ 248 w 2017"/>
                  <a:gd name="T11" fmla="*/ 59 h 607"/>
                  <a:gd name="T12" fmla="*/ 185 w 2017"/>
                  <a:gd name="T13" fmla="*/ 62 h 607"/>
                  <a:gd name="T14" fmla="*/ 128 w 2017"/>
                  <a:gd name="T15" fmla="*/ 66 h 607"/>
                  <a:gd name="T16" fmla="*/ 80 w 2017"/>
                  <a:gd name="T17" fmla="*/ 73 h 607"/>
                  <a:gd name="T18" fmla="*/ 35 w 2017"/>
                  <a:gd name="T19" fmla="*/ 89 h 607"/>
                  <a:gd name="T20" fmla="*/ 12 w 2017"/>
                  <a:gd name="T21" fmla="*/ 130 h 607"/>
                  <a:gd name="T22" fmla="*/ 4 w 2017"/>
                  <a:gd name="T23" fmla="*/ 182 h 607"/>
                  <a:gd name="T24" fmla="*/ 0 w 2017"/>
                  <a:gd name="T25" fmla="*/ 247 h 607"/>
                  <a:gd name="T26" fmla="*/ 0 w 2017"/>
                  <a:gd name="T27" fmla="*/ 320 h 607"/>
                  <a:gd name="T28" fmla="*/ 6 w 2017"/>
                  <a:gd name="T29" fmla="*/ 394 h 607"/>
                  <a:gd name="T30" fmla="*/ 19 w 2017"/>
                  <a:gd name="T31" fmla="*/ 462 h 607"/>
                  <a:gd name="T32" fmla="*/ 38 w 2017"/>
                  <a:gd name="T33" fmla="*/ 520 h 607"/>
                  <a:gd name="T34" fmla="*/ 67 w 2017"/>
                  <a:gd name="T35" fmla="*/ 569 h 607"/>
                  <a:gd name="T36" fmla="*/ 119 w 2017"/>
                  <a:gd name="T37" fmla="*/ 604 h 607"/>
                  <a:gd name="T38" fmla="*/ 176 w 2017"/>
                  <a:gd name="T39" fmla="*/ 602 h 607"/>
                  <a:gd name="T40" fmla="*/ 221 w 2017"/>
                  <a:gd name="T41" fmla="*/ 586 h 607"/>
                  <a:gd name="T42" fmla="*/ 279 w 2017"/>
                  <a:gd name="T43" fmla="*/ 560 h 607"/>
                  <a:gd name="T44" fmla="*/ 349 w 2017"/>
                  <a:gd name="T45" fmla="*/ 524 h 607"/>
                  <a:gd name="T46" fmla="*/ 421 w 2017"/>
                  <a:gd name="T47" fmla="*/ 486 h 607"/>
                  <a:gd name="T48" fmla="*/ 483 w 2017"/>
                  <a:gd name="T49" fmla="*/ 454 h 607"/>
                  <a:gd name="T50" fmla="*/ 531 w 2017"/>
                  <a:gd name="T51" fmla="*/ 428 h 607"/>
                  <a:gd name="T52" fmla="*/ 570 w 2017"/>
                  <a:gd name="T53" fmla="*/ 417 h 607"/>
                  <a:gd name="T54" fmla="*/ 613 w 2017"/>
                  <a:gd name="T55" fmla="*/ 409 h 607"/>
                  <a:gd name="T56" fmla="*/ 668 w 2017"/>
                  <a:gd name="T57" fmla="*/ 397 h 607"/>
                  <a:gd name="T58" fmla="*/ 735 w 2017"/>
                  <a:gd name="T59" fmla="*/ 385 h 607"/>
                  <a:gd name="T60" fmla="*/ 809 w 2017"/>
                  <a:gd name="T61" fmla="*/ 374 h 607"/>
                  <a:gd name="T62" fmla="*/ 886 w 2017"/>
                  <a:gd name="T63" fmla="*/ 365 h 607"/>
                  <a:gd name="T64" fmla="*/ 953 w 2017"/>
                  <a:gd name="T65" fmla="*/ 355 h 607"/>
                  <a:gd name="T66" fmla="*/ 1010 w 2017"/>
                  <a:gd name="T67" fmla="*/ 347 h 607"/>
                  <a:gd name="T68" fmla="*/ 1057 w 2017"/>
                  <a:gd name="T69" fmla="*/ 341 h 607"/>
                  <a:gd name="T70" fmla="*/ 1106 w 2017"/>
                  <a:gd name="T71" fmla="*/ 335 h 607"/>
                  <a:gd name="T72" fmla="*/ 1161 w 2017"/>
                  <a:gd name="T73" fmla="*/ 335 h 607"/>
                  <a:gd name="T74" fmla="*/ 1297 w 2017"/>
                  <a:gd name="T75" fmla="*/ 337 h 607"/>
                  <a:gd name="T76" fmla="*/ 1481 w 2017"/>
                  <a:gd name="T77" fmla="*/ 338 h 607"/>
                  <a:gd name="T78" fmla="*/ 1677 w 2017"/>
                  <a:gd name="T79" fmla="*/ 335 h 607"/>
                  <a:gd name="T80" fmla="*/ 1848 w 2017"/>
                  <a:gd name="T81" fmla="*/ 324 h 607"/>
                  <a:gd name="T82" fmla="*/ 1962 w 2017"/>
                  <a:gd name="T83" fmla="*/ 305 h 607"/>
                  <a:gd name="T84" fmla="*/ 2006 w 2017"/>
                  <a:gd name="T85" fmla="*/ 259 h 607"/>
                  <a:gd name="T86" fmla="*/ 2016 w 2017"/>
                  <a:gd name="T87" fmla="*/ 219 h 607"/>
                  <a:gd name="T88" fmla="*/ 2014 w 2017"/>
                  <a:gd name="T89" fmla="*/ 177 h 607"/>
                  <a:gd name="T90" fmla="*/ 2003 w 2017"/>
                  <a:gd name="T91" fmla="*/ 135 h 607"/>
                  <a:gd name="T92" fmla="*/ 1968 w 2017"/>
                  <a:gd name="T93" fmla="*/ 83 h 607"/>
                  <a:gd name="T94" fmla="*/ 1911 w 2017"/>
                  <a:gd name="T95" fmla="*/ 61 h 607"/>
                  <a:gd name="T96" fmla="*/ 1792 w 2017"/>
                  <a:gd name="T97" fmla="*/ 55 h 607"/>
                  <a:gd name="T98" fmla="*/ 1624 w 2017"/>
                  <a:gd name="T99" fmla="*/ 53 h 607"/>
                  <a:gd name="T100" fmla="*/ 1443 w 2017"/>
                  <a:gd name="T101" fmla="*/ 55 h 607"/>
                  <a:gd name="T102" fmla="*/ 1280 w 2017"/>
                  <a:gd name="T103" fmla="*/ 59 h 607"/>
                  <a:gd name="T104" fmla="*/ 1167 w 2017"/>
                  <a:gd name="T105" fmla="*/ 63 h 607"/>
                  <a:gd name="T106" fmla="*/ 1125 w 2017"/>
                  <a:gd name="T107" fmla="*/ 60 h 607"/>
                  <a:gd name="T108" fmla="*/ 1079 w 2017"/>
                  <a:gd name="T109" fmla="*/ 47 h 607"/>
                  <a:gd name="T110" fmla="*/ 1015 w 2017"/>
                  <a:gd name="T111" fmla="*/ 34 h 607"/>
                  <a:gd name="T112" fmla="*/ 958 w 2017"/>
                  <a:gd name="T113" fmla="*/ 25 h 607"/>
                  <a:gd name="T114" fmla="*/ 883 w 2017"/>
                  <a:gd name="T115" fmla="*/ 19 h 607"/>
                  <a:gd name="T116" fmla="*/ 806 w 2017"/>
                  <a:gd name="T117" fmla="*/ 12 h 607"/>
                  <a:gd name="T118" fmla="*/ 733 w 2017"/>
                  <a:gd name="T119" fmla="*/ 8 h 607"/>
                  <a:gd name="T120" fmla="*/ 666 w 2017"/>
                  <a:gd name="T121" fmla="*/ 4 h 607"/>
                  <a:gd name="T122" fmla="*/ 613 w 2017"/>
                  <a:gd name="T123" fmla="*/ 2 h 60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17"/>
                  <a:gd name="T187" fmla="*/ 0 h 607"/>
                  <a:gd name="T188" fmla="*/ 2017 w 2017"/>
                  <a:gd name="T189" fmla="*/ 607 h 60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17" h="607">
                    <a:moveTo>
                      <a:pt x="582" y="2"/>
                    </a:moveTo>
                    <a:lnTo>
                      <a:pt x="577" y="1"/>
                    </a:lnTo>
                    <a:lnTo>
                      <a:pt x="572" y="1"/>
                    </a:lnTo>
                    <a:lnTo>
                      <a:pt x="567" y="0"/>
                    </a:lnTo>
                    <a:lnTo>
                      <a:pt x="563" y="0"/>
                    </a:lnTo>
                    <a:lnTo>
                      <a:pt x="558" y="0"/>
                    </a:lnTo>
                    <a:lnTo>
                      <a:pt x="552" y="0"/>
                    </a:lnTo>
                    <a:lnTo>
                      <a:pt x="548" y="0"/>
                    </a:lnTo>
                    <a:lnTo>
                      <a:pt x="544" y="0"/>
                    </a:lnTo>
                    <a:lnTo>
                      <a:pt x="540" y="0"/>
                    </a:lnTo>
                    <a:lnTo>
                      <a:pt x="536" y="0"/>
                    </a:lnTo>
                    <a:lnTo>
                      <a:pt x="532" y="0"/>
                    </a:lnTo>
                    <a:lnTo>
                      <a:pt x="528" y="0"/>
                    </a:lnTo>
                    <a:lnTo>
                      <a:pt x="523" y="0"/>
                    </a:lnTo>
                    <a:lnTo>
                      <a:pt x="520" y="0"/>
                    </a:lnTo>
                    <a:lnTo>
                      <a:pt x="516" y="0"/>
                    </a:lnTo>
                    <a:lnTo>
                      <a:pt x="513" y="0"/>
                    </a:lnTo>
                    <a:lnTo>
                      <a:pt x="509" y="0"/>
                    </a:lnTo>
                    <a:lnTo>
                      <a:pt x="504" y="0"/>
                    </a:lnTo>
                    <a:lnTo>
                      <a:pt x="500" y="0"/>
                    </a:lnTo>
                    <a:lnTo>
                      <a:pt x="497" y="0"/>
                    </a:lnTo>
                    <a:lnTo>
                      <a:pt x="489" y="0"/>
                    </a:lnTo>
                    <a:lnTo>
                      <a:pt x="483" y="0"/>
                    </a:lnTo>
                    <a:lnTo>
                      <a:pt x="476" y="0"/>
                    </a:lnTo>
                    <a:lnTo>
                      <a:pt x="469" y="1"/>
                    </a:lnTo>
                    <a:lnTo>
                      <a:pt x="461" y="2"/>
                    </a:lnTo>
                    <a:lnTo>
                      <a:pt x="455" y="3"/>
                    </a:lnTo>
                    <a:lnTo>
                      <a:pt x="449" y="4"/>
                    </a:lnTo>
                    <a:lnTo>
                      <a:pt x="442" y="5"/>
                    </a:lnTo>
                    <a:lnTo>
                      <a:pt x="436" y="6"/>
                    </a:lnTo>
                    <a:lnTo>
                      <a:pt x="430" y="8"/>
                    </a:lnTo>
                    <a:lnTo>
                      <a:pt x="423" y="10"/>
                    </a:lnTo>
                    <a:lnTo>
                      <a:pt x="416" y="12"/>
                    </a:lnTo>
                    <a:lnTo>
                      <a:pt x="409" y="15"/>
                    </a:lnTo>
                    <a:lnTo>
                      <a:pt x="403" y="18"/>
                    </a:lnTo>
                    <a:lnTo>
                      <a:pt x="396" y="20"/>
                    </a:lnTo>
                    <a:lnTo>
                      <a:pt x="389" y="24"/>
                    </a:lnTo>
                    <a:lnTo>
                      <a:pt x="382" y="27"/>
                    </a:lnTo>
                    <a:lnTo>
                      <a:pt x="375" y="33"/>
                    </a:lnTo>
                    <a:lnTo>
                      <a:pt x="367" y="37"/>
                    </a:lnTo>
                    <a:lnTo>
                      <a:pt x="360" y="42"/>
                    </a:lnTo>
                    <a:lnTo>
                      <a:pt x="356" y="44"/>
                    </a:lnTo>
                    <a:lnTo>
                      <a:pt x="353" y="47"/>
                    </a:lnTo>
                    <a:lnTo>
                      <a:pt x="349" y="50"/>
                    </a:lnTo>
                    <a:lnTo>
                      <a:pt x="345" y="53"/>
                    </a:lnTo>
                    <a:lnTo>
                      <a:pt x="339" y="53"/>
                    </a:lnTo>
                    <a:lnTo>
                      <a:pt x="332" y="54"/>
                    </a:lnTo>
                    <a:lnTo>
                      <a:pt x="325" y="55"/>
                    </a:lnTo>
                    <a:lnTo>
                      <a:pt x="319" y="55"/>
                    </a:lnTo>
                    <a:lnTo>
                      <a:pt x="312" y="55"/>
                    </a:lnTo>
                    <a:lnTo>
                      <a:pt x="305" y="56"/>
                    </a:lnTo>
                    <a:lnTo>
                      <a:pt x="299" y="57"/>
                    </a:lnTo>
                    <a:lnTo>
                      <a:pt x="293" y="57"/>
                    </a:lnTo>
                    <a:lnTo>
                      <a:pt x="286" y="57"/>
                    </a:lnTo>
                    <a:lnTo>
                      <a:pt x="279" y="57"/>
                    </a:lnTo>
                    <a:lnTo>
                      <a:pt x="273" y="58"/>
                    </a:lnTo>
                    <a:lnTo>
                      <a:pt x="267" y="59"/>
                    </a:lnTo>
                    <a:lnTo>
                      <a:pt x="260" y="59"/>
                    </a:lnTo>
                    <a:lnTo>
                      <a:pt x="254" y="59"/>
                    </a:lnTo>
                    <a:lnTo>
                      <a:pt x="248" y="59"/>
                    </a:lnTo>
                    <a:lnTo>
                      <a:pt x="242" y="60"/>
                    </a:lnTo>
                    <a:lnTo>
                      <a:pt x="235" y="60"/>
                    </a:lnTo>
                    <a:lnTo>
                      <a:pt x="228" y="60"/>
                    </a:lnTo>
                    <a:lnTo>
                      <a:pt x="222" y="60"/>
                    </a:lnTo>
                    <a:lnTo>
                      <a:pt x="216" y="61"/>
                    </a:lnTo>
                    <a:lnTo>
                      <a:pt x="210" y="61"/>
                    </a:lnTo>
                    <a:lnTo>
                      <a:pt x="204" y="62"/>
                    </a:lnTo>
                    <a:lnTo>
                      <a:pt x="197" y="62"/>
                    </a:lnTo>
                    <a:lnTo>
                      <a:pt x="191" y="62"/>
                    </a:lnTo>
                    <a:lnTo>
                      <a:pt x="185" y="62"/>
                    </a:lnTo>
                    <a:lnTo>
                      <a:pt x="179" y="62"/>
                    </a:lnTo>
                    <a:lnTo>
                      <a:pt x="173" y="62"/>
                    </a:lnTo>
                    <a:lnTo>
                      <a:pt x="167" y="63"/>
                    </a:lnTo>
                    <a:lnTo>
                      <a:pt x="161" y="63"/>
                    </a:lnTo>
                    <a:lnTo>
                      <a:pt x="156" y="64"/>
                    </a:lnTo>
                    <a:lnTo>
                      <a:pt x="151" y="64"/>
                    </a:lnTo>
                    <a:lnTo>
                      <a:pt x="145" y="65"/>
                    </a:lnTo>
                    <a:lnTo>
                      <a:pt x="139" y="65"/>
                    </a:lnTo>
                    <a:lnTo>
                      <a:pt x="133" y="65"/>
                    </a:lnTo>
                    <a:lnTo>
                      <a:pt x="128" y="66"/>
                    </a:lnTo>
                    <a:lnTo>
                      <a:pt x="123" y="66"/>
                    </a:lnTo>
                    <a:lnTo>
                      <a:pt x="118" y="66"/>
                    </a:lnTo>
                    <a:lnTo>
                      <a:pt x="113" y="67"/>
                    </a:lnTo>
                    <a:lnTo>
                      <a:pt x="108" y="68"/>
                    </a:lnTo>
                    <a:lnTo>
                      <a:pt x="103" y="69"/>
                    </a:lnTo>
                    <a:lnTo>
                      <a:pt x="97" y="69"/>
                    </a:lnTo>
                    <a:lnTo>
                      <a:pt x="93" y="70"/>
                    </a:lnTo>
                    <a:lnTo>
                      <a:pt x="89" y="70"/>
                    </a:lnTo>
                    <a:lnTo>
                      <a:pt x="84" y="73"/>
                    </a:lnTo>
                    <a:lnTo>
                      <a:pt x="80" y="73"/>
                    </a:lnTo>
                    <a:lnTo>
                      <a:pt x="76" y="75"/>
                    </a:lnTo>
                    <a:lnTo>
                      <a:pt x="72" y="75"/>
                    </a:lnTo>
                    <a:lnTo>
                      <a:pt x="68" y="77"/>
                    </a:lnTo>
                    <a:lnTo>
                      <a:pt x="64" y="77"/>
                    </a:lnTo>
                    <a:lnTo>
                      <a:pt x="59" y="79"/>
                    </a:lnTo>
                    <a:lnTo>
                      <a:pt x="56" y="79"/>
                    </a:lnTo>
                    <a:lnTo>
                      <a:pt x="53" y="81"/>
                    </a:lnTo>
                    <a:lnTo>
                      <a:pt x="46" y="83"/>
                    </a:lnTo>
                    <a:lnTo>
                      <a:pt x="41" y="87"/>
                    </a:lnTo>
                    <a:lnTo>
                      <a:pt x="35" y="89"/>
                    </a:lnTo>
                    <a:lnTo>
                      <a:pt x="31" y="93"/>
                    </a:lnTo>
                    <a:lnTo>
                      <a:pt x="27" y="97"/>
                    </a:lnTo>
                    <a:lnTo>
                      <a:pt x="25" y="102"/>
                    </a:lnTo>
                    <a:lnTo>
                      <a:pt x="21" y="106"/>
                    </a:lnTo>
                    <a:lnTo>
                      <a:pt x="19" y="113"/>
                    </a:lnTo>
                    <a:lnTo>
                      <a:pt x="17" y="116"/>
                    </a:lnTo>
                    <a:lnTo>
                      <a:pt x="17" y="119"/>
                    </a:lnTo>
                    <a:lnTo>
                      <a:pt x="14" y="123"/>
                    </a:lnTo>
                    <a:lnTo>
                      <a:pt x="14" y="127"/>
                    </a:lnTo>
                    <a:lnTo>
                      <a:pt x="12" y="130"/>
                    </a:lnTo>
                    <a:lnTo>
                      <a:pt x="11" y="134"/>
                    </a:lnTo>
                    <a:lnTo>
                      <a:pt x="10" y="139"/>
                    </a:lnTo>
                    <a:lnTo>
                      <a:pt x="9" y="144"/>
                    </a:lnTo>
                    <a:lnTo>
                      <a:pt x="8" y="148"/>
                    </a:lnTo>
                    <a:lnTo>
                      <a:pt x="8" y="154"/>
                    </a:lnTo>
                    <a:lnTo>
                      <a:pt x="6" y="160"/>
                    </a:lnTo>
                    <a:lnTo>
                      <a:pt x="6" y="166"/>
                    </a:lnTo>
                    <a:lnTo>
                      <a:pt x="5" y="171"/>
                    </a:lnTo>
                    <a:lnTo>
                      <a:pt x="4" y="176"/>
                    </a:lnTo>
                    <a:lnTo>
                      <a:pt x="4" y="182"/>
                    </a:lnTo>
                    <a:lnTo>
                      <a:pt x="3" y="188"/>
                    </a:lnTo>
                    <a:lnTo>
                      <a:pt x="2" y="195"/>
                    </a:lnTo>
                    <a:lnTo>
                      <a:pt x="2" y="201"/>
                    </a:lnTo>
                    <a:lnTo>
                      <a:pt x="1" y="207"/>
                    </a:lnTo>
                    <a:lnTo>
                      <a:pt x="1" y="213"/>
                    </a:lnTo>
                    <a:lnTo>
                      <a:pt x="0" y="219"/>
                    </a:lnTo>
                    <a:lnTo>
                      <a:pt x="0" y="226"/>
                    </a:lnTo>
                    <a:lnTo>
                      <a:pt x="0" y="234"/>
                    </a:lnTo>
                    <a:lnTo>
                      <a:pt x="0" y="241"/>
                    </a:lnTo>
                    <a:lnTo>
                      <a:pt x="0" y="247"/>
                    </a:lnTo>
                    <a:lnTo>
                      <a:pt x="0" y="255"/>
                    </a:lnTo>
                    <a:lnTo>
                      <a:pt x="0" y="262"/>
                    </a:lnTo>
                    <a:lnTo>
                      <a:pt x="0" y="269"/>
                    </a:lnTo>
                    <a:lnTo>
                      <a:pt x="0" y="276"/>
                    </a:lnTo>
                    <a:lnTo>
                      <a:pt x="0" y="284"/>
                    </a:lnTo>
                    <a:lnTo>
                      <a:pt x="0" y="290"/>
                    </a:lnTo>
                    <a:lnTo>
                      <a:pt x="0" y="298"/>
                    </a:lnTo>
                    <a:lnTo>
                      <a:pt x="0" y="305"/>
                    </a:lnTo>
                    <a:lnTo>
                      <a:pt x="0" y="312"/>
                    </a:lnTo>
                    <a:lnTo>
                      <a:pt x="0" y="320"/>
                    </a:lnTo>
                    <a:lnTo>
                      <a:pt x="1" y="328"/>
                    </a:lnTo>
                    <a:lnTo>
                      <a:pt x="1" y="335"/>
                    </a:lnTo>
                    <a:lnTo>
                      <a:pt x="1" y="342"/>
                    </a:lnTo>
                    <a:lnTo>
                      <a:pt x="2" y="349"/>
                    </a:lnTo>
                    <a:lnTo>
                      <a:pt x="2" y="358"/>
                    </a:lnTo>
                    <a:lnTo>
                      <a:pt x="3" y="365"/>
                    </a:lnTo>
                    <a:lnTo>
                      <a:pt x="4" y="372"/>
                    </a:lnTo>
                    <a:lnTo>
                      <a:pt x="4" y="379"/>
                    </a:lnTo>
                    <a:lnTo>
                      <a:pt x="6" y="387"/>
                    </a:lnTo>
                    <a:lnTo>
                      <a:pt x="6" y="394"/>
                    </a:lnTo>
                    <a:lnTo>
                      <a:pt x="7" y="401"/>
                    </a:lnTo>
                    <a:lnTo>
                      <a:pt x="8" y="408"/>
                    </a:lnTo>
                    <a:lnTo>
                      <a:pt x="9" y="416"/>
                    </a:lnTo>
                    <a:lnTo>
                      <a:pt x="10" y="422"/>
                    </a:lnTo>
                    <a:lnTo>
                      <a:pt x="12" y="429"/>
                    </a:lnTo>
                    <a:lnTo>
                      <a:pt x="12" y="436"/>
                    </a:lnTo>
                    <a:lnTo>
                      <a:pt x="14" y="444"/>
                    </a:lnTo>
                    <a:lnTo>
                      <a:pt x="17" y="450"/>
                    </a:lnTo>
                    <a:lnTo>
                      <a:pt x="18" y="456"/>
                    </a:lnTo>
                    <a:lnTo>
                      <a:pt x="19" y="462"/>
                    </a:lnTo>
                    <a:lnTo>
                      <a:pt x="21" y="469"/>
                    </a:lnTo>
                    <a:lnTo>
                      <a:pt x="23" y="475"/>
                    </a:lnTo>
                    <a:lnTo>
                      <a:pt x="25" y="482"/>
                    </a:lnTo>
                    <a:lnTo>
                      <a:pt x="27" y="488"/>
                    </a:lnTo>
                    <a:lnTo>
                      <a:pt x="29" y="494"/>
                    </a:lnTo>
                    <a:lnTo>
                      <a:pt x="30" y="499"/>
                    </a:lnTo>
                    <a:lnTo>
                      <a:pt x="32" y="504"/>
                    </a:lnTo>
                    <a:lnTo>
                      <a:pt x="34" y="509"/>
                    </a:lnTo>
                    <a:lnTo>
                      <a:pt x="36" y="514"/>
                    </a:lnTo>
                    <a:lnTo>
                      <a:pt x="38" y="520"/>
                    </a:lnTo>
                    <a:lnTo>
                      <a:pt x="40" y="525"/>
                    </a:lnTo>
                    <a:lnTo>
                      <a:pt x="42" y="529"/>
                    </a:lnTo>
                    <a:lnTo>
                      <a:pt x="44" y="534"/>
                    </a:lnTo>
                    <a:lnTo>
                      <a:pt x="46" y="537"/>
                    </a:lnTo>
                    <a:lnTo>
                      <a:pt x="48" y="541"/>
                    </a:lnTo>
                    <a:lnTo>
                      <a:pt x="51" y="546"/>
                    </a:lnTo>
                    <a:lnTo>
                      <a:pt x="52" y="550"/>
                    </a:lnTo>
                    <a:lnTo>
                      <a:pt x="57" y="556"/>
                    </a:lnTo>
                    <a:lnTo>
                      <a:pt x="63" y="564"/>
                    </a:lnTo>
                    <a:lnTo>
                      <a:pt x="67" y="569"/>
                    </a:lnTo>
                    <a:lnTo>
                      <a:pt x="72" y="575"/>
                    </a:lnTo>
                    <a:lnTo>
                      <a:pt x="76" y="580"/>
                    </a:lnTo>
                    <a:lnTo>
                      <a:pt x="81" y="584"/>
                    </a:lnTo>
                    <a:lnTo>
                      <a:pt x="86" y="588"/>
                    </a:lnTo>
                    <a:lnTo>
                      <a:pt x="91" y="592"/>
                    </a:lnTo>
                    <a:lnTo>
                      <a:pt x="96" y="594"/>
                    </a:lnTo>
                    <a:lnTo>
                      <a:pt x="102" y="599"/>
                    </a:lnTo>
                    <a:lnTo>
                      <a:pt x="108" y="600"/>
                    </a:lnTo>
                    <a:lnTo>
                      <a:pt x="113" y="602"/>
                    </a:lnTo>
                    <a:lnTo>
                      <a:pt x="119" y="604"/>
                    </a:lnTo>
                    <a:lnTo>
                      <a:pt x="125" y="605"/>
                    </a:lnTo>
                    <a:lnTo>
                      <a:pt x="130" y="606"/>
                    </a:lnTo>
                    <a:lnTo>
                      <a:pt x="135" y="606"/>
                    </a:lnTo>
                    <a:lnTo>
                      <a:pt x="141" y="606"/>
                    </a:lnTo>
                    <a:lnTo>
                      <a:pt x="147" y="607"/>
                    </a:lnTo>
                    <a:lnTo>
                      <a:pt x="153" y="606"/>
                    </a:lnTo>
                    <a:lnTo>
                      <a:pt x="159" y="606"/>
                    </a:lnTo>
                    <a:lnTo>
                      <a:pt x="165" y="604"/>
                    </a:lnTo>
                    <a:lnTo>
                      <a:pt x="171" y="604"/>
                    </a:lnTo>
                    <a:lnTo>
                      <a:pt x="176" y="602"/>
                    </a:lnTo>
                    <a:lnTo>
                      <a:pt x="182" y="601"/>
                    </a:lnTo>
                    <a:lnTo>
                      <a:pt x="188" y="599"/>
                    </a:lnTo>
                    <a:lnTo>
                      <a:pt x="195" y="599"/>
                    </a:lnTo>
                    <a:lnTo>
                      <a:pt x="197" y="596"/>
                    </a:lnTo>
                    <a:lnTo>
                      <a:pt x="201" y="595"/>
                    </a:lnTo>
                    <a:lnTo>
                      <a:pt x="205" y="594"/>
                    </a:lnTo>
                    <a:lnTo>
                      <a:pt x="209" y="592"/>
                    </a:lnTo>
                    <a:lnTo>
                      <a:pt x="212" y="590"/>
                    </a:lnTo>
                    <a:lnTo>
                      <a:pt x="216" y="588"/>
                    </a:lnTo>
                    <a:lnTo>
                      <a:pt x="221" y="586"/>
                    </a:lnTo>
                    <a:lnTo>
                      <a:pt x="226" y="585"/>
                    </a:lnTo>
                    <a:lnTo>
                      <a:pt x="231" y="582"/>
                    </a:lnTo>
                    <a:lnTo>
                      <a:pt x="237" y="580"/>
                    </a:lnTo>
                    <a:lnTo>
                      <a:pt x="243" y="577"/>
                    </a:lnTo>
                    <a:lnTo>
                      <a:pt x="249" y="575"/>
                    </a:lnTo>
                    <a:lnTo>
                      <a:pt x="254" y="571"/>
                    </a:lnTo>
                    <a:lnTo>
                      <a:pt x="260" y="569"/>
                    </a:lnTo>
                    <a:lnTo>
                      <a:pt x="267" y="566"/>
                    </a:lnTo>
                    <a:lnTo>
                      <a:pt x="273" y="563"/>
                    </a:lnTo>
                    <a:lnTo>
                      <a:pt x="279" y="560"/>
                    </a:lnTo>
                    <a:lnTo>
                      <a:pt x="286" y="556"/>
                    </a:lnTo>
                    <a:lnTo>
                      <a:pt x="293" y="552"/>
                    </a:lnTo>
                    <a:lnTo>
                      <a:pt x="300" y="549"/>
                    </a:lnTo>
                    <a:lnTo>
                      <a:pt x="307" y="546"/>
                    </a:lnTo>
                    <a:lnTo>
                      <a:pt x="313" y="542"/>
                    </a:lnTo>
                    <a:lnTo>
                      <a:pt x="320" y="539"/>
                    </a:lnTo>
                    <a:lnTo>
                      <a:pt x="328" y="535"/>
                    </a:lnTo>
                    <a:lnTo>
                      <a:pt x="335" y="531"/>
                    </a:lnTo>
                    <a:lnTo>
                      <a:pt x="343" y="528"/>
                    </a:lnTo>
                    <a:lnTo>
                      <a:pt x="349" y="524"/>
                    </a:lnTo>
                    <a:lnTo>
                      <a:pt x="357" y="521"/>
                    </a:lnTo>
                    <a:lnTo>
                      <a:pt x="364" y="515"/>
                    </a:lnTo>
                    <a:lnTo>
                      <a:pt x="371" y="512"/>
                    </a:lnTo>
                    <a:lnTo>
                      <a:pt x="379" y="509"/>
                    </a:lnTo>
                    <a:lnTo>
                      <a:pt x="387" y="505"/>
                    </a:lnTo>
                    <a:lnTo>
                      <a:pt x="393" y="501"/>
                    </a:lnTo>
                    <a:lnTo>
                      <a:pt x="400" y="497"/>
                    </a:lnTo>
                    <a:lnTo>
                      <a:pt x="407" y="494"/>
                    </a:lnTo>
                    <a:lnTo>
                      <a:pt x="414" y="490"/>
                    </a:lnTo>
                    <a:lnTo>
                      <a:pt x="421" y="486"/>
                    </a:lnTo>
                    <a:lnTo>
                      <a:pt x="428" y="483"/>
                    </a:lnTo>
                    <a:lnTo>
                      <a:pt x="434" y="480"/>
                    </a:lnTo>
                    <a:lnTo>
                      <a:pt x="441" y="477"/>
                    </a:lnTo>
                    <a:lnTo>
                      <a:pt x="447" y="472"/>
                    </a:lnTo>
                    <a:lnTo>
                      <a:pt x="453" y="469"/>
                    </a:lnTo>
                    <a:lnTo>
                      <a:pt x="459" y="465"/>
                    </a:lnTo>
                    <a:lnTo>
                      <a:pt x="466" y="462"/>
                    </a:lnTo>
                    <a:lnTo>
                      <a:pt x="471" y="459"/>
                    </a:lnTo>
                    <a:lnTo>
                      <a:pt x="477" y="456"/>
                    </a:lnTo>
                    <a:lnTo>
                      <a:pt x="483" y="454"/>
                    </a:lnTo>
                    <a:lnTo>
                      <a:pt x="488" y="452"/>
                    </a:lnTo>
                    <a:lnTo>
                      <a:pt x="492" y="448"/>
                    </a:lnTo>
                    <a:lnTo>
                      <a:pt x="497" y="446"/>
                    </a:lnTo>
                    <a:lnTo>
                      <a:pt x="501" y="444"/>
                    </a:lnTo>
                    <a:lnTo>
                      <a:pt x="506" y="442"/>
                    </a:lnTo>
                    <a:lnTo>
                      <a:pt x="513" y="437"/>
                    </a:lnTo>
                    <a:lnTo>
                      <a:pt x="520" y="434"/>
                    </a:lnTo>
                    <a:lnTo>
                      <a:pt x="525" y="430"/>
                    </a:lnTo>
                    <a:lnTo>
                      <a:pt x="529" y="429"/>
                    </a:lnTo>
                    <a:lnTo>
                      <a:pt x="531" y="428"/>
                    </a:lnTo>
                    <a:lnTo>
                      <a:pt x="532" y="428"/>
                    </a:lnTo>
                    <a:lnTo>
                      <a:pt x="533" y="427"/>
                    </a:lnTo>
                    <a:lnTo>
                      <a:pt x="538" y="426"/>
                    </a:lnTo>
                    <a:lnTo>
                      <a:pt x="540" y="424"/>
                    </a:lnTo>
                    <a:lnTo>
                      <a:pt x="544" y="424"/>
                    </a:lnTo>
                    <a:lnTo>
                      <a:pt x="548" y="422"/>
                    </a:lnTo>
                    <a:lnTo>
                      <a:pt x="555" y="422"/>
                    </a:lnTo>
                    <a:lnTo>
                      <a:pt x="560" y="420"/>
                    </a:lnTo>
                    <a:lnTo>
                      <a:pt x="567" y="418"/>
                    </a:lnTo>
                    <a:lnTo>
                      <a:pt x="570" y="417"/>
                    </a:lnTo>
                    <a:lnTo>
                      <a:pt x="574" y="417"/>
                    </a:lnTo>
                    <a:lnTo>
                      <a:pt x="578" y="416"/>
                    </a:lnTo>
                    <a:lnTo>
                      <a:pt x="582" y="416"/>
                    </a:lnTo>
                    <a:lnTo>
                      <a:pt x="585" y="414"/>
                    </a:lnTo>
                    <a:lnTo>
                      <a:pt x="589" y="414"/>
                    </a:lnTo>
                    <a:lnTo>
                      <a:pt x="593" y="412"/>
                    </a:lnTo>
                    <a:lnTo>
                      <a:pt x="599" y="412"/>
                    </a:lnTo>
                    <a:lnTo>
                      <a:pt x="603" y="410"/>
                    </a:lnTo>
                    <a:lnTo>
                      <a:pt x="608" y="409"/>
                    </a:lnTo>
                    <a:lnTo>
                      <a:pt x="613" y="409"/>
                    </a:lnTo>
                    <a:lnTo>
                      <a:pt x="619" y="408"/>
                    </a:lnTo>
                    <a:lnTo>
                      <a:pt x="623" y="406"/>
                    </a:lnTo>
                    <a:lnTo>
                      <a:pt x="628" y="405"/>
                    </a:lnTo>
                    <a:lnTo>
                      <a:pt x="633" y="404"/>
                    </a:lnTo>
                    <a:lnTo>
                      <a:pt x="639" y="403"/>
                    </a:lnTo>
                    <a:lnTo>
                      <a:pt x="645" y="401"/>
                    </a:lnTo>
                    <a:lnTo>
                      <a:pt x="651" y="401"/>
                    </a:lnTo>
                    <a:lnTo>
                      <a:pt x="657" y="399"/>
                    </a:lnTo>
                    <a:lnTo>
                      <a:pt x="663" y="399"/>
                    </a:lnTo>
                    <a:lnTo>
                      <a:pt x="668" y="397"/>
                    </a:lnTo>
                    <a:lnTo>
                      <a:pt x="674" y="396"/>
                    </a:lnTo>
                    <a:lnTo>
                      <a:pt x="680" y="394"/>
                    </a:lnTo>
                    <a:lnTo>
                      <a:pt x="688" y="393"/>
                    </a:lnTo>
                    <a:lnTo>
                      <a:pt x="694" y="392"/>
                    </a:lnTo>
                    <a:lnTo>
                      <a:pt x="700" y="391"/>
                    </a:lnTo>
                    <a:lnTo>
                      <a:pt x="707" y="390"/>
                    </a:lnTo>
                    <a:lnTo>
                      <a:pt x="714" y="389"/>
                    </a:lnTo>
                    <a:lnTo>
                      <a:pt x="720" y="387"/>
                    </a:lnTo>
                    <a:lnTo>
                      <a:pt x="727" y="386"/>
                    </a:lnTo>
                    <a:lnTo>
                      <a:pt x="735" y="385"/>
                    </a:lnTo>
                    <a:lnTo>
                      <a:pt x="742" y="384"/>
                    </a:lnTo>
                    <a:lnTo>
                      <a:pt x="748" y="382"/>
                    </a:lnTo>
                    <a:lnTo>
                      <a:pt x="756" y="381"/>
                    </a:lnTo>
                    <a:lnTo>
                      <a:pt x="762" y="380"/>
                    </a:lnTo>
                    <a:lnTo>
                      <a:pt x="771" y="379"/>
                    </a:lnTo>
                    <a:lnTo>
                      <a:pt x="778" y="378"/>
                    </a:lnTo>
                    <a:lnTo>
                      <a:pt x="786" y="377"/>
                    </a:lnTo>
                    <a:lnTo>
                      <a:pt x="793" y="376"/>
                    </a:lnTo>
                    <a:lnTo>
                      <a:pt x="801" y="375"/>
                    </a:lnTo>
                    <a:lnTo>
                      <a:pt x="809" y="374"/>
                    </a:lnTo>
                    <a:lnTo>
                      <a:pt x="817" y="373"/>
                    </a:lnTo>
                    <a:lnTo>
                      <a:pt x="826" y="372"/>
                    </a:lnTo>
                    <a:lnTo>
                      <a:pt x="834" y="372"/>
                    </a:lnTo>
                    <a:lnTo>
                      <a:pt x="841" y="371"/>
                    </a:lnTo>
                    <a:lnTo>
                      <a:pt x="849" y="370"/>
                    </a:lnTo>
                    <a:lnTo>
                      <a:pt x="856" y="369"/>
                    </a:lnTo>
                    <a:lnTo>
                      <a:pt x="864" y="368"/>
                    </a:lnTo>
                    <a:lnTo>
                      <a:pt x="871" y="367"/>
                    </a:lnTo>
                    <a:lnTo>
                      <a:pt x="879" y="366"/>
                    </a:lnTo>
                    <a:lnTo>
                      <a:pt x="886" y="365"/>
                    </a:lnTo>
                    <a:lnTo>
                      <a:pt x="894" y="364"/>
                    </a:lnTo>
                    <a:lnTo>
                      <a:pt x="900" y="363"/>
                    </a:lnTo>
                    <a:lnTo>
                      <a:pt x="906" y="362"/>
                    </a:lnTo>
                    <a:lnTo>
                      <a:pt x="914" y="361"/>
                    </a:lnTo>
                    <a:lnTo>
                      <a:pt x="921" y="360"/>
                    </a:lnTo>
                    <a:lnTo>
                      <a:pt x="927" y="358"/>
                    </a:lnTo>
                    <a:lnTo>
                      <a:pt x="934" y="358"/>
                    </a:lnTo>
                    <a:lnTo>
                      <a:pt x="940" y="356"/>
                    </a:lnTo>
                    <a:lnTo>
                      <a:pt x="947" y="356"/>
                    </a:lnTo>
                    <a:lnTo>
                      <a:pt x="953" y="355"/>
                    </a:lnTo>
                    <a:lnTo>
                      <a:pt x="960" y="353"/>
                    </a:lnTo>
                    <a:lnTo>
                      <a:pt x="966" y="353"/>
                    </a:lnTo>
                    <a:lnTo>
                      <a:pt x="972" y="352"/>
                    </a:lnTo>
                    <a:lnTo>
                      <a:pt x="977" y="351"/>
                    </a:lnTo>
                    <a:lnTo>
                      <a:pt x="983" y="351"/>
                    </a:lnTo>
                    <a:lnTo>
                      <a:pt x="988" y="349"/>
                    </a:lnTo>
                    <a:lnTo>
                      <a:pt x="994" y="349"/>
                    </a:lnTo>
                    <a:lnTo>
                      <a:pt x="999" y="348"/>
                    </a:lnTo>
                    <a:lnTo>
                      <a:pt x="1005" y="347"/>
                    </a:lnTo>
                    <a:lnTo>
                      <a:pt x="1010" y="347"/>
                    </a:lnTo>
                    <a:lnTo>
                      <a:pt x="1015" y="347"/>
                    </a:lnTo>
                    <a:lnTo>
                      <a:pt x="1019" y="346"/>
                    </a:lnTo>
                    <a:lnTo>
                      <a:pt x="1024" y="345"/>
                    </a:lnTo>
                    <a:lnTo>
                      <a:pt x="1029" y="345"/>
                    </a:lnTo>
                    <a:lnTo>
                      <a:pt x="1033" y="345"/>
                    </a:lnTo>
                    <a:lnTo>
                      <a:pt x="1038" y="343"/>
                    </a:lnTo>
                    <a:lnTo>
                      <a:pt x="1042" y="343"/>
                    </a:lnTo>
                    <a:lnTo>
                      <a:pt x="1047" y="342"/>
                    </a:lnTo>
                    <a:lnTo>
                      <a:pt x="1051" y="342"/>
                    </a:lnTo>
                    <a:lnTo>
                      <a:pt x="1057" y="341"/>
                    </a:lnTo>
                    <a:lnTo>
                      <a:pt x="1065" y="340"/>
                    </a:lnTo>
                    <a:lnTo>
                      <a:pt x="1071" y="339"/>
                    </a:lnTo>
                    <a:lnTo>
                      <a:pt x="1077" y="338"/>
                    </a:lnTo>
                    <a:lnTo>
                      <a:pt x="1082" y="337"/>
                    </a:lnTo>
                    <a:lnTo>
                      <a:pt x="1088" y="337"/>
                    </a:lnTo>
                    <a:lnTo>
                      <a:pt x="1093" y="336"/>
                    </a:lnTo>
                    <a:lnTo>
                      <a:pt x="1097" y="335"/>
                    </a:lnTo>
                    <a:lnTo>
                      <a:pt x="1100" y="335"/>
                    </a:lnTo>
                    <a:lnTo>
                      <a:pt x="1103" y="335"/>
                    </a:lnTo>
                    <a:lnTo>
                      <a:pt x="1106" y="335"/>
                    </a:lnTo>
                    <a:lnTo>
                      <a:pt x="1108" y="335"/>
                    </a:lnTo>
                    <a:lnTo>
                      <a:pt x="1110" y="335"/>
                    </a:lnTo>
                    <a:lnTo>
                      <a:pt x="1112" y="335"/>
                    </a:lnTo>
                    <a:lnTo>
                      <a:pt x="1117" y="335"/>
                    </a:lnTo>
                    <a:lnTo>
                      <a:pt x="1121" y="335"/>
                    </a:lnTo>
                    <a:lnTo>
                      <a:pt x="1127" y="335"/>
                    </a:lnTo>
                    <a:lnTo>
                      <a:pt x="1134" y="335"/>
                    </a:lnTo>
                    <a:lnTo>
                      <a:pt x="1143" y="335"/>
                    </a:lnTo>
                    <a:lnTo>
                      <a:pt x="1151" y="335"/>
                    </a:lnTo>
                    <a:lnTo>
                      <a:pt x="1161" y="335"/>
                    </a:lnTo>
                    <a:lnTo>
                      <a:pt x="1171" y="335"/>
                    </a:lnTo>
                    <a:lnTo>
                      <a:pt x="1183" y="335"/>
                    </a:lnTo>
                    <a:lnTo>
                      <a:pt x="1195" y="335"/>
                    </a:lnTo>
                    <a:lnTo>
                      <a:pt x="1207" y="336"/>
                    </a:lnTo>
                    <a:lnTo>
                      <a:pt x="1220" y="336"/>
                    </a:lnTo>
                    <a:lnTo>
                      <a:pt x="1235" y="337"/>
                    </a:lnTo>
                    <a:lnTo>
                      <a:pt x="1250" y="337"/>
                    </a:lnTo>
                    <a:lnTo>
                      <a:pt x="1264" y="337"/>
                    </a:lnTo>
                    <a:lnTo>
                      <a:pt x="1281" y="337"/>
                    </a:lnTo>
                    <a:lnTo>
                      <a:pt x="1297" y="337"/>
                    </a:lnTo>
                    <a:lnTo>
                      <a:pt x="1313" y="337"/>
                    </a:lnTo>
                    <a:lnTo>
                      <a:pt x="1331" y="337"/>
                    </a:lnTo>
                    <a:lnTo>
                      <a:pt x="1348" y="337"/>
                    </a:lnTo>
                    <a:lnTo>
                      <a:pt x="1367" y="338"/>
                    </a:lnTo>
                    <a:lnTo>
                      <a:pt x="1385" y="338"/>
                    </a:lnTo>
                    <a:lnTo>
                      <a:pt x="1403" y="338"/>
                    </a:lnTo>
                    <a:lnTo>
                      <a:pt x="1423" y="338"/>
                    </a:lnTo>
                    <a:lnTo>
                      <a:pt x="1442" y="338"/>
                    </a:lnTo>
                    <a:lnTo>
                      <a:pt x="1461" y="338"/>
                    </a:lnTo>
                    <a:lnTo>
                      <a:pt x="1481" y="338"/>
                    </a:lnTo>
                    <a:lnTo>
                      <a:pt x="1500" y="338"/>
                    </a:lnTo>
                    <a:lnTo>
                      <a:pt x="1521" y="338"/>
                    </a:lnTo>
                    <a:lnTo>
                      <a:pt x="1541" y="337"/>
                    </a:lnTo>
                    <a:lnTo>
                      <a:pt x="1560" y="337"/>
                    </a:lnTo>
                    <a:lnTo>
                      <a:pt x="1579" y="336"/>
                    </a:lnTo>
                    <a:lnTo>
                      <a:pt x="1600" y="336"/>
                    </a:lnTo>
                    <a:lnTo>
                      <a:pt x="1618" y="335"/>
                    </a:lnTo>
                    <a:lnTo>
                      <a:pt x="1638" y="335"/>
                    </a:lnTo>
                    <a:lnTo>
                      <a:pt x="1657" y="335"/>
                    </a:lnTo>
                    <a:lnTo>
                      <a:pt x="1677" y="335"/>
                    </a:lnTo>
                    <a:lnTo>
                      <a:pt x="1695" y="333"/>
                    </a:lnTo>
                    <a:lnTo>
                      <a:pt x="1713" y="333"/>
                    </a:lnTo>
                    <a:lnTo>
                      <a:pt x="1731" y="332"/>
                    </a:lnTo>
                    <a:lnTo>
                      <a:pt x="1750" y="331"/>
                    </a:lnTo>
                    <a:lnTo>
                      <a:pt x="1767" y="330"/>
                    </a:lnTo>
                    <a:lnTo>
                      <a:pt x="1785" y="329"/>
                    </a:lnTo>
                    <a:lnTo>
                      <a:pt x="1801" y="328"/>
                    </a:lnTo>
                    <a:lnTo>
                      <a:pt x="1818" y="327"/>
                    </a:lnTo>
                    <a:lnTo>
                      <a:pt x="1833" y="325"/>
                    </a:lnTo>
                    <a:lnTo>
                      <a:pt x="1848" y="324"/>
                    </a:lnTo>
                    <a:lnTo>
                      <a:pt x="1862" y="322"/>
                    </a:lnTo>
                    <a:lnTo>
                      <a:pt x="1877" y="321"/>
                    </a:lnTo>
                    <a:lnTo>
                      <a:pt x="1889" y="319"/>
                    </a:lnTo>
                    <a:lnTo>
                      <a:pt x="1903" y="318"/>
                    </a:lnTo>
                    <a:lnTo>
                      <a:pt x="1914" y="316"/>
                    </a:lnTo>
                    <a:lnTo>
                      <a:pt x="1926" y="313"/>
                    </a:lnTo>
                    <a:lnTo>
                      <a:pt x="1935" y="311"/>
                    </a:lnTo>
                    <a:lnTo>
                      <a:pt x="1945" y="309"/>
                    </a:lnTo>
                    <a:lnTo>
                      <a:pt x="1953" y="307"/>
                    </a:lnTo>
                    <a:lnTo>
                      <a:pt x="1962" y="305"/>
                    </a:lnTo>
                    <a:lnTo>
                      <a:pt x="1968" y="302"/>
                    </a:lnTo>
                    <a:lnTo>
                      <a:pt x="1974" y="299"/>
                    </a:lnTo>
                    <a:lnTo>
                      <a:pt x="1979" y="296"/>
                    </a:lnTo>
                    <a:lnTo>
                      <a:pt x="1982" y="294"/>
                    </a:lnTo>
                    <a:lnTo>
                      <a:pt x="1989" y="288"/>
                    </a:lnTo>
                    <a:lnTo>
                      <a:pt x="1994" y="282"/>
                    </a:lnTo>
                    <a:lnTo>
                      <a:pt x="1998" y="275"/>
                    </a:lnTo>
                    <a:lnTo>
                      <a:pt x="2002" y="267"/>
                    </a:lnTo>
                    <a:lnTo>
                      <a:pt x="2004" y="263"/>
                    </a:lnTo>
                    <a:lnTo>
                      <a:pt x="2006" y="259"/>
                    </a:lnTo>
                    <a:lnTo>
                      <a:pt x="2007" y="255"/>
                    </a:lnTo>
                    <a:lnTo>
                      <a:pt x="2009" y="252"/>
                    </a:lnTo>
                    <a:lnTo>
                      <a:pt x="2010" y="247"/>
                    </a:lnTo>
                    <a:lnTo>
                      <a:pt x="2011" y="244"/>
                    </a:lnTo>
                    <a:lnTo>
                      <a:pt x="2012" y="240"/>
                    </a:lnTo>
                    <a:lnTo>
                      <a:pt x="2014" y="237"/>
                    </a:lnTo>
                    <a:lnTo>
                      <a:pt x="2014" y="231"/>
                    </a:lnTo>
                    <a:lnTo>
                      <a:pt x="2015" y="227"/>
                    </a:lnTo>
                    <a:lnTo>
                      <a:pt x="2015" y="223"/>
                    </a:lnTo>
                    <a:lnTo>
                      <a:pt x="2016" y="219"/>
                    </a:lnTo>
                    <a:lnTo>
                      <a:pt x="2016" y="215"/>
                    </a:lnTo>
                    <a:lnTo>
                      <a:pt x="2016" y="211"/>
                    </a:lnTo>
                    <a:lnTo>
                      <a:pt x="2016" y="207"/>
                    </a:lnTo>
                    <a:lnTo>
                      <a:pt x="2017" y="203"/>
                    </a:lnTo>
                    <a:lnTo>
                      <a:pt x="2016" y="198"/>
                    </a:lnTo>
                    <a:lnTo>
                      <a:pt x="2016" y="194"/>
                    </a:lnTo>
                    <a:lnTo>
                      <a:pt x="2015" y="189"/>
                    </a:lnTo>
                    <a:lnTo>
                      <a:pt x="2015" y="185"/>
                    </a:lnTo>
                    <a:lnTo>
                      <a:pt x="2015" y="181"/>
                    </a:lnTo>
                    <a:lnTo>
                      <a:pt x="2014" y="177"/>
                    </a:lnTo>
                    <a:lnTo>
                      <a:pt x="2013" y="173"/>
                    </a:lnTo>
                    <a:lnTo>
                      <a:pt x="2013" y="168"/>
                    </a:lnTo>
                    <a:lnTo>
                      <a:pt x="2012" y="164"/>
                    </a:lnTo>
                    <a:lnTo>
                      <a:pt x="2011" y="160"/>
                    </a:lnTo>
                    <a:lnTo>
                      <a:pt x="2009" y="156"/>
                    </a:lnTo>
                    <a:lnTo>
                      <a:pt x="2008" y="151"/>
                    </a:lnTo>
                    <a:lnTo>
                      <a:pt x="2006" y="147"/>
                    </a:lnTo>
                    <a:lnTo>
                      <a:pt x="2006" y="143"/>
                    </a:lnTo>
                    <a:lnTo>
                      <a:pt x="2004" y="138"/>
                    </a:lnTo>
                    <a:lnTo>
                      <a:pt x="2003" y="135"/>
                    </a:lnTo>
                    <a:lnTo>
                      <a:pt x="2001" y="131"/>
                    </a:lnTo>
                    <a:lnTo>
                      <a:pt x="1999" y="127"/>
                    </a:lnTo>
                    <a:lnTo>
                      <a:pt x="1997" y="124"/>
                    </a:lnTo>
                    <a:lnTo>
                      <a:pt x="1996" y="120"/>
                    </a:lnTo>
                    <a:lnTo>
                      <a:pt x="1992" y="113"/>
                    </a:lnTo>
                    <a:lnTo>
                      <a:pt x="1988" y="106"/>
                    </a:lnTo>
                    <a:lnTo>
                      <a:pt x="1982" y="100"/>
                    </a:lnTo>
                    <a:lnTo>
                      <a:pt x="1978" y="94"/>
                    </a:lnTo>
                    <a:lnTo>
                      <a:pt x="1972" y="88"/>
                    </a:lnTo>
                    <a:lnTo>
                      <a:pt x="1968" y="83"/>
                    </a:lnTo>
                    <a:lnTo>
                      <a:pt x="1962" y="79"/>
                    </a:lnTo>
                    <a:lnTo>
                      <a:pt x="1957" y="75"/>
                    </a:lnTo>
                    <a:lnTo>
                      <a:pt x="1951" y="70"/>
                    </a:lnTo>
                    <a:lnTo>
                      <a:pt x="1947" y="68"/>
                    </a:lnTo>
                    <a:lnTo>
                      <a:pt x="1943" y="66"/>
                    </a:lnTo>
                    <a:lnTo>
                      <a:pt x="1938" y="65"/>
                    </a:lnTo>
                    <a:lnTo>
                      <a:pt x="1932" y="64"/>
                    </a:lnTo>
                    <a:lnTo>
                      <a:pt x="1926" y="63"/>
                    </a:lnTo>
                    <a:lnTo>
                      <a:pt x="1919" y="62"/>
                    </a:lnTo>
                    <a:lnTo>
                      <a:pt x="1911" y="61"/>
                    </a:lnTo>
                    <a:lnTo>
                      <a:pt x="1903" y="59"/>
                    </a:lnTo>
                    <a:lnTo>
                      <a:pt x="1893" y="59"/>
                    </a:lnTo>
                    <a:lnTo>
                      <a:pt x="1882" y="58"/>
                    </a:lnTo>
                    <a:lnTo>
                      <a:pt x="1871" y="57"/>
                    </a:lnTo>
                    <a:lnTo>
                      <a:pt x="1859" y="56"/>
                    </a:lnTo>
                    <a:lnTo>
                      <a:pt x="1847" y="56"/>
                    </a:lnTo>
                    <a:lnTo>
                      <a:pt x="1834" y="55"/>
                    </a:lnTo>
                    <a:lnTo>
                      <a:pt x="1821" y="55"/>
                    </a:lnTo>
                    <a:lnTo>
                      <a:pt x="1806" y="55"/>
                    </a:lnTo>
                    <a:lnTo>
                      <a:pt x="1792" y="55"/>
                    </a:lnTo>
                    <a:lnTo>
                      <a:pt x="1777" y="54"/>
                    </a:lnTo>
                    <a:lnTo>
                      <a:pt x="1761" y="53"/>
                    </a:lnTo>
                    <a:lnTo>
                      <a:pt x="1745" y="53"/>
                    </a:lnTo>
                    <a:lnTo>
                      <a:pt x="1729" y="53"/>
                    </a:lnTo>
                    <a:lnTo>
                      <a:pt x="1711" y="53"/>
                    </a:lnTo>
                    <a:lnTo>
                      <a:pt x="1695" y="53"/>
                    </a:lnTo>
                    <a:lnTo>
                      <a:pt x="1678" y="53"/>
                    </a:lnTo>
                    <a:lnTo>
                      <a:pt x="1661" y="53"/>
                    </a:lnTo>
                    <a:lnTo>
                      <a:pt x="1643" y="53"/>
                    </a:lnTo>
                    <a:lnTo>
                      <a:pt x="1624" y="53"/>
                    </a:lnTo>
                    <a:lnTo>
                      <a:pt x="1607" y="53"/>
                    </a:lnTo>
                    <a:lnTo>
                      <a:pt x="1589" y="53"/>
                    </a:lnTo>
                    <a:lnTo>
                      <a:pt x="1570" y="53"/>
                    </a:lnTo>
                    <a:lnTo>
                      <a:pt x="1553" y="54"/>
                    </a:lnTo>
                    <a:lnTo>
                      <a:pt x="1534" y="54"/>
                    </a:lnTo>
                    <a:lnTo>
                      <a:pt x="1517" y="55"/>
                    </a:lnTo>
                    <a:lnTo>
                      <a:pt x="1498" y="55"/>
                    </a:lnTo>
                    <a:lnTo>
                      <a:pt x="1479" y="55"/>
                    </a:lnTo>
                    <a:lnTo>
                      <a:pt x="1462" y="55"/>
                    </a:lnTo>
                    <a:lnTo>
                      <a:pt x="1443" y="55"/>
                    </a:lnTo>
                    <a:lnTo>
                      <a:pt x="1426" y="55"/>
                    </a:lnTo>
                    <a:lnTo>
                      <a:pt x="1409" y="56"/>
                    </a:lnTo>
                    <a:lnTo>
                      <a:pt x="1391" y="56"/>
                    </a:lnTo>
                    <a:lnTo>
                      <a:pt x="1375" y="57"/>
                    </a:lnTo>
                    <a:lnTo>
                      <a:pt x="1357" y="57"/>
                    </a:lnTo>
                    <a:lnTo>
                      <a:pt x="1341" y="57"/>
                    </a:lnTo>
                    <a:lnTo>
                      <a:pt x="1325" y="57"/>
                    </a:lnTo>
                    <a:lnTo>
                      <a:pt x="1309" y="58"/>
                    </a:lnTo>
                    <a:lnTo>
                      <a:pt x="1294" y="58"/>
                    </a:lnTo>
                    <a:lnTo>
                      <a:pt x="1280" y="59"/>
                    </a:lnTo>
                    <a:lnTo>
                      <a:pt x="1264" y="59"/>
                    </a:lnTo>
                    <a:lnTo>
                      <a:pt x="1252" y="60"/>
                    </a:lnTo>
                    <a:lnTo>
                      <a:pt x="1239" y="60"/>
                    </a:lnTo>
                    <a:lnTo>
                      <a:pt x="1227" y="60"/>
                    </a:lnTo>
                    <a:lnTo>
                      <a:pt x="1214" y="61"/>
                    </a:lnTo>
                    <a:lnTo>
                      <a:pt x="1203" y="62"/>
                    </a:lnTo>
                    <a:lnTo>
                      <a:pt x="1193" y="62"/>
                    </a:lnTo>
                    <a:lnTo>
                      <a:pt x="1184" y="62"/>
                    </a:lnTo>
                    <a:lnTo>
                      <a:pt x="1174" y="62"/>
                    </a:lnTo>
                    <a:lnTo>
                      <a:pt x="1167" y="63"/>
                    </a:lnTo>
                    <a:lnTo>
                      <a:pt x="1159" y="63"/>
                    </a:lnTo>
                    <a:lnTo>
                      <a:pt x="1153" y="63"/>
                    </a:lnTo>
                    <a:lnTo>
                      <a:pt x="1147" y="63"/>
                    </a:lnTo>
                    <a:lnTo>
                      <a:pt x="1143" y="64"/>
                    </a:lnTo>
                    <a:lnTo>
                      <a:pt x="1137" y="64"/>
                    </a:lnTo>
                    <a:lnTo>
                      <a:pt x="1136" y="64"/>
                    </a:lnTo>
                    <a:lnTo>
                      <a:pt x="1133" y="64"/>
                    </a:lnTo>
                    <a:lnTo>
                      <a:pt x="1132" y="63"/>
                    </a:lnTo>
                    <a:lnTo>
                      <a:pt x="1129" y="62"/>
                    </a:lnTo>
                    <a:lnTo>
                      <a:pt x="1125" y="60"/>
                    </a:lnTo>
                    <a:lnTo>
                      <a:pt x="1120" y="58"/>
                    </a:lnTo>
                    <a:lnTo>
                      <a:pt x="1114" y="56"/>
                    </a:lnTo>
                    <a:lnTo>
                      <a:pt x="1110" y="55"/>
                    </a:lnTo>
                    <a:lnTo>
                      <a:pt x="1107" y="54"/>
                    </a:lnTo>
                    <a:lnTo>
                      <a:pt x="1103" y="53"/>
                    </a:lnTo>
                    <a:lnTo>
                      <a:pt x="1100" y="52"/>
                    </a:lnTo>
                    <a:lnTo>
                      <a:pt x="1095" y="50"/>
                    </a:lnTo>
                    <a:lnTo>
                      <a:pt x="1089" y="49"/>
                    </a:lnTo>
                    <a:lnTo>
                      <a:pt x="1084" y="47"/>
                    </a:lnTo>
                    <a:lnTo>
                      <a:pt x="1079" y="47"/>
                    </a:lnTo>
                    <a:lnTo>
                      <a:pt x="1074" y="45"/>
                    </a:lnTo>
                    <a:lnTo>
                      <a:pt x="1068" y="43"/>
                    </a:lnTo>
                    <a:lnTo>
                      <a:pt x="1062" y="42"/>
                    </a:lnTo>
                    <a:lnTo>
                      <a:pt x="1057" y="41"/>
                    </a:lnTo>
                    <a:lnTo>
                      <a:pt x="1050" y="39"/>
                    </a:lnTo>
                    <a:lnTo>
                      <a:pt x="1042" y="39"/>
                    </a:lnTo>
                    <a:lnTo>
                      <a:pt x="1036" y="37"/>
                    </a:lnTo>
                    <a:lnTo>
                      <a:pt x="1029" y="36"/>
                    </a:lnTo>
                    <a:lnTo>
                      <a:pt x="1021" y="35"/>
                    </a:lnTo>
                    <a:lnTo>
                      <a:pt x="1015" y="34"/>
                    </a:lnTo>
                    <a:lnTo>
                      <a:pt x="1011" y="33"/>
                    </a:lnTo>
                    <a:lnTo>
                      <a:pt x="1007" y="32"/>
                    </a:lnTo>
                    <a:lnTo>
                      <a:pt x="1003" y="32"/>
                    </a:lnTo>
                    <a:lnTo>
                      <a:pt x="999" y="32"/>
                    </a:lnTo>
                    <a:lnTo>
                      <a:pt x="991" y="29"/>
                    </a:lnTo>
                    <a:lnTo>
                      <a:pt x="985" y="29"/>
                    </a:lnTo>
                    <a:lnTo>
                      <a:pt x="978" y="27"/>
                    </a:lnTo>
                    <a:lnTo>
                      <a:pt x="972" y="27"/>
                    </a:lnTo>
                    <a:lnTo>
                      <a:pt x="964" y="25"/>
                    </a:lnTo>
                    <a:lnTo>
                      <a:pt x="958" y="25"/>
                    </a:lnTo>
                    <a:lnTo>
                      <a:pt x="950" y="24"/>
                    </a:lnTo>
                    <a:lnTo>
                      <a:pt x="943" y="24"/>
                    </a:lnTo>
                    <a:lnTo>
                      <a:pt x="935" y="23"/>
                    </a:lnTo>
                    <a:lnTo>
                      <a:pt x="928" y="22"/>
                    </a:lnTo>
                    <a:lnTo>
                      <a:pt x="920" y="21"/>
                    </a:lnTo>
                    <a:lnTo>
                      <a:pt x="913" y="21"/>
                    </a:lnTo>
                    <a:lnTo>
                      <a:pt x="905" y="20"/>
                    </a:lnTo>
                    <a:lnTo>
                      <a:pt x="898" y="19"/>
                    </a:lnTo>
                    <a:lnTo>
                      <a:pt x="890" y="19"/>
                    </a:lnTo>
                    <a:lnTo>
                      <a:pt x="883" y="19"/>
                    </a:lnTo>
                    <a:lnTo>
                      <a:pt x="875" y="17"/>
                    </a:lnTo>
                    <a:lnTo>
                      <a:pt x="868" y="17"/>
                    </a:lnTo>
                    <a:lnTo>
                      <a:pt x="860" y="16"/>
                    </a:lnTo>
                    <a:lnTo>
                      <a:pt x="852" y="16"/>
                    </a:lnTo>
                    <a:lnTo>
                      <a:pt x="844" y="15"/>
                    </a:lnTo>
                    <a:lnTo>
                      <a:pt x="837" y="14"/>
                    </a:lnTo>
                    <a:lnTo>
                      <a:pt x="829" y="13"/>
                    </a:lnTo>
                    <a:lnTo>
                      <a:pt x="822" y="13"/>
                    </a:lnTo>
                    <a:lnTo>
                      <a:pt x="813" y="13"/>
                    </a:lnTo>
                    <a:lnTo>
                      <a:pt x="806" y="12"/>
                    </a:lnTo>
                    <a:lnTo>
                      <a:pt x="799" y="11"/>
                    </a:lnTo>
                    <a:lnTo>
                      <a:pt x="791" y="11"/>
                    </a:lnTo>
                    <a:lnTo>
                      <a:pt x="784" y="11"/>
                    </a:lnTo>
                    <a:lnTo>
                      <a:pt x="776" y="10"/>
                    </a:lnTo>
                    <a:lnTo>
                      <a:pt x="769" y="10"/>
                    </a:lnTo>
                    <a:lnTo>
                      <a:pt x="762" y="10"/>
                    </a:lnTo>
                    <a:lnTo>
                      <a:pt x="754" y="9"/>
                    </a:lnTo>
                    <a:lnTo>
                      <a:pt x="747" y="8"/>
                    </a:lnTo>
                    <a:lnTo>
                      <a:pt x="740" y="8"/>
                    </a:lnTo>
                    <a:lnTo>
                      <a:pt x="733" y="8"/>
                    </a:lnTo>
                    <a:lnTo>
                      <a:pt x="725" y="7"/>
                    </a:lnTo>
                    <a:lnTo>
                      <a:pt x="718" y="6"/>
                    </a:lnTo>
                    <a:lnTo>
                      <a:pt x="712" y="6"/>
                    </a:lnTo>
                    <a:lnTo>
                      <a:pt x="705" y="6"/>
                    </a:lnTo>
                    <a:lnTo>
                      <a:pt x="699" y="5"/>
                    </a:lnTo>
                    <a:lnTo>
                      <a:pt x="692" y="5"/>
                    </a:lnTo>
                    <a:lnTo>
                      <a:pt x="685" y="4"/>
                    </a:lnTo>
                    <a:lnTo>
                      <a:pt x="679" y="4"/>
                    </a:lnTo>
                    <a:lnTo>
                      <a:pt x="672" y="4"/>
                    </a:lnTo>
                    <a:lnTo>
                      <a:pt x="666" y="4"/>
                    </a:lnTo>
                    <a:lnTo>
                      <a:pt x="661" y="4"/>
                    </a:lnTo>
                    <a:lnTo>
                      <a:pt x="655" y="4"/>
                    </a:lnTo>
                    <a:lnTo>
                      <a:pt x="649" y="3"/>
                    </a:lnTo>
                    <a:lnTo>
                      <a:pt x="643" y="3"/>
                    </a:lnTo>
                    <a:lnTo>
                      <a:pt x="637" y="2"/>
                    </a:lnTo>
                    <a:lnTo>
                      <a:pt x="632" y="2"/>
                    </a:lnTo>
                    <a:lnTo>
                      <a:pt x="627" y="2"/>
                    </a:lnTo>
                    <a:lnTo>
                      <a:pt x="622" y="2"/>
                    </a:lnTo>
                    <a:lnTo>
                      <a:pt x="617" y="2"/>
                    </a:lnTo>
                    <a:lnTo>
                      <a:pt x="613" y="2"/>
                    </a:lnTo>
                    <a:lnTo>
                      <a:pt x="608" y="2"/>
                    </a:lnTo>
                    <a:lnTo>
                      <a:pt x="604" y="2"/>
                    </a:lnTo>
                    <a:lnTo>
                      <a:pt x="600" y="2"/>
                    </a:lnTo>
                    <a:lnTo>
                      <a:pt x="595" y="2"/>
                    </a:lnTo>
                    <a:lnTo>
                      <a:pt x="588" y="2"/>
                    </a:lnTo>
                    <a:lnTo>
                      <a:pt x="582" y="2"/>
                    </a:lnTo>
                    <a:close/>
                  </a:path>
                </a:pathLst>
              </a:custGeom>
              <a:solidFill>
                <a:srgbClr val="FFEBCC"/>
              </a:solidFill>
              <a:ln w="9525">
                <a:noFill/>
                <a:round/>
                <a:headEnd/>
                <a:tailEnd/>
              </a:ln>
            </p:spPr>
            <p:txBody>
              <a:bodyPr/>
              <a:lstStyle/>
              <a:p>
                <a:endParaRPr lang="en-US" dirty="0"/>
              </a:p>
            </p:txBody>
          </p:sp>
          <p:sp>
            <p:nvSpPr>
              <p:cNvPr id="122697" name="Freeform 841"/>
              <p:cNvSpPr>
                <a:spLocks/>
              </p:cNvSpPr>
              <p:nvPr/>
            </p:nvSpPr>
            <p:spPr bwMode="auto">
              <a:xfrm>
                <a:off x="3176" y="3207"/>
                <a:ext cx="472" cy="120"/>
              </a:xfrm>
              <a:custGeom>
                <a:avLst/>
                <a:gdLst>
                  <a:gd name="T0" fmla="*/ 473 w 1890"/>
                  <a:gd name="T1" fmla="*/ 12 h 482"/>
                  <a:gd name="T2" fmla="*/ 422 w 1890"/>
                  <a:gd name="T3" fmla="*/ 19 h 482"/>
                  <a:gd name="T4" fmla="*/ 395 w 1890"/>
                  <a:gd name="T5" fmla="*/ 74 h 482"/>
                  <a:gd name="T6" fmla="*/ 393 w 1890"/>
                  <a:gd name="T7" fmla="*/ 105 h 482"/>
                  <a:gd name="T8" fmla="*/ 330 w 1890"/>
                  <a:gd name="T9" fmla="*/ 105 h 482"/>
                  <a:gd name="T10" fmla="*/ 238 w 1890"/>
                  <a:gd name="T11" fmla="*/ 107 h 482"/>
                  <a:gd name="T12" fmla="*/ 140 w 1890"/>
                  <a:gd name="T13" fmla="*/ 109 h 482"/>
                  <a:gd name="T14" fmla="*/ 64 w 1890"/>
                  <a:gd name="T15" fmla="*/ 112 h 482"/>
                  <a:gd name="T16" fmla="*/ 19 w 1890"/>
                  <a:gd name="T17" fmla="*/ 134 h 482"/>
                  <a:gd name="T18" fmla="*/ 3 w 1890"/>
                  <a:gd name="T19" fmla="*/ 196 h 482"/>
                  <a:gd name="T20" fmla="*/ 0 w 1890"/>
                  <a:gd name="T21" fmla="*/ 259 h 482"/>
                  <a:gd name="T22" fmla="*/ 9 w 1890"/>
                  <a:gd name="T23" fmla="*/ 340 h 482"/>
                  <a:gd name="T24" fmla="*/ 25 w 1890"/>
                  <a:gd name="T25" fmla="*/ 420 h 482"/>
                  <a:gd name="T26" fmla="*/ 64 w 1890"/>
                  <a:gd name="T27" fmla="*/ 478 h 482"/>
                  <a:gd name="T28" fmla="*/ 123 w 1890"/>
                  <a:gd name="T29" fmla="*/ 474 h 482"/>
                  <a:gd name="T30" fmla="*/ 174 w 1890"/>
                  <a:gd name="T31" fmla="*/ 456 h 482"/>
                  <a:gd name="T32" fmla="*/ 239 w 1890"/>
                  <a:gd name="T33" fmla="*/ 430 h 482"/>
                  <a:gd name="T34" fmla="*/ 303 w 1890"/>
                  <a:gd name="T35" fmla="*/ 400 h 482"/>
                  <a:gd name="T36" fmla="*/ 357 w 1890"/>
                  <a:gd name="T37" fmla="*/ 374 h 482"/>
                  <a:gd name="T38" fmla="*/ 418 w 1890"/>
                  <a:gd name="T39" fmla="*/ 339 h 482"/>
                  <a:gd name="T40" fmla="*/ 476 w 1890"/>
                  <a:gd name="T41" fmla="*/ 300 h 482"/>
                  <a:gd name="T42" fmla="*/ 521 w 1890"/>
                  <a:gd name="T43" fmla="*/ 319 h 482"/>
                  <a:gd name="T44" fmla="*/ 578 w 1890"/>
                  <a:gd name="T45" fmla="*/ 327 h 482"/>
                  <a:gd name="T46" fmla="*/ 637 w 1890"/>
                  <a:gd name="T47" fmla="*/ 293 h 482"/>
                  <a:gd name="T48" fmla="*/ 663 w 1890"/>
                  <a:gd name="T49" fmla="*/ 253 h 482"/>
                  <a:gd name="T50" fmla="*/ 715 w 1890"/>
                  <a:gd name="T51" fmla="*/ 253 h 482"/>
                  <a:gd name="T52" fmla="*/ 769 w 1890"/>
                  <a:gd name="T53" fmla="*/ 253 h 482"/>
                  <a:gd name="T54" fmla="*/ 826 w 1890"/>
                  <a:gd name="T55" fmla="*/ 252 h 482"/>
                  <a:gd name="T56" fmla="*/ 880 w 1890"/>
                  <a:gd name="T57" fmla="*/ 251 h 482"/>
                  <a:gd name="T58" fmla="*/ 928 w 1890"/>
                  <a:gd name="T59" fmla="*/ 246 h 482"/>
                  <a:gd name="T60" fmla="*/ 988 w 1890"/>
                  <a:gd name="T61" fmla="*/ 237 h 482"/>
                  <a:gd name="T62" fmla="*/ 1052 w 1890"/>
                  <a:gd name="T63" fmla="*/ 223 h 482"/>
                  <a:gd name="T64" fmla="*/ 1098 w 1890"/>
                  <a:gd name="T65" fmla="*/ 221 h 482"/>
                  <a:gd name="T66" fmla="*/ 1206 w 1890"/>
                  <a:gd name="T67" fmla="*/ 220 h 482"/>
                  <a:gd name="T68" fmla="*/ 1346 w 1890"/>
                  <a:gd name="T69" fmla="*/ 218 h 482"/>
                  <a:gd name="T70" fmla="*/ 1485 w 1890"/>
                  <a:gd name="T71" fmla="*/ 217 h 482"/>
                  <a:gd name="T72" fmla="*/ 1589 w 1890"/>
                  <a:gd name="T73" fmla="*/ 215 h 482"/>
                  <a:gd name="T74" fmla="*/ 1648 w 1890"/>
                  <a:gd name="T75" fmla="*/ 213 h 482"/>
                  <a:gd name="T76" fmla="*/ 1711 w 1890"/>
                  <a:gd name="T77" fmla="*/ 209 h 482"/>
                  <a:gd name="T78" fmla="*/ 1773 w 1890"/>
                  <a:gd name="T79" fmla="*/ 207 h 482"/>
                  <a:gd name="T80" fmla="*/ 1826 w 1890"/>
                  <a:gd name="T81" fmla="*/ 203 h 482"/>
                  <a:gd name="T82" fmla="*/ 1879 w 1890"/>
                  <a:gd name="T83" fmla="*/ 189 h 482"/>
                  <a:gd name="T84" fmla="*/ 1879 w 1890"/>
                  <a:gd name="T85" fmla="*/ 129 h 482"/>
                  <a:gd name="T86" fmla="*/ 1840 w 1890"/>
                  <a:gd name="T87" fmla="*/ 90 h 482"/>
                  <a:gd name="T88" fmla="*/ 1777 w 1890"/>
                  <a:gd name="T89" fmla="*/ 87 h 482"/>
                  <a:gd name="T90" fmla="*/ 1690 w 1890"/>
                  <a:gd name="T91" fmla="*/ 85 h 482"/>
                  <a:gd name="T92" fmla="*/ 1590 w 1890"/>
                  <a:gd name="T93" fmla="*/ 85 h 482"/>
                  <a:gd name="T94" fmla="*/ 1497 w 1890"/>
                  <a:gd name="T95" fmla="*/ 85 h 482"/>
                  <a:gd name="T96" fmla="*/ 1431 w 1890"/>
                  <a:gd name="T97" fmla="*/ 85 h 482"/>
                  <a:gd name="T98" fmla="*/ 1365 w 1890"/>
                  <a:gd name="T99" fmla="*/ 85 h 482"/>
                  <a:gd name="T100" fmla="*/ 1275 w 1890"/>
                  <a:gd name="T101" fmla="*/ 84 h 482"/>
                  <a:gd name="T102" fmla="*/ 1181 w 1890"/>
                  <a:gd name="T103" fmla="*/ 83 h 482"/>
                  <a:gd name="T104" fmla="*/ 1102 w 1890"/>
                  <a:gd name="T105" fmla="*/ 82 h 482"/>
                  <a:gd name="T106" fmla="*/ 1055 w 1890"/>
                  <a:gd name="T107" fmla="*/ 81 h 482"/>
                  <a:gd name="T108" fmla="*/ 1001 w 1890"/>
                  <a:gd name="T109" fmla="*/ 71 h 482"/>
                  <a:gd name="T110" fmla="*/ 943 w 1890"/>
                  <a:gd name="T111" fmla="*/ 67 h 482"/>
                  <a:gd name="T112" fmla="*/ 857 w 1890"/>
                  <a:gd name="T113" fmla="*/ 62 h 482"/>
                  <a:gd name="T114" fmla="*/ 760 w 1890"/>
                  <a:gd name="T115" fmla="*/ 57 h 482"/>
                  <a:gd name="T116" fmla="*/ 669 w 1890"/>
                  <a:gd name="T117" fmla="*/ 55 h 482"/>
                  <a:gd name="T118" fmla="*/ 594 w 1890"/>
                  <a:gd name="T119" fmla="*/ 54 h 482"/>
                  <a:gd name="T120" fmla="*/ 538 w 1890"/>
                  <a:gd name="T121" fmla="*/ 54 h 4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90"/>
                  <a:gd name="T184" fmla="*/ 0 h 482"/>
                  <a:gd name="T185" fmla="*/ 1890 w 1890"/>
                  <a:gd name="T186" fmla="*/ 482 h 4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90" h="482">
                    <a:moveTo>
                      <a:pt x="510" y="63"/>
                    </a:moveTo>
                    <a:lnTo>
                      <a:pt x="509" y="61"/>
                    </a:lnTo>
                    <a:lnTo>
                      <a:pt x="508" y="59"/>
                    </a:lnTo>
                    <a:lnTo>
                      <a:pt x="505" y="56"/>
                    </a:lnTo>
                    <a:lnTo>
                      <a:pt x="503" y="53"/>
                    </a:lnTo>
                    <a:lnTo>
                      <a:pt x="499" y="47"/>
                    </a:lnTo>
                    <a:lnTo>
                      <a:pt x="496" y="42"/>
                    </a:lnTo>
                    <a:lnTo>
                      <a:pt x="491" y="36"/>
                    </a:lnTo>
                    <a:lnTo>
                      <a:pt x="487" y="30"/>
                    </a:lnTo>
                    <a:lnTo>
                      <a:pt x="483" y="24"/>
                    </a:lnTo>
                    <a:lnTo>
                      <a:pt x="478" y="18"/>
                    </a:lnTo>
                    <a:lnTo>
                      <a:pt x="473" y="12"/>
                    </a:lnTo>
                    <a:lnTo>
                      <a:pt x="469" y="8"/>
                    </a:lnTo>
                    <a:lnTo>
                      <a:pt x="465" y="4"/>
                    </a:lnTo>
                    <a:lnTo>
                      <a:pt x="461" y="2"/>
                    </a:lnTo>
                    <a:lnTo>
                      <a:pt x="458" y="0"/>
                    </a:lnTo>
                    <a:lnTo>
                      <a:pt x="456" y="0"/>
                    </a:lnTo>
                    <a:lnTo>
                      <a:pt x="452" y="0"/>
                    </a:lnTo>
                    <a:lnTo>
                      <a:pt x="447" y="2"/>
                    </a:lnTo>
                    <a:lnTo>
                      <a:pt x="443" y="4"/>
                    </a:lnTo>
                    <a:lnTo>
                      <a:pt x="439" y="7"/>
                    </a:lnTo>
                    <a:lnTo>
                      <a:pt x="432" y="10"/>
                    </a:lnTo>
                    <a:lnTo>
                      <a:pt x="427" y="14"/>
                    </a:lnTo>
                    <a:lnTo>
                      <a:pt x="422" y="19"/>
                    </a:lnTo>
                    <a:lnTo>
                      <a:pt x="416" y="24"/>
                    </a:lnTo>
                    <a:lnTo>
                      <a:pt x="410" y="28"/>
                    </a:lnTo>
                    <a:lnTo>
                      <a:pt x="405" y="34"/>
                    </a:lnTo>
                    <a:lnTo>
                      <a:pt x="399" y="38"/>
                    </a:lnTo>
                    <a:lnTo>
                      <a:pt x="395" y="43"/>
                    </a:lnTo>
                    <a:lnTo>
                      <a:pt x="391" y="47"/>
                    </a:lnTo>
                    <a:lnTo>
                      <a:pt x="388" y="51"/>
                    </a:lnTo>
                    <a:lnTo>
                      <a:pt x="386" y="55"/>
                    </a:lnTo>
                    <a:lnTo>
                      <a:pt x="386" y="58"/>
                    </a:lnTo>
                    <a:lnTo>
                      <a:pt x="388" y="63"/>
                    </a:lnTo>
                    <a:lnTo>
                      <a:pt x="392" y="69"/>
                    </a:lnTo>
                    <a:lnTo>
                      <a:pt x="395" y="74"/>
                    </a:lnTo>
                    <a:lnTo>
                      <a:pt x="398" y="78"/>
                    </a:lnTo>
                    <a:lnTo>
                      <a:pt x="402" y="81"/>
                    </a:lnTo>
                    <a:lnTo>
                      <a:pt x="407" y="85"/>
                    </a:lnTo>
                    <a:lnTo>
                      <a:pt x="411" y="88"/>
                    </a:lnTo>
                    <a:lnTo>
                      <a:pt x="414" y="91"/>
                    </a:lnTo>
                    <a:lnTo>
                      <a:pt x="418" y="94"/>
                    </a:lnTo>
                    <a:lnTo>
                      <a:pt x="421" y="97"/>
                    </a:lnTo>
                    <a:lnTo>
                      <a:pt x="426" y="101"/>
                    </a:lnTo>
                    <a:lnTo>
                      <a:pt x="428" y="103"/>
                    </a:lnTo>
                    <a:lnTo>
                      <a:pt x="397" y="105"/>
                    </a:lnTo>
                    <a:lnTo>
                      <a:pt x="396" y="105"/>
                    </a:lnTo>
                    <a:lnTo>
                      <a:pt x="393" y="105"/>
                    </a:lnTo>
                    <a:lnTo>
                      <a:pt x="388" y="105"/>
                    </a:lnTo>
                    <a:lnTo>
                      <a:pt x="382" y="105"/>
                    </a:lnTo>
                    <a:lnTo>
                      <a:pt x="378" y="105"/>
                    </a:lnTo>
                    <a:lnTo>
                      <a:pt x="374" y="105"/>
                    </a:lnTo>
                    <a:lnTo>
                      <a:pt x="369" y="105"/>
                    </a:lnTo>
                    <a:lnTo>
                      <a:pt x="365" y="105"/>
                    </a:lnTo>
                    <a:lnTo>
                      <a:pt x="358" y="105"/>
                    </a:lnTo>
                    <a:lnTo>
                      <a:pt x="354" y="105"/>
                    </a:lnTo>
                    <a:lnTo>
                      <a:pt x="348" y="105"/>
                    </a:lnTo>
                    <a:lnTo>
                      <a:pt x="343" y="105"/>
                    </a:lnTo>
                    <a:lnTo>
                      <a:pt x="336" y="105"/>
                    </a:lnTo>
                    <a:lnTo>
                      <a:pt x="330" y="105"/>
                    </a:lnTo>
                    <a:lnTo>
                      <a:pt x="323" y="105"/>
                    </a:lnTo>
                    <a:lnTo>
                      <a:pt x="316" y="105"/>
                    </a:lnTo>
                    <a:lnTo>
                      <a:pt x="308" y="105"/>
                    </a:lnTo>
                    <a:lnTo>
                      <a:pt x="301" y="105"/>
                    </a:lnTo>
                    <a:lnTo>
                      <a:pt x="293" y="105"/>
                    </a:lnTo>
                    <a:lnTo>
                      <a:pt x="286" y="106"/>
                    </a:lnTo>
                    <a:lnTo>
                      <a:pt x="278" y="106"/>
                    </a:lnTo>
                    <a:lnTo>
                      <a:pt x="271" y="106"/>
                    </a:lnTo>
                    <a:lnTo>
                      <a:pt x="262" y="106"/>
                    </a:lnTo>
                    <a:lnTo>
                      <a:pt x="254" y="106"/>
                    </a:lnTo>
                    <a:lnTo>
                      <a:pt x="246" y="106"/>
                    </a:lnTo>
                    <a:lnTo>
                      <a:pt x="238" y="107"/>
                    </a:lnTo>
                    <a:lnTo>
                      <a:pt x="230" y="107"/>
                    </a:lnTo>
                    <a:lnTo>
                      <a:pt x="222" y="108"/>
                    </a:lnTo>
                    <a:lnTo>
                      <a:pt x="213" y="108"/>
                    </a:lnTo>
                    <a:lnTo>
                      <a:pt x="205" y="108"/>
                    </a:lnTo>
                    <a:lnTo>
                      <a:pt x="197" y="108"/>
                    </a:lnTo>
                    <a:lnTo>
                      <a:pt x="189" y="108"/>
                    </a:lnTo>
                    <a:lnTo>
                      <a:pt x="181" y="108"/>
                    </a:lnTo>
                    <a:lnTo>
                      <a:pt x="172" y="108"/>
                    </a:lnTo>
                    <a:lnTo>
                      <a:pt x="164" y="108"/>
                    </a:lnTo>
                    <a:lnTo>
                      <a:pt x="157" y="109"/>
                    </a:lnTo>
                    <a:lnTo>
                      <a:pt x="149" y="109"/>
                    </a:lnTo>
                    <a:lnTo>
                      <a:pt x="140" y="109"/>
                    </a:lnTo>
                    <a:lnTo>
                      <a:pt x="132" y="109"/>
                    </a:lnTo>
                    <a:lnTo>
                      <a:pt x="125" y="110"/>
                    </a:lnTo>
                    <a:lnTo>
                      <a:pt x="118" y="110"/>
                    </a:lnTo>
                    <a:lnTo>
                      <a:pt x="111" y="110"/>
                    </a:lnTo>
                    <a:lnTo>
                      <a:pt x="105" y="110"/>
                    </a:lnTo>
                    <a:lnTo>
                      <a:pt x="99" y="111"/>
                    </a:lnTo>
                    <a:lnTo>
                      <a:pt x="92" y="111"/>
                    </a:lnTo>
                    <a:lnTo>
                      <a:pt x="85" y="111"/>
                    </a:lnTo>
                    <a:lnTo>
                      <a:pt x="79" y="111"/>
                    </a:lnTo>
                    <a:lnTo>
                      <a:pt x="74" y="112"/>
                    </a:lnTo>
                    <a:lnTo>
                      <a:pt x="68" y="112"/>
                    </a:lnTo>
                    <a:lnTo>
                      <a:pt x="64" y="112"/>
                    </a:lnTo>
                    <a:lnTo>
                      <a:pt x="60" y="112"/>
                    </a:lnTo>
                    <a:lnTo>
                      <a:pt x="56" y="114"/>
                    </a:lnTo>
                    <a:lnTo>
                      <a:pt x="52" y="114"/>
                    </a:lnTo>
                    <a:lnTo>
                      <a:pt x="48" y="114"/>
                    </a:lnTo>
                    <a:lnTo>
                      <a:pt x="44" y="114"/>
                    </a:lnTo>
                    <a:lnTo>
                      <a:pt x="42" y="115"/>
                    </a:lnTo>
                    <a:lnTo>
                      <a:pt x="38" y="115"/>
                    </a:lnTo>
                    <a:lnTo>
                      <a:pt x="36" y="117"/>
                    </a:lnTo>
                    <a:lnTo>
                      <a:pt x="30" y="120"/>
                    </a:lnTo>
                    <a:lnTo>
                      <a:pt x="25" y="126"/>
                    </a:lnTo>
                    <a:lnTo>
                      <a:pt x="22" y="129"/>
                    </a:lnTo>
                    <a:lnTo>
                      <a:pt x="19" y="134"/>
                    </a:lnTo>
                    <a:lnTo>
                      <a:pt x="17" y="139"/>
                    </a:lnTo>
                    <a:lnTo>
                      <a:pt x="15" y="145"/>
                    </a:lnTo>
                    <a:lnTo>
                      <a:pt x="12" y="150"/>
                    </a:lnTo>
                    <a:lnTo>
                      <a:pt x="10" y="158"/>
                    </a:lnTo>
                    <a:lnTo>
                      <a:pt x="8" y="164"/>
                    </a:lnTo>
                    <a:lnTo>
                      <a:pt x="7" y="172"/>
                    </a:lnTo>
                    <a:lnTo>
                      <a:pt x="6" y="175"/>
                    </a:lnTo>
                    <a:lnTo>
                      <a:pt x="5" y="179"/>
                    </a:lnTo>
                    <a:lnTo>
                      <a:pt x="5" y="183"/>
                    </a:lnTo>
                    <a:lnTo>
                      <a:pt x="5" y="187"/>
                    </a:lnTo>
                    <a:lnTo>
                      <a:pt x="4" y="191"/>
                    </a:lnTo>
                    <a:lnTo>
                      <a:pt x="3" y="196"/>
                    </a:lnTo>
                    <a:lnTo>
                      <a:pt x="3" y="201"/>
                    </a:lnTo>
                    <a:lnTo>
                      <a:pt x="3" y="206"/>
                    </a:lnTo>
                    <a:lnTo>
                      <a:pt x="3" y="210"/>
                    </a:lnTo>
                    <a:lnTo>
                      <a:pt x="2" y="214"/>
                    </a:lnTo>
                    <a:lnTo>
                      <a:pt x="0" y="219"/>
                    </a:lnTo>
                    <a:lnTo>
                      <a:pt x="0" y="224"/>
                    </a:lnTo>
                    <a:lnTo>
                      <a:pt x="0" y="229"/>
                    </a:lnTo>
                    <a:lnTo>
                      <a:pt x="0" y="235"/>
                    </a:lnTo>
                    <a:lnTo>
                      <a:pt x="0" y="241"/>
                    </a:lnTo>
                    <a:lnTo>
                      <a:pt x="0" y="247"/>
                    </a:lnTo>
                    <a:lnTo>
                      <a:pt x="0" y="253"/>
                    </a:lnTo>
                    <a:lnTo>
                      <a:pt x="0" y="259"/>
                    </a:lnTo>
                    <a:lnTo>
                      <a:pt x="0" y="266"/>
                    </a:lnTo>
                    <a:lnTo>
                      <a:pt x="2" y="272"/>
                    </a:lnTo>
                    <a:lnTo>
                      <a:pt x="2" y="279"/>
                    </a:lnTo>
                    <a:lnTo>
                      <a:pt x="3" y="285"/>
                    </a:lnTo>
                    <a:lnTo>
                      <a:pt x="3" y="292"/>
                    </a:lnTo>
                    <a:lnTo>
                      <a:pt x="4" y="300"/>
                    </a:lnTo>
                    <a:lnTo>
                      <a:pt x="4" y="306"/>
                    </a:lnTo>
                    <a:lnTo>
                      <a:pt x="5" y="312"/>
                    </a:lnTo>
                    <a:lnTo>
                      <a:pt x="5" y="320"/>
                    </a:lnTo>
                    <a:lnTo>
                      <a:pt x="7" y="327"/>
                    </a:lnTo>
                    <a:lnTo>
                      <a:pt x="7" y="334"/>
                    </a:lnTo>
                    <a:lnTo>
                      <a:pt x="9" y="340"/>
                    </a:lnTo>
                    <a:lnTo>
                      <a:pt x="9" y="347"/>
                    </a:lnTo>
                    <a:lnTo>
                      <a:pt x="11" y="355"/>
                    </a:lnTo>
                    <a:lnTo>
                      <a:pt x="11" y="362"/>
                    </a:lnTo>
                    <a:lnTo>
                      <a:pt x="13" y="368"/>
                    </a:lnTo>
                    <a:lnTo>
                      <a:pt x="14" y="375"/>
                    </a:lnTo>
                    <a:lnTo>
                      <a:pt x="16" y="382"/>
                    </a:lnTo>
                    <a:lnTo>
                      <a:pt x="17" y="388"/>
                    </a:lnTo>
                    <a:lnTo>
                      <a:pt x="19" y="395"/>
                    </a:lnTo>
                    <a:lnTo>
                      <a:pt x="21" y="403"/>
                    </a:lnTo>
                    <a:lnTo>
                      <a:pt x="23" y="409"/>
                    </a:lnTo>
                    <a:lnTo>
                      <a:pt x="24" y="415"/>
                    </a:lnTo>
                    <a:lnTo>
                      <a:pt x="25" y="420"/>
                    </a:lnTo>
                    <a:lnTo>
                      <a:pt x="27" y="426"/>
                    </a:lnTo>
                    <a:lnTo>
                      <a:pt x="29" y="431"/>
                    </a:lnTo>
                    <a:lnTo>
                      <a:pt x="31" y="435"/>
                    </a:lnTo>
                    <a:lnTo>
                      <a:pt x="33" y="441"/>
                    </a:lnTo>
                    <a:lnTo>
                      <a:pt x="35" y="445"/>
                    </a:lnTo>
                    <a:lnTo>
                      <a:pt x="37" y="449"/>
                    </a:lnTo>
                    <a:lnTo>
                      <a:pt x="40" y="456"/>
                    </a:lnTo>
                    <a:lnTo>
                      <a:pt x="44" y="462"/>
                    </a:lnTo>
                    <a:lnTo>
                      <a:pt x="50" y="467"/>
                    </a:lnTo>
                    <a:lnTo>
                      <a:pt x="55" y="472"/>
                    </a:lnTo>
                    <a:lnTo>
                      <a:pt x="59" y="474"/>
                    </a:lnTo>
                    <a:lnTo>
                      <a:pt x="64" y="478"/>
                    </a:lnTo>
                    <a:lnTo>
                      <a:pt x="70" y="479"/>
                    </a:lnTo>
                    <a:lnTo>
                      <a:pt x="76" y="481"/>
                    </a:lnTo>
                    <a:lnTo>
                      <a:pt x="81" y="481"/>
                    </a:lnTo>
                    <a:lnTo>
                      <a:pt x="88" y="482"/>
                    </a:lnTo>
                    <a:lnTo>
                      <a:pt x="92" y="482"/>
                    </a:lnTo>
                    <a:lnTo>
                      <a:pt x="95" y="482"/>
                    </a:lnTo>
                    <a:lnTo>
                      <a:pt x="99" y="482"/>
                    </a:lnTo>
                    <a:lnTo>
                      <a:pt x="103" y="482"/>
                    </a:lnTo>
                    <a:lnTo>
                      <a:pt x="106" y="480"/>
                    </a:lnTo>
                    <a:lnTo>
                      <a:pt x="111" y="479"/>
                    </a:lnTo>
                    <a:lnTo>
                      <a:pt x="117" y="476"/>
                    </a:lnTo>
                    <a:lnTo>
                      <a:pt x="123" y="474"/>
                    </a:lnTo>
                    <a:lnTo>
                      <a:pt x="126" y="473"/>
                    </a:lnTo>
                    <a:lnTo>
                      <a:pt x="129" y="472"/>
                    </a:lnTo>
                    <a:lnTo>
                      <a:pt x="133" y="470"/>
                    </a:lnTo>
                    <a:lnTo>
                      <a:pt x="138" y="469"/>
                    </a:lnTo>
                    <a:lnTo>
                      <a:pt x="143" y="468"/>
                    </a:lnTo>
                    <a:lnTo>
                      <a:pt x="147" y="466"/>
                    </a:lnTo>
                    <a:lnTo>
                      <a:pt x="151" y="465"/>
                    </a:lnTo>
                    <a:lnTo>
                      <a:pt x="156" y="464"/>
                    </a:lnTo>
                    <a:lnTo>
                      <a:pt x="160" y="462"/>
                    </a:lnTo>
                    <a:lnTo>
                      <a:pt x="164" y="460"/>
                    </a:lnTo>
                    <a:lnTo>
                      <a:pt x="169" y="458"/>
                    </a:lnTo>
                    <a:lnTo>
                      <a:pt x="174" y="456"/>
                    </a:lnTo>
                    <a:lnTo>
                      <a:pt x="178" y="454"/>
                    </a:lnTo>
                    <a:lnTo>
                      <a:pt x="185" y="451"/>
                    </a:lnTo>
                    <a:lnTo>
                      <a:pt x="189" y="449"/>
                    </a:lnTo>
                    <a:lnTo>
                      <a:pt x="195" y="448"/>
                    </a:lnTo>
                    <a:lnTo>
                      <a:pt x="200" y="445"/>
                    </a:lnTo>
                    <a:lnTo>
                      <a:pt x="206" y="443"/>
                    </a:lnTo>
                    <a:lnTo>
                      <a:pt x="210" y="441"/>
                    </a:lnTo>
                    <a:lnTo>
                      <a:pt x="216" y="439"/>
                    </a:lnTo>
                    <a:lnTo>
                      <a:pt x="221" y="436"/>
                    </a:lnTo>
                    <a:lnTo>
                      <a:pt x="227" y="434"/>
                    </a:lnTo>
                    <a:lnTo>
                      <a:pt x="233" y="432"/>
                    </a:lnTo>
                    <a:lnTo>
                      <a:pt x="239" y="430"/>
                    </a:lnTo>
                    <a:lnTo>
                      <a:pt x="244" y="427"/>
                    </a:lnTo>
                    <a:lnTo>
                      <a:pt x="249" y="424"/>
                    </a:lnTo>
                    <a:lnTo>
                      <a:pt x="254" y="421"/>
                    </a:lnTo>
                    <a:lnTo>
                      <a:pt x="260" y="419"/>
                    </a:lnTo>
                    <a:lnTo>
                      <a:pt x="265" y="417"/>
                    </a:lnTo>
                    <a:lnTo>
                      <a:pt x="272" y="414"/>
                    </a:lnTo>
                    <a:lnTo>
                      <a:pt x="277" y="412"/>
                    </a:lnTo>
                    <a:lnTo>
                      <a:pt x="282" y="410"/>
                    </a:lnTo>
                    <a:lnTo>
                      <a:pt x="287" y="407"/>
                    </a:lnTo>
                    <a:lnTo>
                      <a:pt x="293" y="405"/>
                    </a:lnTo>
                    <a:lnTo>
                      <a:pt x="297" y="402"/>
                    </a:lnTo>
                    <a:lnTo>
                      <a:pt x="303" y="400"/>
                    </a:lnTo>
                    <a:lnTo>
                      <a:pt x="307" y="397"/>
                    </a:lnTo>
                    <a:lnTo>
                      <a:pt x="313" y="394"/>
                    </a:lnTo>
                    <a:lnTo>
                      <a:pt x="319" y="392"/>
                    </a:lnTo>
                    <a:lnTo>
                      <a:pt x="324" y="390"/>
                    </a:lnTo>
                    <a:lnTo>
                      <a:pt x="328" y="387"/>
                    </a:lnTo>
                    <a:lnTo>
                      <a:pt x="332" y="385"/>
                    </a:lnTo>
                    <a:lnTo>
                      <a:pt x="336" y="383"/>
                    </a:lnTo>
                    <a:lnTo>
                      <a:pt x="341" y="381"/>
                    </a:lnTo>
                    <a:lnTo>
                      <a:pt x="345" y="379"/>
                    </a:lnTo>
                    <a:lnTo>
                      <a:pt x="349" y="377"/>
                    </a:lnTo>
                    <a:lnTo>
                      <a:pt x="353" y="375"/>
                    </a:lnTo>
                    <a:lnTo>
                      <a:pt x="357" y="374"/>
                    </a:lnTo>
                    <a:lnTo>
                      <a:pt x="364" y="370"/>
                    </a:lnTo>
                    <a:lnTo>
                      <a:pt x="371" y="367"/>
                    </a:lnTo>
                    <a:lnTo>
                      <a:pt x="376" y="364"/>
                    </a:lnTo>
                    <a:lnTo>
                      <a:pt x="381" y="362"/>
                    </a:lnTo>
                    <a:lnTo>
                      <a:pt x="386" y="359"/>
                    </a:lnTo>
                    <a:lnTo>
                      <a:pt x="390" y="355"/>
                    </a:lnTo>
                    <a:lnTo>
                      <a:pt x="394" y="353"/>
                    </a:lnTo>
                    <a:lnTo>
                      <a:pt x="399" y="350"/>
                    </a:lnTo>
                    <a:lnTo>
                      <a:pt x="403" y="347"/>
                    </a:lnTo>
                    <a:lnTo>
                      <a:pt x="408" y="345"/>
                    </a:lnTo>
                    <a:lnTo>
                      <a:pt x="413" y="341"/>
                    </a:lnTo>
                    <a:lnTo>
                      <a:pt x="418" y="339"/>
                    </a:lnTo>
                    <a:lnTo>
                      <a:pt x="422" y="336"/>
                    </a:lnTo>
                    <a:lnTo>
                      <a:pt x="426" y="333"/>
                    </a:lnTo>
                    <a:lnTo>
                      <a:pt x="430" y="330"/>
                    </a:lnTo>
                    <a:lnTo>
                      <a:pt x="434" y="328"/>
                    </a:lnTo>
                    <a:lnTo>
                      <a:pt x="439" y="325"/>
                    </a:lnTo>
                    <a:lnTo>
                      <a:pt x="443" y="322"/>
                    </a:lnTo>
                    <a:lnTo>
                      <a:pt x="447" y="319"/>
                    </a:lnTo>
                    <a:lnTo>
                      <a:pt x="452" y="317"/>
                    </a:lnTo>
                    <a:lnTo>
                      <a:pt x="458" y="311"/>
                    </a:lnTo>
                    <a:lnTo>
                      <a:pt x="465" y="307"/>
                    </a:lnTo>
                    <a:lnTo>
                      <a:pt x="471" y="302"/>
                    </a:lnTo>
                    <a:lnTo>
                      <a:pt x="476" y="300"/>
                    </a:lnTo>
                    <a:lnTo>
                      <a:pt x="479" y="296"/>
                    </a:lnTo>
                    <a:lnTo>
                      <a:pt x="483" y="294"/>
                    </a:lnTo>
                    <a:lnTo>
                      <a:pt x="485" y="293"/>
                    </a:lnTo>
                    <a:lnTo>
                      <a:pt x="486" y="293"/>
                    </a:lnTo>
                    <a:lnTo>
                      <a:pt x="487" y="294"/>
                    </a:lnTo>
                    <a:lnTo>
                      <a:pt x="493" y="300"/>
                    </a:lnTo>
                    <a:lnTo>
                      <a:pt x="498" y="303"/>
                    </a:lnTo>
                    <a:lnTo>
                      <a:pt x="503" y="307"/>
                    </a:lnTo>
                    <a:lnTo>
                      <a:pt x="509" y="311"/>
                    </a:lnTo>
                    <a:lnTo>
                      <a:pt x="515" y="316"/>
                    </a:lnTo>
                    <a:lnTo>
                      <a:pt x="518" y="317"/>
                    </a:lnTo>
                    <a:lnTo>
                      <a:pt x="521" y="319"/>
                    </a:lnTo>
                    <a:lnTo>
                      <a:pt x="525" y="321"/>
                    </a:lnTo>
                    <a:lnTo>
                      <a:pt x="530" y="323"/>
                    </a:lnTo>
                    <a:lnTo>
                      <a:pt x="534" y="324"/>
                    </a:lnTo>
                    <a:lnTo>
                      <a:pt x="538" y="325"/>
                    </a:lnTo>
                    <a:lnTo>
                      <a:pt x="543" y="326"/>
                    </a:lnTo>
                    <a:lnTo>
                      <a:pt x="549" y="328"/>
                    </a:lnTo>
                    <a:lnTo>
                      <a:pt x="553" y="328"/>
                    </a:lnTo>
                    <a:lnTo>
                      <a:pt x="557" y="328"/>
                    </a:lnTo>
                    <a:lnTo>
                      <a:pt x="562" y="328"/>
                    </a:lnTo>
                    <a:lnTo>
                      <a:pt x="568" y="328"/>
                    </a:lnTo>
                    <a:lnTo>
                      <a:pt x="573" y="328"/>
                    </a:lnTo>
                    <a:lnTo>
                      <a:pt x="578" y="327"/>
                    </a:lnTo>
                    <a:lnTo>
                      <a:pt x="585" y="326"/>
                    </a:lnTo>
                    <a:lnTo>
                      <a:pt x="591" y="325"/>
                    </a:lnTo>
                    <a:lnTo>
                      <a:pt x="596" y="322"/>
                    </a:lnTo>
                    <a:lnTo>
                      <a:pt x="601" y="320"/>
                    </a:lnTo>
                    <a:lnTo>
                      <a:pt x="606" y="317"/>
                    </a:lnTo>
                    <a:lnTo>
                      <a:pt x="610" y="314"/>
                    </a:lnTo>
                    <a:lnTo>
                      <a:pt x="614" y="312"/>
                    </a:lnTo>
                    <a:lnTo>
                      <a:pt x="618" y="309"/>
                    </a:lnTo>
                    <a:lnTo>
                      <a:pt x="621" y="306"/>
                    </a:lnTo>
                    <a:lnTo>
                      <a:pt x="625" y="304"/>
                    </a:lnTo>
                    <a:lnTo>
                      <a:pt x="632" y="298"/>
                    </a:lnTo>
                    <a:lnTo>
                      <a:pt x="637" y="293"/>
                    </a:lnTo>
                    <a:lnTo>
                      <a:pt x="640" y="287"/>
                    </a:lnTo>
                    <a:lnTo>
                      <a:pt x="644" y="281"/>
                    </a:lnTo>
                    <a:lnTo>
                      <a:pt x="646" y="274"/>
                    </a:lnTo>
                    <a:lnTo>
                      <a:pt x="648" y="270"/>
                    </a:lnTo>
                    <a:lnTo>
                      <a:pt x="648" y="265"/>
                    </a:lnTo>
                    <a:lnTo>
                      <a:pt x="650" y="261"/>
                    </a:lnTo>
                    <a:lnTo>
                      <a:pt x="651" y="255"/>
                    </a:lnTo>
                    <a:lnTo>
                      <a:pt x="651" y="253"/>
                    </a:lnTo>
                    <a:lnTo>
                      <a:pt x="653" y="253"/>
                    </a:lnTo>
                    <a:lnTo>
                      <a:pt x="657" y="253"/>
                    </a:lnTo>
                    <a:lnTo>
                      <a:pt x="659" y="253"/>
                    </a:lnTo>
                    <a:lnTo>
                      <a:pt x="663" y="253"/>
                    </a:lnTo>
                    <a:lnTo>
                      <a:pt x="667" y="253"/>
                    </a:lnTo>
                    <a:lnTo>
                      <a:pt x="675" y="253"/>
                    </a:lnTo>
                    <a:lnTo>
                      <a:pt x="680" y="253"/>
                    </a:lnTo>
                    <a:lnTo>
                      <a:pt x="686" y="253"/>
                    </a:lnTo>
                    <a:lnTo>
                      <a:pt x="689" y="253"/>
                    </a:lnTo>
                    <a:lnTo>
                      <a:pt x="692" y="253"/>
                    </a:lnTo>
                    <a:lnTo>
                      <a:pt x="696" y="253"/>
                    </a:lnTo>
                    <a:lnTo>
                      <a:pt x="700" y="253"/>
                    </a:lnTo>
                    <a:lnTo>
                      <a:pt x="703" y="253"/>
                    </a:lnTo>
                    <a:lnTo>
                      <a:pt x="707" y="253"/>
                    </a:lnTo>
                    <a:lnTo>
                      <a:pt x="711" y="253"/>
                    </a:lnTo>
                    <a:lnTo>
                      <a:pt x="715" y="253"/>
                    </a:lnTo>
                    <a:lnTo>
                      <a:pt x="720" y="253"/>
                    </a:lnTo>
                    <a:lnTo>
                      <a:pt x="724" y="253"/>
                    </a:lnTo>
                    <a:lnTo>
                      <a:pt x="728" y="253"/>
                    </a:lnTo>
                    <a:lnTo>
                      <a:pt x="733" y="253"/>
                    </a:lnTo>
                    <a:lnTo>
                      <a:pt x="737" y="253"/>
                    </a:lnTo>
                    <a:lnTo>
                      <a:pt x="741" y="253"/>
                    </a:lnTo>
                    <a:lnTo>
                      <a:pt x="745" y="253"/>
                    </a:lnTo>
                    <a:lnTo>
                      <a:pt x="750" y="253"/>
                    </a:lnTo>
                    <a:lnTo>
                      <a:pt x="754" y="253"/>
                    </a:lnTo>
                    <a:lnTo>
                      <a:pt x="758" y="253"/>
                    </a:lnTo>
                    <a:lnTo>
                      <a:pt x="764" y="253"/>
                    </a:lnTo>
                    <a:lnTo>
                      <a:pt x="769" y="253"/>
                    </a:lnTo>
                    <a:lnTo>
                      <a:pt x="773" y="253"/>
                    </a:lnTo>
                    <a:lnTo>
                      <a:pt x="778" y="253"/>
                    </a:lnTo>
                    <a:lnTo>
                      <a:pt x="782" y="253"/>
                    </a:lnTo>
                    <a:lnTo>
                      <a:pt x="787" y="253"/>
                    </a:lnTo>
                    <a:lnTo>
                      <a:pt x="792" y="253"/>
                    </a:lnTo>
                    <a:lnTo>
                      <a:pt x="797" y="253"/>
                    </a:lnTo>
                    <a:lnTo>
                      <a:pt x="801" y="253"/>
                    </a:lnTo>
                    <a:lnTo>
                      <a:pt x="808" y="253"/>
                    </a:lnTo>
                    <a:lnTo>
                      <a:pt x="812" y="252"/>
                    </a:lnTo>
                    <a:lnTo>
                      <a:pt x="816" y="252"/>
                    </a:lnTo>
                    <a:lnTo>
                      <a:pt x="821" y="252"/>
                    </a:lnTo>
                    <a:lnTo>
                      <a:pt x="826" y="252"/>
                    </a:lnTo>
                    <a:lnTo>
                      <a:pt x="830" y="251"/>
                    </a:lnTo>
                    <a:lnTo>
                      <a:pt x="835" y="251"/>
                    </a:lnTo>
                    <a:lnTo>
                      <a:pt x="839" y="251"/>
                    </a:lnTo>
                    <a:lnTo>
                      <a:pt x="844" y="251"/>
                    </a:lnTo>
                    <a:lnTo>
                      <a:pt x="848" y="251"/>
                    </a:lnTo>
                    <a:lnTo>
                      <a:pt x="854" y="251"/>
                    </a:lnTo>
                    <a:lnTo>
                      <a:pt x="858" y="251"/>
                    </a:lnTo>
                    <a:lnTo>
                      <a:pt x="863" y="251"/>
                    </a:lnTo>
                    <a:lnTo>
                      <a:pt x="867" y="251"/>
                    </a:lnTo>
                    <a:lnTo>
                      <a:pt x="871" y="251"/>
                    </a:lnTo>
                    <a:lnTo>
                      <a:pt x="875" y="251"/>
                    </a:lnTo>
                    <a:lnTo>
                      <a:pt x="880" y="251"/>
                    </a:lnTo>
                    <a:lnTo>
                      <a:pt x="883" y="250"/>
                    </a:lnTo>
                    <a:lnTo>
                      <a:pt x="888" y="249"/>
                    </a:lnTo>
                    <a:lnTo>
                      <a:pt x="892" y="249"/>
                    </a:lnTo>
                    <a:lnTo>
                      <a:pt x="896" y="249"/>
                    </a:lnTo>
                    <a:lnTo>
                      <a:pt x="901" y="249"/>
                    </a:lnTo>
                    <a:lnTo>
                      <a:pt x="905" y="248"/>
                    </a:lnTo>
                    <a:lnTo>
                      <a:pt x="909" y="248"/>
                    </a:lnTo>
                    <a:lnTo>
                      <a:pt x="913" y="248"/>
                    </a:lnTo>
                    <a:lnTo>
                      <a:pt x="916" y="247"/>
                    </a:lnTo>
                    <a:lnTo>
                      <a:pt x="920" y="247"/>
                    </a:lnTo>
                    <a:lnTo>
                      <a:pt x="924" y="246"/>
                    </a:lnTo>
                    <a:lnTo>
                      <a:pt x="928" y="246"/>
                    </a:lnTo>
                    <a:lnTo>
                      <a:pt x="932" y="245"/>
                    </a:lnTo>
                    <a:lnTo>
                      <a:pt x="936" y="245"/>
                    </a:lnTo>
                    <a:lnTo>
                      <a:pt x="940" y="244"/>
                    </a:lnTo>
                    <a:lnTo>
                      <a:pt x="945" y="244"/>
                    </a:lnTo>
                    <a:lnTo>
                      <a:pt x="952" y="243"/>
                    </a:lnTo>
                    <a:lnTo>
                      <a:pt x="959" y="241"/>
                    </a:lnTo>
                    <a:lnTo>
                      <a:pt x="962" y="241"/>
                    </a:lnTo>
                    <a:lnTo>
                      <a:pt x="966" y="240"/>
                    </a:lnTo>
                    <a:lnTo>
                      <a:pt x="970" y="239"/>
                    </a:lnTo>
                    <a:lnTo>
                      <a:pt x="974" y="239"/>
                    </a:lnTo>
                    <a:lnTo>
                      <a:pt x="981" y="238"/>
                    </a:lnTo>
                    <a:lnTo>
                      <a:pt x="988" y="237"/>
                    </a:lnTo>
                    <a:lnTo>
                      <a:pt x="994" y="236"/>
                    </a:lnTo>
                    <a:lnTo>
                      <a:pt x="1001" y="235"/>
                    </a:lnTo>
                    <a:lnTo>
                      <a:pt x="1007" y="232"/>
                    </a:lnTo>
                    <a:lnTo>
                      <a:pt x="1013" y="231"/>
                    </a:lnTo>
                    <a:lnTo>
                      <a:pt x="1017" y="229"/>
                    </a:lnTo>
                    <a:lnTo>
                      <a:pt x="1023" y="229"/>
                    </a:lnTo>
                    <a:lnTo>
                      <a:pt x="1027" y="227"/>
                    </a:lnTo>
                    <a:lnTo>
                      <a:pt x="1033" y="227"/>
                    </a:lnTo>
                    <a:lnTo>
                      <a:pt x="1037" y="225"/>
                    </a:lnTo>
                    <a:lnTo>
                      <a:pt x="1041" y="225"/>
                    </a:lnTo>
                    <a:lnTo>
                      <a:pt x="1047" y="223"/>
                    </a:lnTo>
                    <a:lnTo>
                      <a:pt x="1052" y="223"/>
                    </a:lnTo>
                    <a:lnTo>
                      <a:pt x="1055" y="222"/>
                    </a:lnTo>
                    <a:lnTo>
                      <a:pt x="1056" y="222"/>
                    </a:lnTo>
                    <a:lnTo>
                      <a:pt x="1057" y="221"/>
                    </a:lnTo>
                    <a:lnTo>
                      <a:pt x="1061" y="221"/>
                    </a:lnTo>
                    <a:lnTo>
                      <a:pt x="1063" y="221"/>
                    </a:lnTo>
                    <a:lnTo>
                      <a:pt x="1067" y="221"/>
                    </a:lnTo>
                    <a:lnTo>
                      <a:pt x="1070" y="221"/>
                    </a:lnTo>
                    <a:lnTo>
                      <a:pt x="1075" y="221"/>
                    </a:lnTo>
                    <a:lnTo>
                      <a:pt x="1080" y="221"/>
                    </a:lnTo>
                    <a:lnTo>
                      <a:pt x="1086" y="221"/>
                    </a:lnTo>
                    <a:lnTo>
                      <a:pt x="1092" y="221"/>
                    </a:lnTo>
                    <a:lnTo>
                      <a:pt x="1098" y="221"/>
                    </a:lnTo>
                    <a:lnTo>
                      <a:pt x="1104" y="221"/>
                    </a:lnTo>
                    <a:lnTo>
                      <a:pt x="1112" y="221"/>
                    </a:lnTo>
                    <a:lnTo>
                      <a:pt x="1120" y="221"/>
                    </a:lnTo>
                    <a:lnTo>
                      <a:pt x="1130" y="221"/>
                    </a:lnTo>
                    <a:lnTo>
                      <a:pt x="1138" y="220"/>
                    </a:lnTo>
                    <a:lnTo>
                      <a:pt x="1146" y="220"/>
                    </a:lnTo>
                    <a:lnTo>
                      <a:pt x="1155" y="220"/>
                    </a:lnTo>
                    <a:lnTo>
                      <a:pt x="1166" y="220"/>
                    </a:lnTo>
                    <a:lnTo>
                      <a:pt x="1175" y="220"/>
                    </a:lnTo>
                    <a:lnTo>
                      <a:pt x="1185" y="220"/>
                    </a:lnTo>
                    <a:lnTo>
                      <a:pt x="1195" y="220"/>
                    </a:lnTo>
                    <a:lnTo>
                      <a:pt x="1206" y="220"/>
                    </a:lnTo>
                    <a:lnTo>
                      <a:pt x="1217" y="219"/>
                    </a:lnTo>
                    <a:lnTo>
                      <a:pt x="1228" y="219"/>
                    </a:lnTo>
                    <a:lnTo>
                      <a:pt x="1239" y="219"/>
                    </a:lnTo>
                    <a:lnTo>
                      <a:pt x="1251" y="219"/>
                    </a:lnTo>
                    <a:lnTo>
                      <a:pt x="1263" y="219"/>
                    </a:lnTo>
                    <a:lnTo>
                      <a:pt x="1274" y="219"/>
                    </a:lnTo>
                    <a:lnTo>
                      <a:pt x="1286" y="219"/>
                    </a:lnTo>
                    <a:lnTo>
                      <a:pt x="1298" y="219"/>
                    </a:lnTo>
                    <a:lnTo>
                      <a:pt x="1310" y="219"/>
                    </a:lnTo>
                    <a:lnTo>
                      <a:pt x="1322" y="219"/>
                    </a:lnTo>
                    <a:lnTo>
                      <a:pt x="1333" y="218"/>
                    </a:lnTo>
                    <a:lnTo>
                      <a:pt x="1346" y="218"/>
                    </a:lnTo>
                    <a:lnTo>
                      <a:pt x="1358" y="217"/>
                    </a:lnTo>
                    <a:lnTo>
                      <a:pt x="1370" y="217"/>
                    </a:lnTo>
                    <a:lnTo>
                      <a:pt x="1381" y="217"/>
                    </a:lnTo>
                    <a:lnTo>
                      <a:pt x="1395" y="217"/>
                    </a:lnTo>
                    <a:lnTo>
                      <a:pt x="1405" y="217"/>
                    </a:lnTo>
                    <a:lnTo>
                      <a:pt x="1417" y="217"/>
                    </a:lnTo>
                    <a:lnTo>
                      <a:pt x="1428" y="217"/>
                    </a:lnTo>
                    <a:lnTo>
                      <a:pt x="1441" y="217"/>
                    </a:lnTo>
                    <a:lnTo>
                      <a:pt x="1452" y="217"/>
                    </a:lnTo>
                    <a:lnTo>
                      <a:pt x="1462" y="217"/>
                    </a:lnTo>
                    <a:lnTo>
                      <a:pt x="1473" y="217"/>
                    </a:lnTo>
                    <a:lnTo>
                      <a:pt x="1485" y="217"/>
                    </a:lnTo>
                    <a:lnTo>
                      <a:pt x="1494" y="216"/>
                    </a:lnTo>
                    <a:lnTo>
                      <a:pt x="1504" y="216"/>
                    </a:lnTo>
                    <a:lnTo>
                      <a:pt x="1514" y="216"/>
                    </a:lnTo>
                    <a:lnTo>
                      <a:pt x="1525" y="216"/>
                    </a:lnTo>
                    <a:lnTo>
                      <a:pt x="1534" y="215"/>
                    </a:lnTo>
                    <a:lnTo>
                      <a:pt x="1543" y="215"/>
                    </a:lnTo>
                    <a:lnTo>
                      <a:pt x="1551" y="215"/>
                    </a:lnTo>
                    <a:lnTo>
                      <a:pt x="1560" y="215"/>
                    </a:lnTo>
                    <a:lnTo>
                      <a:pt x="1567" y="215"/>
                    </a:lnTo>
                    <a:lnTo>
                      <a:pt x="1575" y="215"/>
                    </a:lnTo>
                    <a:lnTo>
                      <a:pt x="1582" y="215"/>
                    </a:lnTo>
                    <a:lnTo>
                      <a:pt x="1589" y="215"/>
                    </a:lnTo>
                    <a:lnTo>
                      <a:pt x="1595" y="215"/>
                    </a:lnTo>
                    <a:lnTo>
                      <a:pt x="1601" y="215"/>
                    </a:lnTo>
                    <a:lnTo>
                      <a:pt x="1606" y="215"/>
                    </a:lnTo>
                    <a:lnTo>
                      <a:pt x="1611" y="215"/>
                    </a:lnTo>
                    <a:lnTo>
                      <a:pt x="1616" y="214"/>
                    </a:lnTo>
                    <a:lnTo>
                      <a:pt x="1620" y="214"/>
                    </a:lnTo>
                    <a:lnTo>
                      <a:pt x="1624" y="213"/>
                    </a:lnTo>
                    <a:lnTo>
                      <a:pt x="1629" y="213"/>
                    </a:lnTo>
                    <a:lnTo>
                      <a:pt x="1633" y="213"/>
                    </a:lnTo>
                    <a:lnTo>
                      <a:pt x="1638" y="213"/>
                    </a:lnTo>
                    <a:lnTo>
                      <a:pt x="1643" y="213"/>
                    </a:lnTo>
                    <a:lnTo>
                      <a:pt x="1648" y="213"/>
                    </a:lnTo>
                    <a:lnTo>
                      <a:pt x="1652" y="212"/>
                    </a:lnTo>
                    <a:lnTo>
                      <a:pt x="1659" y="212"/>
                    </a:lnTo>
                    <a:lnTo>
                      <a:pt x="1664" y="211"/>
                    </a:lnTo>
                    <a:lnTo>
                      <a:pt x="1669" y="211"/>
                    </a:lnTo>
                    <a:lnTo>
                      <a:pt x="1674" y="210"/>
                    </a:lnTo>
                    <a:lnTo>
                      <a:pt x="1679" y="210"/>
                    </a:lnTo>
                    <a:lnTo>
                      <a:pt x="1684" y="210"/>
                    </a:lnTo>
                    <a:lnTo>
                      <a:pt x="1690" y="210"/>
                    </a:lnTo>
                    <a:lnTo>
                      <a:pt x="1695" y="210"/>
                    </a:lnTo>
                    <a:lnTo>
                      <a:pt x="1700" y="210"/>
                    </a:lnTo>
                    <a:lnTo>
                      <a:pt x="1706" y="209"/>
                    </a:lnTo>
                    <a:lnTo>
                      <a:pt x="1711" y="209"/>
                    </a:lnTo>
                    <a:lnTo>
                      <a:pt x="1716" y="208"/>
                    </a:lnTo>
                    <a:lnTo>
                      <a:pt x="1721" y="208"/>
                    </a:lnTo>
                    <a:lnTo>
                      <a:pt x="1727" y="208"/>
                    </a:lnTo>
                    <a:lnTo>
                      <a:pt x="1732" y="208"/>
                    </a:lnTo>
                    <a:lnTo>
                      <a:pt x="1737" y="208"/>
                    </a:lnTo>
                    <a:lnTo>
                      <a:pt x="1742" y="208"/>
                    </a:lnTo>
                    <a:lnTo>
                      <a:pt x="1747" y="208"/>
                    </a:lnTo>
                    <a:lnTo>
                      <a:pt x="1753" y="208"/>
                    </a:lnTo>
                    <a:lnTo>
                      <a:pt x="1758" y="207"/>
                    </a:lnTo>
                    <a:lnTo>
                      <a:pt x="1763" y="207"/>
                    </a:lnTo>
                    <a:lnTo>
                      <a:pt x="1768" y="207"/>
                    </a:lnTo>
                    <a:lnTo>
                      <a:pt x="1773" y="207"/>
                    </a:lnTo>
                    <a:lnTo>
                      <a:pt x="1778" y="206"/>
                    </a:lnTo>
                    <a:lnTo>
                      <a:pt x="1782" y="206"/>
                    </a:lnTo>
                    <a:lnTo>
                      <a:pt x="1787" y="206"/>
                    </a:lnTo>
                    <a:lnTo>
                      <a:pt x="1793" y="206"/>
                    </a:lnTo>
                    <a:lnTo>
                      <a:pt x="1797" y="205"/>
                    </a:lnTo>
                    <a:lnTo>
                      <a:pt x="1801" y="204"/>
                    </a:lnTo>
                    <a:lnTo>
                      <a:pt x="1806" y="204"/>
                    </a:lnTo>
                    <a:lnTo>
                      <a:pt x="1810" y="204"/>
                    </a:lnTo>
                    <a:lnTo>
                      <a:pt x="1814" y="204"/>
                    </a:lnTo>
                    <a:lnTo>
                      <a:pt x="1818" y="204"/>
                    </a:lnTo>
                    <a:lnTo>
                      <a:pt x="1822" y="203"/>
                    </a:lnTo>
                    <a:lnTo>
                      <a:pt x="1826" y="203"/>
                    </a:lnTo>
                    <a:lnTo>
                      <a:pt x="1833" y="202"/>
                    </a:lnTo>
                    <a:lnTo>
                      <a:pt x="1842" y="202"/>
                    </a:lnTo>
                    <a:lnTo>
                      <a:pt x="1847" y="202"/>
                    </a:lnTo>
                    <a:lnTo>
                      <a:pt x="1853" y="201"/>
                    </a:lnTo>
                    <a:lnTo>
                      <a:pt x="1858" y="200"/>
                    </a:lnTo>
                    <a:lnTo>
                      <a:pt x="1862" y="200"/>
                    </a:lnTo>
                    <a:lnTo>
                      <a:pt x="1866" y="200"/>
                    </a:lnTo>
                    <a:lnTo>
                      <a:pt x="1869" y="199"/>
                    </a:lnTo>
                    <a:lnTo>
                      <a:pt x="1871" y="198"/>
                    </a:lnTo>
                    <a:lnTo>
                      <a:pt x="1873" y="198"/>
                    </a:lnTo>
                    <a:lnTo>
                      <a:pt x="1875" y="195"/>
                    </a:lnTo>
                    <a:lnTo>
                      <a:pt x="1879" y="189"/>
                    </a:lnTo>
                    <a:lnTo>
                      <a:pt x="1881" y="183"/>
                    </a:lnTo>
                    <a:lnTo>
                      <a:pt x="1886" y="176"/>
                    </a:lnTo>
                    <a:lnTo>
                      <a:pt x="1886" y="172"/>
                    </a:lnTo>
                    <a:lnTo>
                      <a:pt x="1887" y="168"/>
                    </a:lnTo>
                    <a:lnTo>
                      <a:pt x="1888" y="164"/>
                    </a:lnTo>
                    <a:lnTo>
                      <a:pt x="1889" y="161"/>
                    </a:lnTo>
                    <a:lnTo>
                      <a:pt x="1890" y="152"/>
                    </a:lnTo>
                    <a:lnTo>
                      <a:pt x="1890" y="146"/>
                    </a:lnTo>
                    <a:lnTo>
                      <a:pt x="1887" y="140"/>
                    </a:lnTo>
                    <a:lnTo>
                      <a:pt x="1885" y="136"/>
                    </a:lnTo>
                    <a:lnTo>
                      <a:pt x="1881" y="132"/>
                    </a:lnTo>
                    <a:lnTo>
                      <a:pt x="1879" y="129"/>
                    </a:lnTo>
                    <a:lnTo>
                      <a:pt x="1873" y="126"/>
                    </a:lnTo>
                    <a:lnTo>
                      <a:pt x="1872" y="125"/>
                    </a:lnTo>
                    <a:lnTo>
                      <a:pt x="1871" y="123"/>
                    </a:lnTo>
                    <a:lnTo>
                      <a:pt x="1870" y="120"/>
                    </a:lnTo>
                    <a:lnTo>
                      <a:pt x="1867" y="115"/>
                    </a:lnTo>
                    <a:lnTo>
                      <a:pt x="1864" y="108"/>
                    </a:lnTo>
                    <a:lnTo>
                      <a:pt x="1859" y="102"/>
                    </a:lnTo>
                    <a:lnTo>
                      <a:pt x="1854" y="97"/>
                    </a:lnTo>
                    <a:lnTo>
                      <a:pt x="1850" y="94"/>
                    </a:lnTo>
                    <a:lnTo>
                      <a:pt x="1847" y="92"/>
                    </a:lnTo>
                    <a:lnTo>
                      <a:pt x="1843" y="90"/>
                    </a:lnTo>
                    <a:lnTo>
                      <a:pt x="1840" y="90"/>
                    </a:lnTo>
                    <a:lnTo>
                      <a:pt x="1835" y="89"/>
                    </a:lnTo>
                    <a:lnTo>
                      <a:pt x="1830" y="89"/>
                    </a:lnTo>
                    <a:lnTo>
                      <a:pt x="1824" y="88"/>
                    </a:lnTo>
                    <a:lnTo>
                      <a:pt x="1818" y="88"/>
                    </a:lnTo>
                    <a:lnTo>
                      <a:pt x="1813" y="87"/>
                    </a:lnTo>
                    <a:lnTo>
                      <a:pt x="1809" y="87"/>
                    </a:lnTo>
                    <a:lnTo>
                      <a:pt x="1804" y="87"/>
                    </a:lnTo>
                    <a:lnTo>
                      <a:pt x="1799" y="87"/>
                    </a:lnTo>
                    <a:lnTo>
                      <a:pt x="1794" y="87"/>
                    </a:lnTo>
                    <a:lnTo>
                      <a:pt x="1788" y="87"/>
                    </a:lnTo>
                    <a:lnTo>
                      <a:pt x="1782" y="87"/>
                    </a:lnTo>
                    <a:lnTo>
                      <a:pt x="1777" y="87"/>
                    </a:lnTo>
                    <a:lnTo>
                      <a:pt x="1770" y="86"/>
                    </a:lnTo>
                    <a:lnTo>
                      <a:pt x="1764" y="86"/>
                    </a:lnTo>
                    <a:lnTo>
                      <a:pt x="1757" y="86"/>
                    </a:lnTo>
                    <a:lnTo>
                      <a:pt x="1751" y="86"/>
                    </a:lnTo>
                    <a:lnTo>
                      <a:pt x="1742" y="85"/>
                    </a:lnTo>
                    <a:lnTo>
                      <a:pt x="1735" y="85"/>
                    </a:lnTo>
                    <a:lnTo>
                      <a:pt x="1728" y="85"/>
                    </a:lnTo>
                    <a:lnTo>
                      <a:pt x="1721" y="85"/>
                    </a:lnTo>
                    <a:lnTo>
                      <a:pt x="1713" y="85"/>
                    </a:lnTo>
                    <a:lnTo>
                      <a:pt x="1706" y="85"/>
                    </a:lnTo>
                    <a:lnTo>
                      <a:pt x="1697" y="85"/>
                    </a:lnTo>
                    <a:lnTo>
                      <a:pt x="1690" y="85"/>
                    </a:lnTo>
                    <a:lnTo>
                      <a:pt x="1682" y="85"/>
                    </a:lnTo>
                    <a:lnTo>
                      <a:pt x="1674" y="85"/>
                    </a:lnTo>
                    <a:lnTo>
                      <a:pt x="1666" y="85"/>
                    </a:lnTo>
                    <a:lnTo>
                      <a:pt x="1657" y="85"/>
                    </a:lnTo>
                    <a:lnTo>
                      <a:pt x="1648" y="85"/>
                    </a:lnTo>
                    <a:lnTo>
                      <a:pt x="1640" y="85"/>
                    </a:lnTo>
                    <a:lnTo>
                      <a:pt x="1632" y="85"/>
                    </a:lnTo>
                    <a:lnTo>
                      <a:pt x="1623" y="85"/>
                    </a:lnTo>
                    <a:lnTo>
                      <a:pt x="1615" y="85"/>
                    </a:lnTo>
                    <a:lnTo>
                      <a:pt x="1606" y="85"/>
                    </a:lnTo>
                    <a:lnTo>
                      <a:pt x="1598" y="85"/>
                    </a:lnTo>
                    <a:lnTo>
                      <a:pt x="1590" y="85"/>
                    </a:lnTo>
                    <a:lnTo>
                      <a:pt x="1582" y="85"/>
                    </a:lnTo>
                    <a:lnTo>
                      <a:pt x="1574" y="85"/>
                    </a:lnTo>
                    <a:lnTo>
                      <a:pt x="1565" y="85"/>
                    </a:lnTo>
                    <a:lnTo>
                      <a:pt x="1557" y="85"/>
                    </a:lnTo>
                    <a:lnTo>
                      <a:pt x="1549" y="85"/>
                    </a:lnTo>
                    <a:lnTo>
                      <a:pt x="1541" y="85"/>
                    </a:lnTo>
                    <a:lnTo>
                      <a:pt x="1534" y="85"/>
                    </a:lnTo>
                    <a:lnTo>
                      <a:pt x="1527" y="85"/>
                    </a:lnTo>
                    <a:lnTo>
                      <a:pt x="1518" y="85"/>
                    </a:lnTo>
                    <a:lnTo>
                      <a:pt x="1511" y="85"/>
                    </a:lnTo>
                    <a:lnTo>
                      <a:pt x="1503" y="85"/>
                    </a:lnTo>
                    <a:lnTo>
                      <a:pt x="1497" y="85"/>
                    </a:lnTo>
                    <a:lnTo>
                      <a:pt x="1490" y="85"/>
                    </a:lnTo>
                    <a:lnTo>
                      <a:pt x="1484" y="85"/>
                    </a:lnTo>
                    <a:lnTo>
                      <a:pt x="1476" y="85"/>
                    </a:lnTo>
                    <a:lnTo>
                      <a:pt x="1471" y="85"/>
                    </a:lnTo>
                    <a:lnTo>
                      <a:pt x="1465" y="85"/>
                    </a:lnTo>
                    <a:lnTo>
                      <a:pt x="1459" y="85"/>
                    </a:lnTo>
                    <a:lnTo>
                      <a:pt x="1454" y="85"/>
                    </a:lnTo>
                    <a:lnTo>
                      <a:pt x="1449" y="85"/>
                    </a:lnTo>
                    <a:lnTo>
                      <a:pt x="1444" y="85"/>
                    </a:lnTo>
                    <a:lnTo>
                      <a:pt x="1439" y="85"/>
                    </a:lnTo>
                    <a:lnTo>
                      <a:pt x="1435" y="85"/>
                    </a:lnTo>
                    <a:lnTo>
                      <a:pt x="1431" y="85"/>
                    </a:lnTo>
                    <a:lnTo>
                      <a:pt x="1426" y="85"/>
                    </a:lnTo>
                    <a:lnTo>
                      <a:pt x="1422" y="85"/>
                    </a:lnTo>
                    <a:lnTo>
                      <a:pt x="1418" y="85"/>
                    </a:lnTo>
                    <a:lnTo>
                      <a:pt x="1413" y="85"/>
                    </a:lnTo>
                    <a:lnTo>
                      <a:pt x="1407" y="85"/>
                    </a:lnTo>
                    <a:lnTo>
                      <a:pt x="1402" y="85"/>
                    </a:lnTo>
                    <a:lnTo>
                      <a:pt x="1397" y="85"/>
                    </a:lnTo>
                    <a:lnTo>
                      <a:pt x="1391" y="85"/>
                    </a:lnTo>
                    <a:lnTo>
                      <a:pt x="1383" y="85"/>
                    </a:lnTo>
                    <a:lnTo>
                      <a:pt x="1377" y="85"/>
                    </a:lnTo>
                    <a:lnTo>
                      <a:pt x="1371" y="85"/>
                    </a:lnTo>
                    <a:lnTo>
                      <a:pt x="1365" y="85"/>
                    </a:lnTo>
                    <a:lnTo>
                      <a:pt x="1358" y="85"/>
                    </a:lnTo>
                    <a:lnTo>
                      <a:pt x="1351" y="85"/>
                    </a:lnTo>
                    <a:lnTo>
                      <a:pt x="1343" y="85"/>
                    </a:lnTo>
                    <a:lnTo>
                      <a:pt x="1337" y="85"/>
                    </a:lnTo>
                    <a:lnTo>
                      <a:pt x="1329" y="84"/>
                    </a:lnTo>
                    <a:lnTo>
                      <a:pt x="1321" y="84"/>
                    </a:lnTo>
                    <a:lnTo>
                      <a:pt x="1314" y="84"/>
                    </a:lnTo>
                    <a:lnTo>
                      <a:pt x="1306" y="84"/>
                    </a:lnTo>
                    <a:lnTo>
                      <a:pt x="1297" y="84"/>
                    </a:lnTo>
                    <a:lnTo>
                      <a:pt x="1290" y="84"/>
                    </a:lnTo>
                    <a:lnTo>
                      <a:pt x="1282" y="84"/>
                    </a:lnTo>
                    <a:lnTo>
                      <a:pt x="1275" y="84"/>
                    </a:lnTo>
                    <a:lnTo>
                      <a:pt x="1267" y="83"/>
                    </a:lnTo>
                    <a:lnTo>
                      <a:pt x="1259" y="83"/>
                    </a:lnTo>
                    <a:lnTo>
                      <a:pt x="1250" y="83"/>
                    </a:lnTo>
                    <a:lnTo>
                      <a:pt x="1243" y="83"/>
                    </a:lnTo>
                    <a:lnTo>
                      <a:pt x="1235" y="83"/>
                    </a:lnTo>
                    <a:lnTo>
                      <a:pt x="1227" y="83"/>
                    </a:lnTo>
                    <a:lnTo>
                      <a:pt x="1220" y="83"/>
                    </a:lnTo>
                    <a:lnTo>
                      <a:pt x="1213" y="83"/>
                    </a:lnTo>
                    <a:lnTo>
                      <a:pt x="1203" y="83"/>
                    </a:lnTo>
                    <a:lnTo>
                      <a:pt x="1195" y="83"/>
                    </a:lnTo>
                    <a:lnTo>
                      <a:pt x="1188" y="83"/>
                    </a:lnTo>
                    <a:lnTo>
                      <a:pt x="1181" y="83"/>
                    </a:lnTo>
                    <a:lnTo>
                      <a:pt x="1173" y="83"/>
                    </a:lnTo>
                    <a:lnTo>
                      <a:pt x="1166" y="83"/>
                    </a:lnTo>
                    <a:lnTo>
                      <a:pt x="1158" y="83"/>
                    </a:lnTo>
                    <a:lnTo>
                      <a:pt x="1152" y="83"/>
                    </a:lnTo>
                    <a:lnTo>
                      <a:pt x="1144" y="82"/>
                    </a:lnTo>
                    <a:lnTo>
                      <a:pt x="1138" y="82"/>
                    </a:lnTo>
                    <a:lnTo>
                      <a:pt x="1132" y="82"/>
                    </a:lnTo>
                    <a:lnTo>
                      <a:pt x="1126" y="82"/>
                    </a:lnTo>
                    <a:lnTo>
                      <a:pt x="1118" y="82"/>
                    </a:lnTo>
                    <a:lnTo>
                      <a:pt x="1112" y="82"/>
                    </a:lnTo>
                    <a:lnTo>
                      <a:pt x="1107" y="82"/>
                    </a:lnTo>
                    <a:lnTo>
                      <a:pt x="1102" y="82"/>
                    </a:lnTo>
                    <a:lnTo>
                      <a:pt x="1096" y="82"/>
                    </a:lnTo>
                    <a:lnTo>
                      <a:pt x="1092" y="82"/>
                    </a:lnTo>
                    <a:lnTo>
                      <a:pt x="1087" y="82"/>
                    </a:lnTo>
                    <a:lnTo>
                      <a:pt x="1083" y="82"/>
                    </a:lnTo>
                    <a:lnTo>
                      <a:pt x="1079" y="82"/>
                    </a:lnTo>
                    <a:lnTo>
                      <a:pt x="1074" y="82"/>
                    </a:lnTo>
                    <a:lnTo>
                      <a:pt x="1070" y="82"/>
                    </a:lnTo>
                    <a:lnTo>
                      <a:pt x="1068" y="82"/>
                    </a:lnTo>
                    <a:lnTo>
                      <a:pt x="1062" y="82"/>
                    </a:lnTo>
                    <a:lnTo>
                      <a:pt x="1059" y="82"/>
                    </a:lnTo>
                    <a:lnTo>
                      <a:pt x="1056" y="82"/>
                    </a:lnTo>
                    <a:lnTo>
                      <a:pt x="1055" y="81"/>
                    </a:lnTo>
                    <a:lnTo>
                      <a:pt x="1054" y="81"/>
                    </a:lnTo>
                    <a:lnTo>
                      <a:pt x="1051" y="79"/>
                    </a:lnTo>
                    <a:lnTo>
                      <a:pt x="1048" y="78"/>
                    </a:lnTo>
                    <a:lnTo>
                      <a:pt x="1044" y="78"/>
                    </a:lnTo>
                    <a:lnTo>
                      <a:pt x="1038" y="77"/>
                    </a:lnTo>
                    <a:lnTo>
                      <a:pt x="1033" y="76"/>
                    </a:lnTo>
                    <a:lnTo>
                      <a:pt x="1028" y="76"/>
                    </a:lnTo>
                    <a:lnTo>
                      <a:pt x="1023" y="74"/>
                    </a:lnTo>
                    <a:lnTo>
                      <a:pt x="1018" y="74"/>
                    </a:lnTo>
                    <a:lnTo>
                      <a:pt x="1011" y="73"/>
                    </a:lnTo>
                    <a:lnTo>
                      <a:pt x="1005" y="73"/>
                    </a:lnTo>
                    <a:lnTo>
                      <a:pt x="1001" y="71"/>
                    </a:lnTo>
                    <a:lnTo>
                      <a:pt x="998" y="71"/>
                    </a:lnTo>
                    <a:lnTo>
                      <a:pt x="994" y="71"/>
                    </a:lnTo>
                    <a:lnTo>
                      <a:pt x="990" y="71"/>
                    </a:lnTo>
                    <a:lnTo>
                      <a:pt x="985" y="70"/>
                    </a:lnTo>
                    <a:lnTo>
                      <a:pt x="980" y="69"/>
                    </a:lnTo>
                    <a:lnTo>
                      <a:pt x="975" y="69"/>
                    </a:lnTo>
                    <a:lnTo>
                      <a:pt x="971" y="69"/>
                    </a:lnTo>
                    <a:lnTo>
                      <a:pt x="965" y="68"/>
                    </a:lnTo>
                    <a:lnTo>
                      <a:pt x="960" y="68"/>
                    </a:lnTo>
                    <a:lnTo>
                      <a:pt x="955" y="67"/>
                    </a:lnTo>
                    <a:lnTo>
                      <a:pt x="950" y="67"/>
                    </a:lnTo>
                    <a:lnTo>
                      <a:pt x="943" y="67"/>
                    </a:lnTo>
                    <a:lnTo>
                      <a:pt x="936" y="66"/>
                    </a:lnTo>
                    <a:lnTo>
                      <a:pt x="930" y="66"/>
                    </a:lnTo>
                    <a:lnTo>
                      <a:pt x="924" y="66"/>
                    </a:lnTo>
                    <a:lnTo>
                      <a:pt x="917" y="65"/>
                    </a:lnTo>
                    <a:lnTo>
                      <a:pt x="910" y="65"/>
                    </a:lnTo>
                    <a:lnTo>
                      <a:pt x="903" y="65"/>
                    </a:lnTo>
                    <a:lnTo>
                      <a:pt x="896" y="65"/>
                    </a:lnTo>
                    <a:lnTo>
                      <a:pt x="888" y="64"/>
                    </a:lnTo>
                    <a:lnTo>
                      <a:pt x="880" y="63"/>
                    </a:lnTo>
                    <a:lnTo>
                      <a:pt x="872" y="63"/>
                    </a:lnTo>
                    <a:lnTo>
                      <a:pt x="865" y="63"/>
                    </a:lnTo>
                    <a:lnTo>
                      <a:pt x="857" y="62"/>
                    </a:lnTo>
                    <a:lnTo>
                      <a:pt x="848" y="61"/>
                    </a:lnTo>
                    <a:lnTo>
                      <a:pt x="840" y="61"/>
                    </a:lnTo>
                    <a:lnTo>
                      <a:pt x="833" y="61"/>
                    </a:lnTo>
                    <a:lnTo>
                      <a:pt x="824" y="60"/>
                    </a:lnTo>
                    <a:lnTo>
                      <a:pt x="816" y="59"/>
                    </a:lnTo>
                    <a:lnTo>
                      <a:pt x="808" y="59"/>
                    </a:lnTo>
                    <a:lnTo>
                      <a:pt x="800" y="59"/>
                    </a:lnTo>
                    <a:lnTo>
                      <a:pt x="792" y="59"/>
                    </a:lnTo>
                    <a:lnTo>
                      <a:pt x="784" y="58"/>
                    </a:lnTo>
                    <a:lnTo>
                      <a:pt x="776" y="58"/>
                    </a:lnTo>
                    <a:lnTo>
                      <a:pt x="769" y="58"/>
                    </a:lnTo>
                    <a:lnTo>
                      <a:pt x="760" y="57"/>
                    </a:lnTo>
                    <a:lnTo>
                      <a:pt x="752" y="57"/>
                    </a:lnTo>
                    <a:lnTo>
                      <a:pt x="744" y="57"/>
                    </a:lnTo>
                    <a:lnTo>
                      <a:pt x="737" y="57"/>
                    </a:lnTo>
                    <a:lnTo>
                      <a:pt x="729" y="56"/>
                    </a:lnTo>
                    <a:lnTo>
                      <a:pt x="721" y="56"/>
                    </a:lnTo>
                    <a:lnTo>
                      <a:pt x="713" y="56"/>
                    </a:lnTo>
                    <a:lnTo>
                      <a:pt x="706" y="56"/>
                    </a:lnTo>
                    <a:lnTo>
                      <a:pt x="698" y="55"/>
                    </a:lnTo>
                    <a:lnTo>
                      <a:pt x="691" y="55"/>
                    </a:lnTo>
                    <a:lnTo>
                      <a:pt x="684" y="55"/>
                    </a:lnTo>
                    <a:lnTo>
                      <a:pt x="677" y="55"/>
                    </a:lnTo>
                    <a:lnTo>
                      <a:pt x="669" y="55"/>
                    </a:lnTo>
                    <a:lnTo>
                      <a:pt x="662" y="55"/>
                    </a:lnTo>
                    <a:lnTo>
                      <a:pt x="655" y="55"/>
                    </a:lnTo>
                    <a:lnTo>
                      <a:pt x="649" y="55"/>
                    </a:lnTo>
                    <a:lnTo>
                      <a:pt x="642" y="55"/>
                    </a:lnTo>
                    <a:lnTo>
                      <a:pt x="636" y="55"/>
                    </a:lnTo>
                    <a:lnTo>
                      <a:pt x="630" y="55"/>
                    </a:lnTo>
                    <a:lnTo>
                      <a:pt x="623" y="55"/>
                    </a:lnTo>
                    <a:lnTo>
                      <a:pt x="616" y="54"/>
                    </a:lnTo>
                    <a:lnTo>
                      <a:pt x="610" y="54"/>
                    </a:lnTo>
                    <a:lnTo>
                      <a:pt x="604" y="54"/>
                    </a:lnTo>
                    <a:lnTo>
                      <a:pt x="600" y="54"/>
                    </a:lnTo>
                    <a:lnTo>
                      <a:pt x="594" y="54"/>
                    </a:lnTo>
                    <a:lnTo>
                      <a:pt x="588" y="54"/>
                    </a:lnTo>
                    <a:lnTo>
                      <a:pt x="582" y="54"/>
                    </a:lnTo>
                    <a:lnTo>
                      <a:pt x="578" y="54"/>
                    </a:lnTo>
                    <a:lnTo>
                      <a:pt x="572" y="54"/>
                    </a:lnTo>
                    <a:lnTo>
                      <a:pt x="568" y="54"/>
                    </a:lnTo>
                    <a:lnTo>
                      <a:pt x="564" y="54"/>
                    </a:lnTo>
                    <a:lnTo>
                      <a:pt x="560" y="54"/>
                    </a:lnTo>
                    <a:lnTo>
                      <a:pt x="556" y="54"/>
                    </a:lnTo>
                    <a:lnTo>
                      <a:pt x="552" y="54"/>
                    </a:lnTo>
                    <a:lnTo>
                      <a:pt x="548" y="54"/>
                    </a:lnTo>
                    <a:lnTo>
                      <a:pt x="545" y="54"/>
                    </a:lnTo>
                    <a:lnTo>
                      <a:pt x="538" y="54"/>
                    </a:lnTo>
                    <a:lnTo>
                      <a:pt x="534" y="54"/>
                    </a:lnTo>
                    <a:lnTo>
                      <a:pt x="530" y="54"/>
                    </a:lnTo>
                    <a:lnTo>
                      <a:pt x="527" y="54"/>
                    </a:lnTo>
                    <a:lnTo>
                      <a:pt x="525" y="54"/>
                    </a:lnTo>
                    <a:lnTo>
                      <a:pt x="510" y="63"/>
                    </a:lnTo>
                    <a:close/>
                  </a:path>
                </a:pathLst>
              </a:custGeom>
              <a:solidFill>
                <a:srgbClr val="000000"/>
              </a:solidFill>
              <a:ln w="9525">
                <a:noFill/>
                <a:round/>
                <a:headEnd/>
                <a:tailEnd/>
              </a:ln>
            </p:spPr>
            <p:txBody>
              <a:bodyPr/>
              <a:lstStyle/>
              <a:p>
                <a:endParaRPr lang="en-US" dirty="0"/>
              </a:p>
            </p:txBody>
          </p:sp>
          <p:sp>
            <p:nvSpPr>
              <p:cNvPr id="122698" name="Freeform 842"/>
              <p:cNvSpPr>
                <a:spLocks/>
              </p:cNvSpPr>
              <p:nvPr/>
            </p:nvSpPr>
            <p:spPr bwMode="auto">
              <a:xfrm>
                <a:off x="3437" y="3233"/>
                <a:ext cx="206" cy="12"/>
              </a:xfrm>
              <a:custGeom>
                <a:avLst/>
                <a:gdLst>
                  <a:gd name="T0" fmla="*/ 0 w 820"/>
                  <a:gd name="T1" fmla="*/ 2 h 49"/>
                  <a:gd name="T2" fmla="*/ 6 w 820"/>
                  <a:gd name="T3" fmla="*/ 47 h 49"/>
                  <a:gd name="T4" fmla="*/ 820 w 820"/>
                  <a:gd name="T5" fmla="*/ 49 h 49"/>
                  <a:gd name="T6" fmla="*/ 806 w 820"/>
                  <a:gd name="T7" fmla="*/ 27 h 49"/>
                  <a:gd name="T8" fmla="*/ 787 w 820"/>
                  <a:gd name="T9" fmla="*/ 0 h 49"/>
                  <a:gd name="T10" fmla="*/ 523 w 820"/>
                  <a:gd name="T11" fmla="*/ 0 h 49"/>
                  <a:gd name="T12" fmla="*/ 260 w 820"/>
                  <a:gd name="T13" fmla="*/ 3 h 49"/>
                  <a:gd name="T14" fmla="*/ 0 w 820"/>
                  <a:gd name="T15" fmla="*/ 2 h 49"/>
                  <a:gd name="T16" fmla="*/ 0 w 820"/>
                  <a:gd name="T17" fmla="*/ 2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0"/>
                  <a:gd name="T28" fmla="*/ 0 h 49"/>
                  <a:gd name="T29" fmla="*/ 820 w 820"/>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0" h="49">
                    <a:moveTo>
                      <a:pt x="0" y="2"/>
                    </a:moveTo>
                    <a:lnTo>
                      <a:pt x="6" y="47"/>
                    </a:lnTo>
                    <a:lnTo>
                      <a:pt x="820" y="49"/>
                    </a:lnTo>
                    <a:lnTo>
                      <a:pt x="806" y="27"/>
                    </a:lnTo>
                    <a:lnTo>
                      <a:pt x="787" y="0"/>
                    </a:lnTo>
                    <a:lnTo>
                      <a:pt x="523" y="0"/>
                    </a:lnTo>
                    <a:lnTo>
                      <a:pt x="260" y="3"/>
                    </a:lnTo>
                    <a:lnTo>
                      <a:pt x="0" y="2"/>
                    </a:lnTo>
                    <a:close/>
                  </a:path>
                </a:pathLst>
              </a:custGeom>
              <a:solidFill>
                <a:srgbClr val="5C5C69"/>
              </a:solidFill>
              <a:ln w="9525">
                <a:noFill/>
                <a:round/>
                <a:headEnd/>
                <a:tailEnd/>
              </a:ln>
            </p:spPr>
            <p:txBody>
              <a:bodyPr/>
              <a:lstStyle/>
              <a:p>
                <a:endParaRPr lang="en-US" dirty="0"/>
              </a:p>
            </p:txBody>
          </p:sp>
          <p:sp>
            <p:nvSpPr>
              <p:cNvPr id="122699" name="Freeform 843"/>
              <p:cNvSpPr>
                <a:spLocks/>
              </p:cNvSpPr>
              <p:nvPr/>
            </p:nvSpPr>
            <p:spPr bwMode="auto">
              <a:xfrm>
                <a:off x="3308" y="3262"/>
                <a:ext cx="14" cy="13"/>
              </a:xfrm>
              <a:custGeom>
                <a:avLst/>
                <a:gdLst>
                  <a:gd name="T0" fmla="*/ 0 w 58"/>
                  <a:gd name="T1" fmla="*/ 10 h 49"/>
                  <a:gd name="T2" fmla="*/ 2 w 58"/>
                  <a:gd name="T3" fmla="*/ 9 h 49"/>
                  <a:gd name="T4" fmla="*/ 6 w 58"/>
                  <a:gd name="T5" fmla="*/ 5 h 49"/>
                  <a:gd name="T6" fmla="*/ 10 w 58"/>
                  <a:gd name="T7" fmla="*/ 2 h 49"/>
                  <a:gd name="T8" fmla="*/ 16 w 58"/>
                  <a:gd name="T9" fmla="*/ 0 h 49"/>
                  <a:gd name="T10" fmla="*/ 20 w 58"/>
                  <a:gd name="T11" fmla="*/ 0 h 49"/>
                  <a:gd name="T12" fmla="*/ 25 w 58"/>
                  <a:gd name="T13" fmla="*/ 1 h 49"/>
                  <a:gd name="T14" fmla="*/ 29 w 58"/>
                  <a:gd name="T15" fmla="*/ 3 h 49"/>
                  <a:gd name="T16" fmla="*/ 32 w 58"/>
                  <a:gd name="T17" fmla="*/ 4 h 49"/>
                  <a:gd name="T18" fmla="*/ 32 w 58"/>
                  <a:gd name="T19" fmla="*/ 5 h 49"/>
                  <a:gd name="T20" fmla="*/ 33 w 58"/>
                  <a:gd name="T21" fmla="*/ 7 h 49"/>
                  <a:gd name="T22" fmla="*/ 34 w 58"/>
                  <a:gd name="T23" fmla="*/ 11 h 49"/>
                  <a:gd name="T24" fmla="*/ 37 w 58"/>
                  <a:gd name="T25" fmla="*/ 16 h 49"/>
                  <a:gd name="T26" fmla="*/ 39 w 58"/>
                  <a:gd name="T27" fmla="*/ 20 h 49"/>
                  <a:gd name="T28" fmla="*/ 42 w 58"/>
                  <a:gd name="T29" fmla="*/ 24 h 49"/>
                  <a:gd name="T30" fmla="*/ 44 w 58"/>
                  <a:gd name="T31" fmla="*/ 27 h 49"/>
                  <a:gd name="T32" fmla="*/ 47 w 58"/>
                  <a:gd name="T33" fmla="*/ 29 h 49"/>
                  <a:gd name="T34" fmla="*/ 50 w 58"/>
                  <a:gd name="T35" fmla="*/ 31 h 49"/>
                  <a:gd name="T36" fmla="*/ 54 w 58"/>
                  <a:gd name="T37" fmla="*/ 33 h 49"/>
                  <a:gd name="T38" fmla="*/ 57 w 58"/>
                  <a:gd name="T39" fmla="*/ 35 h 49"/>
                  <a:gd name="T40" fmla="*/ 58 w 58"/>
                  <a:gd name="T41" fmla="*/ 36 h 49"/>
                  <a:gd name="T42" fmla="*/ 56 w 58"/>
                  <a:gd name="T43" fmla="*/ 38 h 49"/>
                  <a:gd name="T44" fmla="*/ 51 w 58"/>
                  <a:gd name="T45" fmla="*/ 43 h 49"/>
                  <a:gd name="T46" fmla="*/ 46 w 58"/>
                  <a:gd name="T47" fmla="*/ 47 h 49"/>
                  <a:gd name="T48" fmla="*/ 40 w 58"/>
                  <a:gd name="T49" fmla="*/ 49 h 49"/>
                  <a:gd name="T50" fmla="*/ 36 w 58"/>
                  <a:gd name="T51" fmla="*/ 47 h 49"/>
                  <a:gd name="T52" fmla="*/ 33 w 58"/>
                  <a:gd name="T53" fmla="*/ 45 h 49"/>
                  <a:gd name="T54" fmla="*/ 27 w 58"/>
                  <a:gd name="T55" fmla="*/ 42 h 49"/>
                  <a:gd name="T56" fmla="*/ 23 w 58"/>
                  <a:gd name="T57" fmla="*/ 39 h 49"/>
                  <a:gd name="T58" fmla="*/ 19 w 58"/>
                  <a:gd name="T59" fmla="*/ 35 h 49"/>
                  <a:gd name="T60" fmla="*/ 15 w 58"/>
                  <a:gd name="T61" fmla="*/ 33 h 49"/>
                  <a:gd name="T62" fmla="*/ 13 w 58"/>
                  <a:gd name="T63" fmla="*/ 31 h 49"/>
                  <a:gd name="T64" fmla="*/ 12 w 58"/>
                  <a:gd name="T65" fmla="*/ 31 h 49"/>
                  <a:gd name="T66" fmla="*/ 0 w 58"/>
                  <a:gd name="T67" fmla="*/ 10 h 49"/>
                  <a:gd name="T68" fmla="*/ 0 w 58"/>
                  <a:gd name="T69" fmla="*/ 10 h 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8"/>
                  <a:gd name="T106" fmla="*/ 0 h 49"/>
                  <a:gd name="T107" fmla="*/ 58 w 58"/>
                  <a:gd name="T108" fmla="*/ 49 h 4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8" h="49">
                    <a:moveTo>
                      <a:pt x="0" y="10"/>
                    </a:moveTo>
                    <a:lnTo>
                      <a:pt x="2" y="9"/>
                    </a:lnTo>
                    <a:lnTo>
                      <a:pt x="6" y="5"/>
                    </a:lnTo>
                    <a:lnTo>
                      <a:pt x="10" y="2"/>
                    </a:lnTo>
                    <a:lnTo>
                      <a:pt x="16" y="0"/>
                    </a:lnTo>
                    <a:lnTo>
                      <a:pt x="20" y="0"/>
                    </a:lnTo>
                    <a:lnTo>
                      <a:pt x="25" y="1"/>
                    </a:lnTo>
                    <a:lnTo>
                      <a:pt x="29" y="3"/>
                    </a:lnTo>
                    <a:lnTo>
                      <a:pt x="32" y="4"/>
                    </a:lnTo>
                    <a:lnTo>
                      <a:pt x="32" y="5"/>
                    </a:lnTo>
                    <a:lnTo>
                      <a:pt x="33" y="7"/>
                    </a:lnTo>
                    <a:lnTo>
                      <a:pt x="34" y="11"/>
                    </a:lnTo>
                    <a:lnTo>
                      <a:pt x="37" y="16"/>
                    </a:lnTo>
                    <a:lnTo>
                      <a:pt x="39" y="20"/>
                    </a:lnTo>
                    <a:lnTo>
                      <a:pt x="42" y="24"/>
                    </a:lnTo>
                    <a:lnTo>
                      <a:pt x="44" y="27"/>
                    </a:lnTo>
                    <a:lnTo>
                      <a:pt x="47" y="29"/>
                    </a:lnTo>
                    <a:lnTo>
                      <a:pt x="50" y="31"/>
                    </a:lnTo>
                    <a:lnTo>
                      <a:pt x="54" y="33"/>
                    </a:lnTo>
                    <a:lnTo>
                      <a:pt x="57" y="35"/>
                    </a:lnTo>
                    <a:lnTo>
                      <a:pt x="58" y="36"/>
                    </a:lnTo>
                    <a:lnTo>
                      <a:pt x="56" y="38"/>
                    </a:lnTo>
                    <a:lnTo>
                      <a:pt x="51" y="43"/>
                    </a:lnTo>
                    <a:lnTo>
                      <a:pt x="46" y="47"/>
                    </a:lnTo>
                    <a:lnTo>
                      <a:pt x="40" y="49"/>
                    </a:lnTo>
                    <a:lnTo>
                      <a:pt x="36" y="47"/>
                    </a:lnTo>
                    <a:lnTo>
                      <a:pt x="33" y="45"/>
                    </a:lnTo>
                    <a:lnTo>
                      <a:pt x="27" y="42"/>
                    </a:lnTo>
                    <a:lnTo>
                      <a:pt x="23" y="39"/>
                    </a:lnTo>
                    <a:lnTo>
                      <a:pt x="19" y="35"/>
                    </a:lnTo>
                    <a:lnTo>
                      <a:pt x="15" y="33"/>
                    </a:lnTo>
                    <a:lnTo>
                      <a:pt x="13" y="31"/>
                    </a:lnTo>
                    <a:lnTo>
                      <a:pt x="12" y="31"/>
                    </a:lnTo>
                    <a:lnTo>
                      <a:pt x="0" y="10"/>
                    </a:lnTo>
                    <a:close/>
                  </a:path>
                </a:pathLst>
              </a:custGeom>
              <a:solidFill>
                <a:srgbClr val="5C5C69"/>
              </a:solidFill>
              <a:ln w="9525">
                <a:noFill/>
                <a:round/>
                <a:headEnd/>
                <a:tailEnd/>
              </a:ln>
            </p:spPr>
            <p:txBody>
              <a:bodyPr/>
              <a:lstStyle/>
              <a:p>
                <a:endParaRPr lang="en-US" dirty="0"/>
              </a:p>
            </p:txBody>
          </p:sp>
          <p:sp>
            <p:nvSpPr>
              <p:cNvPr id="122700" name="Freeform 844"/>
              <p:cNvSpPr>
                <a:spLocks/>
              </p:cNvSpPr>
              <p:nvPr/>
            </p:nvSpPr>
            <p:spPr bwMode="auto">
              <a:xfrm>
                <a:off x="3181" y="3240"/>
                <a:ext cx="24" cy="80"/>
              </a:xfrm>
              <a:custGeom>
                <a:avLst/>
                <a:gdLst>
                  <a:gd name="T0" fmla="*/ 52 w 93"/>
                  <a:gd name="T1" fmla="*/ 0 h 321"/>
                  <a:gd name="T2" fmla="*/ 35 w 93"/>
                  <a:gd name="T3" fmla="*/ 1 h 321"/>
                  <a:gd name="T4" fmla="*/ 19 w 93"/>
                  <a:gd name="T5" fmla="*/ 8 h 321"/>
                  <a:gd name="T6" fmla="*/ 11 w 93"/>
                  <a:gd name="T7" fmla="*/ 18 h 321"/>
                  <a:gd name="T8" fmla="*/ 8 w 93"/>
                  <a:gd name="T9" fmla="*/ 32 h 321"/>
                  <a:gd name="T10" fmla="*/ 3 w 93"/>
                  <a:gd name="T11" fmla="*/ 48 h 321"/>
                  <a:gd name="T12" fmla="*/ 2 w 93"/>
                  <a:gd name="T13" fmla="*/ 62 h 321"/>
                  <a:gd name="T14" fmla="*/ 1 w 93"/>
                  <a:gd name="T15" fmla="*/ 74 h 321"/>
                  <a:gd name="T16" fmla="*/ 1 w 93"/>
                  <a:gd name="T17" fmla="*/ 88 h 321"/>
                  <a:gd name="T18" fmla="*/ 1 w 93"/>
                  <a:gd name="T19" fmla="*/ 101 h 321"/>
                  <a:gd name="T20" fmla="*/ 0 w 93"/>
                  <a:gd name="T21" fmla="*/ 115 h 321"/>
                  <a:gd name="T22" fmla="*/ 0 w 93"/>
                  <a:gd name="T23" fmla="*/ 127 h 321"/>
                  <a:gd name="T24" fmla="*/ 0 w 93"/>
                  <a:gd name="T25" fmla="*/ 140 h 321"/>
                  <a:gd name="T26" fmla="*/ 1 w 93"/>
                  <a:gd name="T27" fmla="*/ 154 h 321"/>
                  <a:gd name="T28" fmla="*/ 1 w 93"/>
                  <a:gd name="T29" fmla="*/ 167 h 321"/>
                  <a:gd name="T30" fmla="*/ 3 w 93"/>
                  <a:gd name="T31" fmla="*/ 180 h 321"/>
                  <a:gd name="T32" fmla="*/ 6 w 93"/>
                  <a:gd name="T33" fmla="*/ 196 h 321"/>
                  <a:gd name="T34" fmla="*/ 8 w 93"/>
                  <a:gd name="T35" fmla="*/ 210 h 321"/>
                  <a:gd name="T36" fmla="*/ 11 w 93"/>
                  <a:gd name="T37" fmla="*/ 226 h 321"/>
                  <a:gd name="T38" fmla="*/ 15 w 93"/>
                  <a:gd name="T39" fmla="*/ 242 h 321"/>
                  <a:gd name="T40" fmla="*/ 20 w 93"/>
                  <a:gd name="T41" fmla="*/ 257 h 321"/>
                  <a:gd name="T42" fmla="*/ 23 w 93"/>
                  <a:gd name="T43" fmla="*/ 270 h 321"/>
                  <a:gd name="T44" fmla="*/ 32 w 93"/>
                  <a:gd name="T45" fmla="*/ 288 h 321"/>
                  <a:gd name="T46" fmla="*/ 39 w 93"/>
                  <a:gd name="T47" fmla="*/ 305 h 321"/>
                  <a:gd name="T48" fmla="*/ 48 w 93"/>
                  <a:gd name="T49" fmla="*/ 316 h 321"/>
                  <a:gd name="T50" fmla="*/ 63 w 93"/>
                  <a:gd name="T51" fmla="*/ 320 h 321"/>
                  <a:gd name="T52" fmla="*/ 74 w 93"/>
                  <a:gd name="T53" fmla="*/ 313 h 321"/>
                  <a:gd name="T54" fmla="*/ 82 w 93"/>
                  <a:gd name="T55" fmla="*/ 298 h 321"/>
                  <a:gd name="T56" fmla="*/ 84 w 93"/>
                  <a:gd name="T57" fmla="*/ 284 h 321"/>
                  <a:gd name="T58" fmla="*/ 85 w 93"/>
                  <a:gd name="T59" fmla="*/ 268 h 321"/>
                  <a:gd name="T60" fmla="*/ 86 w 93"/>
                  <a:gd name="T61" fmla="*/ 247 h 321"/>
                  <a:gd name="T62" fmla="*/ 86 w 93"/>
                  <a:gd name="T63" fmla="*/ 236 h 321"/>
                  <a:gd name="T64" fmla="*/ 88 w 93"/>
                  <a:gd name="T65" fmla="*/ 217 h 321"/>
                  <a:gd name="T66" fmla="*/ 88 w 93"/>
                  <a:gd name="T67" fmla="*/ 205 h 321"/>
                  <a:gd name="T68" fmla="*/ 89 w 93"/>
                  <a:gd name="T69" fmla="*/ 194 h 321"/>
                  <a:gd name="T70" fmla="*/ 90 w 93"/>
                  <a:gd name="T71" fmla="*/ 178 h 321"/>
                  <a:gd name="T72" fmla="*/ 91 w 93"/>
                  <a:gd name="T73" fmla="*/ 160 h 321"/>
                  <a:gd name="T74" fmla="*/ 91 w 93"/>
                  <a:gd name="T75" fmla="*/ 144 h 321"/>
                  <a:gd name="T76" fmla="*/ 93 w 93"/>
                  <a:gd name="T77" fmla="*/ 131 h 321"/>
                  <a:gd name="T78" fmla="*/ 89 w 93"/>
                  <a:gd name="T79" fmla="*/ 119 h 321"/>
                  <a:gd name="T80" fmla="*/ 86 w 93"/>
                  <a:gd name="T81" fmla="*/ 107 h 321"/>
                  <a:gd name="T82" fmla="*/ 82 w 93"/>
                  <a:gd name="T83" fmla="*/ 91 h 321"/>
                  <a:gd name="T84" fmla="*/ 78 w 93"/>
                  <a:gd name="T85" fmla="*/ 74 h 321"/>
                  <a:gd name="T86" fmla="*/ 73 w 93"/>
                  <a:gd name="T87" fmla="*/ 56 h 321"/>
                  <a:gd name="T88" fmla="*/ 67 w 93"/>
                  <a:gd name="T89" fmla="*/ 39 h 321"/>
                  <a:gd name="T90" fmla="*/ 63 w 93"/>
                  <a:gd name="T91" fmla="*/ 24 h 321"/>
                  <a:gd name="T92" fmla="*/ 60 w 93"/>
                  <a:gd name="T93" fmla="*/ 11 h 321"/>
                  <a:gd name="T94" fmla="*/ 57 w 93"/>
                  <a:gd name="T95" fmla="*/ 2 h 3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3"/>
                  <a:gd name="T145" fmla="*/ 0 h 321"/>
                  <a:gd name="T146" fmla="*/ 93 w 93"/>
                  <a:gd name="T147" fmla="*/ 321 h 32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3" h="321">
                    <a:moveTo>
                      <a:pt x="57" y="1"/>
                    </a:moveTo>
                    <a:lnTo>
                      <a:pt x="56" y="0"/>
                    </a:lnTo>
                    <a:lnTo>
                      <a:pt x="52" y="0"/>
                    </a:lnTo>
                    <a:lnTo>
                      <a:pt x="47" y="0"/>
                    </a:lnTo>
                    <a:lnTo>
                      <a:pt x="42" y="1"/>
                    </a:lnTo>
                    <a:lnTo>
                      <a:pt x="35" y="1"/>
                    </a:lnTo>
                    <a:lnTo>
                      <a:pt x="29" y="2"/>
                    </a:lnTo>
                    <a:lnTo>
                      <a:pt x="22" y="4"/>
                    </a:lnTo>
                    <a:lnTo>
                      <a:pt x="19" y="8"/>
                    </a:lnTo>
                    <a:lnTo>
                      <a:pt x="16" y="11"/>
                    </a:lnTo>
                    <a:lnTo>
                      <a:pt x="13" y="16"/>
                    </a:lnTo>
                    <a:lnTo>
                      <a:pt x="11" y="18"/>
                    </a:lnTo>
                    <a:lnTo>
                      <a:pt x="10" y="24"/>
                    </a:lnTo>
                    <a:lnTo>
                      <a:pt x="8" y="28"/>
                    </a:lnTo>
                    <a:lnTo>
                      <a:pt x="8" y="32"/>
                    </a:lnTo>
                    <a:lnTo>
                      <a:pt x="6" y="36"/>
                    </a:lnTo>
                    <a:lnTo>
                      <a:pt x="5" y="42"/>
                    </a:lnTo>
                    <a:lnTo>
                      <a:pt x="3" y="48"/>
                    </a:lnTo>
                    <a:lnTo>
                      <a:pt x="3" y="55"/>
                    </a:lnTo>
                    <a:lnTo>
                      <a:pt x="3" y="58"/>
                    </a:lnTo>
                    <a:lnTo>
                      <a:pt x="2" y="62"/>
                    </a:lnTo>
                    <a:lnTo>
                      <a:pt x="1" y="66"/>
                    </a:lnTo>
                    <a:lnTo>
                      <a:pt x="1" y="70"/>
                    </a:lnTo>
                    <a:lnTo>
                      <a:pt x="1" y="74"/>
                    </a:lnTo>
                    <a:lnTo>
                      <a:pt x="1" y="79"/>
                    </a:lnTo>
                    <a:lnTo>
                      <a:pt x="1" y="83"/>
                    </a:lnTo>
                    <a:lnTo>
                      <a:pt x="1" y="88"/>
                    </a:lnTo>
                    <a:lnTo>
                      <a:pt x="1" y="92"/>
                    </a:lnTo>
                    <a:lnTo>
                      <a:pt x="1" y="96"/>
                    </a:lnTo>
                    <a:lnTo>
                      <a:pt x="1" y="101"/>
                    </a:lnTo>
                    <a:lnTo>
                      <a:pt x="1" y="106"/>
                    </a:lnTo>
                    <a:lnTo>
                      <a:pt x="0" y="110"/>
                    </a:lnTo>
                    <a:lnTo>
                      <a:pt x="0" y="115"/>
                    </a:lnTo>
                    <a:lnTo>
                      <a:pt x="0" y="119"/>
                    </a:lnTo>
                    <a:lnTo>
                      <a:pt x="0" y="123"/>
                    </a:lnTo>
                    <a:lnTo>
                      <a:pt x="0" y="127"/>
                    </a:lnTo>
                    <a:lnTo>
                      <a:pt x="0" y="132"/>
                    </a:lnTo>
                    <a:lnTo>
                      <a:pt x="0" y="136"/>
                    </a:lnTo>
                    <a:lnTo>
                      <a:pt x="0" y="140"/>
                    </a:lnTo>
                    <a:lnTo>
                      <a:pt x="0" y="145"/>
                    </a:lnTo>
                    <a:lnTo>
                      <a:pt x="1" y="150"/>
                    </a:lnTo>
                    <a:lnTo>
                      <a:pt x="1" y="154"/>
                    </a:lnTo>
                    <a:lnTo>
                      <a:pt x="1" y="159"/>
                    </a:lnTo>
                    <a:lnTo>
                      <a:pt x="1" y="163"/>
                    </a:lnTo>
                    <a:lnTo>
                      <a:pt x="1" y="167"/>
                    </a:lnTo>
                    <a:lnTo>
                      <a:pt x="2" y="172"/>
                    </a:lnTo>
                    <a:lnTo>
                      <a:pt x="3" y="176"/>
                    </a:lnTo>
                    <a:lnTo>
                      <a:pt x="3" y="180"/>
                    </a:lnTo>
                    <a:lnTo>
                      <a:pt x="3" y="186"/>
                    </a:lnTo>
                    <a:lnTo>
                      <a:pt x="4" y="191"/>
                    </a:lnTo>
                    <a:lnTo>
                      <a:pt x="6" y="196"/>
                    </a:lnTo>
                    <a:lnTo>
                      <a:pt x="6" y="200"/>
                    </a:lnTo>
                    <a:lnTo>
                      <a:pt x="7" y="205"/>
                    </a:lnTo>
                    <a:lnTo>
                      <a:pt x="8" y="210"/>
                    </a:lnTo>
                    <a:lnTo>
                      <a:pt x="9" y="215"/>
                    </a:lnTo>
                    <a:lnTo>
                      <a:pt x="10" y="220"/>
                    </a:lnTo>
                    <a:lnTo>
                      <a:pt x="11" y="226"/>
                    </a:lnTo>
                    <a:lnTo>
                      <a:pt x="12" y="231"/>
                    </a:lnTo>
                    <a:lnTo>
                      <a:pt x="14" y="237"/>
                    </a:lnTo>
                    <a:lnTo>
                      <a:pt x="15" y="242"/>
                    </a:lnTo>
                    <a:lnTo>
                      <a:pt x="16" y="247"/>
                    </a:lnTo>
                    <a:lnTo>
                      <a:pt x="18" y="251"/>
                    </a:lnTo>
                    <a:lnTo>
                      <a:pt x="20" y="257"/>
                    </a:lnTo>
                    <a:lnTo>
                      <a:pt x="20" y="261"/>
                    </a:lnTo>
                    <a:lnTo>
                      <a:pt x="22" y="266"/>
                    </a:lnTo>
                    <a:lnTo>
                      <a:pt x="23" y="270"/>
                    </a:lnTo>
                    <a:lnTo>
                      <a:pt x="26" y="275"/>
                    </a:lnTo>
                    <a:lnTo>
                      <a:pt x="28" y="281"/>
                    </a:lnTo>
                    <a:lnTo>
                      <a:pt x="32" y="288"/>
                    </a:lnTo>
                    <a:lnTo>
                      <a:pt x="33" y="294"/>
                    </a:lnTo>
                    <a:lnTo>
                      <a:pt x="37" y="300"/>
                    </a:lnTo>
                    <a:lnTo>
                      <a:pt x="39" y="305"/>
                    </a:lnTo>
                    <a:lnTo>
                      <a:pt x="42" y="309"/>
                    </a:lnTo>
                    <a:lnTo>
                      <a:pt x="44" y="313"/>
                    </a:lnTo>
                    <a:lnTo>
                      <a:pt x="48" y="316"/>
                    </a:lnTo>
                    <a:lnTo>
                      <a:pt x="53" y="320"/>
                    </a:lnTo>
                    <a:lnTo>
                      <a:pt x="58" y="321"/>
                    </a:lnTo>
                    <a:lnTo>
                      <a:pt x="63" y="320"/>
                    </a:lnTo>
                    <a:lnTo>
                      <a:pt x="67" y="317"/>
                    </a:lnTo>
                    <a:lnTo>
                      <a:pt x="70" y="315"/>
                    </a:lnTo>
                    <a:lnTo>
                      <a:pt x="74" y="313"/>
                    </a:lnTo>
                    <a:lnTo>
                      <a:pt x="78" y="307"/>
                    </a:lnTo>
                    <a:lnTo>
                      <a:pt x="82" y="302"/>
                    </a:lnTo>
                    <a:lnTo>
                      <a:pt x="82" y="298"/>
                    </a:lnTo>
                    <a:lnTo>
                      <a:pt x="83" y="293"/>
                    </a:lnTo>
                    <a:lnTo>
                      <a:pt x="83" y="288"/>
                    </a:lnTo>
                    <a:lnTo>
                      <a:pt x="84" y="284"/>
                    </a:lnTo>
                    <a:lnTo>
                      <a:pt x="84" y="279"/>
                    </a:lnTo>
                    <a:lnTo>
                      <a:pt x="85" y="274"/>
                    </a:lnTo>
                    <a:lnTo>
                      <a:pt x="85" y="268"/>
                    </a:lnTo>
                    <a:lnTo>
                      <a:pt x="85" y="261"/>
                    </a:lnTo>
                    <a:lnTo>
                      <a:pt x="86" y="254"/>
                    </a:lnTo>
                    <a:lnTo>
                      <a:pt x="86" y="247"/>
                    </a:lnTo>
                    <a:lnTo>
                      <a:pt x="86" y="243"/>
                    </a:lnTo>
                    <a:lnTo>
                      <a:pt x="86" y="240"/>
                    </a:lnTo>
                    <a:lnTo>
                      <a:pt x="86" y="236"/>
                    </a:lnTo>
                    <a:lnTo>
                      <a:pt x="87" y="232"/>
                    </a:lnTo>
                    <a:lnTo>
                      <a:pt x="88" y="225"/>
                    </a:lnTo>
                    <a:lnTo>
                      <a:pt x="88" y="217"/>
                    </a:lnTo>
                    <a:lnTo>
                      <a:pt x="88" y="213"/>
                    </a:lnTo>
                    <a:lnTo>
                      <a:pt x="88" y="209"/>
                    </a:lnTo>
                    <a:lnTo>
                      <a:pt x="88" y="205"/>
                    </a:lnTo>
                    <a:lnTo>
                      <a:pt x="88" y="202"/>
                    </a:lnTo>
                    <a:lnTo>
                      <a:pt x="88" y="198"/>
                    </a:lnTo>
                    <a:lnTo>
                      <a:pt x="89" y="194"/>
                    </a:lnTo>
                    <a:lnTo>
                      <a:pt x="89" y="190"/>
                    </a:lnTo>
                    <a:lnTo>
                      <a:pt x="90" y="187"/>
                    </a:lnTo>
                    <a:lnTo>
                      <a:pt x="90" y="178"/>
                    </a:lnTo>
                    <a:lnTo>
                      <a:pt x="90" y="172"/>
                    </a:lnTo>
                    <a:lnTo>
                      <a:pt x="91" y="166"/>
                    </a:lnTo>
                    <a:lnTo>
                      <a:pt x="91" y="160"/>
                    </a:lnTo>
                    <a:lnTo>
                      <a:pt x="91" y="154"/>
                    </a:lnTo>
                    <a:lnTo>
                      <a:pt x="91" y="149"/>
                    </a:lnTo>
                    <a:lnTo>
                      <a:pt x="91" y="144"/>
                    </a:lnTo>
                    <a:lnTo>
                      <a:pt x="92" y="140"/>
                    </a:lnTo>
                    <a:lnTo>
                      <a:pt x="92" y="134"/>
                    </a:lnTo>
                    <a:lnTo>
                      <a:pt x="93" y="131"/>
                    </a:lnTo>
                    <a:lnTo>
                      <a:pt x="92" y="127"/>
                    </a:lnTo>
                    <a:lnTo>
                      <a:pt x="91" y="123"/>
                    </a:lnTo>
                    <a:lnTo>
                      <a:pt x="89" y="119"/>
                    </a:lnTo>
                    <a:lnTo>
                      <a:pt x="88" y="115"/>
                    </a:lnTo>
                    <a:lnTo>
                      <a:pt x="87" y="111"/>
                    </a:lnTo>
                    <a:lnTo>
                      <a:pt x="86" y="107"/>
                    </a:lnTo>
                    <a:lnTo>
                      <a:pt x="85" y="102"/>
                    </a:lnTo>
                    <a:lnTo>
                      <a:pt x="84" y="96"/>
                    </a:lnTo>
                    <a:lnTo>
                      <a:pt x="82" y="91"/>
                    </a:lnTo>
                    <a:lnTo>
                      <a:pt x="81" y="85"/>
                    </a:lnTo>
                    <a:lnTo>
                      <a:pt x="79" y="79"/>
                    </a:lnTo>
                    <a:lnTo>
                      <a:pt x="78" y="74"/>
                    </a:lnTo>
                    <a:lnTo>
                      <a:pt x="76" y="68"/>
                    </a:lnTo>
                    <a:lnTo>
                      <a:pt x="75" y="63"/>
                    </a:lnTo>
                    <a:lnTo>
                      <a:pt x="73" y="56"/>
                    </a:lnTo>
                    <a:lnTo>
                      <a:pt x="71" y="50"/>
                    </a:lnTo>
                    <a:lnTo>
                      <a:pt x="70" y="44"/>
                    </a:lnTo>
                    <a:lnTo>
                      <a:pt x="67" y="39"/>
                    </a:lnTo>
                    <a:lnTo>
                      <a:pt x="65" y="34"/>
                    </a:lnTo>
                    <a:lnTo>
                      <a:pt x="64" y="29"/>
                    </a:lnTo>
                    <a:lnTo>
                      <a:pt x="63" y="24"/>
                    </a:lnTo>
                    <a:lnTo>
                      <a:pt x="62" y="20"/>
                    </a:lnTo>
                    <a:lnTo>
                      <a:pt x="61" y="15"/>
                    </a:lnTo>
                    <a:lnTo>
                      <a:pt x="60" y="11"/>
                    </a:lnTo>
                    <a:lnTo>
                      <a:pt x="58" y="8"/>
                    </a:lnTo>
                    <a:lnTo>
                      <a:pt x="58" y="6"/>
                    </a:lnTo>
                    <a:lnTo>
                      <a:pt x="57" y="2"/>
                    </a:lnTo>
                    <a:lnTo>
                      <a:pt x="57" y="1"/>
                    </a:lnTo>
                    <a:close/>
                  </a:path>
                </a:pathLst>
              </a:custGeom>
              <a:solidFill>
                <a:srgbClr val="ED8F4D"/>
              </a:solidFill>
              <a:ln w="9525">
                <a:noFill/>
                <a:round/>
                <a:headEnd/>
                <a:tailEnd/>
              </a:ln>
            </p:spPr>
            <p:txBody>
              <a:bodyPr/>
              <a:lstStyle/>
              <a:p>
                <a:endParaRPr lang="en-US" dirty="0"/>
              </a:p>
            </p:txBody>
          </p:sp>
          <p:sp>
            <p:nvSpPr>
              <p:cNvPr id="122701" name="Freeform 845"/>
              <p:cNvSpPr>
                <a:spLocks/>
              </p:cNvSpPr>
              <p:nvPr/>
            </p:nvSpPr>
            <p:spPr bwMode="auto">
              <a:xfrm>
                <a:off x="3193" y="3227"/>
                <a:ext cx="247" cy="93"/>
              </a:xfrm>
              <a:custGeom>
                <a:avLst/>
                <a:gdLst>
                  <a:gd name="T0" fmla="*/ 976 w 987"/>
                  <a:gd name="T1" fmla="*/ 26 h 374"/>
                  <a:gd name="T2" fmla="*/ 983 w 987"/>
                  <a:gd name="T3" fmla="*/ 44 h 374"/>
                  <a:gd name="T4" fmla="*/ 986 w 987"/>
                  <a:gd name="T5" fmla="*/ 61 h 374"/>
                  <a:gd name="T6" fmla="*/ 987 w 987"/>
                  <a:gd name="T7" fmla="*/ 75 h 374"/>
                  <a:gd name="T8" fmla="*/ 985 w 987"/>
                  <a:gd name="T9" fmla="*/ 88 h 374"/>
                  <a:gd name="T10" fmla="*/ 984 w 987"/>
                  <a:gd name="T11" fmla="*/ 100 h 374"/>
                  <a:gd name="T12" fmla="*/ 983 w 987"/>
                  <a:gd name="T13" fmla="*/ 111 h 374"/>
                  <a:gd name="T14" fmla="*/ 472 w 987"/>
                  <a:gd name="T15" fmla="*/ 142 h 374"/>
                  <a:gd name="T16" fmla="*/ 294 w 987"/>
                  <a:gd name="T17" fmla="*/ 261 h 374"/>
                  <a:gd name="T18" fmla="*/ 283 w 987"/>
                  <a:gd name="T19" fmla="*/ 265 h 374"/>
                  <a:gd name="T20" fmla="*/ 271 w 987"/>
                  <a:gd name="T21" fmla="*/ 271 h 374"/>
                  <a:gd name="T22" fmla="*/ 254 w 987"/>
                  <a:gd name="T23" fmla="*/ 279 h 374"/>
                  <a:gd name="T24" fmla="*/ 235 w 987"/>
                  <a:gd name="T25" fmla="*/ 289 h 374"/>
                  <a:gd name="T26" fmla="*/ 224 w 987"/>
                  <a:gd name="T27" fmla="*/ 294 h 374"/>
                  <a:gd name="T28" fmla="*/ 213 w 987"/>
                  <a:gd name="T29" fmla="*/ 299 h 374"/>
                  <a:gd name="T30" fmla="*/ 201 w 987"/>
                  <a:gd name="T31" fmla="*/ 304 h 374"/>
                  <a:gd name="T32" fmla="*/ 188 w 987"/>
                  <a:gd name="T33" fmla="*/ 310 h 374"/>
                  <a:gd name="T34" fmla="*/ 176 w 987"/>
                  <a:gd name="T35" fmla="*/ 316 h 374"/>
                  <a:gd name="T36" fmla="*/ 164 w 987"/>
                  <a:gd name="T37" fmla="*/ 322 h 374"/>
                  <a:gd name="T38" fmla="*/ 150 w 987"/>
                  <a:gd name="T39" fmla="*/ 326 h 374"/>
                  <a:gd name="T40" fmla="*/ 138 w 987"/>
                  <a:gd name="T41" fmla="*/ 332 h 374"/>
                  <a:gd name="T42" fmla="*/ 125 w 987"/>
                  <a:gd name="T43" fmla="*/ 337 h 374"/>
                  <a:gd name="T44" fmla="*/ 113 w 987"/>
                  <a:gd name="T45" fmla="*/ 342 h 374"/>
                  <a:gd name="T46" fmla="*/ 99 w 987"/>
                  <a:gd name="T47" fmla="*/ 347 h 374"/>
                  <a:gd name="T48" fmla="*/ 88 w 987"/>
                  <a:gd name="T49" fmla="*/ 352 h 374"/>
                  <a:gd name="T50" fmla="*/ 68 w 987"/>
                  <a:gd name="T51" fmla="*/ 360 h 374"/>
                  <a:gd name="T52" fmla="*/ 53 w 987"/>
                  <a:gd name="T53" fmla="*/ 366 h 374"/>
                  <a:gd name="T54" fmla="*/ 41 w 987"/>
                  <a:gd name="T55" fmla="*/ 369 h 374"/>
                  <a:gd name="T56" fmla="*/ 30 w 987"/>
                  <a:gd name="T57" fmla="*/ 373 h 374"/>
                  <a:gd name="T58" fmla="*/ 21 w 987"/>
                  <a:gd name="T59" fmla="*/ 373 h 374"/>
                  <a:gd name="T60" fmla="*/ 21 w 987"/>
                  <a:gd name="T61" fmla="*/ 367 h 374"/>
                  <a:gd name="T62" fmla="*/ 21 w 987"/>
                  <a:gd name="T63" fmla="*/ 354 h 374"/>
                  <a:gd name="T64" fmla="*/ 22 w 987"/>
                  <a:gd name="T65" fmla="*/ 338 h 374"/>
                  <a:gd name="T66" fmla="*/ 24 w 987"/>
                  <a:gd name="T67" fmla="*/ 319 h 374"/>
                  <a:gd name="T68" fmla="*/ 26 w 987"/>
                  <a:gd name="T69" fmla="*/ 298 h 374"/>
                  <a:gd name="T70" fmla="*/ 26 w 987"/>
                  <a:gd name="T71" fmla="*/ 286 h 374"/>
                  <a:gd name="T72" fmla="*/ 26 w 987"/>
                  <a:gd name="T73" fmla="*/ 268 h 374"/>
                  <a:gd name="T74" fmla="*/ 26 w 987"/>
                  <a:gd name="T75" fmla="*/ 246 h 374"/>
                  <a:gd name="T76" fmla="*/ 26 w 987"/>
                  <a:gd name="T77" fmla="*/ 226 h 374"/>
                  <a:gd name="T78" fmla="*/ 25 w 987"/>
                  <a:gd name="T79" fmla="*/ 210 h 374"/>
                  <a:gd name="T80" fmla="*/ 24 w 987"/>
                  <a:gd name="T81" fmla="*/ 199 h 374"/>
                  <a:gd name="T82" fmla="*/ 21 w 987"/>
                  <a:gd name="T83" fmla="*/ 186 h 374"/>
                  <a:gd name="T84" fmla="*/ 18 w 987"/>
                  <a:gd name="T85" fmla="*/ 172 h 374"/>
                  <a:gd name="T86" fmla="*/ 15 w 987"/>
                  <a:gd name="T87" fmla="*/ 156 h 374"/>
                  <a:gd name="T88" fmla="*/ 12 w 987"/>
                  <a:gd name="T89" fmla="*/ 138 h 374"/>
                  <a:gd name="T90" fmla="*/ 9 w 987"/>
                  <a:gd name="T91" fmla="*/ 121 h 374"/>
                  <a:gd name="T92" fmla="*/ 6 w 987"/>
                  <a:gd name="T93" fmla="*/ 103 h 374"/>
                  <a:gd name="T94" fmla="*/ 3 w 987"/>
                  <a:gd name="T95" fmla="*/ 87 h 374"/>
                  <a:gd name="T96" fmla="*/ 2 w 987"/>
                  <a:gd name="T97" fmla="*/ 75 h 374"/>
                  <a:gd name="T98" fmla="*/ 0 w 987"/>
                  <a:gd name="T99" fmla="*/ 64 h 374"/>
                  <a:gd name="T100" fmla="*/ 0 w 987"/>
                  <a:gd name="T101" fmla="*/ 58 h 374"/>
                  <a:gd name="T102" fmla="*/ 363 w 987"/>
                  <a:gd name="T103" fmla="*/ 43 h 374"/>
                  <a:gd name="T104" fmla="*/ 377 w 987"/>
                  <a:gd name="T105" fmla="*/ 38 h 374"/>
                  <a:gd name="T106" fmla="*/ 392 w 987"/>
                  <a:gd name="T107" fmla="*/ 33 h 374"/>
                  <a:gd name="T108" fmla="*/ 404 w 987"/>
                  <a:gd name="T109" fmla="*/ 28 h 374"/>
                  <a:gd name="T110" fmla="*/ 415 w 987"/>
                  <a:gd name="T111" fmla="*/ 24 h 374"/>
                  <a:gd name="T112" fmla="*/ 427 w 987"/>
                  <a:gd name="T113" fmla="*/ 20 h 374"/>
                  <a:gd name="T114" fmla="*/ 441 w 987"/>
                  <a:gd name="T115" fmla="*/ 14 h 374"/>
                  <a:gd name="T116" fmla="*/ 452 w 987"/>
                  <a:gd name="T117" fmla="*/ 8 h 374"/>
                  <a:gd name="T118" fmla="*/ 462 w 987"/>
                  <a:gd name="T119" fmla="*/ 2 h 374"/>
                  <a:gd name="T120" fmla="*/ 973 w 987"/>
                  <a:gd name="T121" fmla="*/ 20 h 3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87"/>
                  <a:gd name="T184" fmla="*/ 0 h 374"/>
                  <a:gd name="T185" fmla="*/ 987 w 987"/>
                  <a:gd name="T186" fmla="*/ 374 h 3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87" h="374">
                    <a:moveTo>
                      <a:pt x="973" y="20"/>
                    </a:moveTo>
                    <a:lnTo>
                      <a:pt x="974" y="23"/>
                    </a:lnTo>
                    <a:lnTo>
                      <a:pt x="976" y="26"/>
                    </a:lnTo>
                    <a:lnTo>
                      <a:pt x="978" y="31"/>
                    </a:lnTo>
                    <a:lnTo>
                      <a:pt x="980" y="38"/>
                    </a:lnTo>
                    <a:lnTo>
                      <a:pt x="983" y="44"/>
                    </a:lnTo>
                    <a:lnTo>
                      <a:pt x="984" y="51"/>
                    </a:lnTo>
                    <a:lnTo>
                      <a:pt x="986" y="58"/>
                    </a:lnTo>
                    <a:lnTo>
                      <a:pt x="986" y="61"/>
                    </a:lnTo>
                    <a:lnTo>
                      <a:pt x="986" y="65"/>
                    </a:lnTo>
                    <a:lnTo>
                      <a:pt x="986" y="69"/>
                    </a:lnTo>
                    <a:lnTo>
                      <a:pt x="987" y="75"/>
                    </a:lnTo>
                    <a:lnTo>
                      <a:pt x="986" y="79"/>
                    </a:lnTo>
                    <a:lnTo>
                      <a:pt x="986" y="84"/>
                    </a:lnTo>
                    <a:lnTo>
                      <a:pt x="985" y="88"/>
                    </a:lnTo>
                    <a:lnTo>
                      <a:pt x="985" y="93"/>
                    </a:lnTo>
                    <a:lnTo>
                      <a:pt x="985" y="96"/>
                    </a:lnTo>
                    <a:lnTo>
                      <a:pt x="984" y="100"/>
                    </a:lnTo>
                    <a:lnTo>
                      <a:pt x="983" y="104"/>
                    </a:lnTo>
                    <a:lnTo>
                      <a:pt x="983" y="107"/>
                    </a:lnTo>
                    <a:lnTo>
                      <a:pt x="983" y="111"/>
                    </a:lnTo>
                    <a:lnTo>
                      <a:pt x="983" y="114"/>
                    </a:lnTo>
                    <a:lnTo>
                      <a:pt x="774" y="149"/>
                    </a:lnTo>
                    <a:lnTo>
                      <a:pt x="472" y="142"/>
                    </a:lnTo>
                    <a:lnTo>
                      <a:pt x="299" y="259"/>
                    </a:lnTo>
                    <a:lnTo>
                      <a:pt x="297" y="259"/>
                    </a:lnTo>
                    <a:lnTo>
                      <a:pt x="294" y="261"/>
                    </a:lnTo>
                    <a:lnTo>
                      <a:pt x="290" y="261"/>
                    </a:lnTo>
                    <a:lnTo>
                      <a:pt x="287" y="263"/>
                    </a:lnTo>
                    <a:lnTo>
                      <a:pt x="283" y="265"/>
                    </a:lnTo>
                    <a:lnTo>
                      <a:pt x="280" y="267"/>
                    </a:lnTo>
                    <a:lnTo>
                      <a:pt x="275" y="269"/>
                    </a:lnTo>
                    <a:lnTo>
                      <a:pt x="271" y="271"/>
                    </a:lnTo>
                    <a:lnTo>
                      <a:pt x="265" y="273"/>
                    </a:lnTo>
                    <a:lnTo>
                      <a:pt x="261" y="277"/>
                    </a:lnTo>
                    <a:lnTo>
                      <a:pt x="254" y="279"/>
                    </a:lnTo>
                    <a:lnTo>
                      <a:pt x="248" y="283"/>
                    </a:lnTo>
                    <a:lnTo>
                      <a:pt x="241" y="285"/>
                    </a:lnTo>
                    <a:lnTo>
                      <a:pt x="235" y="289"/>
                    </a:lnTo>
                    <a:lnTo>
                      <a:pt x="231" y="291"/>
                    </a:lnTo>
                    <a:lnTo>
                      <a:pt x="228" y="292"/>
                    </a:lnTo>
                    <a:lnTo>
                      <a:pt x="224" y="294"/>
                    </a:lnTo>
                    <a:lnTo>
                      <a:pt x="220" y="296"/>
                    </a:lnTo>
                    <a:lnTo>
                      <a:pt x="216" y="297"/>
                    </a:lnTo>
                    <a:lnTo>
                      <a:pt x="213" y="299"/>
                    </a:lnTo>
                    <a:lnTo>
                      <a:pt x="209" y="301"/>
                    </a:lnTo>
                    <a:lnTo>
                      <a:pt x="206" y="303"/>
                    </a:lnTo>
                    <a:lnTo>
                      <a:pt x="201" y="304"/>
                    </a:lnTo>
                    <a:lnTo>
                      <a:pt x="197" y="306"/>
                    </a:lnTo>
                    <a:lnTo>
                      <a:pt x="192" y="308"/>
                    </a:lnTo>
                    <a:lnTo>
                      <a:pt x="188" y="310"/>
                    </a:lnTo>
                    <a:lnTo>
                      <a:pt x="184" y="311"/>
                    </a:lnTo>
                    <a:lnTo>
                      <a:pt x="180" y="313"/>
                    </a:lnTo>
                    <a:lnTo>
                      <a:pt x="176" y="316"/>
                    </a:lnTo>
                    <a:lnTo>
                      <a:pt x="173" y="318"/>
                    </a:lnTo>
                    <a:lnTo>
                      <a:pt x="168" y="319"/>
                    </a:lnTo>
                    <a:lnTo>
                      <a:pt x="164" y="322"/>
                    </a:lnTo>
                    <a:lnTo>
                      <a:pt x="160" y="323"/>
                    </a:lnTo>
                    <a:lnTo>
                      <a:pt x="155" y="325"/>
                    </a:lnTo>
                    <a:lnTo>
                      <a:pt x="150" y="326"/>
                    </a:lnTo>
                    <a:lnTo>
                      <a:pt x="146" y="328"/>
                    </a:lnTo>
                    <a:lnTo>
                      <a:pt x="142" y="330"/>
                    </a:lnTo>
                    <a:lnTo>
                      <a:pt x="138" y="332"/>
                    </a:lnTo>
                    <a:lnTo>
                      <a:pt x="133" y="334"/>
                    </a:lnTo>
                    <a:lnTo>
                      <a:pt x="129" y="336"/>
                    </a:lnTo>
                    <a:lnTo>
                      <a:pt x="125" y="337"/>
                    </a:lnTo>
                    <a:lnTo>
                      <a:pt x="121" y="339"/>
                    </a:lnTo>
                    <a:lnTo>
                      <a:pt x="117" y="340"/>
                    </a:lnTo>
                    <a:lnTo>
                      <a:pt x="113" y="342"/>
                    </a:lnTo>
                    <a:lnTo>
                      <a:pt x="108" y="345"/>
                    </a:lnTo>
                    <a:lnTo>
                      <a:pt x="104" y="346"/>
                    </a:lnTo>
                    <a:lnTo>
                      <a:pt x="99" y="347"/>
                    </a:lnTo>
                    <a:lnTo>
                      <a:pt x="95" y="349"/>
                    </a:lnTo>
                    <a:lnTo>
                      <a:pt x="91" y="350"/>
                    </a:lnTo>
                    <a:lnTo>
                      <a:pt x="88" y="352"/>
                    </a:lnTo>
                    <a:lnTo>
                      <a:pt x="81" y="354"/>
                    </a:lnTo>
                    <a:lnTo>
                      <a:pt x="75" y="358"/>
                    </a:lnTo>
                    <a:lnTo>
                      <a:pt x="68" y="360"/>
                    </a:lnTo>
                    <a:lnTo>
                      <a:pt x="62" y="362"/>
                    </a:lnTo>
                    <a:lnTo>
                      <a:pt x="57" y="364"/>
                    </a:lnTo>
                    <a:lnTo>
                      <a:pt x="53" y="366"/>
                    </a:lnTo>
                    <a:lnTo>
                      <a:pt x="49" y="366"/>
                    </a:lnTo>
                    <a:lnTo>
                      <a:pt x="45" y="368"/>
                    </a:lnTo>
                    <a:lnTo>
                      <a:pt x="41" y="369"/>
                    </a:lnTo>
                    <a:lnTo>
                      <a:pt x="38" y="370"/>
                    </a:lnTo>
                    <a:lnTo>
                      <a:pt x="33" y="372"/>
                    </a:lnTo>
                    <a:lnTo>
                      <a:pt x="30" y="373"/>
                    </a:lnTo>
                    <a:lnTo>
                      <a:pt x="24" y="373"/>
                    </a:lnTo>
                    <a:lnTo>
                      <a:pt x="21" y="374"/>
                    </a:lnTo>
                    <a:lnTo>
                      <a:pt x="21" y="373"/>
                    </a:lnTo>
                    <a:lnTo>
                      <a:pt x="21" y="371"/>
                    </a:lnTo>
                    <a:lnTo>
                      <a:pt x="21" y="367"/>
                    </a:lnTo>
                    <a:lnTo>
                      <a:pt x="21" y="363"/>
                    </a:lnTo>
                    <a:lnTo>
                      <a:pt x="21" y="360"/>
                    </a:lnTo>
                    <a:lnTo>
                      <a:pt x="21" y="354"/>
                    </a:lnTo>
                    <a:lnTo>
                      <a:pt x="22" y="350"/>
                    </a:lnTo>
                    <a:lnTo>
                      <a:pt x="22" y="344"/>
                    </a:lnTo>
                    <a:lnTo>
                      <a:pt x="22" y="338"/>
                    </a:lnTo>
                    <a:lnTo>
                      <a:pt x="24" y="332"/>
                    </a:lnTo>
                    <a:lnTo>
                      <a:pt x="24" y="326"/>
                    </a:lnTo>
                    <a:lnTo>
                      <a:pt x="24" y="319"/>
                    </a:lnTo>
                    <a:lnTo>
                      <a:pt x="24" y="312"/>
                    </a:lnTo>
                    <a:lnTo>
                      <a:pt x="25" y="305"/>
                    </a:lnTo>
                    <a:lnTo>
                      <a:pt x="26" y="298"/>
                    </a:lnTo>
                    <a:lnTo>
                      <a:pt x="26" y="294"/>
                    </a:lnTo>
                    <a:lnTo>
                      <a:pt x="26" y="290"/>
                    </a:lnTo>
                    <a:lnTo>
                      <a:pt x="26" y="286"/>
                    </a:lnTo>
                    <a:lnTo>
                      <a:pt x="26" y="283"/>
                    </a:lnTo>
                    <a:lnTo>
                      <a:pt x="26" y="274"/>
                    </a:lnTo>
                    <a:lnTo>
                      <a:pt x="26" y="268"/>
                    </a:lnTo>
                    <a:lnTo>
                      <a:pt x="26" y="260"/>
                    </a:lnTo>
                    <a:lnTo>
                      <a:pt x="26" y="253"/>
                    </a:lnTo>
                    <a:lnTo>
                      <a:pt x="26" y="246"/>
                    </a:lnTo>
                    <a:lnTo>
                      <a:pt x="26" y="240"/>
                    </a:lnTo>
                    <a:lnTo>
                      <a:pt x="26" y="232"/>
                    </a:lnTo>
                    <a:lnTo>
                      <a:pt x="26" y="226"/>
                    </a:lnTo>
                    <a:lnTo>
                      <a:pt x="26" y="220"/>
                    </a:lnTo>
                    <a:lnTo>
                      <a:pt x="26" y="215"/>
                    </a:lnTo>
                    <a:lnTo>
                      <a:pt x="25" y="210"/>
                    </a:lnTo>
                    <a:lnTo>
                      <a:pt x="25" y="206"/>
                    </a:lnTo>
                    <a:lnTo>
                      <a:pt x="24" y="202"/>
                    </a:lnTo>
                    <a:lnTo>
                      <a:pt x="24" y="199"/>
                    </a:lnTo>
                    <a:lnTo>
                      <a:pt x="22" y="195"/>
                    </a:lnTo>
                    <a:lnTo>
                      <a:pt x="21" y="190"/>
                    </a:lnTo>
                    <a:lnTo>
                      <a:pt x="21" y="186"/>
                    </a:lnTo>
                    <a:lnTo>
                      <a:pt x="20" y="182"/>
                    </a:lnTo>
                    <a:lnTo>
                      <a:pt x="19" y="176"/>
                    </a:lnTo>
                    <a:lnTo>
                      <a:pt x="18" y="172"/>
                    </a:lnTo>
                    <a:lnTo>
                      <a:pt x="17" y="167"/>
                    </a:lnTo>
                    <a:lnTo>
                      <a:pt x="17" y="162"/>
                    </a:lnTo>
                    <a:lnTo>
                      <a:pt x="15" y="156"/>
                    </a:lnTo>
                    <a:lnTo>
                      <a:pt x="15" y="150"/>
                    </a:lnTo>
                    <a:lnTo>
                      <a:pt x="13" y="144"/>
                    </a:lnTo>
                    <a:lnTo>
                      <a:pt x="12" y="138"/>
                    </a:lnTo>
                    <a:lnTo>
                      <a:pt x="11" y="132"/>
                    </a:lnTo>
                    <a:lnTo>
                      <a:pt x="10" y="127"/>
                    </a:lnTo>
                    <a:lnTo>
                      <a:pt x="9" y="121"/>
                    </a:lnTo>
                    <a:lnTo>
                      <a:pt x="8" y="116"/>
                    </a:lnTo>
                    <a:lnTo>
                      <a:pt x="7" y="109"/>
                    </a:lnTo>
                    <a:lnTo>
                      <a:pt x="6" y="103"/>
                    </a:lnTo>
                    <a:lnTo>
                      <a:pt x="5" y="97"/>
                    </a:lnTo>
                    <a:lnTo>
                      <a:pt x="4" y="93"/>
                    </a:lnTo>
                    <a:lnTo>
                      <a:pt x="3" y="87"/>
                    </a:lnTo>
                    <a:lnTo>
                      <a:pt x="3" y="83"/>
                    </a:lnTo>
                    <a:lnTo>
                      <a:pt x="2" y="78"/>
                    </a:lnTo>
                    <a:lnTo>
                      <a:pt x="2" y="75"/>
                    </a:lnTo>
                    <a:lnTo>
                      <a:pt x="1" y="70"/>
                    </a:lnTo>
                    <a:lnTo>
                      <a:pt x="0" y="67"/>
                    </a:lnTo>
                    <a:lnTo>
                      <a:pt x="0" y="64"/>
                    </a:lnTo>
                    <a:lnTo>
                      <a:pt x="0" y="62"/>
                    </a:lnTo>
                    <a:lnTo>
                      <a:pt x="0" y="59"/>
                    </a:lnTo>
                    <a:lnTo>
                      <a:pt x="0" y="58"/>
                    </a:lnTo>
                    <a:lnTo>
                      <a:pt x="360" y="44"/>
                    </a:lnTo>
                    <a:lnTo>
                      <a:pt x="363" y="43"/>
                    </a:lnTo>
                    <a:lnTo>
                      <a:pt x="366" y="41"/>
                    </a:lnTo>
                    <a:lnTo>
                      <a:pt x="372" y="40"/>
                    </a:lnTo>
                    <a:lnTo>
                      <a:pt x="377" y="38"/>
                    </a:lnTo>
                    <a:lnTo>
                      <a:pt x="386" y="36"/>
                    </a:lnTo>
                    <a:lnTo>
                      <a:pt x="389" y="34"/>
                    </a:lnTo>
                    <a:lnTo>
                      <a:pt x="392" y="33"/>
                    </a:lnTo>
                    <a:lnTo>
                      <a:pt x="396" y="31"/>
                    </a:lnTo>
                    <a:lnTo>
                      <a:pt x="401" y="30"/>
                    </a:lnTo>
                    <a:lnTo>
                      <a:pt x="404" y="28"/>
                    </a:lnTo>
                    <a:lnTo>
                      <a:pt x="408" y="27"/>
                    </a:lnTo>
                    <a:lnTo>
                      <a:pt x="411" y="25"/>
                    </a:lnTo>
                    <a:lnTo>
                      <a:pt x="415" y="24"/>
                    </a:lnTo>
                    <a:lnTo>
                      <a:pt x="419" y="23"/>
                    </a:lnTo>
                    <a:lnTo>
                      <a:pt x="423" y="21"/>
                    </a:lnTo>
                    <a:lnTo>
                      <a:pt x="427" y="20"/>
                    </a:lnTo>
                    <a:lnTo>
                      <a:pt x="431" y="19"/>
                    </a:lnTo>
                    <a:lnTo>
                      <a:pt x="436" y="16"/>
                    </a:lnTo>
                    <a:lnTo>
                      <a:pt x="441" y="14"/>
                    </a:lnTo>
                    <a:lnTo>
                      <a:pt x="445" y="12"/>
                    </a:lnTo>
                    <a:lnTo>
                      <a:pt x="447" y="12"/>
                    </a:lnTo>
                    <a:lnTo>
                      <a:pt x="452" y="8"/>
                    </a:lnTo>
                    <a:lnTo>
                      <a:pt x="457" y="5"/>
                    </a:lnTo>
                    <a:lnTo>
                      <a:pt x="460" y="2"/>
                    </a:lnTo>
                    <a:lnTo>
                      <a:pt x="462" y="2"/>
                    </a:lnTo>
                    <a:lnTo>
                      <a:pt x="712" y="0"/>
                    </a:lnTo>
                    <a:lnTo>
                      <a:pt x="973" y="20"/>
                    </a:lnTo>
                    <a:close/>
                  </a:path>
                </a:pathLst>
              </a:custGeom>
              <a:solidFill>
                <a:srgbClr val="E65E00"/>
              </a:solidFill>
              <a:ln w="9525">
                <a:noFill/>
                <a:round/>
                <a:headEnd/>
                <a:tailEnd/>
              </a:ln>
            </p:spPr>
            <p:txBody>
              <a:bodyPr/>
              <a:lstStyle/>
              <a:p>
                <a:endParaRPr lang="en-US" dirty="0"/>
              </a:p>
            </p:txBody>
          </p:sp>
          <p:sp>
            <p:nvSpPr>
              <p:cNvPr id="122702" name="Freeform 846"/>
              <p:cNvSpPr>
                <a:spLocks/>
              </p:cNvSpPr>
              <p:nvPr/>
            </p:nvSpPr>
            <p:spPr bwMode="auto">
              <a:xfrm>
                <a:off x="3438" y="3241"/>
                <a:ext cx="205" cy="15"/>
              </a:xfrm>
              <a:custGeom>
                <a:avLst/>
                <a:gdLst>
                  <a:gd name="T0" fmla="*/ 2 w 816"/>
                  <a:gd name="T1" fmla="*/ 60 h 60"/>
                  <a:gd name="T2" fmla="*/ 537 w 816"/>
                  <a:gd name="T3" fmla="*/ 59 h 60"/>
                  <a:gd name="T4" fmla="*/ 540 w 816"/>
                  <a:gd name="T5" fmla="*/ 57 h 60"/>
                  <a:gd name="T6" fmla="*/ 548 w 816"/>
                  <a:gd name="T7" fmla="*/ 57 h 60"/>
                  <a:gd name="T8" fmla="*/ 561 w 816"/>
                  <a:gd name="T9" fmla="*/ 57 h 60"/>
                  <a:gd name="T10" fmla="*/ 569 w 816"/>
                  <a:gd name="T11" fmla="*/ 56 h 60"/>
                  <a:gd name="T12" fmla="*/ 579 w 816"/>
                  <a:gd name="T13" fmla="*/ 56 h 60"/>
                  <a:gd name="T14" fmla="*/ 588 w 816"/>
                  <a:gd name="T15" fmla="*/ 55 h 60"/>
                  <a:gd name="T16" fmla="*/ 598 w 816"/>
                  <a:gd name="T17" fmla="*/ 55 h 60"/>
                  <a:gd name="T18" fmla="*/ 610 w 816"/>
                  <a:gd name="T19" fmla="*/ 54 h 60"/>
                  <a:gd name="T20" fmla="*/ 622 w 816"/>
                  <a:gd name="T21" fmla="*/ 53 h 60"/>
                  <a:gd name="T22" fmla="*/ 634 w 816"/>
                  <a:gd name="T23" fmla="*/ 53 h 60"/>
                  <a:gd name="T24" fmla="*/ 646 w 816"/>
                  <a:gd name="T25" fmla="*/ 52 h 60"/>
                  <a:gd name="T26" fmla="*/ 659 w 816"/>
                  <a:gd name="T27" fmla="*/ 51 h 60"/>
                  <a:gd name="T28" fmla="*/ 672 w 816"/>
                  <a:gd name="T29" fmla="*/ 51 h 60"/>
                  <a:gd name="T30" fmla="*/ 684 w 816"/>
                  <a:gd name="T31" fmla="*/ 50 h 60"/>
                  <a:gd name="T32" fmla="*/ 698 w 816"/>
                  <a:gd name="T33" fmla="*/ 49 h 60"/>
                  <a:gd name="T34" fmla="*/ 710 w 816"/>
                  <a:gd name="T35" fmla="*/ 49 h 60"/>
                  <a:gd name="T36" fmla="*/ 722 w 816"/>
                  <a:gd name="T37" fmla="*/ 48 h 60"/>
                  <a:gd name="T38" fmla="*/ 733 w 816"/>
                  <a:gd name="T39" fmla="*/ 47 h 60"/>
                  <a:gd name="T40" fmla="*/ 745 w 816"/>
                  <a:gd name="T41" fmla="*/ 46 h 60"/>
                  <a:gd name="T42" fmla="*/ 755 w 816"/>
                  <a:gd name="T43" fmla="*/ 46 h 60"/>
                  <a:gd name="T44" fmla="*/ 766 w 816"/>
                  <a:gd name="T45" fmla="*/ 46 h 60"/>
                  <a:gd name="T46" fmla="*/ 775 w 816"/>
                  <a:gd name="T47" fmla="*/ 44 h 60"/>
                  <a:gd name="T48" fmla="*/ 784 w 816"/>
                  <a:gd name="T49" fmla="*/ 44 h 60"/>
                  <a:gd name="T50" fmla="*/ 798 w 816"/>
                  <a:gd name="T51" fmla="*/ 43 h 60"/>
                  <a:gd name="T52" fmla="*/ 807 w 816"/>
                  <a:gd name="T53" fmla="*/ 42 h 60"/>
                  <a:gd name="T54" fmla="*/ 812 w 816"/>
                  <a:gd name="T55" fmla="*/ 41 h 60"/>
                  <a:gd name="T56" fmla="*/ 816 w 816"/>
                  <a:gd name="T57" fmla="*/ 29 h 60"/>
                  <a:gd name="T58" fmla="*/ 815 w 816"/>
                  <a:gd name="T59" fmla="*/ 21 h 60"/>
                  <a:gd name="T60" fmla="*/ 813 w 816"/>
                  <a:gd name="T61" fmla="*/ 14 h 60"/>
                  <a:gd name="T62" fmla="*/ 805 w 816"/>
                  <a:gd name="T63" fmla="*/ 4 h 60"/>
                  <a:gd name="T64" fmla="*/ 801 w 816"/>
                  <a:gd name="T65" fmla="*/ 0 h 60"/>
                  <a:gd name="T66" fmla="*/ 0 w 816"/>
                  <a:gd name="T67" fmla="*/ 5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16"/>
                  <a:gd name="T103" fmla="*/ 0 h 60"/>
                  <a:gd name="T104" fmla="*/ 816 w 816"/>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16" h="60">
                    <a:moveTo>
                      <a:pt x="0" y="5"/>
                    </a:moveTo>
                    <a:lnTo>
                      <a:pt x="2" y="60"/>
                    </a:lnTo>
                    <a:lnTo>
                      <a:pt x="318" y="60"/>
                    </a:lnTo>
                    <a:lnTo>
                      <a:pt x="537" y="59"/>
                    </a:lnTo>
                    <a:lnTo>
                      <a:pt x="537" y="57"/>
                    </a:lnTo>
                    <a:lnTo>
                      <a:pt x="540" y="57"/>
                    </a:lnTo>
                    <a:lnTo>
                      <a:pt x="543" y="57"/>
                    </a:lnTo>
                    <a:lnTo>
                      <a:pt x="548" y="57"/>
                    </a:lnTo>
                    <a:lnTo>
                      <a:pt x="553" y="57"/>
                    </a:lnTo>
                    <a:lnTo>
                      <a:pt x="561" y="57"/>
                    </a:lnTo>
                    <a:lnTo>
                      <a:pt x="565" y="56"/>
                    </a:lnTo>
                    <a:lnTo>
                      <a:pt x="569" y="56"/>
                    </a:lnTo>
                    <a:lnTo>
                      <a:pt x="574" y="56"/>
                    </a:lnTo>
                    <a:lnTo>
                      <a:pt x="579" y="56"/>
                    </a:lnTo>
                    <a:lnTo>
                      <a:pt x="583" y="55"/>
                    </a:lnTo>
                    <a:lnTo>
                      <a:pt x="588" y="55"/>
                    </a:lnTo>
                    <a:lnTo>
                      <a:pt x="593" y="55"/>
                    </a:lnTo>
                    <a:lnTo>
                      <a:pt x="598" y="55"/>
                    </a:lnTo>
                    <a:lnTo>
                      <a:pt x="604" y="54"/>
                    </a:lnTo>
                    <a:lnTo>
                      <a:pt x="610" y="54"/>
                    </a:lnTo>
                    <a:lnTo>
                      <a:pt x="616" y="53"/>
                    </a:lnTo>
                    <a:lnTo>
                      <a:pt x="622" y="53"/>
                    </a:lnTo>
                    <a:lnTo>
                      <a:pt x="627" y="53"/>
                    </a:lnTo>
                    <a:lnTo>
                      <a:pt x="634" y="53"/>
                    </a:lnTo>
                    <a:lnTo>
                      <a:pt x="640" y="52"/>
                    </a:lnTo>
                    <a:lnTo>
                      <a:pt x="646" y="52"/>
                    </a:lnTo>
                    <a:lnTo>
                      <a:pt x="653" y="51"/>
                    </a:lnTo>
                    <a:lnTo>
                      <a:pt x="659" y="51"/>
                    </a:lnTo>
                    <a:lnTo>
                      <a:pt x="666" y="51"/>
                    </a:lnTo>
                    <a:lnTo>
                      <a:pt x="672" y="51"/>
                    </a:lnTo>
                    <a:lnTo>
                      <a:pt x="678" y="51"/>
                    </a:lnTo>
                    <a:lnTo>
                      <a:pt x="684" y="50"/>
                    </a:lnTo>
                    <a:lnTo>
                      <a:pt x="690" y="49"/>
                    </a:lnTo>
                    <a:lnTo>
                      <a:pt x="698" y="49"/>
                    </a:lnTo>
                    <a:lnTo>
                      <a:pt x="704" y="49"/>
                    </a:lnTo>
                    <a:lnTo>
                      <a:pt x="710" y="49"/>
                    </a:lnTo>
                    <a:lnTo>
                      <a:pt x="716" y="48"/>
                    </a:lnTo>
                    <a:lnTo>
                      <a:pt x="722" y="48"/>
                    </a:lnTo>
                    <a:lnTo>
                      <a:pt x="727" y="47"/>
                    </a:lnTo>
                    <a:lnTo>
                      <a:pt x="733" y="47"/>
                    </a:lnTo>
                    <a:lnTo>
                      <a:pt x="738" y="46"/>
                    </a:lnTo>
                    <a:lnTo>
                      <a:pt x="745" y="46"/>
                    </a:lnTo>
                    <a:lnTo>
                      <a:pt x="750" y="46"/>
                    </a:lnTo>
                    <a:lnTo>
                      <a:pt x="755" y="46"/>
                    </a:lnTo>
                    <a:lnTo>
                      <a:pt x="761" y="46"/>
                    </a:lnTo>
                    <a:lnTo>
                      <a:pt x="766" y="46"/>
                    </a:lnTo>
                    <a:lnTo>
                      <a:pt x="770" y="45"/>
                    </a:lnTo>
                    <a:lnTo>
                      <a:pt x="775" y="44"/>
                    </a:lnTo>
                    <a:lnTo>
                      <a:pt x="779" y="44"/>
                    </a:lnTo>
                    <a:lnTo>
                      <a:pt x="784" y="44"/>
                    </a:lnTo>
                    <a:lnTo>
                      <a:pt x="791" y="43"/>
                    </a:lnTo>
                    <a:lnTo>
                      <a:pt x="798" y="43"/>
                    </a:lnTo>
                    <a:lnTo>
                      <a:pt x="803" y="42"/>
                    </a:lnTo>
                    <a:lnTo>
                      <a:pt x="807" y="42"/>
                    </a:lnTo>
                    <a:lnTo>
                      <a:pt x="810" y="41"/>
                    </a:lnTo>
                    <a:lnTo>
                      <a:pt x="812" y="41"/>
                    </a:lnTo>
                    <a:lnTo>
                      <a:pt x="815" y="36"/>
                    </a:lnTo>
                    <a:lnTo>
                      <a:pt x="816" y="29"/>
                    </a:lnTo>
                    <a:lnTo>
                      <a:pt x="816" y="25"/>
                    </a:lnTo>
                    <a:lnTo>
                      <a:pt x="815" y="21"/>
                    </a:lnTo>
                    <a:lnTo>
                      <a:pt x="814" y="16"/>
                    </a:lnTo>
                    <a:lnTo>
                      <a:pt x="813" y="14"/>
                    </a:lnTo>
                    <a:lnTo>
                      <a:pt x="809" y="8"/>
                    </a:lnTo>
                    <a:lnTo>
                      <a:pt x="805" y="4"/>
                    </a:lnTo>
                    <a:lnTo>
                      <a:pt x="802" y="1"/>
                    </a:lnTo>
                    <a:lnTo>
                      <a:pt x="801" y="0"/>
                    </a:lnTo>
                    <a:lnTo>
                      <a:pt x="449" y="3"/>
                    </a:lnTo>
                    <a:lnTo>
                      <a:pt x="0" y="5"/>
                    </a:lnTo>
                    <a:close/>
                  </a:path>
                </a:pathLst>
              </a:custGeom>
              <a:solidFill>
                <a:srgbClr val="918C91"/>
              </a:solidFill>
              <a:ln w="9525">
                <a:noFill/>
                <a:round/>
                <a:headEnd/>
                <a:tailEnd/>
              </a:ln>
            </p:spPr>
            <p:txBody>
              <a:bodyPr/>
              <a:lstStyle/>
              <a:p>
                <a:endParaRPr lang="en-US" dirty="0"/>
              </a:p>
            </p:txBody>
          </p:sp>
          <p:sp>
            <p:nvSpPr>
              <p:cNvPr id="122703" name="Freeform 847"/>
              <p:cNvSpPr>
                <a:spLocks/>
              </p:cNvSpPr>
              <p:nvPr/>
            </p:nvSpPr>
            <p:spPr bwMode="auto">
              <a:xfrm>
                <a:off x="3282" y="3215"/>
                <a:ext cx="17" cy="19"/>
              </a:xfrm>
              <a:custGeom>
                <a:avLst/>
                <a:gdLst>
                  <a:gd name="T0" fmla="*/ 48 w 68"/>
                  <a:gd name="T1" fmla="*/ 77 h 77"/>
                  <a:gd name="T2" fmla="*/ 45 w 68"/>
                  <a:gd name="T3" fmla="*/ 75 h 77"/>
                  <a:gd name="T4" fmla="*/ 40 w 68"/>
                  <a:gd name="T5" fmla="*/ 70 h 77"/>
                  <a:gd name="T6" fmla="*/ 36 w 68"/>
                  <a:gd name="T7" fmla="*/ 66 h 77"/>
                  <a:gd name="T8" fmla="*/ 32 w 68"/>
                  <a:gd name="T9" fmla="*/ 63 h 77"/>
                  <a:gd name="T10" fmla="*/ 28 w 68"/>
                  <a:gd name="T11" fmla="*/ 59 h 77"/>
                  <a:gd name="T12" fmla="*/ 23 w 68"/>
                  <a:gd name="T13" fmla="*/ 56 h 77"/>
                  <a:gd name="T14" fmla="*/ 19 w 68"/>
                  <a:gd name="T15" fmla="*/ 51 h 77"/>
                  <a:gd name="T16" fmla="*/ 14 w 68"/>
                  <a:gd name="T17" fmla="*/ 46 h 77"/>
                  <a:gd name="T18" fmla="*/ 10 w 68"/>
                  <a:gd name="T19" fmla="*/ 42 h 77"/>
                  <a:gd name="T20" fmla="*/ 6 w 68"/>
                  <a:gd name="T21" fmla="*/ 38 h 77"/>
                  <a:gd name="T22" fmla="*/ 1 w 68"/>
                  <a:gd name="T23" fmla="*/ 31 h 77"/>
                  <a:gd name="T24" fmla="*/ 0 w 68"/>
                  <a:gd name="T25" fmla="*/ 27 h 77"/>
                  <a:gd name="T26" fmla="*/ 1 w 68"/>
                  <a:gd name="T27" fmla="*/ 22 h 77"/>
                  <a:gd name="T28" fmla="*/ 4 w 68"/>
                  <a:gd name="T29" fmla="*/ 18 h 77"/>
                  <a:gd name="T30" fmla="*/ 7 w 68"/>
                  <a:gd name="T31" fmla="*/ 13 h 77"/>
                  <a:gd name="T32" fmla="*/ 12 w 68"/>
                  <a:gd name="T33" fmla="*/ 9 h 77"/>
                  <a:gd name="T34" fmla="*/ 17 w 68"/>
                  <a:gd name="T35" fmla="*/ 5 h 77"/>
                  <a:gd name="T36" fmla="*/ 21 w 68"/>
                  <a:gd name="T37" fmla="*/ 2 h 77"/>
                  <a:gd name="T38" fmla="*/ 26 w 68"/>
                  <a:gd name="T39" fmla="*/ 0 h 77"/>
                  <a:gd name="T40" fmla="*/ 29 w 68"/>
                  <a:gd name="T41" fmla="*/ 2 h 77"/>
                  <a:gd name="T42" fmla="*/ 30 w 68"/>
                  <a:gd name="T43" fmla="*/ 3 h 77"/>
                  <a:gd name="T44" fmla="*/ 32 w 68"/>
                  <a:gd name="T45" fmla="*/ 6 h 77"/>
                  <a:gd name="T46" fmla="*/ 34 w 68"/>
                  <a:gd name="T47" fmla="*/ 9 h 77"/>
                  <a:gd name="T48" fmla="*/ 36 w 68"/>
                  <a:gd name="T49" fmla="*/ 14 h 77"/>
                  <a:gd name="T50" fmla="*/ 39 w 68"/>
                  <a:gd name="T51" fmla="*/ 18 h 77"/>
                  <a:gd name="T52" fmla="*/ 42 w 68"/>
                  <a:gd name="T53" fmla="*/ 24 h 77"/>
                  <a:gd name="T54" fmla="*/ 46 w 68"/>
                  <a:gd name="T55" fmla="*/ 30 h 77"/>
                  <a:gd name="T56" fmla="*/ 50 w 68"/>
                  <a:gd name="T57" fmla="*/ 36 h 77"/>
                  <a:gd name="T58" fmla="*/ 53 w 68"/>
                  <a:gd name="T59" fmla="*/ 43 h 77"/>
                  <a:gd name="T60" fmla="*/ 56 w 68"/>
                  <a:gd name="T61" fmla="*/ 48 h 77"/>
                  <a:gd name="T62" fmla="*/ 59 w 68"/>
                  <a:gd name="T63" fmla="*/ 54 h 77"/>
                  <a:gd name="T64" fmla="*/ 62 w 68"/>
                  <a:gd name="T65" fmla="*/ 58 h 77"/>
                  <a:gd name="T66" fmla="*/ 64 w 68"/>
                  <a:gd name="T67" fmla="*/ 62 h 77"/>
                  <a:gd name="T68" fmla="*/ 66 w 68"/>
                  <a:gd name="T69" fmla="*/ 65 h 77"/>
                  <a:gd name="T70" fmla="*/ 67 w 68"/>
                  <a:gd name="T71" fmla="*/ 67 h 77"/>
                  <a:gd name="T72" fmla="*/ 68 w 68"/>
                  <a:gd name="T73" fmla="*/ 68 h 77"/>
                  <a:gd name="T74" fmla="*/ 48 w 68"/>
                  <a:gd name="T75" fmla="*/ 77 h 77"/>
                  <a:gd name="T76" fmla="*/ 48 w 68"/>
                  <a:gd name="T77" fmla="*/ 77 h 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8"/>
                  <a:gd name="T118" fmla="*/ 0 h 77"/>
                  <a:gd name="T119" fmla="*/ 68 w 68"/>
                  <a:gd name="T120" fmla="*/ 77 h 7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8" h="77">
                    <a:moveTo>
                      <a:pt x="48" y="77"/>
                    </a:moveTo>
                    <a:lnTo>
                      <a:pt x="45" y="75"/>
                    </a:lnTo>
                    <a:lnTo>
                      <a:pt x="40" y="70"/>
                    </a:lnTo>
                    <a:lnTo>
                      <a:pt x="36" y="66"/>
                    </a:lnTo>
                    <a:lnTo>
                      <a:pt x="32" y="63"/>
                    </a:lnTo>
                    <a:lnTo>
                      <a:pt x="28" y="59"/>
                    </a:lnTo>
                    <a:lnTo>
                      <a:pt x="23" y="56"/>
                    </a:lnTo>
                    <a:lnTo>
                      <a:pt x="19" y="51"/>
                    </a:lnTo>
                    <a:lnTo>
                      <a:pt x="14" y="46"/>
                    </a:lnTo>
                    <a:lnTo>
                      <a:pt x="10" y="42"/>
                    </a:lnTo>
                    <a:lnTo>
                      <a:pt x="6" y="38"/>
                    </a:lnTo>
                    <a:lnTo>
                      <a:pt x="1" y="31"/>
                    </a:lnTo>
                    <a:lnTo>
                      <a:pt x="0" y="27"/>
                    </a:lnTo>
                    <a:lnTo>
                      <a:pt x="1" y="22"/>
                    </a:lnTo>
                    <a:lnTo>
                      <a:pt x="4" y="18"/>
                    </a:lnTo>
                    <a:lnTo>
                      <a:pt x="7" y="13"/>
                    </a:lnTo>
                    <a:lnTo>
                      <a:pt x="12" y="9"/>
                    </a:lnTo>
                    <a:lnTo>
                      <a:pt x="17" y="5"/>
                    </a:lnTo>
                    <a:lnTo>
                      <a:pt x="21" y="2"/>
                    </a:lnTo>
                    <a:lnTo>
                      <a:pt x="26" y="0"/>
                    </a:lnTo>
                    <a:lnTo>
                      <a:pt x="29" y="2"/>
                    </a:lnTo>
                    <a:lnTo>
                      <a:pt x="30" y="3"/>
                    </a:lnTo>
                    <a:lnTo>
                      <a:pt x="32" y="6"/>
                    </a:lnTo>
                    <a:lnTo>
                      <a:pt x="34" y="9"/>
                    </a:lnTo>
                    <a:lnTo>
                      <a:pt x="36" y="14"/>
                    </a:lnTo>
                    <a:lnTo>
                      <a:pt x="39" y="18"/>
                    </a:lnTo>
                    <a:lnTo>
                      <a:pt x="42" y="24"/>
                    </a:lnTo>
                    <a:lnTo>
                      <a:pt x="46" y="30"/>
                    </a:lnTo>
                    <a:lnTo>
                      <a:pt x="50" y="36"/>
                    </a:lnTo>
                    <a:lnTo>
                      <a:pt x="53" y="43"/>
                    </a:lnTo>
                    <a:lnTo>
                      <a:pt x="56" y="48"/>
                    </a:lnTo>
                    <a:lnTo>
                      <a:pt x="59" y="54"/>
                    </a:lnTo>
                    <a:lnTo>
                      <a:pt x="62" y="58"/>
                    </a:lnTo>
                    <a:lnTo>
                      <a:pt x="64" y="62"/>
                    </a:lnTo>
                    <a:lnTo>
                      <a:pt x="66" y="65"/>
                    </a:lnTo>
                    <a:lnTo>
                      <a:pt x="67" y="67"/>
                    </a:lnTo>
                    <a:lnTo>
                      <a:pt x="68" y="68"/>
                    </a:lnTo>
                    <a:lnTo>
                      <a:pt x="48" y="77"/>
                    </a:lnTo>
                    <a:close/>
                  </a:path>
                </a:pathLst>
              </a:custGeom>
              <a:solidFill>
                <a:srgbClr val="918C91"/>
              </a:solidFill>
              <a:ln w="9525">
                <a:noFill/>
                <a:round/>
                <a:headEnd/>
                <a:tailEnd/>
              </a:ln>
            </p:spPr>
            <p:txBody>
              <a:bodyPr/>
              <a:lstStyle/>
              <a:p>
                <a:endParaRPr lang="en-US" dirty="0"/>
              </a:p>
            </p:txBody>
          </p:sp>
          <p:sp>
            <p:nvSpPr>
              <p:cNvPr id="122704" name="Freeform 848"/>
              <p:cNvSpPr>
                <a:spLocks/>
              </p:cNvSpPr>
              <p:nvPr/>
            </p:nvSpPr>
            <p:spPr bwMode="auto">
              <a:xfrm>
                <a:off x="3298" y="3263"/>
                <a:ext cx="34" cy="20"/>
              </a:xfrm>
              <a:custGeom>
                <a:avLst/>
                <a:gdLst>
                  <a:gd name="T0" fmla="*/ 22 w 135"/>
                  <a:gd name="T1" fmla="*/ 29 h 80"/>
                  <a:gd name="T2" fmla="*/ 26 w 135"/>
                  <a:gd name="T3" fmla="*/ 38 h 80"/>
                  <a:gd name="T4" fmla="*/ 33 w 135"/>
                  <a:gd name="T5" fmla="*/ 48 h 80"/>
                  <a:gd name="T6" fmla="*/ 41 w 135"/>
                  <a:gd name="T7" fmla="*/ 55 h 80"/>
                  <a:gd name="T8" fmla="*/ 52 w 135"/>
                  <a:gd name="T9" fmla="*/ 59 h 80"/>
                  <a:gd name="T10" fmla="*/ 62 w 135"/>
                  <a:gd name="T11" fmla="*/ 60 h 80"/>
                  <a:gd name="T12" fmla="*/ 70 w 135"/>
                  <a:gd name="T13" fmla="*/ 60 h 80"/>
                  <a:gd name="T14" fmla="*/ 78 w 135"/>
                  <a:gd name="T15" fmla="*/ 59 h 80"/>
                  <a:gd name="T16" fmla="*/ 85 w 135"/>
                  <a:gd name="T17" fmla="*/ 56 h 80"/>
                  <a:gd name="T18" fmla="*/ 95 w 135"/>
                  <a:gd name="T19" fmla="*/ 50 h 80"/>
                  <a:gd name="T20" fmla="*/ 104 w 135"/>
                  <a:gd name="T21" fmla="*/ 42 h 80"/>
                  <a:gd name="T22" fmla="*/ 109 w 135"/>
                  <a:gd name="T23" fmla="*/ 33 h 80"/>
                  <a:gd name="T24" fmla="*/ 112 w 135"/>
                  <a:gd name="T25" fmla="*/ 24 h 80"/>
                  <a:gd name="T26" fmla="*/ 114 w 135"/>
                  <a:gd name="T27" fmla="*/ 15 h 80"/>
                  <a:gd name="T28" fmla="*/ 115 w 135"/>
                  <a:gd name="T29" fmla="*/ 6 h 80"/>
                  <a:gd name="T30" fmla="*/ 117 w 135"/>
                  <a:gd name="T31" fmla="*/ 3 h 80"/>
                  <a:gd name="T32" fmla="*/ 126 w 135"/>
                  <a:gd name="T33" fmla="*/ 0 h 80"/>
                  <a:gd name="T34" fmla="*/ 133 w 135"/>
                  <a:gd name="T35" fmla="*/ 5 h 80"/>
                  <a:gd name="T36" fmla="*/ 135 w 135"/>
                  <a:gd name="T37" fmla="*/ 14 h 80"/>
                  <a:gd name="T38" fmla="*/ 134 w 135"/>
                  <a:gd name="T39" fmla="*/ 27 h 80"/>
                  <a:gd name="T40" fmla="*/ 131 w 135"/>
                  <a:gd name="T41" fmla="*/ 38 h 80"/>
                  <a:gd name="T42" fmla="*/ 128 w 135"/>
                  <a:gd name="T43" fmla="*/ 46 h 80"/>
                  <a:gd name="T44" fmla="*/ 122 w 135"/>
                  <a:gd name="T45" fmla="*/ 58 h 80"/>
                  <a:gd name="T46" fmla="*/ 110 w 135"/>
                  <a:gd name="T47" fmla="*/ 69 h 80"/>
                  <a:gd name="T48" fmla="*/ 98 w 135"/>
                  <a:gd name="T49" fmla="*/ 75 h 80"/>
                  <a:gd name="T50" fmla="*/ 89 w 135"/>
                  <a:gd name="T51" fmla="*/ 77 h 80"/>
                  <a:gd name="T52" fmla="*/ 80 w 135"/>
                  <a:gd name="T53" fmla="*/ 79 h 80"/>
                  <a:gd name="T54" fmla="*/ 70 w 135"/>
                  <a:gd name="T55" fmla="*/ 80 h 80"/>
                  <a:gd name="T56" fmla="*/ 60 w 135"/>
                  <a:gd name="T57" fmla="*/ 80 h 80"/>
                  <a:gd name="T58" fmla="*/ 50 w 135"/>
                  <a:gd name="T59" fmla="*/ 78 h 80"/>
                  <a:gd name="T60" fmla="*/ 41 w 135"/>
                  <a:gd name="T61" fmla="*/ 74 h 80"/>
                  <a:gd name="T62" fmla="*/ 33 w 135"/>
                  <a:gd name="T63" fmla="*/ 70 h 80"/>
                  <a:gd name="T64" fmla="*/ 23 w 135"/>
                  <a:gd name="T65" fmla="*/ 64 h 80"/>
                  <a:gd name="T66" fmla="*/ 14 w 135"/>
                  <a:gd name="T67" fmla="*/ 56 h 80"/>
                  <a:gd name="T68" fmla="*/ 9 w 135"/>
                  <a:gd name="T69" fmla="*/ 50 h 80"/>
                  <a:gd name="T70" fmla="*/ 1 w 135"/>
                  <a:gd name="T71" fmla="*/ 39 h 80"/>
                  <a:gd name="T72" fmla="*/ 1 w 135"/>
                  <a:gd name="T73" fmla="*/ 35 h 80"/>
                  <a:gd name="T74" fmla="*/ 8 w 135"/>
                  <a:gd name="T75" fmla="*/ 32 h 80"/>
                  <a:gd name="T76" fmla="*/ 15 w 135"/>
                  <a:gd name="T77" fmla="*/ 29 h 80"/>
                  <a:gd name="T78" fmla="*/ 21 w 135"/>
                  <a:gd name="T79" fmla="*/ 27 h 80"/>
                  <a:gd name="T80" fmla="*/ 22 w 135"/>
                  <a:gd name="T81" fmla="*/ 27 h 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5"/>
                  <a:gd name="T124" fmla="*/ 0 h 80"/>
                  <a:gd name="T125" fmla="*/ 135 w 135"/>
                  <a:gd name="T126" fmla="*/ 80 h 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5" h="80">
                    <a:moveTo>
                      <a:pt x="22" y="27"/>
                    </a:moveTo>
                    <a:lnTo>
                      <a:pt x="22" y="29"/>
                    </a:lnTo>
                    <a:lnTo>
                      <a:pt x="23" y="33"/>
                    </a:lnTo>
                    <a:lnTo>
                      <a:pt x="26" y="38"/>
                    </a:lnTo>
                    <a:lnTo>
                      <a:pt x="31" y="46"/>
                    </a:lnTo>
                    <a:lnTo>
                      <a:pt x="33" y="48"/>
                    </a:lnTo>
                    <a:lnTo>
                      <a:pt x="37" y="52"/>
                    </a:lnTo>
                    <a:lnTo>
                      <a:pt x="41" y="55"/>
                    </a:lnTo>
                    <a:lnTo>
                      <a:pt x="46" y="57"/>
                    </a:lnTo>
                    <a:lnTo>
                      <a:pt x="52" y="59"/>
                    </a:lnTo>
                    <a:lnTo>
                      <a:pt x="59" y="60"/>
                    </a:lnTo>
                    <a:lnTo>
                      <a:pt x="62" y="60"/>
                    </a:lnTo>
                    <a:lnTo>
                      <a:pt x="65" y="60"/>
                    </a:lnTo>
                    <a:lnTo>
                      <a:pt x="70" y="60"/>
                    </a:lnTo>
                    <a:lnTo>
                      <a:pt x="74" y="60"/>
                    </a:lnTo>
                    <a:lnTo>
                      <a:pt x="78" y="59"/>
                    </a:lnTo>
                    <a:lnTo>
                      <a:pt x="82" y="57"/>
                    </a:lnTo>
                    <a:lnTo>
                      <a:pt x="85" y="56"/>
                    </a:lnTo>
                    <a:lnTo>
                      <a:pt x="88" y="55"/>
                    </a:lnTo>
                    <a:lnTo>
                      <a:pt x="95" y="50"/>
                    </a:lnTo>
                    <a:lnTo>
                      <a:pt x="100" y="47"/>
                    </a:lnTo>
                    <a:lnTo>
                      <a:pt x="104" y="42"/>
                    </a:lnTo>
                    <a:lnTo>
                      <a:pt x="107" y="38"/>
                    </a:lnTo>
                    <a:lnTo>
                      <a:pt x="109" y="33"/>
                    </a:lnTo>
                    <a:lnTo>
                      <a:pt x="112" y="29"/>
                    </a:lnTo>
                    <a:lnTo>
                      <a:pt x="112" y="24"/>
                    </a:lnTo>
                    <a:lnTo>
                      <a:pt x="114" y="20"/>
                    </a:lnTo>
                    <a:lnTo>
                      <a:pt x="114" y="15"/>
                    </a:lnTo>
                    <a:lnTo>
                      <a:pt x="115" y="13"/>
                    </a:lnTo>
                    <a:lnTo>
                      <a:pt x="115" y="6"/>
                    </a:lnTo>
                    <a:lnTo>
                      <a:pt x="116" y="5"/>
                    </a:lnTo>
                    <a:lnTo>
                      <a:pt x="117" y="3"/>
                    </a:lnTo>
                    <a:lnTo>
                      <a:pt x="121" y="1"/>
                    </a:lnTo>
                    <a:lnTo>
                      <a:pt x="126" y="0"/>
                    </a:lnTo>
                    <a:lnTo>
                      <a:pt x="131" y="3"/>
                    </a:lnTo>
                    <a:lnTo>
                      <a:pt x="133" y="5"/>
                    </a:lnTo>
                    <a:lnTo>
                      <a:pt x="135" y="9"/>
                    </a:lnTo>
                    <a:lnTo>
                      <a:pt x="135" y="14"/>
                    </a:lnTo>
                    <a:lnTo>
                      <a:pt x="135" y="21"/>
                    </a:lnTo>
                    <a:lnTo>
                      <a:pt x="134" y="27"/>
                    </a:lnTo>
                    <a:lnTo>
                      <a:pt x="133" y="34"/>
                    </a:lnTo>
                    <a:lnTo>
                      <a:pt x="131" y="38"/>
                    </a:lnTo>
                    <a:lnTo>
                      <a:pt x="130" y="42"/>
                    </a:lnTo>
                    <a:lnTo>
                      <a:pt x="128" y="46"/>
                    </a:lnTo>
                    <a:lnTo>
                      <a:pt x="126" y="50"/>
                    </a:lnTo>
                    <a:lnTo>
                      <a:pt x="122" y="58"/>
                    </a:lnTo>
                    <a:lnTo>
                      <a:pt x="116" y="64"/>
                    </a:lnTo>
                    <a:lnTo>
                      <a:pt x="110" y="69"/>
                    </a:lnTo>
                    <a:lnTo>
                      <a:pt x="103" y="74"/>
                    </a:lnTo>
                    <a:lnTo>
                      <a:pt x="98" y="75"/>
                    </a:lnTo>
                    <a:lnTo>
                      <a:pt x="94" y="76"/>
                    </a:lnTo>
                    <a:lnTo>
                      <a:pt x="89" y="77"/>
                    </a:lnTo>
                    <a:lnTo>
                      <a:pt x="85" y="78"/>
                    </a:lnTo>
                    <a:lnTo>
                      <a:pt x="80" y="79"/>
                    </a:lnTo>
                    <a:lnTo>
                      <a:pt x="75" y="80"/>
                    </a:lnTo>
                    <a:lnTo>
                      <a:pt x="70" y="80"/>
                    </a:lnTo>
                    <a:lnTo>
                      <a:pt x="65" y="80"/>
                    </a:lnTo>
                    <a:lnTo>
                      <a:pt x="60" y="80"/>
                    </a:lnTo>
                    <a:lnTo>
                      <a:pt x="55" y="79"/>
                    </a:lnTo>
                    <a:lnTo>
                      <a:pt x="50" y="78"/>
                    </a:lnTo>
                    <a:lnTo>
                      <a:pt x="45" y="76"/>
                    </a:lnTo>
                    <a:lnTo>
                      <a:pt x="41" y="74"/>
                    </a:lnTo>
                    <a:lnTo>
                      <a:pt x="37" y="72"/>
                    </a:lnTo>
                    <a:lnTo>
                      <a:pt x="33" y="70"/>
                    </a:lnTo>
                    <a:lnTo>
                      <a:pt x="29" y="69"/>
                    </a:lnTo>
                    <a:lnTo>
                      <a:pt x="23" y="64"/>
                    </a:lnTo>
                    <a:lnTo>
                      <a:pt x="18" y="60"/>
                    </a:lnTo>
                    <a:lnTo>
                      <a:pt x="14" y="56"/>
                    </a:lnTo>
                    <a:lnTo>
                      <a:pt x="13" y="55"/>
                    </a:lnTo>
                    <a:lnTo>
                      <a:pt x="9" y="50"/>
                    </a:lnTo>
                    <a:lnTo>
                      <a:pt x="5" y="44"/>
                    </a:lnTo>
                    <a:lnTo>
                      <a:pt x="1" y="39"/>
                    </a:lnTo>
                    <a:lnTo>
                      <a:pt x="0" y="36"/>
                    </a:lnTo>
                    <a:lnTo>
                      <a:pt x="1" y="35"/>
                    </a:lnTo>
                    <a:lnTo>
                      <a:pt x="3" y="33"/>
                    </a:lnTo>
                    <a:lnTo>
                      <a:pt x="8" y="32"/>
                    </a:lnTo>
                    <a:lnTo>
                      <a:pt x="12" y="31"/>
                    </a:lnTo>
                    <a:lnTo>
                      <a:pt x="15" y="29"/>
                    </a:lnTo>
                    <a:lnTo>
                      <a:pt x="19" y="28"/>
                    </a:lnTo>
                    <a:lnTo>
                      <a:pt x="21" y="27"/>
                    </a:lnTo>
                    <a:lnTo>
                      <a:pt x="22" y="27"/>
                    </a:lnTo>
                    <a:close/>
                  </a:path>
                </a:pathLst>
              </a:custGeom>
              <a:solidFill>
                <a:srgbClr val="918C91"/>
              </a:solidFill>
              <a:ln w="9525">
                <a:noFill/>
                <a:round/>
                <a:headEnd/>
                <a:tailEnd/>
              </a:ln>
            </p:spPr>
            <p:txBody>
              <a:bodyPr/>
              <a:lstStyle/>
              <a:p>
                <a:endParaRPr lang="en-US" dirty="0"/>
              </a:p>
            </p:txBody>
          </p:sp>
          <p:sp>
            <p:nvSpPr>
              <p:cNvPr id="122705" name="Freeform 849"/>
              <p:cNvSpPr>
                <a:spLocks/>
              </p:cNvSpPr>
              <p:nvPr/>
            </p:nvSpPr>
            <p:spPr bwMode="auto">
              <a:xfrm>
                <a:off x="3186" y="3226"/>
                <a:ext cx="123" cy="17"/>
              </a:xfrm>
              <a:custGeom>
                <a:avLst/>
                <a:gdLst>
                  <a:gd name="T0" fmla="*/ 477 w 493"/>
                  <a:gd name="T1" fmla="*/ 5 h 66"/>
                  <a:gd name="T2" fmla="*/ 461 w 493"/>
                  <a:gd name="T3" fmla="*/ 12 h 66"/>
                  <a:gd name="T4" fmla="*/ 444 w 493"/>
                  <a:gd name="T5" fmla="*/ 20 h 66"/>
                  <a:gd name="T6" fmla="*/ 428 w 493"/>
                  <a:gd name="T7" fmla="*/ 28 h 66"/>
                  <a:gd name="T8" fmla="*/ 411 w 493"/>
                  <a:gd name="T9" fmla="*/ 34 h 66"/>
                  <a:gd name="T10" fmla="*/ 395 w 493"/>
                  <a:gd name="T11" fmla="*/ 41 h 66"/>
                  <a:gd name="T12" fmla="*/ 379 w 493"/>
                  <a:gd name="T13" fmla="*/ 43 h 66"/>
                  <a:gd name="T14" fmla="*/ 362 w 493"/>
                  <a:gd name="T15" fmla="*/ 43 h 66"/>
                  <a:gd name="T16" fmla="*/ 347 w 493"/>
                  <a:gd name="T17" fmla="*/ 44 h 66"/>
                  <a:gd name="T18" fmla="*/ 331 w 493"/>
                  <a:gd name="T19" fmla="*/ 45 h 66"/>
                  <a:gd name="T20" fmla="*/ 310 w 493"/>
                  <a:gd name="T21" fmla="*/ 45 h 66"/>
                  <a:gd name="T22" fmla="*/ 291 w 493"/>
                  <a:gd name="T23" fmla="*/ 45 h 66"/>
                  <a:gd name="T24" fmla="*/ 268 w 493"/>
                  <a:gd name="T25" fmla="*/ 46 h 66"/>
                  <a:gd name="T26" fmla="*/ 247 w 493"/>
                  <a:gd name="T27" fmla="*/ 47 h 66"/>
                  <a:gd name="T28" fmla="*/ 224 w 493"/>
                  <a:gd name="T29" fmla="*/ 47 h 66"/>
                  <a:gd name="T30" fmla="*/ 203 w 493"/>
                  <a:gd name="T31" fmla="*/ 49 h 66"/>
                  <a:gd name="T32" fmla="*/ 182 w 493"/>
                  <a:gd name="T33" fmla="*/ 49 h 66"/>
                  <a:gd name="T34" fmla="*/ 165 w 493"/>
                  <a:gd name="T35" fmla="*/ 50 h 66"/>
                  <a:gd name="T36" fmla="*/ 147 w 493"/>
                  <a:gd name="T37" fmla="*/ 50 h 66"/>
                  <a:gd name="T38" fmla="*/ 128 w 493"/>
                  <a:gd name="T39" fmla="*/ 50 h 66"/>
                  <a:gd name="T40" fmla="*/ 114 w 493"/>
                  <a:gd name="T41" fmla="*/ 50 h 66"/>
                  <a:gd name="T42" fmla="*/ 99 w 493"/>
                  <a:gd name="T43" fmla="*/ 50 h 66"/>
                  <a:gd name="T44" fmla="*/ 78 w 493"/>
                  <a:gd name="T45" fmla="*/ 51 h 66"/>
                  <a:gd name="T46" fmla="*/ 58 w 493"/>
                  <a:gd name="T47" fmla="*/ 52 h 66"/>
                  <a:gd name="T48" fmla="*/ 37 w 493"/>
                  <a:gd name="T49" fmla="*/ 53 h 66"/>
                  <a:gd name="T50" fmla="*/ 21 w 493"/>
                  <a:gd name="T51" fmla="*/ 54 h 66"/>
                  <a:gd name="T52" fmla="*/ 8 w 493"/>
                  <a:gd name="T53" fmla="*/ 56 h 66"/>
                  <a:gd name="T54" fmla="*/ 0 w 493"/>
                  <a:gd name="T55" fmla="*/ 64 h 66"/>
                  <a:gd name="T56" fmla="*/ 6 w 493"/>
                  <a:gd name="T57" fmla="*/ 64 h 66"/>
                  <a:gd name="T58" fmla="*/ 25 w 493"/>
                  <a:gd name="T59" fmla="*/ 63 h 66"/>
                  <a:gd name="T60" fmla="*/ 43 w 493"/>
                  <a:gd name="T61" fmla="*/ 62 h 66"/>
                  <a:gd name="T62" fmla="*/ 66 w 493"/>
                  <a:gd name="T63" fmla="*/ 62 h 66"/>
                  <a:gd name="T64" fmla="*/ 93 w 493"/>
                  <a:gd name="T65" fmla="*/ 61 h 66"/>
                  <a:gd name="T66" fmla="*/ 114 w 493"/>
                  <a:gd name="T67" fmla="*/ 61 h 66"/>
                  <a:gd name="T68" fmla="*/ 130 w 493"/>
                  <a:gd name="T69" fmla="*/ 61 h 66"/>
                  <a:gd name="T70" fmla="*/ 148 w 493"/>
                  <a:gd name="T71" fmla="*/ 61 h 66"/>
                  <a:gd name="T72" fmla="*/ 167 w 493"/>
                  <a:gd name="T73" fmla="*/ 60 h 66"/>
                  <a:gd name="T74" fmla="*/ 186 w 493"/>
                  <a:gd name="T75" fmla="*/ 60 h 66"/>
                  <a:gd name="T76" fmla="*/ 205 w 493"/>
                  <a:gd name="T77" fmla="*/ 59 h 66"/>
                  <a:gd name="T78" fmla="*/ 223 w 493"/>
                  <a:gd name="T79" fmla="*/ 59 h 66"/>
                  <a:gd name="T80" fmla="*/ 241 w 493"/>
                  <a:gd name="T81" fmla="*/ 58 h 66"/>
                  <a:gd name="T82" fmla="*/ 259 w 493"/>
                  <a:gd name="T83" fmla="*/ 58 h 66"/>
                  <a:gd name="T84" fmla="*/ 277 w 493"/>
                  <a:gd name="T85" fmla="*/ 58 h 66"/>
                  <a:gd name="T86" fmla="*/ 294 w 493"/>
                  <a:gd name="T87" fmla="*/ 58 h 66"/>
                  <a:gd name="T88" fmla="*/ 309 w 493"/>
                  <a:gd name="T89" fmla="*/ 58 h 66"/>
                  <a:gd name="T90" fmla="*/ 325 w 493"/>
                  <a:gd name="T91" fmla="*/ 57 h 66"/>
                  <a:gd name="T92" fmla="*/ 348 w 493"/>
                  <a:gd name="T93" fmla="*/ 56 h 66"/>
                  <a:gd name="T94" fmla="*/ 371 w 493"/>
                  <a:gd name="T95" fmla="*/ 54 h 66"/>
                  <a:gd name="T96" fmla="*/ 388 w 493"/>
                  <a:gd name="T97" fmla="*/ 53 h 66"/>
                  <a:gd name="T98" fmla="*/ 406 w 493"/>
                  <a:gd name="T99" fmla="*/ 47 h 66"/>
                  <a:gd name="T100" fmla="*/ 423 w 493"/>
                  <a:gd name="T101" fmla="*/ 42 h 66"/>
                  <a:gd name="T102" fmla="*/ 440 w 493"/>
                  <a:gd name="T103" fmla="*/ 36 h 66"/>
                  <a:gd name="T104" fmla="*/ 457 w 493"/>
                  <a:gd name="T105" fmla="*/ 28 h 66"/>
                  <a:gd name="T106" fmla="*/ 474 w 493"/>
                  <a:gd name="T107" fmla="*/ 19 h 66"/>
                  <a:gd name="T108" fmla="*/ 491 w 493"/>
                  <a:gd name="T109" fmla="*/ 7 h 66"/>
                  <a:gd name="T110" fmla="*/ 486 w 493"/>
                  <a:gd name="T111" fmla="*/ 0 h 6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93"/>
                  <a:gd name="T169" fmla="*/ 0 h 66"/>
                  <a:gd name="T170" fmla="*/ 493 w 493"/>
                  <a:gd name="T171" fmla="*/ 66 h 6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93" h="66">
                    <a:moveTo>
                      <a:pt x="485" y="1"/>
                    </a:moveTo>
                    <a:lnTo>
                      <a:pt x="484" y="1"/>
                    </a:lnTo>
                    <a:lnTo>
                      <a:pt x="481" y="3"/>
                    </a:lnTo>
                    <a:lnTo>
                      <a:pt x="477" y="5"/>
                    </a:lnTo>
                    <a:lnTo>
                      <a:pt x="472" y="7"/>
                    </a:lnTo>
                    <a:lnTo>
                      <a:pt x="468" y="9"/>
                    </a:lnTo>
                    <a:lnTo>
                      <a:pt x="465" y="10"/>
                    </a:lnTo>
                    <a:lnTo>
                      <a:pt x="461" y="12"/>
                    </a:lnTo>
                    <a:lnTo>
                      <a:pt x="458" y="14"/>
                    </a:lnTo>
                    <a:lnTo>
                      <a:pt x="452" y="16"/>
                    </a:lnTo>
                    <a:lnTo>
                      <a:pt x="448" y="18"/>
                    </a:lnTo>
                    <a:lnTo>
                      <a:pt x="444" y="20"/>
                    </a:lnTo>
                    <a:lnTo>
                      <a:pt x="441" y="22"/>
                    </a:lnTo>
                    <a:lnTo>
                      <a:pt x="436" y="23"/>
                    </a:lnTo>
                    <a:lnTo>
                      <a:pt x="432" y="26"/>
                    </a:lnTo>
                    <a:lnTo>
                      <a:pt x="428" y="28"/>
                    </a:lnTo>
                    <a:lnTo>
                      <a:pt x="423" y="30"/>
                    </a:lnTo>
                    <a:lnTo>
                      <a:pt x="419" y="31"/>
                    </a:lnTo>
                    <a:lnTo>
                      <a:pt x="415" y="33"/>
                    </a:lnTo>
                    <a:lnTo>
                      <a:pt x="411" y="34"/>
                    </a:lnTo>
                    <a:lnTo>
                      <a:pt x="406" y="37"/>
                    </a:lnTo>
                    <a:lnTo>
                      <a:pt x="402" y="38"/>
                    </a:lnTo>
                    <a:lnTo>
                      <a:pt x="398" y="39"/>
                    </a:lnTo>
                    <a:lnTo>
                      <a:pt x="395" y="41"/>
                    </a:lnTo>
                    <a:lnTo>
                      <a:pt x="392" y="42"/>
                    </a:lnTo>
                    <a:lnTo>
                      <a:pt x="386" y="43"/>
                    </a:lnTo>
                    <a:lnTo>
                      <a:pt x="383" y="44"/>
                    </a:lnTo>
                    <a:lnTo>
                      <a:pt x="379" y="43"/>
                    </a:lnTo>
                    <a:lnTo>
                      <a:pt x="376" y="43"/>
                    </a:lnTo>
                    <a:lnTo>
                      <a:pt x="371" y="43"/>
                    </a:lnTo>
                    <a:lnTo>
                      <a:pt x="366" y="43"/>
                    </a:lnTo>
                    <a:lnTo>
                      <a:pt x="362" y="43"/>
                    </a:lnTo>
                    <a:lnTo>
                      <a:pt x="359" y="43"/>
                    </a:lnTo>
                    <a:lnTo>
                      <a:pt x="355" y="43"/>
                    </a:lnTo>
                    <a:lnTo>
                      <a:pt x="351" y="44"/>
                    </a:lnTo>
                    <a:lnTo>
                      <a:pt x="347" y="44"/>
                    </a:lnTo>
                    <a:lnTo>
                      <a:pt x="343" y="44"/>
                    </a:lnTo>
                    <a:lnTo>
                      <a:pt x="339" y="44"/>
                    </a:lnTo>
                    <a:lnTo>
                      <a:pt x="336" y="45"/>
                    </a:lnTo>
                    <a:lnTo>
                      <a:pt x="331" y="45"/>
                    </a:lnTo>
                    <a:lnTo>
                      <a:pt x="326" y="45"/>
                    </a:lnTo>
                    <a:lnTo>
                      <a:pt x="322" y="45"/>
                    </a:lnTo>
                    <a:lnTo>
                      <a:pt x="316" y="45"/>
                    </a:lnTo>
                    <a:lnTo>
                      <a:pt x="310" y="45"/>
                    </a:lnTo>
                    <a:lnTo>
                      <a:pt x="306" y="45"/>
                    </a:lnTo>
                    <a:lnTo>
                      <a:pt x="301" y="45"/>
                    </a:lnTo>
                    <a:lnTo>
                      <a:pt x="296" y="45"/>
                    </a:lnTo>
                    <a:lnTo>
                      <a:pt x="291" y="45"/>
                    </a:lnTo>
                    <a:lnTo>
                      <a:pt x="286" y="45"/>
                    </a:lnTo>
                    <a:lnTo>
                      <a:pt x="280" y="45"/>
                    </a:lnTo>
                    <a:lnTo>
                      <a:pt x="275" y="46"/>
                    </a:lnTo>
                    <a:lnTo>
                      <a:pt x="268" y="46"/>
                    </a:lnTo>
                    <a:lnTo>
                      <a:pt x="263" y="47"/>
                    </a:lnTo>
                    <a:lnTo>
                      <a:pt x="258" y="47"/>
                    </a:lnTo>
                    <a:lnTo>
                      <a:pt x="253" y="47"/>
                    </a:lnTo>
                    <a:lnTo>
                      <a:pt x="247" y="47"/>
                    </a:lnTo>
                    <a:lnTo>
                      <a:pt x="241" y="47"/>
                    </a:lnTo>
                    <a:lnTo>
                      <a:pt x="236" y="47"/>
                    </a:lnTo>
                    <a:lnTo>
                      <a:pt x="231" y="47"/>
                    </a:lnTo>
                    <a:lnTo>
                      <a:pt x="224" y="47"/>
                    </a:lnTo>
                    <a:lnTo>
                      <a:pt x="218" y="48"/>
                    </a:lnTo>
                    <a:lnTo>
                      <a:pt x="213" y="48"/>
                    </a:lnTo>
                    <a:lnTo>
                      <a:pt x="208" y="49"/>
                    </a:lnTo>
                    <a:lnTo>
                      <a:pt x="203" y="49"/>
                    </a:lnTo>
                    <a:lnTo>
                      <a:pt x="198" y="49"/>
                    </a:lnTo>
                    <a:lnTo>
                      <a:pt x="193" y="49"/>
                    </a:lnTo>
                    <a:lnTo>
                      <a:pt x="188" y="49"/>
                    </a:lnTo>
                    <a:lnTo>
                      <a:pt x="182" y="49"/>
                    </a:lnTo>
                    <a:lnTo>
                      <a:pt x="178" y="49"/>
                    </a:lnTo>
                    <a:lnTo>
                      <a:pt x="174" y="49"/>
                    </a:lnTo>
                    <a:lnTo>
                      <a:pt x="170" y="50"/>
                    </a:lnTo>
                    <a:lnTo>
                      <a:pt x="165" y="50"/>
                    </a:lnTo>
                    <a:lnTo>
                      <a:pt x="161" y="50"/>
                    </a:lnTo>
                    <a:lnTo>
                      <a:pt x="157" y="50"/>
                    </a:lnTo>
                    <a:lnTo>
                      <a:pt x="154" y="50"/>
                    </a:lnTo>
                    <a:lnTo>
                      <a:pt x="147" y="50"/>
                    </a:lnTo>
                    <a:lnTo>
                      <a:pt x="142" y="50"/>
                    </a:lnTo>
                    <a:lnTo>
                      <a:pt x="135" y="50"/>
                    </a:lnTo>
                    <a:lnTo>
                      <a:pt x="131" y="50"/>
                    </a:lnTo>
                    <a:lnTo>
                      <a:pt x="128" y="50"/>
                    </a:lnTo>
                    <a:lnTo>
                      <a:pt x="127" y="51"/>
                    </a:lnTo>
                    <a:lnTo>
                      <a:pt x="123" y="50"/>
                    </a:lnTo>
                    <a:lnTo>
                      <a:pt x="118" y="50"/>
                    </a:lnTo>
                    <a:lnTo>
                      <a:pt x="114" y="50"/>
                    </a:lnTo>
                    <a:lnTo>
                      <a:pt x="111" y="50"/>
                    </a:lnTo>
                    <a:lnTo>
                      <a:pt x="107" y="50"/>
                    </a:lnTo>
                    <a:lnTo>
                      <a:pt x="104" y="50"/>
                    </a:lnTo>
                    <a:lnTo>
                      <a:pt x="99" y="50"/>
                    </a:lnTo>
                    <a:lnTo>
                      <a:pt x="93" y="50"/>
                    </a:lnTo>
                    <a:lnTo>
                      <a:pt x="88" y="50"/>
                    </a:lnTo>
                    <a:lnTo>
                      <a:pt x="84" y="51"/>
                    </a:lnTo>
                    <a:lnTo>
                      <a:pt x="78" y="51"/>
                    </a:lnTo>
                    <a:lnTo>
                      <a:pt x="74" y="51"/>
                    </a:lnTo>
                    <a:lnTo>
                      <a:pt x="68" y="51"/>
                    </a:lnTo>
                    <a:lnTo>
                      <a:pt x="63" y="52"/>
                    </a:lnTo>
                    <a:lnTo>
                      <a:pt x="58" y="52"/>
                    </a:lnTo>
                    <a:lnTo>
                      <a:pt x="53" y="52"/>
                    </a:lnTo>
                    <a:lnTo>
                      <a:pt x="47" y="52"/>
                    </a:lnTo>
                    <a:lnTo>
                      <a:pt x="42" y="53"/>
                    </a:lnTo>
                    <a:lnTo>
                      <a:pt x="37" y="53"/>
                    </a:lnTo>
                    <a:lnTo>
                      <a:pt x="33" y="54"/>
                    </a:lnTo>
                    <a:lnTo>
                      <a:pt x="29" y="54"/>
                    </a:lnTo>
                    <a:lnTo>
                      <a:pt x="25" y="54"/>
                    </a:lnTo>
                    <a:lnTo>
                      <a:pt x="21" y="54"/>
                    </a:lnTo>
                    <a:lnTo>
                      <a:pt x="18" y="54"/>
                    </a:lnTo>
                    <a:lnTo>
                      <a:pt x="14" y="55"/>
                    </a:lnTo>
                    <a:lnTo>
                      <a:pt x="13" y="56"/>
                    </a:lnTo>
                    <a:lnTo>
                      <a:pt x="8" y="56"/>
                    </a:lnTo>
                    <a:lnTo>
                      <a:pt x="7" y="57"/>
                    </a:lnTo>
                    <a:lnTo>
                      <a:pt x="3" y="59"/>
                    </a:lnTo>
                    <a:lnTo>
                      <a:pt x="1" y="62"/>
                    </a:lnTo>
                    <a:lnTo>
                      <a:pt x="0" y="64"/>
                    </a:lnTo>
                    <a:lnTo>
                      <a:pt x="0" y="66"/>
                    </a:lnTo>
                    <a:lnTo>
                      <a:pt x="0" y="65"/>
                    </a:lnTo>
                    <a:lnTo>
                      <a:pt x="2" y="65"/>
                    </a:lnTo>
                    <a:lnTo>
                      <a:pt x="6" y="64"/>
                    </a:lnTo>
                    <a:lnTo>
                      <a:pt x="11" y="64"/>
                    </a:lnTo>
                    <a:lnTo>
                      <a:pt x="15" y="64"/>
                    </a:lnTo>
                    <a:lnTo>
                      <a:pt x="22" y="64"/>
                    </a:lnTo>
                    <a:lnTo>
                      <a:pt x="25" y="63"/>
                    </a:lnTo>
                    <a:lnTo>
                      <a:pt x="29" y="63"/>
                    </a:lnTo>
                    <a:lnTo>
                      <a:pt x="33" y="63"/>
                    </a:lnTo>
                    <a:lnTo>
                      <a:pt x="39" y="63"/>
                    </a:lnTo>
                    <a:lnTo>
                      <a:pt x="43" y="62"/>
                    </a:lnTo>
                    <a:lnTo>
                      <a:pt x="48" y="62"/>
                    </a:lnTo>
                    <a:lnTo>
                      <a:pt x="54" y="62"/>
                    </a:lnTo>
                    <a:lnTo>
                      <a:pt x="60" y="62"/>
                    </a:lnTo>
                    <a:lnTo>
                      <a:pt x="66" y="62"/>
                    </a:lnTo>
                    <a:lnTo>
                      <a:pt x="72" y="62"/>
                    </a:lnTo>
                    <a:lnTo>
                      <a:pt x="79" y="62"/>
                    </a:lnTo>
                    <a:lnTo>
                      <a:pt x="86" y="62"/>
                    </a:lnTo>
                    <a:lnTo>
                      <a:pt x="93" y="61"/>
                    </a:lnTo>
                    <a:lnTo>
                      <a:pt x="102" y="61"/>
                    </a:lnTo>
                    <a:lnTo>
                      <a:pt x="106" y="61"/>
                    </a:lnTo>
                    <a:lnTo>
                      <a:pt x="110" y="61"/>
                    </a:lnTo>
                    <a:lnTo>
                      <a:pt x="114" y="61"/>
                    </a:lnTo>
                    <a:lnTo>
                      <a:pt x="118" y="61"/>
                    </a:lnTo>
                    <a:lnTo>
                      <a:pt x="122" y="61"/>
                    </a:lnTo>
                    <a:lnTo>
                      <a:pt x="126" y="61"/>
                    </a:lnTo>
                    <a:lnTo>
                      <a:pt x="130" y="61"/>
                    </a:lnTo>
                    <a:lnTo>
                      <a:pt x="134" y="61"/>
                    </a:lnTo>
                    <a:lnTo>
                      <a:pt x="138" y="61"/>
                    </a:lnTo>
                    <a:lnTo>
                      <a:pt x="144" y="61"/>
                    </a:lnTo>
                    <a:lnTo>
                      <a:pt x="148" y="61"/>
                    </a:lnTo>
                    <a:lnTo>
                      <a:pt x="154" y="61"/>
                    </a:lnTo>
                    <a:lnTo>
                      <a:pt x="158" y="60"/>
                    </a:lnTo>
                    <a:lnTo>
                      <a:pt x="163" y="60"/>
                    </a:lnTo>
                    <a:lnTo>
                      <a:pt x="167" y="60"/>
                    </a:lnTo>
                    <a:lnTo>
                      <a:pt x="172" y="60"/>
                    </a:lnTo>
                    <a:lnTo>
                      <a:pt x="176" y="60"/>
                    </a:lnTo>
                    <a:lnTo>
                      <a:pt x="181" y="60"/>
                    </a:lnTo>
                    <a:lnTo>
                      <a:pt x="186" y="60"/>
                    </a:lnTo>
                    <a:lnTo>
                      <a:pt x="191" y="60"/>
                    </a:lnTo>
                    <a:lnTo>
                      <a:pt x="195" y="59"/>
                    </a:lnTo>
                    <a:lnTo>
                      <a:pt x="200" y="59"/>
                    </a:lnTo>
                    <a:lnTo>
                      <a:pt x="205" y="59"/>
                    </a:lnTo>
                    <a:lnTo>
                      <a:pt x="209" y="59"/>
                    </a:lnTo>
                    <a:lnTo>
                      <a:pt x="213" y="59"/>
                    </a:lnTo>
                    <a:lnTo>
                      <a:pt x="218" y="59"/>
                    </a:lnTo>
                    <a:lnTo>
                      <a:pt x="223" y="59"/>
                    </a:lnTo>
                    <a:lnTo>
                      <a:pt x="228" y="59"/>
                    </a:lnTo>
                    <a:lnTo>
                      <a:pt x="233" y="58"/>
                    </a:lnTo>
                    <a:lnTo>
                      <a:pt x="237" y="58"/>
                    </a:lnTo>
                    <a:lnTo>
                      <a:pt x="241" y="58"/>
                    </a:lnTo>
                    <a:lnTo>
                      <a:pt x="246" y="58"/>
                    </a:lnTo>
                    <a:lnTo>
                      <a:pt x="250" y="58"/>
                    </a:lnTo>
                    <a:lnTo>
                      <a:pt x="255" y="58"/>
                    </a:lnTo>
                    <a:lnTo>
                      <a:pt x="259" y="58"/>
                    </a:lnTo>
                    <a:lnTo>
                      <a:pt x="264" y="58"/>
                    </a:lnTo>
                    <a:lnTo>
                      <a:pt x="268" y="58"/>
                    </a:lnTo>
                    <a:lnTo>
                      <a:pt x="272" y="58"/>
                    </a:lnTo>
                    <a:lnTo>
                      <a:pt x="277" y="58"/>
                    </a:lnTo>
                    <a:lnTo>
                      <a:pt x="281" y="58"/>
                    </a:lnTo>
                    <a:lnTo>
                      <a:pt x="286" y="58"/>
                    </a:lnTo>
                    <a:lnTo>
                      <a:pt x="290" y="58"/>
                    </a:lnTo>
                    <a:lnTo>
                      <a:pt x="294" y="58"/>
                    </a:lnTo>
                    <a:lnTo>
                      <a:pt x="298" y="58"/>
                    </a:lnTo>
                    <a:lnTo>
                      <a:pt x="302" y="58"/>
                    </a:lnTo>
                    <a:lnTo>
                      <a:pt x="306" y="58"/>
                    </a:lnTo>
                    <a:lnTo>
                      <a:pt x="309" y="58"/>
                    </a:lnTo>
                    <a:lnTo>
                      <a:pt x="313" y="58"/>
                    </a:lnTo>
                    <a:lnTo>
                      <a:pt x="317" y="57"/>
                    </a:lnTo>
                    <a:lnTo>
                      <a:pt x="322" y="57"/>
                    </a:lnTo>
                    <a:lnTo>
                      <a:pt x="325" y="57"/>
                    </a:lnTo>
                    <a:lnTo>
                      <a:pt x="329" y="57"/>
                    </a:lnTo>
                    <a:lnTo>
                      <a:pt x="335" y="56"/>
                    </a:lnTo>
                    <a:lnTo>
                      <a:pt x="342" y="56"/>
                    </a:lnTo>
                    <a:lnTo>
                      <a:pt x="348" y="56"/>
                    </a:lnTo>
                    <a:lnTo>
                      <a:pt x="355" y="56"/>
                    </a:lnTo>
                    <a:lnTo>
                      <a:pt x="360" y="55"/>
                    </a:lnTo>
                    <a:lnTo>
                      <a:pt x="366" y="55"/>
                    </a:lnTo>
                    <a:lnTo>
                      <a:pt x="371" y="54"/>
                    </a:lnTo>
                    <a:lnTo>
                      <a:pt x="377" y="54"/>
                    </a:lnTo>
                    <a:lnTo>
                      <a:pt x="381" y="54"/>
                    </a:lnTo>
                    <a:lnTo>
                      <a:pt x="385" y="54"/>
                    </a:lnTo>
                    <a:lnTo>
                      <a:pt x="388" y="53"/>
                    </a:lnTo>
                    <a:lnTo>
                      <a:pt x="391" y="53"/>
                    </a:lnTo>
                    <a:lnTo>
                      <a:pt x="397" y="51"/>
                    </a:lnTo>
                    <a:lnTo>
                      <a:pt x="403" y="49"/>
                    </a:lnTo>
                    <a:lnTo>
                      <a:pt x="406" y="47"/>
                    </a:lnTo>
                    <a:lnTo>
                      <a:pt x="411" y="47"/>
                    </a:lnTo>
                    <a:lnTo>
                      <a:pt x="415" y="45"/>
                    </a:lnTo>
                    <a:lnTo>
                      <a:pt x="419" y="44"/>
                    </a:lnTo>
                    <a:lnTo>
                      <a:pt x="423" y="42"/>
                    </a:lnTo>
                    <a:lnTo>
                      <a:pt x="428" y="41"/>
                    </a:lnTo>
                    <a:lnTo>
                      <a:pt x="432" y="39"/>
                    </a:lnTo>
                    <a:lnTo>
                      <a:pt x="436" y="38"/>
                    </a:lnTo>
                    <a:lnTo>
                      <a:pt x="440" y="36"/>
                    </a:lnTo>
                    <a:lnTo>
                      <a:pt x="444" y="34"/>
                    </a:lnTo>
                    <a:lnTo>
                      <a:pt x="448" y="32"/>
                    </a:lnTo>
                    <a:lnTo>
                      <a:pt x="452" y="30"/>
                    </a:lnTo>
                    <a:lnTo>
                      <a:pt x="457" y="28"/>
                    </a:lnTo>
                    <a:lnTo>
                      <a:pt x="460" y="26"/>
                    </a:lnTo>
                    <a:lnTo>
                      <a:pt x="464" y="24"/>
                    </a:lnTo>
                    <a:lnTo>
                      <a:pt x="468" y="22"/>
                    </a:lnTo>
                    <a:lnTo>
                      <a:pt x="474" y="19"/>
                    </a:lnTo>
                    <a:lnTo>
                      <a:pt x="480" y="15"/>
                    </a:lnTo>
                    <a:lnTo>
                      <a:pt x="485" y="12"/>
                    </a:lnTo>
                    <a:lnTo>
                      <a:pt x="489" y="9"/>
                    </a:lnTo>
                    <a:lnTo>
                      <a:pt x="491" y="7"/>
                    </a:lnTo>
                    <a:lnTo>
                      <a:pt x="493" y="6"/>
                    </a:lnTo>
                    <a:lnTo>
                      <a:pt x="492" y="0"/>
                    </a:lnTo>
                    <a:lnTo>
                      <a:pt x="489" y="0"/>
                    </a:lnTo>
                    <a:lnTo>
                      <a:pt x="486" y="0"/>
                    </a:lnTo>
                    <a:lnTo>
                      <a:pt x="485" y="1"/>
                    </a:lnTo>
                    <a:close/>
                  </a:path>
                </a:pathLst>
              </a:custGeom>
              <a:solidFill>
                <a:srgbClr val="FFC973"/>
              </a:solidFill>
              <a:ln w="9525">
                <a:noFill/>
                <a:round/>
                <a:headEnd/>
                <a:tailEnd/>
              </a:ln>
            </p:spPr>
            <p:txBody>
              <a:bodyPr/>
              <a:lstStyle/>
              <a:p>
                <a:endParaRPr lang="en-US" dirty="0"/>
              </a:p>
            </p:txBody>
          </p:sp>
          <p:sp>
            <p:nvSpPr>
              <p:cNvPr id="122706" name="Freeform 850"/>
              <p:cNvSpPr>
                <a:spLocks/>
              </p:cNvSpPr>
              <p:nvPr/>
            </p:nvSpPr>
            <p:spPr bwMode="auto">
              <a:xfrm>
                <a:off x="3180" y="3226"/>
                <a:ext cx="260" cy="97"/>
              </a:xfrm>
              <a:custGeom>
                <a:avLst/>
                <a:gdLst>
                  <a:gd name="T0" fmla="*/ 575 w 1040"/>
                  <a:gd name="T1" fmla="*/ 0 h 386"/>
                  <a:gd name="T2" fmla="*/ 630 w 1040"/>
                  <a:gd name="T3" fmla="*/ 0 h 386"/>
                  <a:gd name="T4" fmla="*/ 692 w 1040"/>
                  <a:gd name="T5" fmla="*/ 0 h 386"/>
                  <a:gd name="T6" fmla="*/ 751 w 1040"/>
                  <a:gd name="T7" fmla="*/ 1 h 386"/>
                  <a:gd name="T8" fmla="*/ 820 w 1040"/>
                  <a:gd name="T9" fmla="*/ 3 h 386"/>
                  <a:gd name="T10" fmla="*/ 896 w 1040"/>
                  <a:gd name="T11" fmla="*/ 6 h 386"/>
                  <a:gd name="T12" fmla="*/ 966 w 1040"/>
                  <a:gd name="T13" fmla="*/ 12 h 386"/>
                  <a:gd name="T14" fmla="*/ 1028 w 1040"/>
                  <a:gd name="T15" fmla="*/ 19 h 386"/>
                  <a:gd name="T16" fmla="*/ 1040 w 1040"/>
                  <a:gd name="T17" fmla="*/ 74 h 386"/>
                  <a:gd name="T18" fmla="*/ 1028 w 1040"/>
                  <a:gd name="T19" fmla="*/ 122 h 386"/>
                  <a:gd name="T20" fmla="*/ 968 w 1040"/>
                  <a:gd name="T21" fmla="*/ 136 h 386"/>
                  <a:gd name="T22" fmla="*/ 904 w 1040"/>
                  <a:gd name="T23" fmla="*/ 146 h 386"/>
                  <a:gd name="T24" fmla="*/ 837 w 1040"/>
                  <a:gd name="T25" fmla="*/ 154 h 386"/>
                  <a:gd name="T26" fmla="*/ 781 w 1040"/>
                  <a:gd name="T27" fmla="*/ 156 h 386"/>
                  <a:gd name="T28" fmla="*/ 727 w 1040"/>
                  <a:gd name="T29" fmla="*/ 154 h 386"/>
                  <a:gd name="T30" fmla="*/ 660 w 1040"/>
                  <a:gd name="T31" fmla="*/ 153 h 386"/>
                  <a:gd name="T32" fmla="*/ 593 w 1040"/>
                  <a:gd name="T33" fmla="*/ 152 h 386"/>
                  <a:gd name="T34" fmla="*/ 535 w 1040"/>
                  <a:gd name="T35" fmla="*/ 152 h 386"/>
                  <a:gd name="T36" fmla="*/ 486 w 1040"/>
                  <a:gd name="T37" fmla="*/ 180 h 386"/>
                  <a:gd name="T38" fmla="*/ 419 w 1040"/>
                  <a:gd name="T39" fmla="*/ 224 h 386"/>
                  <a:gd name="T40" fmla="*/ 352 w 1040"/>
                  <a:gd name="T41" fmla="*/ 265 h 386"/>
                  <a:gd name="T42" fmla="*/ 271 w 1040"/>
                  <a:gd name="T43" fmla="*/ 307 h 386"/>
                  <a:gd name="T44" fmla="*/ 197 w 1040"/>
                  <a:gd name="T45" fmla="*/ 340 h 386"/>
                  <a:gd name="T46" fmla="*/ 136 w 1040"/>
                  <a:gd name="T47" fmla="*/ 364 h 386"/>
                  <a:gd name="T48" fmla="*/ 69 w 1040"/>
                  <a:gd name="T49" fmla="*/ 385 h 386"/>
                  <a:gd name="T50" fmla="*/ 27 w 1040"/>
                  <a:gd name="T51" fmla="*/ 343 h 386"/>
                  <a:gd name="T52" fmla="*/ 11 w 1040"/>
                  <a:gd name="T53" fmla="*/ 278 h 386"/>
                  <a:gd name="T54" fmla="*/ 2 w 1040"/>
                  <a:gd name="T55" fmla="*/ 224 h 386"/>
                  <a:gd name="T56" fmla="*/ 0 w 1040"/>
                  <a:gd name="T57" fmla="*/ 144 h 386"/>
                  <a:gd name="T58" fmla="*/ 7 w 1040"/>
                  <a:gd name="T59" fmla="*/ 85 h 386"/>
                  <a:gd name="T60" fmla="*/ 25 w 1040"/>
                  <a:gd name="T61" fmla="*/ 69 h 386"/>
                  <a:gd name="T62" fmla="*/ 12 w 1040"/>
                  <a:gd name="T63" fmla="*/ 129 h 386"/>
                  <a:gd name="T64" fmla="*/ 9 w 1040"/>
                  <a:gd name="T65" fmla="*/ 190 h 386"/>
                  <a:gd name="T66" fmla="*/ 15 w 1040"/>
                  <a:gd name="T67" fmla="*/ 249 h 386"/>
                  <a:gd name="T68" fmla="*/ 34 w 1040"/>
                  <a:gd name="T69" fmla="*/ 326 h 386"/>
                  <a:gd name="T70" fmla="*/ 66 w 1040"/>
                  <a:gd name="T71" fmla="*/ 377 h 386"/>
                  <a:gd name="T72" fmla="*/ 114 w 1040"/>
                  <a:gd name="T73" fmla="*/ 358 h 386"/>
                  <a:gd name="T74" fmla="*/ 174 w 1040"/>
                  <a:gd name="T75" fmla="*/ 336 h 386"/>
                  <a:gd name="T76" fmla="*/ 237 w 1040"/>
                  <a:gd name="T77" fmla="*/ 310 h 386"/>
                  <a:gd name="T78" fmla="*/ 293 w 1040"/>
                  <a:gd name="T79" fmla="*/ 286 h 386"/>
                  <a:gd name="T80" fmla="*/ 354 w 1040"/>
                  <a:gd name="T81" fmla="*/ 251 h 386"/>
                  <a:gd name="T82" fmla="*/ 410 w 1040"/>
                  <a:gd name="T83" fmla="*/ 215 h 386"/>
                  <a:gd name="T84" fmla="*/ 464 w 1040"/>
                  <a:gd name="T85" fmla="*/ 178 h 386"/>
                  <a:gd name="T86" fmla="*/ 527 w 1040"/>
                  <a:gd name="T87" fmla="*/ 140 h 386"/>
                  <a:gd name="T88" fmla="*/ 585 w 1040"/>
                  <a:gd name="T89" fmla="*/ 140 h 386"/>
                  <a:gd name="T90" fmla="*/ 661 w 1040"/>
                  <a:gd name="T91" fmla="*/ 143 h 386"/>
                  <a:gd name="T92" fmla="*/ 741 w 1040"/>
                  <a:gd name="T93" fmla="*/ 144 h 386"/>
                  <a:gd name="T94" fmla="*/ 809 w 1040"/>
                  <a:gd name="T95" fmla="*/ 144 h 386"/>
                  <a:gd name="T96" fmla="*/ 872 w 1040"/>
                  <a:gd name="T97" fmla="*/ 140 h 386"/>
                  <a:gd name="T98" fmla="*/ 926 w 1040"/>
                  <a:gd name="T99" fmla="*/ 133 h 386"/>
                  <a:gd name="T100" fmla="*/ 997 w 1040"/>
                  <a:gd name="T101" fmla="*/ 119 h 386"/>
                  <a:gd name="T102" fmla="*/ 1030 w 1040"/>
                  <a:gd name="T103" fmla="*/ 81 h 386"/>
                  <a:gd name="T104" fmla="*/ 1015 w 1040"/>
                  <a:gd name="T105" fmla="*/ 26 h 386"/>
                  <a:gd name="T106" fmla="*/ 953 w 1040"/>
                  <a:gd name="T107" fmla="*/ 20 h 386"/>
                  <a:gd name="T108" fmla="*/ 878 w 1040"/>
                  <a:gd name="T109" fmla="*/ 16 h 386"/>
                  <a:gd name="T110" fmla="*/ 805 w 1040"/>
                  <a:gd name="T111" fmla="*/ 13 h 386"/>
                  <a:gd name="T112" fmla="*/ 742 w 1040"/>
                  <a:gd name="T113" fmla="*/ 10 h 386"/>
                  <a:gd name="T114" fmla="*/ 682 w 1040"/>
                  <a:gd name="T115" fmla="*/ 10 h 386"/>
                  <a:gd name="T116" fmla="*/ 615 w 1040"/>
                  <a:gd name="T117" fmla="*/ 11 h 386"/>
                  <a:gd name="T118" fmla="*/ 551 w 1040"/>
                  <a:gd name="T119" fmla="*/ 12 h 386"/>
                  <a:gd name="T120" fmla="*/ 513 w 1040"/>
                  <a:gd name="T121" fmla="*/ 0 h 38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40"/>
                  <a:gd name="T184" fmla="*/ 0 h 386"/>
                  <a:gd name="T185" fmla="*/ 1040 w 1040"/>
                  <a:gd name="T186" fmla="*/ 386 h 38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40" h="386">
                    <a:moveTo>
                      <a:pt x="513" y="0"/>
                    </a:moveTo>
                    <a:lnTo>
                      <a:pt x="515" y="0"/>
                    </a:lnTo>
                    <a:lnTo>
                      <a:pt x="519" y="0"/>
                    </a:lnTo>
                    <a:lnTo>
                      <a:pt x="521" y="0"/>
                    </a:lnTo>
                    <a:lnTo>
                      <a:pt x="526" y="0"/>
                    </a:lnTo>
                    <a:lnTo>
                      <a:pt x="530" y="0"/>
                    </a:lnTo>
                    <a:lnTo>
                      <a:pt x="536" y="0"/>
                    </a:lnTo>
                    <a:lnTo>
                      <a:pt x="540" y="0"/>
                    </a:lnTo>
                    <a:lnTo>
                      <a:pt x="547" y="0"/>
                    </a:lnTo>
                    <a:lnTo>
                      <a:pt x="553" y="0"/>
                    </a:lnTo>
                    <a:lnTo>
                      <a:pt x="559" y="0"/>
                    </a:lnTo>
                    <a:lnTo>
                      <a:pt x="567" y="0"/>
                    </a:lnTo>
                    <a:lnTo>
                      <a:pt x="575" y="0"/>
                    </a:lnTo>
                    <a:lnTo>
                      <a:pt x="579" y="0"/>
                    </a:lnTo>
                    <a:lnTo>
                      <a:pt x="583" y="0"/>
                    </a:lnTo>
                    <a:lnTo>
                      <a:pt x="587" y="0"/>
                    </a:lnTo>
                    <a:lnTo>
                      <a:pt x="591" y="0"/>
                    </a:lnTo>
                    <a:lnTo>
                      <a:pt x="595" y="0"/>
                    </a:lnTo>
                    <a:lnTo>
                      <a:pt x="599" y="0"/>
                    </a:lnTo>
                    <a:lnTo>
                      <a:pt x="604" y="0"/>
                    </a:lnTo>
                    <a:lnTo>
                      <a:pt x="608" y="0"/>
                    </a:lnTo>
                    <a:lnTo>
                      <a:pt x="613" y="0"/>
                    </a:lnTo>
                    <a:lnTo>
                      <a:pt x="617" y="0"/>
                    </a:lnTo>
                    <a:lnTo>
                      <a:pt x="621" y="0"/>
                    </a:lnTo>
                    <a:lnTo>
                      <a:pt x="626" y="0"/>
                    </a:lnTo>
                    <a:lnTo>
                      <a:pt x="630" y="0"/>
                    </a:lnTo>
                    <a:lnTo>
                      <a:pt x="635" y="0"/>
                    </a:lnTo>
                    <a:lnTo>
                      <a:pt x="640" y="0"/>
                    </a:lnTo>
                    <a:lnTo>
                      <a:pt x="644" y="0"/>
                    </a:lnTo>
                    <a:lnTo>
                      <a:pt x="648" y="0"/>
                    </a:lnTo>
                    <a:lnTo>
                      <a:pt x="653" y="0"/>
                    </a:lnTo>
                    <a:lnTo>
                      <a:pt x="659" y="0"/>
                    </a:lnTo>
                    <a:lnTo>
                      <a:pt x="664" y="0"/>
                    </a:lnTo>
                    <a:lnTo>
                      <a:pt x="668" y="0"/>
                    </a:lnTo>
                    <a:lnTo>
                      <a:pt x="673" y="0"/>
                    </a:lnTo>
                    <a:lnTo>
                      <a:pt x="678" y="0"/>
                    </a:lnTo>
                    <a:lnTo>
                      <a:pt x="682" y="0"/>
                    </a:lnTo>
                    <a:lnTo>
                      <a:pt x="686" y="0"/>
                    </a:lnTo>
                    <a:lnTo>
                      <a:pt x="692" y="0"/>
                    </a:lnTo>
                    <a:lnTo>
                      <a:pt x="696" y="0"/>
                    </a:lnTo>
                    <a:lnTo>
                      <a:pt x="702" y="0"/>
                    </a:lnTo>
                    <a:lnTo>
                      <a:pt x="706" y="0"/>
                    </a:lnTo>
                    <a:lnTo>
                      <a:pt x="711" y="0"/>
                    </a:lnTo>
                    <a:lnTo>
                      <a:pt x="715" y="0"/>
                    </a:lnTo>
                    <a:lnTo>
                      <a:pt x="720" y="0"/>
                    </a:lnTo>
                    <a:lnTo>
                      <a:pt x="724" y="0"/>
                    </a:lnTo>
                    <a:lnTo>
                      <a:pt x="729" y="0"/>
                    </a:lnTo>
                    <a:lnTo>
                      <a:pt x="733" y="0"/>
                    </a:lnTo>
                    <a:lnTo>
                      <a:pt x="737" y="1"/>
                    </a:lnTo>
                    <a:lnTo>
                      <a:pt x="741" y="1"/>
                    </a:lnTo>
                    <a:lnTo>
                      <a:pt x="746" y="1"/>
                    </a:lnTo>
                    <a:lnTo>
                      <a:pt x="751" y="1"/>
                    </a:lnTo>
                    <a:lnTo>
                      <a:pt x="756" y="1"/>
                    </a:lnTo>
                    <a:lnTo>
                      <a:pt x="760" y="1"/>
                    </a:lnTo>
                    <a:lnTo>
                      <a:pt x="765" y="1"/>
                    </a:lnTo>
                    <a:lnTo>
                      <a:pt x="770" y="1"/>
                    </a:lnTo>
                    <a:lnTo>
                      <a:pt x="775" y="1"/>
                    </a:lnTo>
                    <a:lnTo>
                      <a:pt x="780" y="1"/>
                    </a:lnTo>
                    <a:lnTo>
                      <a:pt x="786" y="1"/>
                    </a:lnTo>
                    <a:lnTo>
                      <a:pt x="791" y="1"/>
                    </a:lnTo>
                    <a:lnTo>
                      <a:pt x="797" y="1"/>
                    </a:lnTo>
                    <a:lnTo>
                      <a:pt x="803" y="1"/>
                    </a:lnTo>
                    <a:lnTo>
                      <a:pt x="808" y="2"/>
                    </a:lnTo>
                    <a:lnTo>
                      <a:pt x="814" y="2"/>
                    </a:lnTo>
                    <a:lnTo>
                      <a:pt x="820" y="3"/>
                    </a:lnTo>
                    <a:lnTo>
                      <a:pt x="826" y="3"/>
                    </a:lnTo>
                    <a:lnTo>
                      <a:pt x="831" y="3"/>
                    </a:lnTo>
                    <a:lnTo>
                      <a:pt x="837" y="3"/>
                    </a:lnTo>
                    <a:lnTo>
                      <a:pt x="844" y="4"/>
                    </a:lnTo>
                    <a:lnTo>
                      <a:pt x="849" y="4"/>
                    </a:lnTo>
                    <a:lnTo>
                      <a:pt x="855" y="4"/>
                    </a:lnTo>
                    <a:lnTo>
                      <a:pt x="861" y="4"/>
                    </a:lnTo>
                    <a:lnTo>
                      <a:pt x="867" y="5"/>
                    </a:lnTo>
                    <a:lnTo>
                      <a:pt x="873" y="5"/>
                    </a:lnTo>
                    <a:lnTo>
                      <a:pt x="879" y="6"/>
                    </a:lnTo>
                    <a:lnTo>
                      <a:pt x="885" y="6"/>
                    </a:lnTo>
                    <a:lnTo>
                      <a:pt x="891" y="6"/>
                    </a:lnTo>
                    <a:lnTo>
                      <a:pt x="896" y="6"/>
                    </a:lnTo>
                    <a:lnTo>
                      <a:pt x="903" y="7"/>
                    </a:lnTo>
                    <a:lnTo>
                      <a:pt x="908" y="8"/>
                    </a:lnTo>
                    <a:lnTo>
                      <a:pt x="914" y="8"/>
                    </a:lnTo>
                    <a:lnTo>
                      <a:pt x="919" y="8"/>
                    </a:lnTo>
                    <a:lnTo>
                      <a:pt x="926" y="8"/>
                    </a:lnTo>
                    <a:lnTo>
                      <a:pt x="931" y="9"/>
                    </a:lnTo>
                    <a:lnTo>
                      <a:pt x="937" y="10"/>
                    </a:lnTo>
                    <a:lnTo>
                      <a:pt x="941" y="10"/>
                    </a:lnTo>
                    <a:lnTo>
                      <a:pt x="947" y="10"/>
                    </a:lnTo>
                    <a:lnTo>
                      <a:pt x="951" y="10"/>
                    </a:lnTo>
                    <a:lnTo>
                      <a:pt x="957" y="11"/>
                    </a:lnTo>
                    <a:lnTo>
                      <a:pt x="961" y="11"/>
                    </a:lnTo>
                    <a:lnTo>
                      <a:pt x="966" y="12"/>
                    </a:lnTo>
                    <a:lnTo>
                      <a:pt x="971" y="12"/>
                    </a:lnTo>
                    <a:lnTo>
                      <a:pt x="976" y="12"/>
                    </a:lnTo>
                    <a:lnTo>
                      <a:pt x="980" y="12"/>
                    </a:lnTo>
                    <a:lnTo>
                      <a:pt x="984" y="13"/>
                    </a:lnTo>
                    <a:lnTo>
                      <a:pt x="988" y="14"/>
                    </a:lnTo>
                    <a:lnTo>
                      <a:pt x="993" y="14"/>
                    </a:lnTo>
                    <a:lnTo>
                      <a:pt x="1000" y="14"/>
                    </a:lnTo>
                    <a:lnTo>
                      <a:pt x="1006" y="16"/>
                    </a:lnTo>
                    <a:lnTo>
                      <a:pt x="1012" y="16"/>
                    </a:lnTo>
                    <a:lnTo>
                      <a:pt x="1018" y="17"/>
                    </a:lnTo>
                    <a:lnTo>
                      <a:pt x="1022" y="18"/>
                    </a:lnTo>
                    <a:lnTo>
                      <a:pt x="1026" y="18"/>
                    </a:lnTo>
                    <a:lnTo>
                      <a:pt x="1028" y="19"/>
                    </a:lnTo>
                    <a:lnTo>
                      <a:pt x="1030" y="20"/>
                    </a:lnTo>
                    <a:lnTo>
                      <a:pt x="1032" y="22"/>
                    </a:lnTo>
                    <a:lnTo>
                      <a:pt x="1033" y="25"/>
                    </a:lnTo>
                    <a:lnTo>
                      <a:pt x="1034" y="30"/>
                    </a:lnTo>
                    <a:lnTo>
                      <a:pt x="1036" y="37"/>
                    </a:lnTo>
                    <a:lnTo>
                      <a:pt x="1036" y="43"/>
                    </a:lnTo>
                    <a:lnTo>
                      <a:pt x="1038" y="50"/>
                    </a:lnTo>
                    <a:lnTo>
                      <a:pt x="1038" y="55"/>
                    </a:lnTo>
                    <a:lnTo>
                      <a:pt x="1038" y="59"/>
                    </a:lnTo>
                    <a:lnTo>
                      <a:pt x="1039" y="63"/>
                    </a:lnTo>
                    <a:lnTo>
                      <a:pt x="1040" y="67"/>
                    </a:lnTo>
                    <a:lnTo>
                      <a:pt x="1040" y="70"/>
                    </a:lnTo>
                    <a:lnTo>
                      <a:pt x="1040" y="74"/>
                    </a:lnTo>
                    <a:lnTo>
                      <a:pt x="1040" y="79"/>
                    </a:lnTo>
                    <a:lnTo>
                      <a:pt x="1040" y="82"/>
                    </a:lnTo>
                    <a:lnTo>
                      <a:pt x="1040" y="86"/>
                    </a:lnTo>
                    <a:lnTo>
                      <a:pt x="1040" y="90"/>
                    </a:lnTo>
                    <a:lnTo>
                      <a:pt x="1040" y="93"/>
                    </a:lnTo>
                    <a:lnTo>
                      <a:pt x="1040" y="97"/>
                    </a:lnTo>
                    <a:lnTo>
                      <a:pt x="1039" y="103"/>
                    </a:lnTo>
                    <a:lnTo>
                      <a:pt x="1038" y="110"/>
                    </a:lnTo>
                    <a:lnTo>
                      <a:pt x="1037" y="114"/>
                    </a:lnTo>
                    <a:lnTo>
                      <a:pt x="1036" y="119"/>
                    </a:lnTo>
                    <a:lnTo>
                      <a:pt x="1034" y="119"/>
                    </a:lnTo>
                    <a:lnTo>
                      <a:pt x="1032" y="121"/>
                    </a:lnTo>
                    <a:lnTo>
                      <a:pt x="1028" y="122"/>
                    </a:lnTo>
                    <a:lnTo>
                      <a:pt x="1025" y="124"/>
                    </a:lnTo>
                    <a:lnTo>
                      <a:pt x="1020" y="125"/>
                    </a:lnTo>
                    <a:lnTo>
                      <a:pt x="1013" y="127"/>
                    </a:lnTo>
                    <a:lnTo>
                      <a:pt x="1007" y="128"/>
                    </a:lnTo>
                    <a:lnTo>
                      <a:pt x="1001" y="130"/>
                    </a:lnTo>
                    <a:lnTo>
                      <a:pt x="997" y="130"/>
                    </a:lnTo>
                    <a:lnTo>
                      <a:pt x="993" y="131"/>
                    </a:lnTo>
                    <a:lnTo>
                      <a:pt x="989" y="131"/>
                    </a:lnTo>
                    <a:lnTo>
                      <a:pt x="986" y="133"/>
                    </a:lnTo>
                    <a:lnTo>
                      <a:pt x="981" y="133"/>
                    </a:lnTo>
                    <a:lnTo>
                      <a:pt x="977" y="134"/>
                    </a:lnTo>
                    <a:lnTo>
                      <a:pt x="973" y="135"/>
                    </a:lnTo>
                    <a:lnTo>
                      <a:pt x="968" y="136"/>
                    </a:lnTo>
                    <a:lnTo>
                      <a:pt x="964" y="136"/>
                    </a:lnTo>
                    <a:lnTo>
                      <a:pt x="959" y="138"/>
                    </a:lnTo>
                    <a:lnTo>
                      <a:pt x="954" y="138"/>
                    </a:lnTo>
                    <a:lnTo>
                      <a:pt x="950" y="140"/>
                    </a:lnTo>
                    <a:lnTo>
                      <a:pt x="945" y="140"/>
                    </a:lnTo>
                    <a:lnTo>
                      <a:pt x="941" y="141"/>
                    </a:lnTo>
                    <a:lnTo>
                      <a:pt x="935" y="142"/>
                    </a:lnTo>
                    <a:lnTo>
                      <a:pt x="931" y="143"/>
                    </a:lnTo>
                    <a:lnTo>
                      <a:pt x="926" y="143"/>
                    </a:lnTo>
                    <a:lnTo>
                      <a:pt x="919" y="144"/>
                    </a:lnTo>
                    <a:lnTo>
                      <a:pt x="914" y="144"/>
                    </a:lnTo>
                    <a:lnTo>
                      <a:pt x="909" y="146"/>
                    </a:lnTo>
                    <a:lnTo>
                      <a:pt x="904" y="146"/>
                    </a:lnTo>
                    <a:lnTo>
                      <a:pt x="899" y="146"/>
                    </a:lnTo>
                    <a:lnTo>
                      <a:pt x="894" y="147"/>
                    </a:lnTo>
                    <a:lnTo>
                      <a:pt x="889" y="148"/>
                    </a:lnTo>
                    <a:lnTo>
                      <a:pt x="883" y="148"/>
                    </a:lnTo>
                    <a:lnTo>
                      <a:pt x="877" y="149"/>
                    </a:lnTo>
                    <a:lnTo>
                      <a:pt x="872" y="150"/>
                    </a:lnTo>
                    <a:lnTo>
                      <a:pt x="867" y="150"/>
                    </a:lnTo>
                    <a:lnTo>
                      <a:pt x="862" y="150"/>
                    </a:lnTo>
                    <a:lnTo>
                      <a:pt x="857" y="152"/>
                    </a:lnTo>
                    <a:lnTo>
                      <a:pt x="852" y="152"/>
                    </a:lnTo>
                    <a:lnTo>
                      <a:pt x="848" y="153"/>
                    </a:lnTo>
                    <a:lnTo>
                      <a:pt x="842" y="153"/>
                    </a:lnTo>
                    <a:lnTo>
                      <a:pt x="837" y="154"/>
                    </a:lnTo>
                    <a:lnTo>
                      <a:pt x="832" y="154"/>
                    </a:lnTo>
                    <a:lnTo>
                      <a:pt x="827" y="154"/>
                    </a:lnTo>
                    <a:lnTo>
                      <a:pt x="822" y="154"/>
                    </a:lnTo>
                    <a:lnTo>
                      <a:pt x="818" y="155"/>
                    </a:lnTo>
                    <a:lnTo>
                      <a:pt x="814" y="155"/>
                    </a:lnTo>
                    <a:lnTo>
                      <a:pt x="810" y="156"/>
                    </a:lnTo>
                    <a:lnTo>
                      <a:pt x="805" y="156"/>
                    </a:lnTo>
                    <a:lnTo>
                      <a:pt x="801" y="156"/>
                    </a:lnTo>
                    <a:lnTo>
                      <a:pt x="797" y="156"/>
                    </a:lnTo>
                    <a:lnTo>
                      <a:pt x="793" y="156"/>
                    </a:lnTo>
                    <a:lnTo>
                      <a:pt x="788" y="156"/>
                    </a:lnTo>
                    <a:lnTo>
                      <a:pt x="784" y="156"/>
                    </a:lnTo>
                    <a:lnTo>
                      <a:pt x="781" y="156"/>
                    </a:lnTo>
                    <a:lnTo>
                      <a:pt x="778" y="158"/>
                    </a:lnTo>
                    <a:lnTo>
                      <a:pt x="774" y="156"/>
                    </a:lnTo>
                    <a:lnTo>
                      <a:pt x="771" y="156"/>
                    </a:lnTo>
                    <a:lnTo>
                      <a:pt x="767" y="156"/>
                    </a:lnTo>
                    <a:lnTo>
                      <a:pt x="763" y="156"/>
                    </a:lnTo>
                    <a:lnTo>
                      <a:pt x="759" y="155"/>
                    </a:lnTo>
                    <a:lnTo>
                      <a:pt x="755" y="155"/>
                    </a:lnTo>
                    <a:lnTo>
                      <a:pt x="751" y="155"/>
                    </a:lnTo>
                    <a:lnTo>
                      <a:pt x="746" y="155"/>
                    </a:lnTo>
                    <a:lnTo>
                      <a:pt x="741" y="154"/>
                    </a:lnTo>
                    <a:lnTo>
                      <a:pt x="736" y="154"/>
                    </a:lnTo>
                    <a:lnTo>
                      <a:pt x="731" y="154"/>
                    </a:lnTo>
                    <a:lnTo>
                      <a:pt x="727" y="154"/>
                    </a:lnTo>
                    <a:lnTo>
                      <a:pt x="722" y="154"/>
                    </a:lnTo>
                    <a:lnTo>
                      <a:pt x="718" y="154"/>
                    </a:lnTo>
                    <a:lnTo>
                      <a:pt x="712" y="154"/>
                    </a:lnTo>
                    <a:lnTo>
                      <a:pt x="708" y="154"/>
                    </a:lnTo>
                    <a:lnTo>
                      <a:pt x="703" y="154"/>
                    </a:lnTo>
                    <a:lnTo>
                      <a:pt x="697" y="154"/>
                    </a:lnTo>
                    <a:lnTo>
                      <a:pt x="691" y="154"/>
                    </a:lnTo>
                    <a:lnTo>
                      <a:pt x="686" y="154"/>
                    </a:lnTo>
                    <a:lnTo>
                      <a:pt x="681" y="153"/>
                    </a:lnTo>
                    <a:lnTo>
                      <a:pt x="676" y="153"/>
                    </a:lnTo>
                    <a:lnTo>
                      <a:pt x="670" y="153"/>
                    </a:lnTo>
                    <a:lnTo>
                      <a:pt x="666" y="153"/>
                    </a:lnTo>
                    <a:lnTo>
                      <a:pt x="660" y="153"/>
                    </a:lnTo>
                    <a:lnTo>
                      <a:pt x="654" y="153"/>
                    </a:lnTo>
                    <a:lnTo>
                      <a:pt x="648" y="153"/>
                    </a:lnTo>
                    <a:lnTo>
                      <a:pt x="644" y="153"/>
                    </a:lnTo>
                    <a:lnTo>
                      <a:pt x="638" y="153"/>
                    </a:lnTo>
                    <a:lnTo>
                      <a:pt x="634" y="153"/>
                    </a:lnTo>
                    <a:lnTo>
                      <a:pt x="628" y="153"/>
                    </a:lnTo>
                    <a:lnTo>
                      <a:pt x="624" y="153"/>
                    </a:lnTo>
                    <a:lnTo>
                      <a:pt x="619" y="152"/>
                    </a:lnTo>
                    <a:lnTo>
                      <a:pt x="614" y="152"/>
                    </a:lnTo>
                    <a:lnTo>
                      <a:pt x="608" y="152"/>
                    </a:lnTo>
                    <a:lnTo>
                      <a:pt x="603" y="152"/>
                    </a:lnTo>
                    <a:lnTo>
                      <a:pt x="598" y="152"/>
                    </a:lnTo>
                    <a:lnTo>
                      <a:pt x="593" y="152"/>
                    </a:lnTo>
                    <a:lnTo>
                      <a:pt x="589" y="152"/>
                    </a:lnTo>
                    <a:lnTo>
                      <a:pt x="585" y="152"/>
                    </a:lnTo>
                    <a:lnTo>
                      <a:pt x="580" y="152"/>
                    </a:lnTo>
                    <a:lnTo>
                      <a:pt x="576" y="152"/>
                    </a:lnTo>
                    <a:lnTo>
                      <a:pt x="572" y="152"/>
                    </a:lnTo>
                    <a:lnTo>
                      <a:pt x="568" y="152"/>
                    </a:lnTo>
                    <a:lnTo>
                      <a:pt x="563" y="152"/>
                    </a:lnTo>
                    <a:lnTo>
                      <a:pt x="559" y="152"/>
                    </a:lnTo>
                    <a:lnTo>
                      <a:pt x="555" y="152"/>
                    </a:lnTo>
                    <a:lnTo>
                      <a:pt x="553" y="152"/>
                    </a:lnTo>
                    <a:lnTo>
                      <a:pt x="546" y="152"/>
                    </a:lnTo>
                    <a:lnTo>
                      <a:pt x="540" y="152"/>
                    </a:lnTo>
                    <a:lnTo>
                      <a:pt x="535" y="152"/>
                    </a:lnTo>
                    <a:lnTo>
                      <a:pt x="532" y="152"/>
                    </a:lnTo>
                    <a:lnTo>
                      <a:pt x="526" y="152"/>
                    </a:lnTo>
                    <a:lnTo>
                      <a:pt x="524" y="152"/>
                    </a:lnTo>
                    <a:lnTo>
                      <a:pt x="523" y="152"/>
                    </a:lnTo>
                    <a:lnTo>
                      <a:pt x="519" y="155"/>
                    </a:lnTo>
                    <a:lnTo>
                      <a:pt x="516" y="156"/>
                    </a:lnTo>
                    <a:lnTo>
                      <a:pt x="513" y="160"/>
                    </a:lnTo>
                    <a:lnTo>
                      <a:pt x="510" y="162"/>
                    </a:lnTo>
                    <a:lnTo>
                      <a:pt x="506" y="166"/>
                    </a:lnTo>
                    <a:lnTo>
                      <a:pt x="502" y="168"/>
                    </a:lnTo>
                    <a:lnTo>
                      <a:pt x="497" y="172"/>
                    </a:lnTo>
                    <a:lnTo>
                      <a:pt x="492" y="176"/>
                    </a:lnTo>
                    <a:lnTo>
                      <a:pt x="486" y="180"/>
                    </a:lnTo>
                    <a:lnTo>
                      <a:pt x="480" y="184"/>
                    </a:lnTo>
                    <a:lnTo>
                      <a:pt x="473" y="189"/>
                    </a:lnTo>
                    <a:lnTo>
                      <a:pt x="466" y="193"/>
                    </a:lnTo>
                    <a:lnTo>
                      <a:pt x="460" y="200"/>
                    </a:lnTo>
                    <a:lnTo>
                      <a:pt x="456" y="202"/>
                    </a:lnTo>
                    <a:lnTo>
                      <a:pt x="452" y="204"/>
                    </a:lnTo>
                    <a:lnTo>
                      <a:pt x="447" y="207"/>
                    </a:lnTo>
                    <a:lnTo>
                      <a:pt x="443" y="210"/>
                    </a:lnTo>
                    <a:lnTo>
                      <a:pt x="439" y="212"/>
                    </a:lnTo>
                    <a:lnTo>
                      <a:pt x="435" y="215"/>
                    </a:lnTo>
                    <a:lnTo>
                      <a:pt x="429" y="218"/>
                    </a:lnTo>
                    <a:lnTo>
                      <a:pt x="425" y="221"/>
                    </a:lnTo>
                    <a:lnTo>
                      <a:pt x="419" y="224"/>
                    </a:lnTo>
                    <a:lnTo>
                      <a:pt x="415" y="227"/>
                    </a:lnTo>
                    <a:lnTo>
                      <a:pt x="410" y="230"/>
                    </a:lnTo>
                    <a:lnTo>
                      <a:pt x="406" y="233"/>
                    </a:lnTo>
                    <a:lnTo>
                      <a:pt x="401" y="236"/>
                    </a:lnTo>
                    <a:lnTo>
                      <a:pt x="396" y="240"/>
                    </a:lnTo>
                    <a:lnTo>
                      <a:pt x="391" y="243"/>
                    </a:lnTo>
                    <a:lnTo>
                      <a:pt x="385" y="247"/>
                    </a:lnTo>
                    <a:lnTo>
                      <a:pt x="379" y="249"/>
                    </a:lnTo>
                    <a:lnTo>
                      <a:pt x="374" y="253"/>
                    </a:lnTo>
                    <a:lnTo>
                      <a:pt x="369" y="255"/>
                    </a:lnTo>
                    <a:lnTo>
                      <a:pt x="363" y="259"/>
                    </a:lnTo>
                    <a:lnTo>
                      <a:pt x="357" y="261"/>
                    </a:lnTo>
                    <a:lnTo>
                      <a:pt x="352" y="265"/>
                    </a:lnTo>
                    <a:lnTo>
                      <a:pt x="346" y="268"/>
                    </a:lnTo>
                    <a:lnTo>
                      <a:pt x="340" y="272"/>
                    </a:lnTo>
                    <a:lnTo>
                      <a:pt x="334" y="275"/>
                    </a:lnTo>
                    <a:lnTo>
                      <a:pt x="328" y="278"/>
                    </a:lnTo>
                    <a:lnTo>
                      <a:pt x="322" y="282"/>
                    </a:lnTo>
                    <a:lnTo>
                      <a:pt x="316" y="285"/>
                    </a:lnTo>
                    <a:lnTo>
                      <a:pt x="310" y="288"/>
                    </a:lnTo>
                    <a:lnTo>
                      <a:pt x="303" y="292"/>
                    </a:lnTo>
                    <a:lnTo>
                      <a:pt x="296" y="295"/>
                    </a:lnTo>
                    <a:lnTo>
                      <a:pt x="290" y="299"/>
                    </a:lnTo>
                    <a:lnTo>
                      <a:pt x="284" y="302"/>
                    </a:lnTo>
                    <a:lnTo>
                      <a:pt x="277" y="304"/>
                    </a:lnTo>
                    <a:lnTo>
                      <a:pt x="271" y="307"/>
                    </a:lnTo>
                    <a:lnTo>
                      <a:pt x="265" y="310"/>
                    </a:lnTo>
                    <a:lnTo>
                      <a:pt x="259" y="312"/>
                    </a:lnTo>
                    <a:lnTo>
                      <a:pt x="252" y="316"/>
                    </a:lnTo>
                    <a:lnTo>
                      <a:pt x="246" y="318"/>
                    </a:lnTo>
                    <a:lnTo>
                      <a:pt x="241" y="322"/>
                    </a:lnTo>
                    <a:lnTo>
                      <a:pt x="235" y="324"/>
                    </a:lnTo>
                    <a:lnTo>
                      <a:pt x="229" y="327"/>
                    </a:lnTo>
                    <a:lnTo>
                      <a:pt x="223" y="329"/>
                    </a:lnTo>
                    <a:lnTo>
                      <a:pt x="219" y="332"/>
                    </a:lnTo>
                    <a:lnTo>
                      <a:pt x="212" y="334"/>
                    </a:lnTo>
                    <a:lnTo>
                      <a:pt x="207" y="336"/>
                    </a:lnTo>
                    <a:lnTo>
                      <a:pt x="201" y="338"/>
                    </a:lnTo>
                    <a:lnTo>
                      <a:pt x="197" y="340"/>
                    </a:lnTo>
                    <a:lnTo>
                      <a:pt x="192" y="342"/>
                    </a:lnTo>
                    <a:lnTo>
                      <a:pt x="187" y="344"/>
                    </a:lnTo>
                    <a:lnTo>
                      <a:pt x="182" y="346"/>
                    </a:lnTo>
                    <a:lnTo>
                      <a:pt x="178" y="348"/>
                    </a:lnTo>
                    <a:lnTo>
                      <a:pt x="173" y="349"/>
                    </a:lnTo>
                    <a:lnTo>
                      <a:pt x="168" y="351"/>
                    </a:lnTo>
                    <a:lnTo>
                      <a:pt x="164" y="353"/>
                    </a:lnTo>
                    <a:lnTo>
                      <a:pt x="159" y="355"/>
                    </a:lnTo>
                    <a:lnTo>
                      <a:pt x="155" y="356"/>
                    </a:lnTo>
                    <a:lnTo>
                      <a:pt x="151" y="357"/>
                    </a:lnTo>
                    <a:lnTo>
                      <a:pt x="147" y="359"/>
                    </a:lnTo>
                    <a:lnTo>
                      <a:pt x="143" y="362"/>
                    </a:lnTo>
                    <a:lnTo>
                      <a:pt x="136" y="364"/>
                    </a:lnTo>
                    <a:lnTo>
                      <a:pt x="129" y="368"/>
                    </a:lnTo>
                    <a:lnTo>
                      <a:pt x="121" y="369"/>
                    </a:lnTo>
                    <a:lnTo>
                      <a:pt x="114" y="371"/>
                    </a:lnTo>
                    <a:lnTo>
                      <a:pt x="108" y="373"/>
                    </a:lnTo>
                    <a:lnTo>
                      <a:pt x="102" y="375"/>
                    </a:lnTo>
                    <a:lnTo>
                      <a:pt x="96" y="377"/>
                    </a:lnTo>
                    <a:lnTo>
                      <a:pt x="91" y="379"/>
                    </a:lnTo>
                    <a:lnTo>
                      <a:pt x="87" y="380"/>
                    </a:lnTo>
                    <a:lnTo>
                      <a:pt x="83" y="381"/>
                    </a:lnTo>
                    <a:lnTo>
                      <a:pt x="79" y="382"/>
                    </a:lnTo>
                    <a:lnTo>
                      <a:pt x="75" y="383"/>
                    </a:lnTo>
                    <a:lnTo>
                      <a:pt x="71" y="383"/>
                    </a:lnTo>
                    <a:lnTo>
                      <a:pt x="69" y="385"/>
                    </a:lnTo>
                    <a:lnTo>
                      <a:pt x="64" y="385"/>
                    </a:lnTo>
                    <a:lnTo>
                      <a:pt x="62" y="386"/>
                    </a:lnTo>
                    <a:lnTo>
                      <a:pt x="57" y="385"/>
                    </a:lnTo>
                    <a:lnTo>
                      <a:pt x="51" y="381"/>
                    </a:lnTo>
                    <a:lnTo>
                      <a:pt x="47" y="377"/>
                    </a:lnTo>
                    <a:lnTo>
                      <a:pt x="44" y="374"/>
                    </a:lnTo>
                    <a:lnTo>
                      <a:pt x="41" y="369"/>
                    </a:lnTo>
                    <a:lnTo>
                      <a:pt x="38" y="364"/>
                    </a:lnTo>
                    <a:lnTo>
                      <a:pt x="36" y="359"/>
                    </a:lnTo>
                    <a:lnTo>
                      <a:pt x="34" y="355"/>
                    </a:lnTo>
                    <a:lnTo>
                      <a:pt x="32" y="351"/>
                    </a:lnTo>
                    <a:lnTo>
                      <a:pt x="30" y="348"/>
                    </a:lnTo>
                    <a:lnTo>
                      <a:pt x="27" y="343"/>
                    </a:lnTo>
                    <a:lnTo>
                      <a:pt x="26" y="338"/>
                    </a:lnTo>
                    <a:lnTo>
                      <a:pt x="24" y="333"/>
                    </a:lnTo>
                    <a:lnTo>
                      <a:pt x="23" y="328"/>
                    </a:lnTo>
                    <a:lnTo>
                      <a:pt x="21" y="322"/>
                    </a:lnTo>
                    <a:lnTo>
                      <a:pt x="19" y="315"/>
                    </a:lnTo>
                    <a:lnTo>
                      <a:pt x="17" y="308"/>
                    </a:lnTo>
                    <a:lnTo>
                      <a:pt x="16" y="302"/>
                    </a:lnTo>
                    <a:lnTo>
                      <a:pt x="15" y="298"/>
                    </a:lnTo>
                    <a:lnTo>
                      <a:pt x="14" y="295"/>
                    </a:lnTo>
                    <a:lnTo>
                      <a:pt x="13" y="291"/>
                    </a:lnTo>
                    <a:lnTo>
                      <a:pt x="13" y="287"/>
                    </a:lnTo>
                    <a:lnTo>
                      <a:pt x="12" y="283"/>
                    </a:lnTo>
                    <a:lnTo>
                      <a:pt x="11" y="278"/>
                    </a:lnTo>
                    <a:lnTo>
                      <a:pt x="11" y="274"/>
                    </a:lnTo>
                    <a:lnTo>
                      <a:pt x="11" y="270"/>
                    </a:lnTo>
                    <a:lnTo>
                      <a:pt x="9" y="265"/>
                    </a:lnTo>
                    <a:lnTo>
                      <a:pt x="8" y="261"/>
                    </a:lnTo>
                    <a:lnTo>
                      <a:pt x="7" y="257"/>
                    </a:lnTo>
                    <a:lnTo>
                      <a:pt x="6" y="253"/>
                    </a:lnTo>
                    <a:lnTo>
                      <a:pt x="6" y="249"/>
                    </a:lnTo>
                    <a:lnTo>
                      <a:pt x="5" y="245"/>
                    </a:lnTo>
                    <a:lnTo>
                      <a:pt x="5" y="240"/>
                    </a:lnTo>
                    <a:lnTo>
                      <a:pt x="5" y="236"/>
                    </a:lnTo>
                    <a:lnTo>
                      <a:pt x="4" y="232"/>
                    </a:lnTo>
                    <a:lnTo>
                      <a:pt x="3" y="228"/>
                    </a:lnTo>
                    <a:lnTo>
                      <a:pt x="2" y="224"/>
                    </a:lnTo>
                    <a:lnTo>
                      <a:pt x="2" y="221"/>
                    </a:lnTo>
                    <a:lnTo>
                      <a:pt x="2" y="213"/>
                    </a:lnTo>
                    <a:lnTo>
                      <a:pt x="2" y="206"/>
                    </a:lnTo>
                    <a:lnTo>
                      <a:pt x="0" y="199"/>
                    </a:lnTo>
                    <a:lnTo>
                      <a:pt x="0" y="191"/>
                    </a:lnTo>
                    <a:lnTo>
                      <a:pt x="0" y="184"/>
                    </a:lnTo>
                    <a:lnTo>
                      <a:pt x="0" y="178"/>
                    </a:lnTo>
                    <a:lnTo>
                      <a:pt x="0" y="172"/>
                    </a:lnTo>
                    <a:lnTo>
                      <a:pt x="0" y="166"/>
                    </a:lnTo>
                    <a:lnTo>
                      <a:pt x="0" y="161"/>
                    </a:lnTo>
                    <a:lnTo>
                      <a:pt x="0" y="154"/>
                    </a:lnTo>
                    <a:lnTo>
                      <a:pt x="0" y="148"/>
                    </a:lnTo>
                    <a:lnTo>
                      <a:pt x="0" y="144"/>
                    </a:lnTo>
                    <a:lnTo>
                      <a:pt x="0" y="138"/>
                    </a:lnTo>
                    <a:lnTo>
                      <a:pt x="0" y="133"/>
                    </a:lnTo>
                    <a:lnTo>
                      <a:pt x="0" y="129"/>
                    </a:lnTo>
                    <a:lnTo>
                      <a:pt x="0" y="125"/>
                    </a:lnTo>
                    <a:lnTo>
                      <a:pt x="1" y="121"/>
                    </a:lnTo>
                    <a:lnTo>
                      <a:pt x="2" y="116"/>
                    </a:lnTo>
                    <a:lnTo>
                      <a:pt x="2" y="112"/>
                    </a:lnTo>
                    <a:lnTo>
                      <a:pt x="2" y="108"/>
                    </a:lnTo>
                    <a:lnTo>
                      <a:pt x="3" y="104"/>
                    </a:lnTo>
                    <a:lnTo>
                      <a:pt x="4" y="101"/>
                    </a:lnTo>
                    <a:lnTo>
                      <a:pt x="5" y="95"/>
                    </a:lnTo>
                    <a:lnTo>
                      <a:pt x="6" y="90"/>
                    </a:lnTo>
                    <a:lnTo>
                      <a:pt x="7" y="85"/>
                    </a:lnTo>
                    <a:lnTo>
                      <a:pt x="8" y="81"/>
                    </a:lnTo>
                    <a:lnTo>
                      <a:pt x="11" y="75"/>
                    </a:lnTo>
                    <a:lnTo>
                      <a:pt x="13" y="72"/>
                    </a:lnTo>
                    <a:lnTo>
                      <a:pt x="16" y="66"/>
                    </a:lnTo>
                    <a:lnTo>
                      <a:pt x="21" y="62"/>
                    </a:lnTo>
                    <a:lnTo>
                      <a:pt x="24" y="59"/>
                    </a:lnTo>
                    <a:lnTo>
                      <a:pt x="28" y="57"/>
                    </a:lnTo>
                    <a:lnTo>
                      <a:pt x="31" y="56"/>
                    </a:lnTo>
                    <a:lnTo>
                      <a:pt x="32" y="56"/>
                    </a:lnTo>
                    <a:lnTo>
                      <a:pt x="33" y="66"/>
                    </a:lnTo>
                    <a:lnTo>
                      <a:pt x="32" y="66"/>
                    </a:lnTo>
                    <a:lnTo>
                      <a:pt x="30" y="67"/>
                    </a:lnTo>
                    <a:lnTo>
                      <a:pt x="25" y="69"/>
                    </a:lnTo>
                    <a:lnTo>
                      <a:pt x="23" y="73"/>
                    </a:lnTo>
                    <a:lnTo>
                      <a:pt x="21" y="77"/>
                    </a:lnTo>
                    <a:lnTo>
                      <a:pt x="19" y="81"/>
                    </a:lnTo>
                    <a:lnTo>
                      <a:pt x="17" y="86"/>
                    </a:lnTo>
                    <a:lnTo>
                      <a:pt x="16" y="93"/>
                    </a:lnTo>
                    <a:lnTo>
                      <a:pt x="15" y="95"/>
                    </a:lnTo>
                    <a:lnTo>
                      <a:pt x="14" y="99"/>
                    </a:lnTo>
                    <a:lnTo>
                      <a:pt x="13" y="103"/>
                    </a:lnTo>
                    <a:lnTo>
                      <a:pt x="13" y="108"/>
                    </a:lnTo>
                    <a:lnTo>
                      <a:pt x="13" y="112"/>
                    </a:lnTo>
                    <a:lnTo>
                      <a:pt x="12" y="118"/>
                    </a:lnTo>
                    <a:lnTo>
                      <a:pt x="12" y="123"/>
                    </a:lnTo>
                    <a:lnTo>
                      <a:pt x="12" y="129"/>
                    </a:lnTo>
                    <a:lnTo>
                      <a:pt x="11" y="134"/>
                    </a:lnTo>
                    <a:lnTo>
                      <a:pt x="11" y="140"/>
                    </a:lnTo>
                    <a:lnTo>
                      <a:pt x="10" y="144"/>
                    </a:lnTo>
                    <a:lnTo>
                      <a:pt x="10" y="150"/>
                    </a:lnTo>
                    <a:lnTo>
                      <a:pt x="9" y="154"/>
                    </a:lnTo>
                    <a:lnTo>
                      <a:pt x="9" y="160"/>
                    </a:lnTo>
                    <a:lnTo>
                      <a:pt x="9" y="165"/>
                    </a:lnTo>
                    <a:lnTo>
                      <a:pt x="9" y="170"/>
                    </a:lnTo>
                    <a:lnTo>
                      <a:pt x="9" y="174"/>
                    </a:lnTo>
                    <a:lnTo>
                      <a:pt x="9" y="178"/>
                    </a:lnTo>
                    <a:lnTo>
                      <a:pt x="9" y="182"/>
                    </a:lnTo>
                    <a:lnTo>
                      <a:pt x="9" y="186"/>
                    </a:lnTo>
                    <a:lnTo>
                      <a:pt x="9" y="190"/>
                    </a:lnTo>
                    <a:lnTo>
                      <a:pt x="9" y="194"/>
                    </a:lnTo>
                    <a:lnTo>
                      <a:pt x="9" y="199"/>
                    </a:lnTo>
                    <a:lnTo>
                      <a:pt x="10" y="204"/>
                    </a:lnTo>
                    <a:lnTo>
                      <a:pt x="10" y="208"/>
                    </a:lnTo>
                    <a:lnTo>
                      <a:pt x="10" y="212"/>
                    </a:lnTo>
                    <a:lnTo>
                      <a:pt x="11" y="216"/>
                    </a:lnTo>
                    <a:lnTo>
                      <a:pt x="11" y="220"/>
                    </a:lnTo>
                    <a:lnTo>
                      <a:pt x="11" y="224"/>
                    </a:lnTo>
                    <a:lnTo>
                      <a:pt x="12" y="228"/>
                    </a:lnTo>
                    <a:lnTo>
                      <a:pt x="13" y="233"/>
                    </a:lnTo>
                    <a:lnTo>
                      <a:pt x="14" y="239"/>
                    </a:lnTo>
                    <a:lnTo>
                      <a:pt x="14" y="243"/>
                    </a:lnTo>
                    <a:lnTo>
                      <a:pt x="15" y="249"/>
                    </a:lnTo>
                    <a:lnTo>
                      <a:pt x="16" y="254"/>
                    </a:lnTo>
                    <a:lnTo>
                      <a:pt x="17" y="260"/>
                    </a:lnTo>
                    <a:lnTo>
                      <a:pt x="19" y="265"/>
                    </a:lnTo>
                    <a:lnTo>
                      <a:pt x="20" y="272"/>
                    </a:lnTo>
                    <a:lnTo>
                      <a:pt x="21" y="278"/>
                    </a:lnTo>
                    <a:lnTo>
                      <a:pt x="23" y="286"/>
                    </a:lnTo>
                    <a:lnTo>
                      <a:pt x="24" y="292"/>
                    </a:lnTo>
                    <a:lnTo>
                      <a:pt x="25" y="298"/>
                    </a:lnTo>
                    <a:lnTo>
                      <a:pt x="27" y="304"/>
                    </a:lnTo>
                    <a:lnTo>
                      <a:pt x="30" y="310"/>
                    </a:lnTo>
                    <a:lnTo>
                      <a:pt x="31" y="314"/>
                    </a:lnTo>
                    <a:lnTo>
                      <a:pt x="32" y="321"/>
                    </a:lnTo>
                    <a:lnTo>
                      <a:pt x="34" y="326"/>
                    </a:lnTo>
                    <a:lnTo>
                      <a:pt x="36" y="330"/>
                    </a:lnTo>
                    <a:lnTo>
                      <a:pt x="37" y="334"/>
                    </a:lnTo>
                    <a:lnTo>
                      <a:pt x="38" y="338"/>
                    </a:lnTo>
                    <a:lnTo>
                      <a:pt x="40" y="341"/>
                    </a:lnTo>
                    <a:lnTo>
                      <a:pt x="42" y="345"/>
                    </a:lnTo>
                    <a:lnTo>
                      <a:pt x="45" y="351"/>
                    </a:lnTo>
                    <a:lnTo>
                      <a:pt x="48" y="357"/>
                    </a:lnTo>
                    <a:lnTo>
                      <a:pt x="50" y="362"/>
                    </a:lnTo>
                    <a:lnTo>
                      <a:pt x="53" y="366"/>
                    </a:lnTo>
                    <a:lnTo>
                      <a:pt x="55" y="368"/>
                    </a:lnTo>
                    <a:lnTo>
                      <a:pt x="58" y="371"/>
                    </a:lnTo>
                    <a:lnTo>
                      <a:pt x="61" y="374"/>
                    </a:lnTo>
                    <a:lnTo>
                      <a:pt x="66" y="377"/>
                    </a:lnTo>
                    <a:lnTo>
                      <a:pt x="66" y="376"/>
                    </a:lnTo>
                    <a:lnTo>
                      <a:pt x="68" y="375"/>
                    </a:lnTo>
                    <a:lnTo>
                      <a:pt x="70" y="374"/>
                    </a:lnTo>
                    <a:lnTo>
                      <a:pt x="75" y="374"/>
                    </a:lnTo>
                    <a:lnTo>
                      <a:pt x="79" y="372"/>
                    </a:lnTo>
                    <a:lnTo>
                      <a:pt x="85" y="370"/>
                    </a:lnTo>
                    <a:lnTo>
                      <a:pt x="90" y="368"/>
                    </a:lnTo>
                    <a:lnTo>
                      <a:pt x="97" y="366"/>
                    </a:lnTo>
                    <a:lnTo>
                      <a:pt x="100" y="364"/>
                    </a:lnTo>
                    <a:lnTo>
                      <a:pt x="103" y="364"/>
                    </a:lnTo>
                    <a:lnTo>
                      <a:pt x="107" y="362"/>
                    </a:lnTo>
                    <a:lnTo>
                      <a:pt x="111" y="361"/>
                    </a:lnTo>
                    <a:lnTo>
                      <a:pt x="114" y="358"/>
                    </a:lnTo>
                    <a:lnTo>
                      <a:pt x="119" y="357"/>
                    </a:lnTo>
                    <a:lnTo>
                      <a:pt x="123" y="355"/>
                    </a:lnTo>
                    <a:lnTo>
                      <a:pt x="128" y="354"/>
                    </a:lnTo>
                    <a:lnTo>
                      <a:pt x="132" y="352"/>
                    </a:lnTo>
                    <a:lnTo>
                      <a:pt x="136" y="350"/>
                    </a:lnTo>
                    <a:lnTo>
                      <a:pt x="140" y="349"/>
                    </a:lnTo>
                    <a:lnTo>
                      <a:pt x="145" y="347"/>
                    </a:lnTo>
                    <a:lnTo>
                      <a:pt x="150" y="345"/>
                    </a:lnTo>
                    <a:lnTo>
                      <a:pt x="155" y="344"/>
                    </a:lnTo>
                    <a:lnTo>
                      <a:pt x="159" y="342"/>
                    </a:lnTo>
                    <a:lnTo>
                      <a:pt x="166" y="340"/>
                    </a:lnTo>
                    <a:lnTo>
                      <a:pt x="170" y="338"/>
                    </a:lnTo>
                    <a:lnTo>
                      <a:pt x="174" y="336"/>
                    </a:lnTo>
                    <a:lnTo>
                      <a:pt x="179" y="334"/>
                    </a:lnTo>
                    <a:lnTo>
                      <a:pt x="184" y="332"/>
                    </a:lnTo>
                    <a:lnTo>
                      <a:pt x="189" y="330"/>
                    </a:lnTo>
                    <a:lnTo>
                      <a:pt x="193" y="328"/>
                    </a:lnTo>
                    <a:lnTo>
                      <a:pt x="198" y="326"/>
                    </a:lnTo>
                    <a:lnTo>
                      <a:pt x="203" y="325"/>
                    </a:lnTo>
                    <a:lnTo>
                      <a:pt x="209" y="323"/>
                    </a:lnTo>
                    <a:lnTo>
                      <a:pt x="214" y="321"/>
                    </a:lnTo>
                    <a:lnTo>
                      <a:pt x="219" y="318"/>
                    </a:lnTo>
                    <a:lnTo>
                      <a:pt x="224" y="316"/>
                    </a:lnTo>
                    <a:lnTo>
                      <a:pt x="228" y="314"/>
                    </a:lnTo>
                    <a:lnTo>
                      <a:pt x="233" y="312"/>
                    </a:lnTo>
                    <a:lnTo>
                      <a:pt x="237" y="310"/>
                    </a:lnTo>
                    <a:lnTo>
                      <a:pt x="243" y="308"/>
                    </a:lnTo>
                    <a:lnTo>
                      <a:pt x="247" y="306"/>
                    </a:lnTo>
                    <a:lnTo>
                      <a:pt x="252" y="304"/>
                    </a:lnTo>
                    <a:lnTo>
                      <a:pt x="257" y="302"/>
                    </a:lnTo>
                    <a:lnTo>
                      <a:pt x="261" y="300"/>
                    </a:lnTo>
                    <a:lnTo>
                      <a:pt x="265" y="298"/>
                    </a:lnTo>
                    <a:lnTo>
                      <a:pt x="269" y="296"/>
                    </a:lnTo>
                    <a:lnTo>
                      <a:pt x="273" y="294"/>
                    </a:lnTo>
                    <a:lnTo>
                      <a:pt x="278" y="293"/>
                    </a:lnTo>
                    <a:lnTo>
                      <a:pt x="282" y="291"/>
                    </a:lnTo>
                    <a:lnTo>
                      <a:pt x="286" y="289"/>
                    </a:lnTo>
                    <a:lnTo>
                      <a:pt x="289" y="287"/>
                    </a:lnTo>
                    <a:lnTo>
                      <a:pt x="293" y="286"/>
                    </a:lnTo>
                    <a:lnTo>
                      <a:pt x="301" y="283"/>
                    </a:lnTo>
                    <a:lnTo>
                      <a:pt x="308" y="280"/>
                    </a:lnTo>
                    <a:lnTo>
                      <a:pt x="313" y="275"/>
                    </a:lnTo>
                    <a:lnTo>
                      <a:pt x="320" y="272"/>
                    </a:lnTo>
                    <a:lnTo>
                      <a:pt x="322" y="270"/>
                    </a:lnTo>
                    <a:lnTo>
                      <a:pt x="326" y="268"/>
                    </a:lnTo>
                    <a:lnTo>
                      <a:pt x="330" y="265"/>
                    </a:lnTo>
                    <a:lnTo>
                      <a:pt x="334" y="263"/>
                    </a:lnTo>
                    <a:lnTo>
                      <a:pt x="337" y="261"/>
                    </a:lnTo>
                    <a:lnTo>
                      <a:pt x="341" y="259"/>
                    </a:lnTo>
                    <a:lnTo>
                      <a:pt x="346" y="256"/>
                    </a:lnTo>
                    <a:lnTo>
                      <a:pt x="350" y="254"/>
                    </a:lnTo>
                    <a:lnTo>
                      <a:pt x="354" y="251"/>
                    </a:lnTo>
                    <a:lnTo>
                      <a:pt x="358" y="249"/>
                    </a:lnTo>
                    <a:lnTo>
                      <a:pt x="362" y="247"/>
                    </a:lnTo>
                    <a:lnTo>
                      <a:pt x="367" y="245"/>
                    </a:lnTo>
                    <a:lnTo>
                      <a:pt x="371" y="241"/>
                    </a:lnTo>
                    <a:lnTo>
                      <a:pt x="375" y="237"/>
                    </a:lnTo>
                    <a:lnTo>
                      <a:pt x="379" y="235"/>
                    </a:lnTo>
                    <a:lnTo>
                      <a:pt x="383" y="232"/>
                    </a:lnTo>
                    <a:lnTo>
                      <a:pt x="388" y="229"/>
                    </a:lnTo>
                    <a:lnTo>
                      <a:pt x="393" y="227"/>
                    </a:lnTo>
                    <a:lnTo>
                      <a:pt x="397" y="223"/>
                    </a:lnTo>
                    <a:lnTo>
                      <a:pt x="402" y="221"/>
                    </a:lnTo>
                    <a:lnTo>
                      <a:pt x="406" y="218"/>
                    </a:lnTo>
                    <a:lnTo>
                      <a:pt x="410" y="215"/>
                    </a:lnTo>
                    <a:lnTo>
                      <a:pt x="414" y="212"/>
                    </a:lnTo>
                    <a:lnTo>
                      <a:pt x="419" y="210"/>
                    </a:lnTo>
                    <a:lnTo>
                      <a:pt x="423" y="206"/>
                    </a:lnTo>
                    <a:lnTo>
                      <a:pt x="428" y="204"/>
                    </a:lnTo>
                    <a:lnTo>
                      <a:pt x="433" y="201"/>
                    </a:lnTo>
                    <a:lnTo>
                      <a:pt x="437" y="199"/>
                    </a:lnTo>
                    <a:lnTo>
                      <a:pt x="441" y="195"/>
                    </a:lnTo>
                    <a:lnTo>
                      <a:pt x="445" y="192"/>
                    </a:lnTo>
                    <a:lnTo>
                      <a:pt x="449" y="189"/>
                    </a:lnTo>
                    <a:lnTo>
                      <a:pt x="453" y="187"/>
                    </a:lnTo>
                    <a:lnTo>
                      <a:pt x="456" y="184"/>
                    </a:lnTo>
                    <a:lnTo>
                      <a:pt x="460" y="181"/>
                    </a:lnTo>
                    <a:lnTo>
                      <a:pt x="464" y="178"/>
                    </a:lnTo>
                    <a:lnTo>
                      <a:pt x="468" y="176"/>
                    </a:lnTo>
                    <a:lnTo>
                      <a:pt x="475" y="172"/>
                    </a:lnTo>
                    <a:lnTo>
                      <a:pt x="484" y="167"/>
                    </a:lnTo>
                    <a:lnTo>
                      <a:pt x="490" y="163"/>
                    </a:lnTo>
                    <a:lnTo>
                      <a:pt x="496" y="159"/>
                    </a:lnTo>
                    <a:lnTo>
                      <a:pt x="500" y="154"/>
                    </a:lnTo>
                    <a:lnTo>
                      <a:pt x="506" y="150"/>
                    </a:lnTo>
                    <a:lnTo>
                      <a:pt x="510" y="147"/>
                    </a:lnTo>
                    <a:lnTo>
                      <a:pt x="515" y="145"/>
                    </a:lnTo>
                    <a:lnTo>
                      <a:pt x="520" y="142"/>
                    </a:lnTo>
                    <a:lnTo>
                      <a:pt x="524" y="141"/>
                    </a:lnTo>
                    <a:lnTo>
                      <a:pt x="524" y="140"/>
                    </a:lnTo>
                    <a:lnTo>
                      <a:pt x="527" y="140"/>
                    </a:lnTo>
                    <a:lnTo>
                      <a:pt x="530" y="140"/>
                    </a:lnTo>
                    <a:lnTo>
                      <a:pt x="535" y="140"/>
                    </a:lnTo>
                    <a:lnTo>
                      <a:pt x="540" y="140"/>
                    </a:lnTo>
                    <a:lnTo>
                      <a:pt x="547" y="140"/>
                    </a:lnTo>
                    <a:lnTo>
                      <a:pt x="549" y="140"/>
                    </a:lnTo>
                    <a:lnTo>
                      <a:pt x="553" y="140"/>
                    </a:lnTo>
                    <a:lnTo>
                      <a:pt x="557" y="140"/>
                    </a:lnTo>
                    <a:lnTo>
                      <a:pt x="562" y="140"/>
                    </a:lnTo>
                    <a:lnTo>
                      <a:pt x="567" y="140"/>
                    </a:lnTo>
                    <a:lnTo>
                      <a:pt x="571" y="140"/>
                    </a:lnTo>
                    <a:lnTo>
                      <a:pt x="576" y="140"/>
                    </a:lnTo>
                    <a:lnTo>
                      <a:pt x="581" y="140"/>
                    </a:lnTo>
                    <a:lnTo>
                      <a:pt x="585" y="140"/>
                    </a:lnTo>
                    <a:lnTo>
                      <a:pt x="591" y="140"/>
                    </a:lnTo>
                    <a:lnTo>
                      <a:pt x="595" y="140"/>
                    </a:lnTo>
                    <a:lnTo>
                      <a:pt x="602" y="141"/>
                    </a:lnTo>
                    <a:lnTo>
                      <a:pt x="606" y="141"/>
                    </a:lnTo>
                    <a:lnTo>
                      <a:pt x="613" y="141"/>
                    </a:lnTo>
                    <a:lnTo>
                      <a:pt x="619" y="141"/>
                    </a:lnTo>
                    <a:lnTo>
                      <a:pt x="625" y="142"/>
                    </a:lnTo>
                    <a:lnTo>
                      <a:pt x="631" y="142"/>
                    </a:lnTo>
                    <a:lnTo>
                      <a:pt x="637" y="142"/>
                    </a:lnTo>
                    <a:lnTo>
                      <a:pt x="643" y="142"/>
                    </a:lnTo>
                    <a:lnTo>
                      <a:pt x="649" y="143"/>
                    </a:lnTo>
                    <a:lnTo>
                      <a:pt x="654" y="143"/>
                    </a:lnTo>
                    <a:lnTo>
                      <a:pt x="661" y="143"/>
                    </a:lnTo>
                    <a:lnTo>
                      <a:pt x="668" y="143"/>
                    </a:lnTo>
                    <a:lnTo>
                      <a:pt x="674" y="143"/>
                    </a:lnTo>
                    <a:lnTo>
                      <a:pt x="680" y="143"/>
                    </a:lnTo>
                    <a:lnTo>
                      <a:pt x="686" y="143"/>
                    </a:lnTo>
                    <a:lnTo>
                      <a:pt x="692" y="143"/>
                    </a:lnTo>
                    <a:lnTo>
                      <a:pt x="699" y="144"/>
                    </a:lnTo>
                    <a:lnTo>
                      <a:pt x="705" y="144"/>
                    </a:lnTo>
                    <a:lnTo>
                      <a:pt x="711" y="144"/>
                    </a:lnTo>
                    <a:lnTo>
                      <a:pt x="717" y="144"/>
                    </a:lnTo>
                    <a:lnTo>
                      <a:pt x="723" y="144"/>
                    </a:lnTo>
                    <a:lnTo>
                      <a:pt x="729" y="144"/>
                    </a:lnTo>
                    <a:lnTo>
                      <a:pt x="735" y="144"/>
                    </a:lnTo>
                    <a:lnTo>
                      <a:pt x="741" y="144"/>
                    </a:lnTo>
                    <a:lnTo>
                      <a:pt x="749" y="144"/>
                    </a:lnTo>
                    <a:lnTo>
                      <a:pt x="753" y="144"/>
                    </a:lnTo>
                    <a:lnTo>
                      <a:pt x="759" y="144"/>
                    </a:lnTo>
                    <a:lnTo>
                      <a:pt x="764" y="144"/>
                    </a:lnTo>
                    <a:lnTo>
                      <a:pt x="770" y="144"/>
                    </a:lnTo>
                    <a:lnTo>
                      <a:pt x="775" y="144"/>
                    </a:lnTo>
                    <a:lnTo>
                      <a:pt x="780" y="144"/>
                    </a:lnTo>
                    <a:lnTo>
                      <a:pt x="785" y="144"/>
                    </a:lnTo>
                    <a:lnTo>
                      <a:pt x="791" y="144"/>
                    </a:lnTo>
                    <a:lnTo>
                      <a:pt x="795" y="144"/>
                    </a:lnTo>
                    <a:lnTo>
                      <a:pt x="800" y="144"/>
                    </a:lnTo>
                    <a:lnTo>
                      <a:pt x="804" y="144"/>
                    </a:lnTo>
                    <a:lnTo>
                      <a:pt x="809" y="144"/>
                    </a:lnTo>
                    <a:lnTo>
                      <a:pt x="813" y="144"/>
                    </a:lnTo>
                    <a:lnTo>
                      <a:pt x="817" y="144"/>
                    </a:lnTo>
                    <a:lnTo>
                      <a:pt x="820" y="144"/>
                    </a:lnTo>
                    <a:lnTo>
                      <a:pt x="824" y="145"/>
                    </a:lnTo>
                    <a:lnTo>
                      <a:pt x="830" y="144"/>
                    </a:lnTo>
                    <a:lnTo>
                      <a:pt x="838" y="144"/>
                    </a:lnTo>
                    <a:lnTo>
                      <a:pt x="845" y="143"/>
                    </a:lnTo>
                    <a:lnTo>
                      <a:pt x="852" y="143"/>
                    </a:lnTo>
                    <a:lnTo>
                      <a:pt x="856" y="142"/>
                    </a:lnTo>
                    <a:lnTo>
                      <a:pt x="860" y="142"/>
                    </a:lnTo>
                    <a:lnTo>
                      <a:pt x="864" y="141"/>
                    </a:lnTo>
                    <a:lnTo>
                      <a:pt x="868" y="141"/>
                    </a:lnTo>
                    <a:lnTo>
                      <a:pt x="872" y="140"/>
                    </a:lnTo>
                    <a:lnTo>
                      <a:pt x="876" y="140"/>
                    </a:lnTo>
                    <a:lnTo>
                      <a:pt x="881" y="140"/>
                    </a:lnTo>
                    <a:lnTo>
                      <a:pt x="885" y="140"/>
                    </a:lnTo>
                    <a:lnTo>
                      <a:pt x="889" y="138"/>
                    </a:lnTo>
                    <a:lnTo>
                      <a:pt x="893" y="138"/>
                    </a:lnTo>
                    <a:lnTo>
                      <a:pt x="897" y="137"/>
                    </a:lnTo>
                    <a:lnTo>
                      <a:pt x="901" y="137"/>
                    </a:lnTo>
                    <a:lnTo>
                      <a:pt x="905" y="136"/>
                    </a:lnTo>
                    <a:lnTo>
                      <a:pt x="909" y="136"/>
                    </a:lnTo>
                    <a:lnTo>
                      <a:pt x="913" y="135"/>
                    </a:lnTo>
                    <a:lnTo>
                      <a:pt x="917" y="135"/>
                    </a:lnTo>
                    <a:lnTo>
                      <a:pt x="921" y="133"/>
                    </a:lnTo>
                    <a:lnTo>
                      <a:pt x="926" y="133"/>
                    </a:lnTo>
                    <a:lnTo>
                      <a:pt x="930" y="132"/>
                    </a:lnTo>
                    <a:lnTo>
                      <a:pt x="934" y="132"/>
                    </a:lnTo>
                    <a:lnTo>
                      <a:pt x="938" y="131"/>
                    </a:lnTo>
                    <a:lnTo>
                      <a:pt x="942" y="131"/>
                    </a:lnTo>
                    <a:lnTo>
                      <a:pt x="946" y="130"/>
                    </a:lnTo>
                    <a:lnTo>
                      <a:pt x="950" y="130"/>
                    </a:lnTo>
                    <a:lnTo>
                      <a:pt x="957" y="128"/>
                    </a:lnTo>
                    <a:lnTo>
                      <a:pt x="964" y="127"/>
                    </a:lnTo>
                    <a:lnTo>
                      <a:pt x="972" y="125"/>
                    </a:lnTo>
                    <a:lnTo>
                      <a:pt x="979" y="124"/>
                    </a:lnTo>
                    <a:lnTo>
                      <a:pt x="986" y="122"/>
                    </a:lnTo>
                    <a:lnTo>
                      <a:pt x="992" y="121"/>
                    </a:lnTo>
                    <a:lnTo>
                      <a:pt x="997" y="119"/>
                    </a:lnTo>
                    <a:lnTo>
                      <a:pt x="1003" y="119"/>
                    </a:lnTo>
                    <a:lnTo>
                      <a:pt x="1008" y="116"/>
                    </a:lnTo>
                    <a:lnTo>
                      <a:pt x="1012" y="114"/>
                    </a:lnTo>
                    <a:lnTo>
                      <a:pt x="1017" y="113"/>
                    </a:lnTo>
                    <a:lnTo>
                      <a:pt x="1021" y="112"/>
                    </a:lnTo>
                    <a:lnTo>
                      <a:pt x="1026" y="110"/>
                    </a:lnTo>
                    <a:lnTo>
                      <a:pt x="1028" y="109"/>
                    </a:lnTo>
                    <a:lnTo>
                      <a:pt x="1028" y="106"/>
                    </a:lnTo>
                    <a:lnTo>
                      <a:pt x="1029" y="103"/>
                    </a:lnTo>
                    <a:lnTo>
                      <a:pt x="1029" y="98"/>
                    </a:lnTo>
                    <a:lnTo>
                      <a:pt x="1030" y="93"/>
                    </a:lnTo>
                    <a:lnTo>
                      <a:pt x="1030" y="87"/>
                    </a:lnTo>
                    <a:lnTo>
                      <a:pt x="1030" y="81"/>
                    </a:lnTo>
                    <a:lnTo>
                      <a:pt x="1030" y="73"/>
                    </a:lnTo>
                    <a:lnTo>
                      <a:pt x="1030" y="67"/>
                    </a:lnTo>
                    <a:lnTo>
                      <a:pt x="1029" y="61"/>
                    </a:lnTo>
                    <a:lnTo>
                      <a:pt x="1028" y="54"/>
                    </a:lnTo>
                    <a:lnTo>
                      <a:pt x="1028" y="48"/>
                    </a:lnTo>
                    <a:lnTo>
                      <a:pt x="1028" y="42"/>
                    </a:lnTo>
                    <a:lnTo>
                      <a:pt x="1026" y="37"/>
                    </a:lnTo>
                    <a:lnTo>
                      <a:pt x="1026" y="33"/>
                    </a:lnTo>
                    <a:lnTo>
                      <a:pt x="1024" y="30"/>
                    </a:lnTo>
                    <a:lnTo>
                      <a:pt x="1024" y="29"/>
                    </a:lnTo>
                    <a:lnTo>
                      <a:pt x="1022" y="27"/>
                    </a:lnTo>
                    <a:lnTo>
                      <a:pt x="1019" y="27"/>
                    </a:lnTo>
                    <a:lnTo>
                      <a:pt x="1015" y="26"/>
                    </a:lnTo>
                    <a:lnTo>
                      <a:pt x="1010" y="26"/>
                    </a:lnTo>
                    <a:lnTo>
                      <a:pt x="1004" y="24"/>
                    </a:lnTo>
                    <a:lnTo>
                      <a:pt x="998" y="24"/>
                    </a:lnTo>
                    <a:lnTo>
                      <a:pt x="994" y="24"/>
                    </a:lnTo>
                    <a:lnTo>
                      <a:pt x="990" y="23"/>
                    </a:lnTo>
                    <a:lnTo>
                      <a:pt x="986" y="23"/>
                    </a:lnTo>
                    <a:lnTo>
                      <a:pt x="983" y="23"/>
                    </a:lnTo>
                    <a:lnTo>
                      <a:pt x="978" y="22"/>
                    </a:lnTo>
                    <a:lnTo>
                      <a:pt x="973" y="22"/>
                    </a:lnTo>
                    <a:lnTo>
                      <a:pt x="968" y="22"/>
                    </a:lnTo>
                    <a:lnTo>
                      <a:pt x="963" y="22"/>
                    </a:lnTo>
                    <a:lnTo>
                      <a:pt x="957" y="21"/>
                    </a:lnTo>
                    <a:lnTo>
                      <a:pt x="953" y="20"/>
                    </a:lnTo>
                    <a:lnTo>
                      <a:pt x="947" y="20"/>
                    </a:lnTo>
                    <a:lnTo>
                      <a:pt x="943" y="20"/>
                    </a:lnTo>
                    <a:lnTo>
                      <a:pt x="937" y="20"/>
                    </a:lnTo>
                    <a:lnTo>
                      <a:pt x="931" y="19"/>
                    </a:lnTo>
                    <a:lnTo>
                      <a:pt x="926" y="19"/>
                    </a:lnTo>
                    <a:lnTo>
                      <a:pt x="919" y="19"/>
                    </a:lnTo>
                    <a:lnTo>
                      <a:pt x="913" y="18"/>
                    </a:lnTo>
                    <a:lnTo>
                      <a:pt x="908" y="18"/>
                    </a:lnTo>
                    <a:lnTo>
                      <a:pt x="903" y="18"/>
                    </a:lnTo>
                    <a:lnTo>
                      <a:pt x="897" y="18"/>
                    </a:lnTo>
                    <a:lnTo>
                      <a:pt x="891" y="17"/>
                    </a:lnTo>
                    <a:lnTo>
                      <a:pt x="885" y="16"/>
                    </a:lnTo>
                    <a:lnTo>
                      <a:pt x="878" y="16"/>
                    </a:lnTo>
                    <a:lnTo>
                      <a:pt x="873" y="16"/>
                    </a:lnTo>
                    <a:lnTo>
                      <a:pt x="866" y="15"/>
                    </a:lnTo>
                    <a:lnTo>
                      <a:pt x="860" y="15"/>
                    </a:lnTo>
                    <a:lnTo>
                      <a:pt x="854" y="15"/>
                    </a:lnTo>
                    <a:lnTo>
                      <a:pt x="849" y="15"/>
                    </a:lnTo>
                    <a:lnTo>
                      <a:pt x="843" y="14"/>
                    </a:lnTo>
                    <a:lnTo>
                      <a:pt x="837" y="14"/>
                    </a:lnTo>
                    <a:lnTo>
                      <a:pt x="831" y="14"/>
                    </a:lnTo>
                    <a:lnTo>
                      <a:pt x="826" y="14"/>
                    </a:lnTo>
                    <a:lnTo>
                      <a:pt x="820" y="13"/>
                    </a:lnTo>
                    <a:lnTo>
                      <a:pt x="815" y="13"/>
                    </a:lnTo>
                    <a:lnTo>
                      <a:pt x="810" y="13"/>
                    </a:lnTo>
                    <a:lnTo>
                      <a:pt x="805" y="13"/>
                    </a:lnTo>
                    <a:lnTo>
                      <a:pt x="800" y="12"/>
                    </a:lnTo>
                    <a:lnTo>
                      <a:pt x="795" y="12"/>
                    </a:lnTo>
                    <a:lnTo>
                      <a:pt x="789" y="12"/>
                    </a:lnTo>
                    <a:lnTo>
                      <a:pt x="785" y="12"/>
                    </a:lnTo>
                    <a:lnTo>
                      <a:pt x="780" y="11"/>
                    </a:lnTo>
                    <a:lnTo>
                      <a:pt x="776" y="11"/>
                    </a:lnTo>
                    <a:lnTo>
                      <a:pt x="772" y="11"/>
                    </a:lnTo>
                    <a:lnTo>
                      <a:pt x="769" y="11"/>
                    </a:lnTo>
                    <a:lnTo>
                      <a:pt x="761" y="11"/>
                    </a:lnTo>
                    <a:lnTo>
                      <a:pt x="756" y="11"/>
                    </a:lnTo>
                    <a:lnTo>
                      <a:pt x="751" y="11"/>
                    </a:lnTo>
                    <a:lnTo>
                      <a:pt x="748" y="11"/>
                    </a:lnTo>
                    <a:lnTo>
                      <a:pt x="742" y="10"/>
                    </a:lnTo>
                    <a:lnTo>
                      <a:pt x="737" y="10"/>
                    </a:lnTo>
                    <a:lnTo>
                      <a:pt x="731" y="10"/>
                    </a:lnTo>
                    <a:lnTo>
                      <a:pt x="725" y="10"/>
                    </a:lnTo>
                    <a:lnTo>
                      <a:pt x="721" y="10"/>
                    </a:lnTo>
                    <a:lnTo>
                      <a:pt x="717" y="10"/>
                    </a:lnTo>
                    <a:lnTo>
                      <a:pt x="713" y="10"/>
                    </a:lnTo>
                    <a:lnTo>
                      <a:pt x="710" y="10"/>
                    </a:lnTo>
                    <a:lnTo>
                      <a:pt x="705" y="10"/>
                    </a:lnTo>
                    <a:lnTo>
                      <a:pt x="700" y="10"/>
                    </a:lnTo>
                    <a:lnTo>
                      <a:pt x="696" y="10"/>
                    </a:lnTo>
                    <a:lnTo>
                      <a:pt x="692" y="10"/>
                    </a:lnTo>
                    <a:lnTo>
                      <a:pt x="686" y="10"/>
                    </a:lnTo>
                    <a:lnTo>
                      <a:pt x="682" y="10"/>
                    </a:lnTo>
                    <a:lnTo>
                      <a:pt x="677" y="10"/>
                    </a:lnTo>
                    <a:lnTo>
                      <a:pt x="672" y="10"/>
                    </a:lnTo>
                    <a:lnTo>
                      <a:pt x="667" y="10"/>
                    </a:lnTo>
                    <a:lnTo>
                      <a:pt x="662" y="10"/>
                    </a:lnTo>
                    <a:lnTo>
                      <a:pt x="658" y="10"/>
                    </a:lnTo>
                    <a:lnTo>
                      <a:pt x="652" y="11"/>
                    </a:lnTo>
                    <a:lnTo>
                      <a:pt x="646" y="11"/>
                    </a:lnTo>
                    <a:lnTo>
                      <a:pt x="641" y="11"/>
                    </a:lnTo>
                    <a:lnTo>
                      <a:pt x="636" y="11"/>
                    </a:lnTo>
                    <a:lnTo>
                      <a:pt x="631" y="11"/>
                    </a:lnTo>
                    <a:lnTo>
                      <a:pt x="625" y="11"/>
                    </a:lnTo>
                    <a:lnTo>
                      <a:pt x="621" y="11"/>
                    </a:lnTo>
                    <a:lnTo>
                      <a:pt x="615" y="11"/>
                    </a:lnTo>
                    <a:lnTo>
                      <a:pt x="610" y="12"/>
                    </a:lnTo>
                    <a:lnTo>
                      <a:pt x="604" y="12"/>
                    </a:lnTo>
                    <a:lnTo>
                      <a:pt x="599" y="12"/>
                    </a:lnTo>
                    <a:lnTo>
                      <a:pt x="593" y="12"/>
                    </a:lnTo>
                    <a:lnTo>
                      <a:pt x="589" y="12"/>
                    </a:lnTo>
                    <a:lnTo>
                      <a:pt x="583" y="12"/>
                    </a:lnTo>
                    <a:lnTo>
                      <a:pt x="579" y="12"/>
                    </a:lnTo>
                    <a:lnTo>
                      <a:pt x="574" y="12"/>
                    </a:lnTo>
                    <a:lnTo>
                      <a:pt x="570" y="12"/>
                    </a:lnTo>
                    <a:lnTo>
                      <a:pt x="563" y="12"/>
                    </a:lnTo>
                    <a:lnTo>
                      <a:pt x="559" y="12"/>
                    </a:lnTo>
                    <a:lnTo>
                      <a:pt x="555" y="12"/>
                    </a:lnTo>
                    <a:lnTo>
                      <a:pt x="551" y="12"/>
                    </a:lnTo>
                    <a:lnTo>
                      <a:pt x="546" y="12"/>
                    </a:lnTo>
                    <a:lnTo>
                      <a:pt x="542" y="12"/>
                    </a:lnTo>
                    <a:lnTo>
                      <a:pt x="538" y="12"/>
                    </a:lnTo>
                    <a:lnTo>
                      <a:pt x="535" y="12"/>
                    </a:lnTo>
                    <a:lnTo>
                      <a:pt x="531" y="12"/>
                    </a:lnTo>
                    <a:lnTo>
                      <a:pt x="527" y="12"/>
                    </a:lnTo>
                    <a:lnTo>
                      <a:pt x="524" y="12"/>
                    </a:lnTo>
                    <a:lnTo>
                      <a:pt x="520" y="12"/>
                    </a:lnTo>
                    <a:lnTo>
                      <a:pt x="515" y="12"/>
                    </a:lnTo>
                    <a:lnTo>
                      <a:pt x="510" y="12"/>
                    </a:lnTo>
                    <a:lnTo>
                      <a:pt x="506" y="12"/>
                    </a:lnTo>
                    <a:lnTo>
                      <a:pt x="504" y="12"/>
                    </a:lnTo>
                    <a:lnTo>
                      <a:pt x="513" y="0"/>
                    </a:lnTo>
                    <a:close/>
                  </a:path>
                </a:pathLst>
              </a:custGeom>
              <a:solidFill>
                <a:srgbClr val="FFC973"/>
              </a:solidFill>
              <a:ln w="9525">
                <a:noFill/>
                <a:round/>
                <a:headEnd/>
                <a:tailEnd/>
              </a:ln>
            </p:spPr>
            <p:txBody>
              <a:bodyPr/>
              <a:lstStyle/>
              <a:p>
                <a:endParaRPr lang="en-US" dirty="0"/>
              </a:p>
            </p:txBody>
          </p:sp>
          <p:sp>
            <p:nvSpPr>
              <p:cNvPr id="122707" name="Freeform 851"/>
              <p:cNvSpPr>
                <a:spLocks/>
              </p:cNvSpPr>
              <p:nvPr/>
            </p:nvSpPr>
            <p:spPr bwMode="auto">
              <a:xfrm>
                <a:off x="3191" y="3241"/>
                <a:ext cx="9" cy="80"/>
              </a:xfrm>
              <a:custGeom>
                <a:avLst/>
                <a:gdLst>
                  <a:gd name="T0" fmla="*/ 2 w 38"/>
                  <a:gd name="T1" fmla="*/ 5 h 321"/>
                  <a:gd name="T2" fmla="*/ 7 w 38"/>
                  <a:gd name="T3" fmla="*/ 19 h 321"/>
                  <a:gd name="T4" fmla="*/ 8 w 38"/>
                  <a:gd name="T5" fmla="*/ 29 h 321"/>
                  <a:gd name="T6" fmla="*/ 12 w 38"/>
                  <a:gd name="T7" fmla="*/ 41 h 321"/>
                  <a:gd name="T8" fmla="*/ 14 w 38"/>
                  <a:gd name="T9" fmla="*/ 59 h 321"/>
                  <a:gd name="T10" fmla="*/ 18 w 38"/>
                  <a:gd name="T11" fmla="*/ 78 h 321"/>
                  <a:gd name="T12" fmla="*/ 19 w 38"/>
                  <a:gd name="T13" fmla="*/ 90 h 321"/>
                  <a:gd name="T14" fmla="*/ 21 w 38"/>
                  <a:gd name="T15" fmla="*/ 103 h 321"/>
                  <a:gd name="T16" fmla="*/ 23 w 38"/>
                  <a:gd name="T17" fmla="*/ 116 h 321"/>
                  <a:gd name="T18" fmla="*/ 24 w 38"/>
                  <a:gd name="T19" fmla="*/ 131 h 321"/>
                  <a:gd name="T20" fmla="*/ 25 w 38"/>
                  <a:gd name="T21" fmla="*/ 145 h 321"/>
                  <a:gd name="T22" fmla="*/ 25 w 38"/>
                  <a:gd name="T23" fmla="*/ 159 h 321"/>
                  <a:gd name="T24" fmla="*/ 26 w 38"/>
                  <a:gd name="T25" fmla="*/ 172 h 321"/>
                  <a:gd name="T26" fmla="*/ 27 w 38"/>
                  <a:gd name="T27" fmla="*/ 187 h 321"/>
                  <a:gd name="T28" fmla="*/ 27 w 38"/>
                  <a:gd name="T29" fmla="*/ 199 h 321"/>
                  <a:gd name="T30" fmla="*/ 27 w 38"/>
                  <a:gd name="T31" fmla="*/ 212 h 321"/>
                  <a:gd name="T32" fmla="*/ 27 w 38"/>
                  <a:gd name="T33" fmla="*/ 226 h 321"/>
                  <a:gd name="T34" fmla="*/ 27 w 38"/>
                  <a:gd name="T35" fmla="*/ 238 h 321"/>
                  <a:gd name="T36" fmla="*/ 27 w 38"/>
                  <a:gd name="T37" fmla="*/ 250 h 321"/>
                  <a:gd name="T38" fmla="*/ 27 w 38"/>
                  <a:gd name="T39" fmla="*/ 268 h 321"/>
                  <a:gd name="T40" fmla="*/ 26 w 38"/>
                  <a:gd name="T41" fmla="*/ 286 h 321"/>
                  <a:gd name="T42" fmla="*/ 26 w 38"/>
                  <a:gd name="T43" fmla="*/ 302 h 321"/>
                  <a:gd name="T44" fmla="*/ 25 w 38"/>
                  <a:gd name="T45" fmla="*/ 313 h 321"/>
                  <a:gd name="T46" fmla="*/ 25 w 38"/>
                  <a:gd name="T47" fmla="*/ 321 h 321"/>
                  <a:gd name="T48" fmla="*/ 35 w 38"/>
                  <a:gd name="T49" fmla="*/ 312 h 321"/>
                  <a:gd name="T50" fmla="*/ 35 w 38"/>
                  <a:gd name="T51" fmla="*/ 299 h 321"/>
                  <a:gd name="T52" fmla="*/ 36 w 38"/>
                  <a:gd name="T53" fmla="*/ 283 h 321"/>
                  <a:gd name="T54" fmla="*/ 36 w 38"/>
                  <a:gd name="T55" fmla="*/ 263 h 321"/>
                  <a:gd name="T56" fmla="*/ 37 w 38"/>
                  <a:gd name="T57" fmla="*/ 248 h 321"/>
                  <a:gd name="T58" fmla="*/ 37 w 38"/>
                  <a:gd name="T59" fmla="*/ 236 h 321"/>
                  <a:gd name="T60" fmla="*/ 37 w 38"/>
                  <a:gd name="T61" fmla="*/ 223 h 321"/>
                  <a:gd name="T62" fmla="*/ 37 w 38"/>
                  <a:gd name="T63" fmla="*/ 210 h 321"/>
                  <a:gd name="T64" fmla="*/ 37 w 38"/>
                  <a:gd name="T65" fmla="*/ 197 h 321"/>
                  <a:gd name="T66" fmla="*/ 37 w 38"/>
                  <a:gd name="T67" fmla="*/ 183 h 321"/>
                  <a:gd name="T68" fmla="*/ 37 w 38"/>
                  <a:gd name="T69" fmla="*/ 170 h 321"/>
                  <a:gd name="T70" fmla="*/ 36 w 38"/>
                  <a:gd name="T71" fmla="*/ 157 h 321"/>
                  <a:gd name="T72" fmla="*/ 35 w 38"/>
                  <a:gd name="T73" fmla="*/ 144 h 321"/>
                  <a:gd name="T74" fmla="*/ 34 w 38"/>
                  <a:gd name="T75" fmla="*/ 131 h 321"/>
                  <a:gd name="T76" fmla="*/ 34 w 38"/>
                  <a:gd name="T77" fmla="*/ 119 h 321"/>
                  <a:gd name="T78" fmla="*/ 30 w 38"/>
                  <a:gd name="T79" fmla="*/ 101 h 321"/>
                  <a:gd name="T80" fmla="*/ 29 w 38"/>
                  <a:gd name="T81" fmla="*/ 89 h 321"/>
                  <a:gd name="T82" fmla="*/ 25 w 38"/>
                  <a:gd name="T83" fmla="*/ 71 h 321"/>
                  <a:gd name="T84" fmla="*/ 23 w 38"/>
                  <a:gd name="T85" fmla="*/ 54 h 321"/>
                  <a:gd name="T86" fmla="*/ 19 w 38"/>
                  <a:gd name="T87" fmla="*/ 40 h 321"/>
                  <a:gd name="T88" fmla="*/ 16 w 38"/>
                  <a:gd name="T89" fmla="*/ 23 h 321"/>
                  <a:gd name="T90" fmla="*/ 12 w 38"/>
                  <a:gd name="T91" fmla="*/ 7 h 321"/>
                  <a:gd name="T92" fmla="*/ 12 w 38"/>
                  <a:gd name="T93" fmla="*/ 0 h 32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8"/>
                  <a:gd name="T142" fmla="*/ 0 h 321"/>
                  <a:gd name="T143" fmla="*/ 38 w 38"/>
                  <a:gd name="T144" fmla="*/ 321 h 32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8" h="321">
                    <a:moveTo>
                      <a:pt x="0" y="0"/>
                    </a:moveTo>
                    <a:lnTo>
                      <a:pt x="1" y="3"/>
                    </a:lnTo>
                    <a:lnTo>
                      <a:pt x="2" y="5"/>
                    </a:lnTo>
                    <a:lnTo>
                      <a:pt x="3" y="8"/>
                    </a:lnTo>
                    <a:lnTo>
                      <a:pt x="5" y="12"/>
                    </a:lnTo>
                    <a:lnTo>
                      <a:pt x="7" y="19"/>
                    </a:lnTo>
                    <a:lnTo>
                      <a:pt x="7" y="21"/>
                    </a:lnTo>
                    <a:lnTo>
                      <a:pt x="8" y="25"/>
                    </a:lnTo>
                    <a:lnTo>
                      <a:pt x="8" y="29"/>
                    </a:lnTo>
                    <a:lnTo>
                      <a:pt x="10" y="33"/>
                    </a:lnTo>
                    <a:lnTo>
                      <a:pt x="10" y="37"/>
                    </a:lnTo>
                    <a:lnTo>
                      <a:pt x="12" y="41"/>
                    </a:lnTo>
                    <a:lnTo>
                      <a:pt x="12" y="46"/>
                    </a:lnTo>
                    <a:lnTo>
                      <a:pt x="14" y="52"/>
                    </a:lnTo>
                    <a:lnTo>
                      <a:pt x="14" y="59"/>
                    </a:lnTo>
                    <a:lnTo>
                      <a:pt x="16" y="65"/>
                    </a:lnTo>
                    <a:lnTo>
                      <a:pt x="16" y="71"/>
                    </a:lnTo>
                    <a:lnTo>
                      <a:pt x="18" y="78"/>
                    </a:lnTo>
                    <a:lnTo>
                      <a:pt x="18" y="82"/>
                    </a:lnTo>
                    <a:lnTo>
                      <a:pt x="18" y="86"/>
                    </a:lnTo>
                    <a:lnTo>
                      <a:pt x="19" y="90"/>
                    </a:lnTo>
                    <a:lnTo>
                      <a:pt x="20" y="94"/>
                    </a:lnTo>
                    <a:lnTo>
                      <a:pt x="20" y="99"/>
                    </a:lnTo>
                    <a:lnTo>
                      <a:pt x="21" y="103"/>
                    </a:lnTo>
                    <a:lnTo>
                      <a:pt x="21" y="108"/>
                    </a:lnTo>
                    <a:lnTo>
                      <a:pt x="23" y="112"/>
                    </a:lnTo>
                    <a:lnTo>
                      <a:pt x="23" y="116"/>
                    </a:lnTo>
                    <a:lnTo>
                      <a:pt x="23" y="121"/>
                    </a:lnTo>
                    <a:lnTo>
                      <a:pt x="23" y="126"/>
                    </a:lnTo>
                    <a:lnTo>
                      <a:pt x="24" y="131"/>
                    </a:lnTo>
                    <a:lnTo>
                      <a:pt x="24" y="135"/>
                    </a:lnTo>
                    <a:lnTo>
                      <a:pt x="25" y="140"/>
                    </a:lnTo>
                    <a:lnTo>
                      <a:pt x="25" y="145"/>
                    </a:lnTo>
                    <a:lnTo>
                      <a:pt x="25" y="150"/>
                    </a:lnTo>
                    <a:lnTo>
                      <a:pt x="25" y="154"/>
                    </a:lnTo>
                    <a:lnTo>
                      <a:pt x="25" y="159"/>
                    </a:lnTo>
                    <a:lnTo>
                      <a:pt x="25" y="163"/>
                    </a:lnTo>
                    <a:lnTo>
                      <a:pt x="26" y="168"/>
                    </a:lnTo>
                    <a:lnTo>
                      <a:pt x="26" y="172"/>
                    </a:lnTo>
                    <a:lnTo>
                      <a:pt x="27" y="177"/>
                    </a:lnTo>
                    <a:lnTo>
                      <a:pt x="27" y="182"/>
                    </a:lnTo>
                    <a:lnTo>
                      <a:pt x="27" y="187"/>
                    </a:lnTo>
                    <a:lnTo>
                      <a:pt x="27" y="191"/>
                    </a:lnTo>
                    <a:lnTo>
                      <a:pt x="27" y="195"/>
                    </a:lnTo>
                    <a:lnTo>
                      <a:pt x="27" y="199"/>
                    </a:lnTo>
                    <a:lnTo>
                      <a:pt x="27" y="204"/>
                    </a:lnTo>
                    <a:lnTo>
                      <a:pt x="27" y="208"/>
                    </a:lnTo>
                    <a:lnTo>
                      <a:pt x="27" y="212"/>
                    </a:lnTo>
                    <a:lnTo>
                      <a:pt x="27" y="216"/>
                    </a:lnTo>
                    <a:lnTo>
                      <a:pt x="27" y="222"/>
                    </a:lnTo>
                    <a:lnTo>
                      <a:pt x="27" y="226"/>
                    </a:lnTo>
                    <a:lnTo>
                      <a:pt x="27" y="230"/>
                    </a:lnTo>
                    <a:lnTo>
                      <a:pt x="27" y="234"/>
                    </a:lnTo>
                    <a:lnTo>
                      <a:pt x="27" y="238"/>
                    </a:lnTo>
                    <a:lnTo>
                      <a:pt x="27" y="242"/>
                    </a:lnTo>
                    <a:lnTo>
                      <a:pt x="27" y="246"/>
                    </a:lnTo>
                    <a:lnTo>
                      <a:pt x="27" y="250"/>
                    </a:lnTo>
                    <a:lnTo>
                      <a:pt x="28" y="254"/>
                    </a:lnTo>
                    <a:lnTo>
                      <a:pt x="27" y="261"/>
                    </a:lnTo>
                    <a:lnTo>
                      <a:pt x="27" y="268"/>
                    </a:lnTo>
                    <a:lnTo>
                      <a:pt x="27" y="274"/>
                    </a:lnTo>
                    <a:lnTo>
                      <a:pt x="27" y="280"/>
                    </a:lnTo>
                    <a:lnTo>
                      <a:pt x="26" y="286"/>
                    </a:lnTo>
                    <a:lnTo>
                      <a:pt x="26" y="291"/>
                    </a:lnTo>
                    <a:lnTo>
                      <a:pt x="26" y="296"/>
                    </a:lnTo>
                    <a:lnTo>
                      <a:pt x="26" y="302"/>
                    </a:lnTo>
                    <a:lnTo>
                      <a:pt x="25" y="306"/>
                    </a:lnTo>
                    <a:lnTo>
                      <a:pt x="25" y="310"/>
                    </a:lnTo>
                    <a:lnTo>
                      <a:pt x="25" y="313"/>
                    </a:lnTo>
                    <a:lnTo>
                      <a:pt x="25" y="316"/>
                    </a:lnTo>
                    <a:lnTo>
                      <a:pt x="25" y="319"/>
                    </a:lnTo>
                    <a:lnTo>
                      <a:pt x="25" y="321"/>
                    </a:lnTo>
                    <a:lnTo>
                      <a:pt x="35" y="318"/>
                    </a:lnTo>
                    <a:lnTo>
                      <a:pt x="35" y="316"/>
                    </a:lnTo>
                    <a:lnTo>
                      <a:pt x="35" y="312"/>
                    </a:lnTo>
                    <a:lnTo>
                      <a:pt x="35" y="308"/>
                    </a:lnTo>
                    <a:lnTo>
                      <a:pt x="35" y="304"/>
                    </a:lnTo>
                    <a:lnTo>
                      <a:pt x="35" y="299"/>
                    </a:lnTo>
                    <a:lnTo>
                      <a:pt x="36" y="295"/>
                    </a:lnTo>
                    <a:lnTo>
                      <a:pt x="36" y="289"/>
                    </a:lnTo>
                    <a:lnTo>
                      <a:pt x="36" y="283"/>
                    </a:lnTo>
                    <a:lnTo>
                      <a:pt x="36" y="276"/>
                    </a:lnTo>
                    <a:lnTo>
                      <a:pt x="36" y="270"/>
                    </a:lnTo>
                    <a:lnTo>
                      <a:pt x="36" y="263"/>
                    </a:lnTo>
                    <a:lnTo>
                      <a:pt x="37" y="255"/>
                    </a:lnTo>
                    <a:lnTo>
                      <a:pt x="37" y="251"/>
                    </a:lnTo>
                    <a:lnTo>
                      <a:pt x="37" y="248"/>
                    </a:lnTo>
                    <a:lnTo>
                      <a:pt x="37" y="244"/>
                    </a:lnTo>
                    <a:lnTo>
                      <a:pt x="38" y="240"/>
                    </a:lnTo>
                    <a:lnTo>
                      <a:pt x="37" y="236"/>
                    </a:lnTo>
                    <a:lnTo>
                      <a:pt x="37" y="231"/>
                    </a:lnTo>
                    <a:lnTo>
                      <a:pt x="37" y="227"/>
                    </a:lnTo>
                    <a:lnTo>
                      <a:pt x="37" y="223"/>
                    </a:lnTo>
                    <a:lnTo>
                      <a:pt x="37" y="218"/>
                    </a:lnTo>
                    <a:lnTo>
                      <a:pt x="37" y="214"/>
                    </a:lnTo>
                    <a:lnTo>
                      <a:pt x="37" y="210"/>
                    </a:lnTo>
                    <a:lnTo>
                      <a:pt x="37" y="205"/>
                    </a:lnTo>
                    <a:lnTo>
                      <a:pt x="37" y="201"/>
                    </a:lnTo>
                    <a:lnTo>
                      <a:pt x="37" y="197"/>
                    </a:lnTo>
                    <a:lnTo>
                      <a:pt x="37" y="192"/>
                    </a:lnTo>
                    <a:lnTo>
                      <a:pt x="37" y="188"/>
                    </a:lnTo>
                    <a:lnTo>
                      <a:pt x="37" y="183"/>
                    </a:lnTo>
                    <a:lnTo>
                      <a:pt x="37" y="179"/>
                    </a:lnTo>
                    <a:lnTo>
                      <a:pt x="37" y="174"/>
                    </a:lnTo>
                    <a:lnTo>
                      <a:pt x="37" y="170"/>
                    </a:lnTo>
                    <a:lnTo>
                      <a:pt x="36" y="165"/>
                    </a:lnTo>
                    <a:lnTo>
                      <a:pt x="36" y="161"/>
                    </a:lnTo>
                    <a:lnTo>
                      <a:pt x="36" y="157"/>
                    </a:lnTo>
                    <a:lnTo>
                      <a:pt x="36" y="152"/>
                    </a:lnTo>
                    <a:lnTo>
                      <a:pt x="35" y="148"/>
                    </a:lnTo>
                    <a:lnTo>
                      <a:pt x="35" y="144"/>
                    </a:lnTo>
                    <a:lnTo>
                      <a:pt x="35" y="140"/>
                    </a:lnTo>
                    <a:lnTo>
                      <a:pt x="35" y="135"/>
                    </a:lnTo>
                    <a:lnTo>
                      <a:pt x="34" y="131"/>
                    </a:lnTo>
                    <a:lnTo>
                      <a:pt x="34" y="127"/>
                    </a:lnTo>
                    <a:lnTo>
                      <a:pt x="34" y="123"/>
                    </a:lnTo>
                    <a:lnTo>
                      <a:pt x="34" y="119"/>
                    </a:lnTo>
                    <a:lnTo>
                      <a:pt x="33" y="112"/>
                    </a:lnTo>
                    <a:lnTo>
                      <a:pt x="32" y="105"/>
                    </a:lnTo>
                    <a:lnTo>
                      <a:pt x="30" y="101"/>
                    </a:lnTo>
                    <a:lnTo>
                      <a:pt x="29" y="96"/>
                    </a:lnTo>
                    <a:lnTo>
                      <a:pt x="29" y="92"/>
                    </a:lnTo>
                    <a:lnTo>
                      <a:pt x="29" y="89"/>
                    </a:lnTo>
                    <a:lnTo>
                      <a:pt x="27" y="83"/>
                    </a:lnTo>
                    <a:lnTo>
                      <a:pt x="27" y="77"/>
                    </a:lnTo>
                    <a:lnTo>
                      <a:pt x="25" y="71"/>
                    </a:lnTo>
                    <a:lnTo>
                      <a:pt x="25" y="65"/>
                    </a:lnTo>
                    <a:lnTo>
                      <a:pt x="23" y="59"/>
                    </a:lnTo>
                    <a:lnTo>
                      <a:pt x="23" y="54"/>
                    </a:lnTo>
                    <a:lnTo>
                      <a:pt x="21" y="49"/>
                    </a:lnTo>
                    <a:lnTo>
                      <a:pt x="20" y="44"/>
                    </a:lnTo>
                    <a:lnTo>
                      <a:pt x="19" y="40"/>
                    </a:lnTo>
                    <a:lnTo>
                      <a:pt x="18" y="36"/>
                    </a:lnTo>
                    <a:lnTo>
                      <a:pt x="17" y="29"/>
                    </a:lnTo>
                    <a:lnTo>
                      <a:pt x="16" y="23"/>
                    </a:lnTo>
                    <a:lnTo>
                      <a:pt x="14" y="17"/>
                    </a:lnTo>
                    <a:lnTo>
                      <a:pt x="14" y="11"/>
                    </a:lnTo>
                    <a:lnTo>
                      <a:pt x="12" y="7"/>
                    </a:lnTo>
                    <a:lnTo>
                      <a:pt x="12" y="5"/>
                    </a:lnTo>
                    <a:lnTo>
                      <a:pt x="12" y="1"/>
                    </a:lnTo>
                    <a:lnTo>
                      <a:pt x="12" y="0"/>
                    </a:lnTo>
                    <a:lnTo>
                      <a:pt x="0" y="0"/>
                    </a:lnTo>
                    <a:close/>
                  </a:path>
                </a:pathLst>
              </a:custGeom>
              <a:solidFill>
                <a:srgbClr val="FFC973"/>
              </a:solidFill>
              <a:ln w="9525">
                <a:noFill/>
                <a:round/>
                <a:headEnd/>
                <a:tailEnd/>
              </a:ln>
            </p:spPr>
            <p:txBody>
              <a:bodyPr/>
              <a:lstStyle/>
              <a:p>
                <a:endParaRPr lang="en-US" dirty="0"/>
              </a:p>
            </p:txBody>
          </p:sp>
          <p:sp>
            <p:nvSpPr>
              <p:cNvPr id="122708" name="Freeform 852"/>
              <p:cNvSpPr>
                <a:spLocks/>
              </p:cNvSpPr>
              <p:nvPr/>
            </p:nvSpPr>
            <p:spPr bwMode="auto">
              <a:xfrm>
                <a:off x="3280" y="3213"/>
                <a:ext cx="21" cy="23"/>
              </a:xfrm>
              <a:custGeom>
                <a:avLst/>
                <a:gdLst>
                  <a:gd name="T0" fmla="*/ 50 w 84"/>
                  <a:gd name="T1" fmla="*/ 91 h 94"/>
                  <a:gd name="T2" fmla="*/ 41 w 84"/>
                  <a:gd name="T3" fmla="*/ 81 h 94"/>
                  <a:gd name="T4" fmla="*/ 33 w 84"/>
                  <a:gd name="T5" fmla="*/ 72 h 94"/>
                  <a:gd name="T6" fmla="*/ 23 w 84"/>
                  <a:gd name="T7" fmla="*/ 63 h 94"/>
                  <a:gd name="T8" fmla="*/ 14 w 84"/>
                  <a:gd name="T9" fmla="*/ 54 h 94"/>
                  <a:gd name="T10" fmla="*/ 7 w 84"/>
                  <a:gd name="T11" fmla="*/ 45 h 94"/>
                  <a:gd name="T12" fmla="*/ 1 w 84"/>
                  <a:gd name="T13" fmla="*/ 40 h 94"/>
                  <a:gd name="T14" fmla="*/ 0 w 84"/>
                  <a:gd name="T15" fmla="*/ 34 h 94"/>
                  <a:gd name="T16" fmla="*/ 7 w 84"/>
                  <a:gd name="T17" fmla="*/ 23 h 94"/>
                  <a:gd name="T18" fmla="*/ 21 w 84"/>
                  <a:gd name="T19" fmla="*/ 11 h 94"/>
                  <a:gd name="T20" fmla="*/ 34 w 84"/>
                  <a:gd name="T21" fmla="*/ 1 h 94"/>
                  <a:gd name="T22" fmla="*/ 39 w 84"/>
                  <a:gd name="T23" fmla="*/ 0 h 94"/>
                  <a:gd name="T24" fmla="*/ 43 w 84"/>
                  <a:gd name="T25" fmla="*/ 5 h 94"/>
                  <a:gd name="T26" fmla="*/ 50 w 84"/>
                  <a:gd name="T27" fmla="*/ 17 h 94"/>
                  <a:gd name="T28" fmla="*/ 58 w 84"/>
                  <a:gd name="T29" fmla="*/ 30 h 94"/>
                  <a:gd name="T30" fmla="*/ 66 w 84"/>
                  <a:gd name="T31" fmla="*/ 44 h 94"/>
                  <a:gd name="T32" fmla="*/ 73 w 84"/>
                  <a:gd name="T33" fmla="*/ 58 h 94"/>
                  <a:gd name="T34" fmla="*/ 79 w 84"/>
                  <a:gd name="T35" fmla="*/ 68 h 94"/>
                  <a:gd name="T36" fmla="*/ 84 w 84"/>
                  <a:gd name="T37" fmla="*/ 74 h 94"/>
                  <a:gd name="T38" fmla="*/ 74 w 84"/>
                  <a:gd name="T39" fmla="*/ 80 h 94"/>
                  <a:gd name="T40" fmla="*/ 72 w 84"/>
                  <a:gd name="T41" fmla="*/ 76 h 94"/>
                  <a:gd name="T42" fmla="*/ 69 w 84"/>
                  <a:gd name="T43" fmla="*/ 70 h 94"/>
                  <a:gd name="T44" fmla="*/ 63 w 84"/>
                  <a:gd name="T45" fmla="*/ 60 h 94"/>
                  <a:gd name="T46" fmla="*/ 57 w 84"/>
                  <a:gd name="T47" fmla="*/ 47 h 94"/>
                  <a:gd name="T48" fmla="*/ 49 w 84"/>
                  <a:gd name="T49" fmla="*/ 35 h 94"/>
                  <a:gd name="T50" fmla="*/ 44 w 84"/>
                  <a:gd name="T51" fmla="*/ 25 h 94"/>
                  <a:gd name="T52" fmla="*/ 39 w 84"/>
                  <a:gd name="T53" fmla="*/ 18 h 94"/>
                  <a:gd name="T54" fmla="*/ 35 w 84"/>
                  <a:gd name="T55" fmla="*/ 16 h 94"/>
                  <a:gd name="T56" fmla="*/ 28 w 84"/>
                  <a:gd name="T57" fmla="*/ 19 h 94"/>
                  <a:gd name="T58" fmla="*/ 20 w 84"/>
                  <a:gd name="T59" fmla="*/ 25 h 94"/>
                  <a:gd name="T60" fmla="*/ 13 w 84"/>
                  <a:gd name="T61" fmla="*/ 33 h 94"/>
                  <a:gd name="T62" fmla="*/ 11 w 84"/>
                  <a:gd name="T63" fmla="*/ 36 h 94"/>
                  <a:gd name="T64" fmla="*/ 53 w 84"/>
                  <a:gd name="T65" fmla="*/ 94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94"/>
                  <a:gd name="T101" fmla="*/ 84 w 84"/>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94">
                    <a:moveTo>
                      <a:pt x="53" y="94"/>
                    </a:moveTo>
                    <a:lnTo>
                      <a:pt x="50" y="91"/>
                    </a:lnTo>
                    <a:lnTo>
                      <a:pt x="45" y="85"/>
                    </a:lnTo>
                    <a:lnTo>
                      <a:pt x="41" y="81"/>
                    </a:lnTo>
                    <a:lnTo>
                      <a:pt x="37" y="77"/>
                    </a:lnTo>
                    <a:lnTo>
                      <a:pt x="33" y="72"/>
                    </a:lnTo>
                    <a:lnTo>
                      <a:pt x="28" y="68"/>
                    </a:lnTo>
                    <a:lnTo>
                      <a:pt x="23" y="63"/>
                    </a:lnTo>
                    <a:lnTo>
                      <a:pt x="19" y="58"/>
                    </a:lnTo>
                    <a:lnTo>
                      <a:pt x="14" y="54"/>
                    </a:lnTo>
                    <a:lnTo>
                      <a:pt x="11" y="50"/>
                    </a:lnTo>
                    <a:lnTo>
                      <a:pt x="7" y="45"/>
                    </a:lnTo>
                    <a:lnTo>
                      <a:pt x="4" y="42"/>
                    </a:lnTo>
                    <a:lnTo>
                      <a:pt x="1" y="40"/>
                    </a:lnTo>
                    <a:lnTo>
                      <a:pt x="1" y="38"/>
                    </a:lnTo>
                    <a:lnTo>
                      <a:pt x="0" y="34"/>
                    </a:lnTo>
                    <a:lnTo>
                      <a:pt x="3" y="30"/>
                    </a:lnTo>
                    <a:lnTo>
                      <a:pt x="7" y="23"/>
                    </a:lnTo>
                    <a:lnTo>
                      <a:pt x="15" y="17"/>
                    </a:lnTo>
                    <a:lnTo>
                      <a:pt x="21" y="11"/>
                    </a:lnTo>
                    <a:lnTo>
                      <a:pt x="28" y="4"/>
                    </a:lnTo>
                    <a:lnTo>
                      <a:pt x="34" y="1"/>
                    </a:lnTo>
                    <a:lnTo>
                      <a:pt x="38" y="0"/>
                    </a:lnTo>
                    <a:lnTo>
                      <a:pt x="39" y="0"/>
                    </a:lnTo>
                    <a:lnTo>
                      <a:pt x="41" y="2"/>
                    </a:lnTo>
                    <a:lnTo>
                      <a:pt x="43" y="5"/>
                    </a:lnTo>
                    <a:lnTo>
                      <a:pt x="47" y="11"/>
                    </a:lnTo>
                    <a:lnTo>
                      <a:pt x="50" y="17"/>
                    </a:lnTo>
                    <a:lnTo>
                      <a:pt x="54" y="23"/>
                    </a:lnTo>
                    <a:lnTo>
                      <a:pt x="58" y="30"/>
                    </a:lnTo>
                    <a:lnTo>
                      <a:pt x="62" y="37"/>
                    </a:lnTo>
                    <a:lnTo>
                      <a:pt x="66" y="44"/>
                    </a:lnTo>
                    <a:lnTo>
                      <a:pt x="70" y="51"/>
                    </a:lnTo>
                    <a:lnTo>
                      <a:pt x="73" y="58"/>
                    </a:lnTo>
                    <a:lnTo>
                      <a:pt x="76" y="64"/>
                    </a:lnTo>
                    <a:lnTo>
                      <a:pt x="79" y="68"/>
                    </a:lnTo>
                    <a:lnTo>
                      <a:pt x="82" y="72"/>
                    </a:lnTo>
                    <a:lnTo>
                      <a:pt x="84" y="74"/>
                    </a:lnTo>
                    <a:lnTo>
                      <a:pt x="84" y="76"/>
                    </a:lnTo>
                    <a:lnTo>
                      <a:pt x="74" y="80"/>
                    </a:lnTo>
                    <a:lnTo>
                      <a:pt x="74" y="78"/>
                    </a:lnTo>
                    <a:lnTo>
                      <a:pt x="72" y="76"/>
                    </a:lnTo>
                    <a:lnTo>
                      <a:pt x="70" y="73"/>
                    </a:lnTo>
                    <a:lnTo>
                      <a:pt x="69" y="70"/>
                    </a:lnTo>
                    <a:lnTo>
                      <a:pt x="66" y="64"/>
                    </a:lnTo>
                    <a:lnTo>
                      <a:pt x="63" y="60"/>
                    </a:lnTo>
                    <a:lnTo>
                      <a:pt x="60" y="54"/>
                    </a:lnTo>
                    <a:lnTo>
                      <a:pt x="57" y="47"/>
                    </a:lnTo>
                    <a:lnTo>
                      <a:pt x="53" y="41"/>
                    </a:lnTo>
                    <a:lnTo>
                      <a:pt x="49" y="35"/>
                    </a:lnTo>
                    <a:lnTo>
                      <a:pt x="46" y="30"/>
                    </a:lnTo>
                    <a:lnTo>
                      <a:pt x="44" y="25"/>
                    </a:lnTo>
                    <a:lnTo>
                      <a:pt x="41" y="21"/>
                    </a:lnTo>
                    <a:lnTo>
                      <a:pt x="39" y="18"/>
                    </a:lnTo>
                    <a:lnTo>
                      <a:pt x="36" y="16"/>
                    </a:lnTo>
                    <a:lnTo>
                      <a:pt x="35" y="16"/>
                    </a:lnTo>
                    <a:lnTo>
                      <a:pt x="31" y="16"/>
                    </a:lnTo>
                    <a:lnTo>
                      <a:pt x="28" y="19"/>
                    </a:lnTo>
                    <a:lnTo>
                      <a:pt x="24" y="21"/>
                    </a:lnTo>
                    <a:lnTo>
                      <a:pt x="20" y="25"/>
                    </a:lnTo>
                    <a:lnTo>
                      <a:pt x="16" y="29"/>
                    </a:lnTo>
                    <a:lnTo>
                      <a:pt x="13" y="33"/>
                    </a:lnTo>
                    <a:lnTo>
                      <a:pt x="11" y="35"/>
                    </a:lnTo>
                    <a:lnTo>
                      <a:pt x="11" y="36"/>
                    </a:lnTo>
                    <a:lnTo>
                      <a:pt x="60" y="84"/>
                    </a:lnTo>
                    <a:lnTo>
                      <a:pt x="53" y="94"/>
                    </a:lnTo>
                    <a:close/>
                  </a:path>
                </a:pathLst>
              </a:custGeom>
              <a:solidFill>
                <a:srgbClr val="FFC973"/>
              </a:solidFill>
              <a:ln w="9525">
                <a:noFill/>
                <a:round/>
                <a:headEnd/>
                <a:tailEnd/>
              </a:ln>
            </p:spPr>
            <p:txBody>
              <a:bodyPr/>
              <a:lstStyle/>
              <a:p>
                <a:endParaRPr lang="en-US" dirty="0"/>
              </a:p>
            </p:txBody>
          </p:sp>
          <p:sp>
            <p:nvSpPr>
              <p:cNvPr id="122709" name="Freeform 853"/>
              <p:cNvSpPr>
                <a:spLocks/>
              </p:cNvSpPr>
              <p:nvPr/>
            </p:nvSpPr>
            <p:spPr bwMode="auto">
              <a:xfrm>
                <a:off x="3298" y="3263"/>
                <a:ext cx="35" cy="21"/>
              </a:xfrm>
              <a:custGeom>
                <a:avLst/>
                <a:gdLst>
                  <a:gd name="T0" fmla="*/ 9 w 144"/>
                  <a:gd name="T1" fmla="*/ 33 h 83"/>
                  <a:gd name="T2" fmla="*/ 14 w 144"/>
                  <a:gd name="T3" fmla="*/ 42 h 83"/>
                  <a:gd name="T4" fmla="*/ 20 w 144"/>
                  <a:gd name="T5" fmla="*/ 50 h 83"/>
                  <a:gd name="T6" fmla="*/ 29 w 144"/>
                  <a:gd name="T7" fmla="*/ 59 h 83"/>
                  <a:gd name="T8" fmla="*/ 38 w 144"/>
                  <a:gd name="T9" fmla="*/ 65 h 83"/>
                  <a:gd name="T10" fmla="*/ 45 w 144"/>
                  <a:gd name="T11" fmla="*/ 68 h 83"/>
                  <a:gd name="T12" fmla="*/ 53 w 144"/>
                  <a:gd name="T13" fmla="*/ 71 h 83"/>
                  <a:gd name="T14" fmla="*/ 62 w 144"/>
                  <a:gd name="T15" fmla="*/ 72 h 83"/>
                  <a:gd name="T16" fmla="*/ 70 w 144"/>
                  <a:gd name="T17" fmla="*/ 74 h 83"/>
                  <a:gd name="T18" fmla="*/ 81 w 144"/>
                  <a:gd name="T19" fmla="*/ 74 h 83"/>
                  <a:gd name="T20" fmla="*/ 92 w 144"/>
                  <a:gd name="T21" fmla="*/ 72 h 83"/>
                  <a:gd name="T22" fmla="*/ 102 w 144"/>
                  <a:gd name="T23" fmla="*/ 69 h 83"/>
                  <a:gd name="T24" fmla="*/ 110 w 144"/>
                  <a:gd name="T25" fmla="*/ 65 h 83"/>
                  <a:gd name="T26" fmla="*/ 117 w 144"/>
                  <a:gd name="T27" fmla="*/ 60 h 83"/>
                  <a:gd name="T28" fmla="*/ 124 w 144"/>
                  <a:gd name="T29" fmla="*/ 52 h 83"/>
                  <a:gd name="T30" fmla="*/ 131 w 144"/>
                  <a:gd name="T31" fmla="*/ 40 h 83"/>
                  <a:gd name="T32" fmla="*/ 134 w 144"/>
                  <a:gd name="T33" fmla="*/ 27 h 83"/>
                  <a:gd name="T34" fmla="*/ 135 w 144"/>
                  <a:gd name="T35" fmla="*/ 14 h 83"/>
                  <a:gd name="T36" fmla="*/ 135 w 144"/>
                  <a:gd name="T37" fmla="*/ 5 h 83"/>
                  <a:gd name="T38" fmla="*/ 135 w 144"/>
                  <a:gd name="T39" fmla="*/ 0 h 83"/>
                  <a:gd name="T40" fmla="*/ 144 w 144"/>
                  <a:gd name="T41" fmla="*/ 4 h 83"/>
                  <a:gd name="T42" fmla="*/ 144 w 144"/>
                  <a:gd name="T43" fmla="*/ 13 h 83"/>
                  <a:gd name="T44" fmla="*/ 143 w 144"/>
                  <a:gd name="T45" fmla="*/ 23 h 83"/>
                  <a:gd name="T46" fmla="*/ 140 w 144"/>
                  <a:gd name="T47" fmla="*/ 35 h 83"/>
                  <a:gd name="T48" fmla="*/ 134 w 144"/>
                  <a:gd name="T49" fmla="*/ 48 h 83"/>
                  <a:gd name="T50" fmla="*/ 126 w 144"/>
                  <a:gd name="T51" fmla="*/ 62 h 83"/>
                  <a:gd name="T52" fmla="*/ 119 w 144"/>
                  <a:gd name="T53" fmla="*/ 67 h 83"/>
                  <a:gd name="T54" fmla="*/ 113 w 144"/>
                  <a:gd name="T55" fmla="*/ 73 h 83"/>
                  <a:gd name="T56" fmla="*/ 105 w 144"/>
                  <a:gd name="T57" fmla="*/ 77 h 83"/>
                  <a:gd name="T58" fmla="*/ 94 w 144"/>
                  <a:gd name="T59" fmla="*/ 81 h 83"/>
                  <a:gd name="T60" fmla="*/ 83 w 144"/>
                  <a:gd name="T61" fmla="*/ 82 h 83"/>
                  <a:gd name="T62" fmla="*/ 74 w 144"/>
                  <a:gd name="T63" fmla="*/ 83 h 83"/>
                  <a:gd name="T64" fmla="*/ 64 w 144"/>
                  <a:gd name="T65" fmla="*/ 82 h 83"/>
                  <a:gd name="T66" fmla="*/ 56 w 144"/>
                  <a:gd name="T67" fmla="*/ 80 h 83"/>
                  <a:gd name="T68" fmla="*/ 46 w 144"/>
                  <a:gd name="T69" fmla="*/ 78 h 83"/>
                  <a:gd name="T70" fmla="*/ 38 w 144"/>
                  <a:gd name="T71" fmla="*/ 74 h 83"/>
                  <a:gd name="T72" fmla="*/ 26 w 144"/>
                  <a:gd name="T73" fmla="*/ 66 h 83"/>
                  <a:gd name="T74" fmla="*/ 15 w 144"/>
                  <a:gd name="T75" fmla="*/ 57 h 83"/>
                  <a:gd name="T76" fmla="*/ 6 w 144"/>
                  <a:gd name="T77" fmla="*/ 48 h 83"/>
                  <a:gd name="T78" fmla="*/ 0 w 144"/>
                  <a:gd name="T79" fmla="*/ 40 h 83"/>
                  <a:gd name="T80" fmla="*/ 8 w 144"/>
                  <a:gd name="T81" fmla="*/ 31 h 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4"/>
                  <a:gd name="T124" fmla="*/ 0 h 83"/>
                  <a:gd name="T125" fmla="*/ 144 w 144"/>
                  <a:gd name="T126" fmla="*/ 83 h 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4" h="83">
                    <a:moveTo>
                      <a:pt x="8" y="31"/>
                    </a:moveTo>
                    <a:lnTo>
                      <a:pt x="9" y="33"/>
                    </a:lnTo>
                    <a:lnTo>
                      <a:pt x="12" y="39"/>
                    </a:lnTo>
                    <a:lnTo>
                      <a:pt x="14" y="42"/>
                    </a:lnTo>
                    <a:lnTo>
                      <a:pt x="17" y="46"/>
                    </a:lnTo>
                    <a:lnTo>
                      <a:pt x="20" y="50"/>
                    </a:lnTo>
                    <a:lnTo>
                      <a:pt x="25" y="56"/>
                    </a:lnTo>
                    <a:lnTo>
                      <a:pt x="29" y="59"/>
                    </a:lnTo>
                    <a:lnTo>
                      <a:pt x="35" y="63"/>
                    </a:lnTo>
                    <a:lnTo>
                      <a:pt x="38" y="65"/>
                    </a:lnTo>
                    <a:lnTo>
                      <a:pt x="41" y="67"/>
                    </a:lnTo>
                    <a:lnTo>
                      <a:pt x="45" y="68"/>
                    </a:lnTo>
                    <a:lnTo>
                      <a:pt x="49" y="70"/>
                    </a:lnTo>
                    <a:lnTo>
                      <a:pt x="53" y="71"/>
                    </a:lnTo>
                    <a:lnTo>
                      <a:pt x="57" y="72"/>
                    </a:lnTo>
                    <a:lnTo>
                      <a:pt x="62" y="72"/>
                    </a:lnTo>
                    <a:lnTo>
                      <a:pt x="66" y="74"/>
                    </a:lnTo>
                    <a:lnTo>
                      <a:pt x="70" y="74"/>
                    </a:lnTo>
                    <a:lnTo>
                      <a:pt x="76" y="74"/>
                    </a:lnTo>
                    <a:lnTo>
                      <a:pt x="81" y="74"/>
                    </a:lnTo>
                    <a:lnTo>
                      <a:pt x="87" y="74"/>
                    </a:lnTo>
                    <a:lnTo>
                      <a:pt x="92" y="72"/>
                    </a:lnTo>
                    <a:lnTo>
                      <a:pt x="98" y="71"/>
                    </a:lnTo>
                    <a:lnTo>
                      <a:pt x="102" y="69"/>
                    </a:lnTo>
                    <a:lnTo>
                      <a:pt x="107" y="67"/>
                    </a:lnTo>
                    <a:lnTo>
                      <a:pt x="110" y="65"/>
                    </a:lnTo>
                    <a:lnTo>
                      <a:pt x="113" y="63"/>
                    </a:lnTo>
                    <a:lnTo>
                      <a:pt x="117" y="60"/>
                    </a:lnTo>
                    <a:lnTo>
                      <a:pt x="120" y="58"/>
                    </a:lnTo>
                    <a:lnTo>
                      <a:pt x="124" y="52"/>
                    </a:lnTo>
                    <a:lnTo>
                      <a:pt x="128" y="46"/>
                    </a:lnTo>
                    <a:lnTo>
                      <a:pt x="131" y="40"/>
                    </a:lnTo>
                    <a:lnTo>
                      <a:pt x="134" y="33"/>
                    </a:lnTo>
                    <a:lnTo>
                      <a:pt x="134" y="27"/>
                    </a:lnTo>
                    <a:lnTo>
                      <a:pt x="135" y="21"/>
                    </a:lnTo>
                    <a:lnTo>
                      <a:pt x="135" y="14"/>
                    </a:lnTo>
                    <a:lnTo>
                      <a:pt x="136" y="9"/>
                    </a:lnTo>
                    <a:lnTo>
                      <a:pt x="135" y="5"/>
                    </a:lnTo>
                    <a:lnTo>
                      <a:pt x="135" y="2"/>
                    </a:lnTo>
                    <a:lnTo>
                      <a:pt x="135" y="0"/>
                    </a:lnTo>
                    <a:lnTo>
                      <a:pt x="144" y="2"/>
                    </a:lnTo>
                    <a:lnTo>
                      <a:pt x="144" y="4"/>
                    </a:lnTo>
                    <a:lnTo>
                      <a:pt x="144" y="7"/>
                    </a:lnTo>
                    <a:lnTo>
                      <a:pt x="144" y="13"/>
                    </a:lnTo>
                    <a:lnTo>
                      <a:pt x="143" y="17"/>
                    </a:lnTo>
                    <a:lnTo>
                      <a:pt x="143" y="23"/>
                    </a:lnTo>
                    <a:lnTo>
                      <a:pt x="142" y="29"/>
                    </a:lnTo>
                    <a:lnTo>
                      <a:pt x="140" y="35"/>
                    </a:lnTo>
                    <a:lnTo>
                      <a:pt x="138" y="42"/>
                    </a:lnTo>
                    <a:lnTo>
                      <a:pt x="134" y="48"/>
                    </a:lnTo>
                    <a:lnTo>
                      <a:pt x="130" y="55"/>
                    </a:lnTo>
                    <a:lnTo>
                      <a:pt x="126" y="62"/>
                    </a:lnTo>
                    <a:lnTo>
                      <a:pt x="123" y="65"/>
                    </a:lnTo>
                    <a:lnTo>
                      <a:pt x="119" y="67"/>
                    </a:lnTo>
                    <a:lnTo>
                      <a:pt x="116" y="70"/>
                    </a:lnTo>
                    <a:lnTo>
                      <a:pt x="113" y="73"/>
                    </a:lnTo>
                    <a:lnTo>
                      <a:pt x="109" y="75"/>
                    </a:lnTo>
                    <a:lnTo>
                      <a:pt x="105" y="77"/>
                    </a:lnTo>
                    <a:lnTo>
                      <a:pt x="100" y="79"/>
                    </a:lnTo>
                    <a:lnTo>
                      <a:pt x="94" y="81"/>
                    </a:lnTo>
                    <a:lnTo>
                      <a:pt x="88" y="82"/>
                    </a:lnTo>
                    <a:lnTo>
                      <a:pt x="83" y="82"/>
                    </a:lnTo>
                    <a:lnTo>
                      <a:pt x="78" y="82"/>
                    </a:lnTo>
                    <a:lnTo>
                      <a:pt x="74" y="83"/>
                    </a:lnTo>
                    <a:lnTo>
                      <a:pt x="68" y="82"/>
                    </a:lnTo>
                    <a:lnTo>
                      <a:pt x="64" y="82"/>
                    </a:lnTo>
                    <a:lnTo>
                      <a:pt x="60" y="81"/>
                    </a:lnTo>
                    <a:lnTo>
                      <a:pt x="56" y="80"/>
                    </a:lnTo>
                    <a:lnTo>
                      <a:pt x="50" y="79"/>
                    </a:lnTo>
                    <a:lnTo>
                      <a:pt x="46" y="78"/>
                    </a:lnTo>
                    <a:lnTo>
                      <a:pt x="42" y="76"/>
                    </a:lnTo>
                    <a:lnTo>
                      <a:pt x="38" y="74"/>
                    </a:lnTo>
                    <a:lnTo>
                      <a:pt x="32" y="70"/>
                    </a:lnTo>
                    <a:lnTo>
                      <a:pt x="26" y="66"/>
                    </a:lnTo>
                    <a:lnTo>
                      <a:pt x="20" y="61"/>
                    </a:lnTo>
                    <a:lnTo>
                      <a:pt x="15" y="57"/>
                    </a:lnTo>
                    <a:lnTo>
                      <a:pt x="10" y="52"/>
                    </a:lnTo>
                    <a:lnTo>
                      <a:pt x="6" y="48"/>
                    </a:lnTo>
                    <a:lnTo>
                      <a:pt x="2" y="42"/>
                    </a:lnTo>
                    <a:lnTo>
                      <a:pt x="0" y="40"/>
                    </a:lnTo>
                    <a:lnTo>
                      <a:pt x="8" y="31"/>
                    </a:lnTo>
                    <a:close/>
                  </a:path>
                </a:pathLst>
              </a:custGeom>
              <a:solidFill>
                <a:srgbClr val="FFC973"/>
              </a:solidFill>
              <a:ln w="9525">
                <a:noFill/>
                <a:round/>
                <a:headEnd/>
                <a:tailEnd/>
              </a:ln>
            </p:spPr>
            <p:txBody>
              <a:bodyPr/>
              <a:lstStyle/>
              <a:p>
                <a:endParaRPr lang="en-US" dirty="0"/>
              </a:p>
            </p:txBody>
          </p:sp>
          <p:sp>
            <p:nvSpPr>
              <p:cNvPr id="122710" name="Freeform 854"/>
              <p:cNvSpPr>
                <a:spLocks/>
              </p:cNvSpPr>
              <p:nvPr/>
            </p:nvSpPr>
            <p:spPr bwMode="auto">
              <a:xfrm>
                <a:off x="3306" y="3263"/>
                <a:ext cx="18" cy="13"/>
              </a:xfrm>
              <a:custGeom>
                <a:avLst/>
                <a:gdLst>
                  <a:gd name="T0" fmla="*/ 0 w 72"/>
                  <a:gd name="T1" fmla="*/ 7 h 53"/>
                  <a:gd name="T2" fmla="*/ 0 w 72"/>
                  <a:gd name="T3" fmla="*/ 8 h 53"/>
                  <a:gd name="T4" fmla="*/ 1 w 72"/>
                  <a:gd name="T5" fmla="*/ 14 h 53"/>
                  <a:gd name="T6" fmla="*/ 3 w 72"/>
                  <a:gd name="T7" fmla="*/ 17 h 53"/>
                  <a:gd name="T8" fmla="*/ 5 w 72"/>
                  <a:gd name="T9" fmla="*/ 22 h 53"/>
                  <a:gd name="T10" fmla="*/ 9 w 72"/>
                  <a:gd name="T11" fmla="*/ 26 h 53"/>
                  <a:gd name="T12" fmla="*/ 14 w 72"/>
                  <a:gd name="T13" fmla="*/ 32 h 53"/>
                  <a:gd name="T14" fmla="*/ 20 w 72"/>
                  <a:gd name="T15" fmla="*/ 36 h 53"/>
                  <a:gd name="T16" fmla="*/ 26 w 72"/>
                  <a:gd name="T17" fmla="*/ 41 h 53"/>
                  <a:gd name="T18" fmla="*/ 32 w 72"/>
                  <a:gd name="T19" fmla="*/ 45 h 53"/>
                  <a:gd name="T20" fmla="*/ 38 w 72"/>
                  <a:gd name="T21" fmla="*/ 47 h 53"/>
                  <a:gd name="T22" fmla="*/ 42 w 72"/>
                  <a:gd name="T23" fmla="*/ 49 h 53"/>
                  <a:gd name="T24" fmla="*/ 47 w 72"/>
                  <a:gd name="T25" fmla="*/ 51 h 53"/>
                  <a:gd name="T26" fmla="*/ 50 w 72"/>
                  <a:gd name="T27" fmla="*/ 51 h 53"/>
                  <a:gd name="T28" fmla="*/ 51 w 72"/>
                  <a:gd name="T29" fmla="*/ 53 h 53"/>
                  <a:gd name="T30" fmla="*/ 52 w 72"/>
                  <a:gd name="T31" fmla="*/ 51 h 53"/>
                  <a:gd name="T32" fmla="*/ 54 w 72"/>
                  <a:gd name="T33" fmla="*/ 49 h 53"/>
                  <a:gd name="T34" fmla="*/ 58 w 72"/>
                  <a:gd name="T35" fmla="*/ 47 h 53"/>
                  <a:gd name="T36" fmla="*/ 63 w 72"/>
                  <a:gd name="T37" fmla="*/ 45 h 53"/>
                  <a:gd name="T38" fmla="*/ 66 w 72"/>
                  <a:gd name="T39" fmla="*/ 42 h 53"/>
                  <a:gd name="T40" fmla="*/ 70 w 72"/>
                  <a:gd name="T41" fmla="*/ 39 h 53"/>
                  <a:gd name="T42" fmla="*/ 72 w 72"/>
                  <a:gd name="T43" fmla="*/ 36 h 53"/>
                  <a:gd name="T44" fmla="*/ 72 w 72"/>
                  <a:gd name="T45" fmla="*/ 34 h 53"/>
                  <a:gd name="T46" fmla="*/ 68 w 72"/>
                  <a:gd name="T47" fmla="*/ 30 h 53"/>
                  <a:gd name="T48" fmla="*/ 60 w 72"/>
                  <a:gd name="T49" fmla="*/ 26 h 53"/>
                  <a:gd name="T50" fmla="*/ 54 w 72"/>
                  <a:gd name="T51" fmla="*/ 22 h 53"/>
                  <a:gd name="T52" fmla="*/ 49 w 72"/>
                  <a:gd name="T53" fmla="*/ 19 h 53"/>
                  <a:gd name="T54" fmla="*/ 46 w 72"/>
                  <a:gd name="T55" fmla="*/ 14 h 53"/>
                  <a:gd name="T56" fmla="*/ 43 w 72"/>
                  <a:gd name="T57" fmla="*/ 7 h 53"/>
                  <a:gd name="T58" fmla="*/ 41 w 72"/>
                  <a:gd name="T59" fmla="*/ 2 h 53"/>
                  <a:gd name="T60" fmla="*/ 40 w 72"/>
                  <a:gd name="T61" fmla="*/ 0 h 53"/>
                  <a:gd name="T62" fmla="*/ 31 w 72"/>
                  <a:gd name="T63" fmla="*/ 2 h 53"/>
                  <a:gd name="T64" fmla="*/ 31 w 72"/>
                  <a:gd name="T65" fmla="*/ 4 h 53"/>
                  <a:gd name="T66" fmla="*/ 33 w 72"/>
                  <a:gd name="T67" fmla="*/ 8 h 53"/>
                  <a:gd name="T68" fmla="*/ 35 w 72"/>
                  <a:gd name="T69" fmla="*/ 14 h 53"/>
                  <a:gd name="T70" fmla="*/ 40 w 72"/>
                  <a:gd name="T71" fmla="*/ 21 h 53"/>
                  <a:gd name="T72" fmla="*/ 44 w 72"/>
                  <a:gd name="T73" fmla="*/ 26 h 53"/>
                  <a:gd name="T74" fmla="*/ 50 w 72"/>
                  <a:gd name="T75" fmla="*/ 32 h 53"/>
                  <a:gd name="T76" fmla="*/ 54 w 72"/>
                  <a:gd name="T77" fmla="*/ 35 h 53"/>
                  <a:gd name="T78" fmla="*/ 57 w 72"/>
                  <a:gd name="T79" fmla="*/ 36 h 53"/>
                  <a:gd name="T80" fmla="*/ 46 w 72"/>
                  <a:gd name="T81" fmla="*/ 41 h 53"/>
                  <a:gd name="T82" fmla="*/ 44 w 72"/>
                  <a:gd name="T83" fmla="*/ 41 h 53"/>
                  <a:gd name="T84" fmla="*/ 42 w 72"/>
                  <a:gd name="T85" fmla="*/ 40 h 53"/>
                  <a:gd name="T86" fmla="*/ 39 w 72"/>
                  <a:gd name="T87" fmla="*/ 38 h 53"/>
                  <a:gd name="T88" fmla="*/ 35 w 72"/>
                  <a:gd name="T89" fmla="*/ 36 h 53"/>
                  <a:gd name="T90" fmla="*/ 31 w 72"/>
                  <a:gd name="T91" fmla="*/ 33 h 53"/>
                  <a:gd name="T92" fmla="*/ 27 w 72"/>
                  <a:gd name="T93" fmla="*/ 30 h 53"/>
                  <a:gd name="T94" fmla="*/ 23 w 72"/>
                  <a:gd name="T95" fmla="*/ 27 h 53"/>
                  <a:gd name="T96" fmla="*/ 20 w 72"/>
                  <a:gd name="T97" fmla="*/ 24 h 53"/>
                  <a:gd name="T98" fmla="*/ 15 w 72"/>
                  <a:gd name="T99" fmla="*/ 20 h 53"/>
                  <a:gd name="T100" fmla="*/ 13 w 72"/>
                  <a:gd name="T101" fmla="*/ 16 h 53"/>
                  <a:gd name="T102" fmla="*/ 11 w 72"/>
                  <a:gd name="T103" fmla="*/ 13 h 53"/>
                  <a:gd name="T104" fmla="*/ 10 w 72"/>
                  <a:gd name="T105" fmla="*/ 10 h 53"/>
                  <a:gd name="T106" fmla="*/ 9 w 72"/>
                  <a:gd name="T107" fmla="*/ 6 h 53"/>
                  <a:gd name="T108" fmla="*/ 9 w 72"/>
                  <a:gd name="T109" fmla="*/ 5 h 53"/>
                  <a:gd name="T110" fmla="*/ 0 w 72"/>
                  <a:gd name="T111" fmla="*/ 7 h 53"/>
                  <a:gd name="T112" fmla="*/ 0 w 72"/>
                  <a:gd name="T113" fmla="*/ 7 h 5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2"/>
                  <a:gd name="T172" fmla="*/ 0 h 53"/>
                  <a:gd name="T173" fmla="*/ 72 w 72"/>
                  <a:gd name="T174" fmla="*/ 53 h 5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2" h="53">
                    <a:moveTo>
                      <a:pt x="0" y="7"/>
                    </a:moveTo>
                    <a:lnTo>
                      <a:pt x="0" y="8"/>
                    </a:lnTo>
                    <a:lnTo>
                      <a:pt x="1" y="14"/>
                    </a:lnTo>
                    <a:lnTo>
                      <a:pt x="3" y="17"/>
                    </a:lnTo>
                    <a:lnTo>
                      <a:pt x="5" y="22"/>
                    </a:lnTo>
                    <a:lnTo>
                      <a:pt x="9" y="26"/>
                    </a:lnTo>
                    <a:lnTo>
                      <a:pt x="14" y="32"/>
                    </a:lnTo>
                    <a:lnTo>
                      <a:pt x="20" y="36"/>
                    </a:lnTo>
                    <a:lnTo>
                      <a:pt x="26" y="41"/>
                    </a:lnTo>
                    <a:lnTo>
                      <a:pt x="32" y="45"/>
                    </a:lnTo>
                    <a:lnTo>
                      <a:pt x="38" y="47"/>
                    </a:lnTo>
                    <a:lnTo>
                      <a:pt x="42" y="49"/>
                    </a:lnTo>
                    <a:lnTo>
                      <a:pt x="47" y="51"/>
                    </a:lnTo>
                    <a:lnTo>
                      <a:pt x="50" y="51"/>
                    </a:lnTo>
                    <a:lnTo>
                      <a:pt x="51" y="53"/>
                    </a:lnTo>
                    <a:lnTo>
                      <a:pt x="52" y="51"/>
                    </a:lnTo>
                    <a:lnTo>
                      <a:pt x="54" y="49"/>
                    </a:lnTo>
                    <a:lnTo>
                      <a:pt x="58" y="47"/>
                    </a:lnTo>
                    <a:lnTo>
                      <a:pt x="63" y="45"/>
                    </a:lnTo>
                    <a:lnTo>
                      <a:pt x="66" y="42"/>
                    </a:lnTo>
                    <a:lnTo>
                      <a:pt x="70" y="39"/>
                    </a:lnTo>
                    <a:lnTo>
                      <a:pt x="72" y="36"/>
                    </a:lnTo>
                    <a:lnTo>
                      <a:pt x="72" y="34"/>
                    </a:lnTo>
                    <a:lnTo>
                      <a:pt x="68" y="30"/>
                    </a:lnTo>
                    <a:lnTo>
                      <a:pt x="60" y="26"/>
                    </a:lnTo>
                    <a:lnTo>
                      <a:pt x="54" y="22"/>
                    </a:lnTo>
                    <a:lnTo>
                      <a:pt x="49" y="19"/>
                    </a:lnTo>
                    <a:lnTo>
                      <a:pt x="46" y="14"/>
                    </a:lnTo>
                    <a:lnTo>
                      <a:pt x="43" y="7"/>
                    </a:lnTo>
                    <a:lnTo>
                      <a:pt x="41" y="2"/>
                    </a:lnTo>
                    <a:lnTo>
                      <a:pt x="40" y="0"/>
                    </a:lnTo>
                    <a:lnTo>
                      <a:pt x="31" y="2"/>
                    </a:lnTo>
                    <a:lnTo>
                      <a:pt x="31" y="4"/>
                    </a:lnTo>
                    <a:lnTo>
                      <a:pt x="33" y="8"/>
                    </a:lnTo>
                    <a:lnTo>
                      <a:pt x="35" y="14"/>
                    </a:lnTo>
                    <a:lnTo>
                      <a:pt x="40" y="21"/>
                    </a:lnTo>
                    <a:lnTo>
                      <a:pt x="44" y="26"/>
                    </a:lnTo>
                    <a:lnTo>
                      <a:pt x="50" y="32"/>
                    </a:lnTo>
                    <a:lnTo>
                      <a:pt x="54" y="35"/>
                    </a:lnTo>
                    <a:lnTo>
                      <a:pt x="57" y="36"/>
                    </a:lnTo>
                    <a:lnTo>
                      <a:pt x="46" y="41"/>
                    </a:lnTo>
                    <a:lnTo>
                      <a:pt x="44" y="41"/>
                    </a:lnTo>
                    <a:lnTo>
                      <a:pt x="42" y="40"/>
                    </a:lnTo>
                    <a:lnTo>
                      <a:pt x="39" y="38"/>
                    </a:lnTo>
                    <a:lnTo>
                      <a:pt x="35" y="36"/>
                    </a:lnTo>
                    <a:lnTo>
                      <a:pt x="31" y="33"/>
                    </a:lnTo>
                    <a:lnTo>
                      <a:pt x="27" y="30"/>
                    </a:lnTo>
                    <a:lnTo>
                      <a:pt x="23" y="27"/>
                    </a:lnTo>
                    <a:lnTo>
                      <a:pt x="20" y="24"/>
                    </a:lnTo>
                    <a:lnTo>
                      <a:pt x="15" y="20"/>
                    </a:lnTo>
                    <a:lnTo>
                      <a:pt x="13" y="16"/>
                    </a:lnTo>
                    <a:lnTo>
                      <a:pt x="11" y="13"/>
                    </a:lnTo>
                    <a:lnTo>
                      <a:pt x="10" y="10"/>
                    </a:lnTo>
                    <a:lnTo>
                      <a:pt x="9" y="6"/>
                    </a:lnTo>
                    <a:lnTo>
                      <a:pt x="9" y="5"/>
                    </a:lnTo>
                    <a:lnTo>
                      <a:pt x="0" y="7"/>
                    </a:lnTo>
                    <a:close/>
                  </a:path>
                </a:pathLst>
              </a:custGeom>
              <a:solidFill>
                <a:srgbClr val="FFC973"/>
              </a:solidFill>
              <a:ln w="9525">
                <a:noFill/>
                <a:round/>
                <a:headEnd/>
                <a:tailEnd/>
              </a:ln>
            </p:spPr>
            <p:txBody>
              <a:bodyPr/>
              <a:lstStyle/>
              <a:p>
                <a:endParaRPr lang="en-US" dirty="0"/>
              </a:p>
            </p:txBody>
          </p:sp>
          <p:sp>
            <p:nvSpPr>
              <p:cNvPr id="122711" name="Freeform 855"/>
              <p:cNvSpPr>
                <a:spLocks/>
              </p:cNvSpPr>
              <p:nvPr/>
            </p:nvSpPr>
            <p:spPr bwMode="auto">
              <a:xfrm>
                <a:off x="3381" y="3243"/>
                <a:ext cx="9" cy="10"/>
              </a:xfrm>
              <a:custGeom>
                <a:avLst/>
                <a:gdLst>
                  <a:gd name="T0" fmla="*/ 26 w 35"/>
                  <a:gd name="T1" fmla="*/ 1 h 39"/>
                  <a:gd name="T2" fmla="*/ 24 w 35"/>
                  <a:gd name="T3" fmla="*/ 2 h 39"/>
                  <a:gd name="T4" fmla="*/ 20 w 35"/>
                  <a:gd name="T5" fmla="*/ 6 h 39"/>
                  <a:gd name="T6" fmla="*/ 16 w 35"/>
                  <a:gd name="T7" fmla="*/ 12 h 39"/>
                  <a:gd name="T8" fmla="*/ 11 w 35"/>
                  <a:gd name="T9" fmla="*/ 18 h 39"/>
                  <a:gd name="T10" fmla="*/ 6 w 35"/>
                  <a:gd name="T11" fmla="*/ 24 h 39"/>
                  <a:gd name="T12" fmla="*/ 2 w 35"/>
                  <a:gd name="T13" fmla="*/ 30 h 39"/>
                  <a:gd name="T14" fmla="*/ 0 w 35"/>
                  <a:gd name="T15" fmla="*/ 36 h 39"/>
                  <a:gd name="T16" fmla="*/ 1 w 35"/>
                  <a:gd name="T17" fmla="*/ 39 h 39"/>
                  <a:gd name="T18" fmla="*/ 4 w 35"/>
                  <a:gd name="T19" fmla="*/ 38 h 39"/>
                  <a:gd name="T20" fmla="*/ 9 w 35"/>
                  <a:gd name="T21" fmla="*/ 36 h 39"/>
                  <a:gd name="T22" fmla="*/ 14 w 35"/>
                  <a:gd name="T23" fmla="*/ 30 h 39"/>
                  <a:gd name="T24" fmla="*/ 20 w 35"/>
                  <a:gd name="T25" fmla="*/ 25 h 39"/>
                  <a:gd name="T26" fmla="*/ 25 w 35"/>
                  <a:gd name="T27" fmla="*/ 18 h 39"/>
                  <a:gd name="T28" fmla="*/ 31 w 35"/>
                  <a:gd name="T29" fmla="*/ 13 h 39"/>
                  <a:gd name="T30" fmla="*/ 34 w 35"/>
                  <a:gd name="T31" fmla="*/ 7 h 39"/>
                  <a:gd name="T32" fmla="*/ 35 w 35"/>
                  <a:gd name="T33" fmla="*/ 4 h 39"/>
                  <a:gd name="T34" fmla="*/ 33 w 35"/>
                  <a:gd name="T35" fmla="*/ 1 h 39"/>
                  <a:gd name="T36" fmla="*/ 30 w 35"/>
                  <a:gd name="T37" fmla="*/ 0 h 39"/>
                  <a:gd name="T38" fmla="*/ 26 w 35"/>
                  <a:gd name="T39" fmla="*/ 0 h 39"/>
                  <a:gd name="T40" fmla="*/ 26 w 35"/>
                  <a:gd name="T41" fmla="*/ 1 h 39"/>
                  <a:gd name="T42" fmla="*/ 26 w 35"/>
                  <a:gd name="T43" fmla="*/ 1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5"/>
                  <a:gd name="T67" fmla="*/ 0 h 39"/>
                  <a:gd name="T68" fmla="*/ 35 w 35"/>
                  <a:gd name="T69" fmla="*/ 39 h 3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5" h="39">
                    <a:moveTo>
                      <a:pt x="26" y="1"/>
                    </a:moveTo>
                    <a:lnTo>
                      <a:pt x="24" y="2"/>
                    </a:lnTo>
                    <a:lnTo>
                      <a:pt x="20" y="6"/>
                    </a:lnTo>
                    <a:lnTo>
                      <a:pt x="16" y="12"/>
                    </a:lnTo>
                    <a:lnTo>
                      <a:pt x="11" y="18"/>
                    </a:lnTo>
                    <a:lnTo>
                      <a:pt x="6" y="24"/>
                    </a:lnTo>
                    <a:lnTo>
                      <a:pt x="2" y="30"/>
                    </a:lnTo>
                    <a:lnTo>
                      <a:pt x="0" y="36"/>
                    </a:lnTo>
                    <a:lnTo>
                      <a:pt x="1" y="39"/>
                    </a:lnTo>
                    <a:lnTo>
                      <a:pt x="4" y="38"/>
                    </a:lnTo>
                    <a:lnTo>
                      <a:pt x="9" y="36"/>
                    </a:lnTo>
                    <a:lnTo>
                      <a:pt x="14" y="30"/>
                    </a:lnTo>
                    <a:lnTo>
                      <a:pt x="20" y="25"/>
                    </a:lnTo>
                    <a:lnTo>
                      <a:pt x="25" y="18"/>
                    </a:lnTo>
                    <a:lnTo>
                      <a:pt x="31" y="13"/>
                    </a:lnTo>
                    <a:lnTo>
                      <a:pt x="34" y="7"/>
                    </a:lnTo>
                    <a:lnTo>
                      <a:pt x="35" y="4"/>
                    </a:lnTo>
                    <a:lnTo>
                      <a:pt x="33" y="1"/>
                    </a:lnTo>
                    <a:lnTo>
                      <a:pt x="30" y="0"/>
                    </a:lnTo>
                    <a:lnTo>
                      <a:pt x="26" y="0"/>
                    </a:lnTo>
                    <a:lnTo>
                      <a:pt x="26" y="1"/>
                    </a:lnTo>
                    <a:close/>
                  </a:path>
                </a:pathLst>
              </a:custGeom>
              <a:solidFill>
                <a:srgbClr val="FFC973"/>
              </a:solidFill>
              <a:ln w="9525">
                <a:noFill/>
                <a:round/>
                <a:headEnd/>
                <a:tailEnd/>
              </a:ln>
            </p:spPr>
            <p:txBody>
              <a:bodyPr/>
              <a:lstStyle/>
              <a:p>
                <a:endParaRPr lang="en-US" dirty="0"/>
              </a:p>
            </p:txBody>
          </p:sp>
          <p:sp>
            <p:nvSpPr>
              <p:cNvPr id="122712" name="Freeform 856"/>
              <p:cNvSpPr>
                <a:spLocks/>
              </p:cNvSpPr>
              <p:nvPr/>
            </p:nvSpPr>
            <p:spPr bwMode="auto">
              <a:xfrm>
                <a:off x="3393" y="3241"/>
                <a:ext cx="12" cy="12"/>
              </a:xfrm>
              <a:custGeom>
                <a:avLst/>
                <a:gdLst>
                  <a:gd name="T0" fmla="*/ 33 w 47"/>
                  <a:gd name="T1" fmla="*/ 8 h 48"/>
                  <a:gd name="T2" fmla="*/ 31 w 47"/>
                  <a:gd name="T3" fmla="*/ 9 h 48"/>
                  <a:gd name="T4" fmla="*/ 28 w 47"/>
                  <a:gd name="T5" fmla="*/ 11 h 48"/>
                  <a:gd name="T6" fmla="*/ 21 w 47"/>
                  <a:gd name="T7" fmla="*/ 15 h 48"/>
                  <a:gd name="T8" fmla="*/ 16 w 47"/>
                  <a:gd name="T9" fmla="*/ 22 h 48"/>
                  <a:gd name="T10" fmla="*/ 10 w 47"/>
                  <a:gd name="T11" fmla="*/ 28 h 48"/>
                  <a:gd name="T12" fmla="*/ 4 w 47"/>
                  <a:gd name="T13" fmla="*/ 34 h 48"/>
                  <a:gd name="T14" fmla="*/ 1 w 47"/>
                  <a:gd name="T15" fmla="*/ 39 h 48"/>
                  <a:gd name="T16" fmla="*/ 0 w 47"/>
                  <a:gd name="T17" fmla="*/ 45 h 48"/>
                  <a:gd name="T18" fmla="*/ 0 w 47"/>
                  <a:gd name="T19" fmla="*/ 47 h 48"/>
                  <a:gd name="T20" fmla="*/ 2 w 47"/>
                  <a:gd name="T21" fmla="*/ 48 h 48"/>
                  <a:gd name="T22" fmla="*/ 6 w 47"/>
                  <a:gd name="T23" fmla="*/ 45 h 48"/>
                  <a:gd name="T24" fmla="*/ 10 w 47"/>
                  <a:gd name="T25" fmla="*/ 43 h 48"/>
                  <a:gd name="T26" fmla="*/ 15 w 47"/>
                  <a:gd name="T27" fmla="*/ 38 h 48"/>
                  <a:gd name="T28" fmla="*/ 19 w 47"/>
                  <a:gd name="T29" fmla="*/ 34 h 48"/>
                  <a:gd name="T30" fmla="*/ 22 w 47"/>
                  <a:gd name="T31" fmla="*/ 29 h 48"/>
                  <a:gd name="T32" fmla="*/ 27 w 47"/>
                  <a:gd name="T33" fmla="*/ 27 h 48"/>
                  <a:gd name="T34" fmla="*/ 29 w 47"/>
                  <a:gd name="T35" fmla="*/ 25 h 48"/>
                  <a:gd name="T36" fmla="*/ 32 w 47"/>
                  <a:gd name="T37" fmla="*/ 22 h 48"/>
                  <a:gd name="T38" fmla="*/ 36 w 47"/>
                  <a:gd name="T39" fmla="*/ 19 h 48"/>
                  <a:gd name="T40" fmla="*/ 40 w 47"/>
                  <a:gd name="T41" fmla="*/ 15 h 48"/>
                  <a:gd name="T42" fmla="*/ 46 w 47"/>
                  <a:gd name="T43" fmla="*/ 7 h 48"/>
                  <a:gd name="T44" fmla="*/ 47 w 47"/>
                  <a:gd name="T45" fmla="*/ 2 h 48"/>
                  <a:gd name="T46" fmla="*/ 43 w 47"/>
                  <a:gd name="T47" fmla="*/ 0 h 48"/>
                  <a:gd name="T48" fmla="*/ 39 w 47"/>
                  <a:gd name="T49" fmla="*/ 3 h 48"/>
                  <a:gd name="T50" fmla="*/ 34 w 47"/>
                  <a:gd name="T51" fmla="*/ 6 h 48"/>
                  <a:gd name="T52" fmla="*/ 33 w 47"/>
                  <a:gd name="T53" fmla="*/ 8 h 48"/>
                  <a:gd name="T54" fmla="*/ 33 w 47"/>
                  <a:gd name="T55" fmla="*/ 8 h 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7"/>
                  <a:gd name="T85" fmla="*/ 0 h 48"/>
                  <a:gd name="T86" fmla="*/ 47 w 47"/>
                  <a:gd name="T87" fmla="*/ 48 h 4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7" h="48">
                    <a:moveTo>
                      <a:pt x="33" y="8"/>
                    </a:moveTo>
                    <a:lnTo>
                      <a:pt x="31" y="9"/>
                    </a:lnTo>
                    <a:lnTo>
                      <a:pt x="28" y="11"/>
                    </a:lnTo>
                    <a:lnTo>
                      <a:pt x="21" y="15"/>
                    </a:lnTo>
                    <a:lnTo>
                      <a:pt x="16" y="22"/>
                    </a:lnTo>
                    <a:lnTo>
                      <a:pt x="10" y="28"/>
                    </a:lnTo>
                    <a:lnTo>
                      <a:pt x="4" y="34"/>
                    </a:lnTo>
                    <a:lnTo>
                      <a:pt x="1" y="39"/>
                    </a:lnTo>
                    <a:lnTo>
                      <a:pt x="0" y="45"/>
                    </a:lnTo>
                    <a:lnTo>
                      <a:pt x="0" y="47"/>
                    </a:lnTo>
                    <a:lnTo>
                      <a:pt x="2" y="48"/>
                    </a:lnTo>
                    <a:lnTo>
                      <a:pt x="6" y="45"/>
                    </a:lnTo>
                    <a:lnTo>
                      <a:pt x="10" y="43"/>
                    </a:lnTo>
                    <a:lnTo>
                      <a:pt x="15" y="38"/>
                    </a:lnTo>
                    <a:lnTo>
                      <a:pt x="19" y="34"/>
                    </a:lnTo>
                    <a:lnTo>
                      <a:pt x="22" y="29"/>
                    </a:lnTo>
                    <a:lnTo>
                      <a:pt x="27" y="27"/>
                    </a:lnTo>
                    <a:lnTo>
                      <a:pt x="29" y="25"/>
                    </a:lnTo>
                    <a:lnTo>
                      <a:pt x="32" y="22"/>
                    </a:lnTo>
                    <a:lnTo>
                      <a:pt x="36" y="19"/>
                    </a:lnTo>
                    <a:lnTo>
                      <a:pt x="40" y="15"/>
                    </a:lnTo>
                    <a:lnTo>
                      <a:pt x="46" y="7"/>
                    </a:lnTo>
                    <a:lnTo>
                      <a:pt x="47" y="2"/>
                    </a:lnTo>
                    <a:lnTo>
                      <a:pt x="43" y="0"/>
                    </a:lnTo>
                    <a:lnTo>
                      <a:pt x="39" y="3"/>
                    </a:lnTo>
                    <a:lnTo>
                      <a:pt x="34" y="6"/>
                    </a:lnTo>
                    <a:lnTo>
                      <a:pt x="33" y="8"/>
                    </a:lnTo>
                    <a:close/>
                  </a:path>
                </a:pathLst>
              </a:custGeom>
              <a:solidFill>
                <a:srgbClr val="FFC973"/>
              </a:solidFill>
              <a:ln w="9525">
                <a:noFill/>
                <a:round/>
                <a:headEnd/>
                <a:tailEnd/>
              </a:ln>
            </p:spPr>
            <p:txBody>
              <a:bodyPr/>
              <a:lstStyle/>
              <a:p>
                <a:endParaRPr lang="en-US" dirty="0"/>
              </a:p>
            </p:txBody>
          </p:sp>
          <p:sp>
            <p:nvSpPr>
              <p:cNvPr id="122713" name="Freeform 857"/>
              <p:cNvSpPr>
                <a:spLocks/>
              </p:cNvSpPr>
              <p:nvPr/>
            </p:nvSpPr>
            <p:spPr bwMode="auto">
              <a:xfrm>
                <a:off x="3407" y="3241"/>
                <a:ext cx="15" cy="15"/>
              </a:xfrm>
              <a:custGeom>
                <a:avLst/>
                <a:gdLst>
                  <a:gd name="T0" fmla="*/ 53 w 59"/>
                  <a:gd name="T1" fmla="*/ 1 h 62"/>
                  <a:gd name="T2" fmla="*/ 50 w 59"/>
                  <a:gd name="T3" fmla="*/ 2 h 62"/>
                  <a:gd name="T4" fmla="*/ 46 w 59"/>
                  <a:gd name="T5" fmla="*/ 8 h 62"/>
                  <a:gd name="T6" fmla="*/ 41 w 59"/>
                  <a:gd name="T7" fmla="*/ 10 h 62"/>
                  <a:gd name="T8" fmla="*/ 38 w 59"/>
                  <a:gd name="T9" fmla="*/ 14 h 62"/>
                  <a:gd name="T10" fmla="*/ 34 w 59"/>
                  <a:gd name="T11" fmla="*/ 20 h 62"/>
                  <a:gd name="T12" fmla="*/ 30 w 59"/>
                  <a:gd name="T13" fmla="*/ 24 h 62"/>
                  <a:gd name="T14" fmla="*/ 25 w 59"/>
                  <a:gd name="T15" fmla="*/ 28 h 62"/>
                  <a:gd name="T16" fmla="*/ 20 w 59"/>
                  <a:gd name="T17" fmla="*/ 33 h 62"/>
                  <a:gd name="T18" fmla="*/ 16 w 59"/>
                  <a:gd name="T19" fmla="*/ 37 h 62"/>
                  <a:gd name="T20" fmla="*/ 12 w 59"/>
                  <a:gd name="T21" fmla="*/ 42 h 62"/>
                  <a:gd name="T22" fmla="*/ 8 w 59"/>
                  <a:gd name="T23" fmla="*/ 45 h 62"/>
                  <a:gd name="T24" fmla="*/ 5 w 59"/>
                  <a:gd name="T25" fmla="*/ 49 h 62"/>
                  <a:gd name="T26" fmla="*/ 3 w 59"/>
                  <a:gd name="T27" fmla="*/ 52 h 62"/>
                  <a:gd name="T28" fmla="*/ 2 w 59"/>
                  <a:gd name="T29" fmla="*/ 55 h 62"/>
                  <a:gd name="T30" fmla="*/ 0 w 59"/>
                  <a:gd name="T31" fmla="*/ 60 h 62"/>
                  <a:gd name="T32" fmla="*/ 3 w 59"/>
                  <a:gd name="T33" fmla="*/ 62 h 62"/>
                  <a:gd name="T34" fmla="*/ 6 w 59"/>
                  <a:gd name="T35" fmla="*/ 60 h 62"/>
                  <a:gd name="T36" fmla="*/ 11 w 59"/>
                  <a:gd name="T37" fmla="*/ 57 h 62"/>
                  <a:gd name="T38" fmla="*/ 12 w 59"/>
                  <a:gd name="T39" fmla="*/ 54 h 62"/>
                  <a:gd name="T40" fmla="*/ 16 w 59"/>
                  <a:gd name="T41" fmla="*/ 51 h 62"/>
                  <a:gd name="T42" fmla="*/ 19 w 59"/>
                  <a:gd name="T43" fmla="*/ 47 h 62"/>
                  <a:gd name="T44" fmla="*/ 23 w 59"/>
                  <a:gd name="T45" fmla="*/ 44 h 62"/>
                  <a:gd name="T46" fmla="*/ 27 w 59"/>
                  <a:gd name="T47" fmla="*/ 40 h 62"/>
                  <a:gd name="T48" fmla="*/ 31 w 59"/>
                  <a:gd name="T49" fmla="*/ 36 h 62"/>
                  <a:gd name="T50" fmla="*/ 34 w 59"/>
                  <a:gd name="T51" fmla="*/ 32 h 62"/>
                  <a:gd name="T52" fmla="*/ 37 w 59"/>
                  <a:gd name="T53" fmla="*/ 31 h 62"/>
                  <a:gd name="T54" fmla="*/ 38 w 59"/>
                  <a:gd name="T55" fmla="*/ 28 h 62"/>
                  <a:gd name="T56" fmla="*/ 41 w 59"/>
                  <a:gd name="T57" fmla="*/ 26 h 62"/>
                  <a:gd name="T58" fmla="*/ 45 w 59"/>
                  <a:gd name="T59" fmla="*/ 23 h 62"/>
                  <a:gd name="T60" fmla="*/ 49 w 59"/>
                  <a:gd name="T61" fmla="*/ 20 h 62"/>
                  <a:gd name="T62" fmla="*/ 53 w 59"/>
                  <a:gd name="T63" fmla="*/ 14 h 62"/>
                  <a:gd name="T64" fmla="*/ 56 w 59"/>
                  <a:gd name="T65" fmla="*/ 11 h 62"/>
                  <a:gd name="T66" fmla="*/ 58 w 59"/>
                  <a:gd name="T67" fmla="*/ 8 h 62"/>
                  <a:gd name="T68" fmla="*/ 59 w 59"/>
                  <a:gd name="T69" fmla="*/ 6 h 62"/>
                  <a:gd name="T70" fmla="*/ 57 w 59"/>
                  <a:gd name="T71" fmla="*/ 2 h 62"/>
                  <a:gd name="T72" fmla="*/ 55 w 59"/>
                  <a:gd name="T73" fmla="*/ 1 h 62"/>
                  <a:gd name="T74" fmla="*/ 53 w 59"/>
                  <a:gd name="T75" fmla="*/ 0 h 62"/>
                  <a:gd name="T76" fmla="*/ 53 w 59"/>
                  <a:gd name="T77" fmla="*/ 1 h 62"/>
                  <a:gd name="T78" fmla="*/ 53 w 59"/>
                  <a:gd name="T79" fmla="*/ 1 h 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9"/>
                  <a:gd name="T121" fmla="*/ 0 h 62"/>
                  <a:gd name="T122" fmla="*/ 59 w 59"/>
                  <a:gd name="T123" fmla="*/ 62 h 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9" h="62">
                    <a:moveTo>
                      <a:pt x="53" y="1"/>
                    </a:moveTo>
                    <a:lnTo>
                      <a:pt x="50" y="2"/>
                    </a:lnTo>
                    <a:lnTo>
                      <a:pt x="46" y="8"/>
                    </a:lnTo>
                    <a:lnTo>
                      <a:pt x="41" y="10"/>
                    </a:lnTo>
                    <a:lnTo>
                      <a:pt x="38" y="14"/>
                    </a:lnTo>
                    <a:lnTo>
                      <a:pt x="34" y="20"/>
                    </a:lnTo>
                    <a:lnTo>
                      <a:pt x="30" y="24"/>
                    </a:lnTo>
                    <a:lnTo>
                      <a:pt x="25" y="28"/>
                    </a:lnTo>
                    <a:lnTo>
                      <a:pt x="20" y="33"/>
                    </a:lnTo>
                    <a:lnTo>
                      <a:pt x="16" y="37"/>
                    </a:lnTo>
                    <a:lnTo>
                      <a:pt x="12" y="42"/>
                    </a:lnTo>
                    <a:lnTo>
                      <a:pt x="8" y="45"/>
                    </a:lnTo>
                    <a:lnTo>
                      <a:pt x="5" y="49"/>
                    </a:lnTo>
                    <a:lnTo>
                      <a:pt x="3" y="52"/>
                    </a:lnTo>
                    <a:lnTo>
                      <a:pt x="2" y="55"/>
                    </a:lnTo>
                    <a:lnTo>
                      <a:pt x="0" y="60"/>
                    </a:lnTo>
                    <a:lnTo>
                      <a:pt x="3" y="62"/>
                    </a:lnTo>
                    <a:lnTo>
                      <a:pt x="6" y="60"/>
                    </a:lnTo>
                    <a:lnTo>
                      <a:pt x="11" y="57"/>
                    </a:lnTo>
                    <a:lnTo>
                      <a:pt x="12" y="54"/>
                    </a:lnTo>
                    <a:lnTo>
                      <a:pt x="16" y="51"/>
                    </a:lnTo>
                    <a:lnTo>
                      <a:pt x="19" y="47"/>
                    </a:lnTo>
                    <a:lnTo>
                      <a:pt x="23" y="44"/>
                    </a:lnTo>
                    <a:lnTo>
                      <a:pt x="27" y="40"/>
                    </a:lnTo>
                    <a:lnTo>
                      <a:pt x="31" y="36"/>
                    </a:lnTo>
                    <a:lnTo>
                      <a:pt x="34" y="32"/>
                    </a:lnTo>
                    <a:lnTo>
                      <a:pt x="37" y="31"/>
                    </a:lnTo>
                    <a:lnTo>
                      <a:pt x="38" y="28"/>
                    </a:lnTo>
                    <a:lnTo>
                      <a:pt x="41" y="26"/>
                    </a:lnTo>
                    <a:lnTo>
                      <a:pt x="45" y="23"/>
                    </a:lnTo>
                    <a:lnTo>
                      <a:pt x="49" y="20"/>
                    </a:lnTo>
                    <a:lnTo>
                      <a:pt x="53" y="14"/>
                    </a:lnTo>
                    <a:lnTo>
                      <a:pt x="56" y="11"/>
                    </a:lnTo>
                    <a:lnTo>
                      <a:pt x="58" y="8"/>
                    </a:lnTo>
                    <a:lnTo>
                      <a:pt x="59" y="6"/>
                    </a:lnTo>
                    <a:lnTo>
                      <a:pt x="57" y="2"/>
                    </a:lnTo>
                    <a:lnTo>
                      <a:pt x="55" y="1"/>
                    </a:lnTo>
                    <a:lnTo>
                      <a:pt x="53" y="0"/>
                    </a:lnTo>
                    <a:lnTo>
                      <a:pt x="53" y="1"/>
                    </a:lnTo>
                    <a:close/>
                  </a:path>
                </a:pathLst>
              </a:custGeom>
              <a:solidFill>
                <a:srgbClr val="FFC973"/>
              </a:solidFill>
              <a:ln w="9525">
                <a:noFill/>
                <a:round/>
                <a:headEnd/>
                <a:tailEnd/>
              </a:ln>
            </p:spPr>
            <p:txBody>
              <a:bodyPr/>
              <a:lstStyle/>
              <a:p>
                <a:endParaRPr lang="en-US" dirty="0"/>
              </a:p>
            </p:txBody>
          </p:sp>
          <p:sp>
            <p:nvSpPr>
              <p:cNvPr id="122714" name="Freeform 858"/>
              <p:cNvSpPr>
                <a:spLocks/>
              </p:cNvSpPr>
              <p:nvPr/>
            </p:nvSpPr>
            <p:spPr bwMode="auto">
              <a:xfrm>
                <a:off x="3436" y="3231"/>
                <a:ext cx="204" cy="8"/>
              </a:xfrm>
              <a:custGeom>
                <a:avLst/>
                <a:gdLst>
                  <a:gd name="T0" fmla="*/ 12 w 814"/>
                  <a:gd name="T1" fmla="*/ 5 h 33"/>
                  <a:gd name="T2" fmla="*/ 30 w 814"/>
                  <a:gd name="T3" fmla="*/ 5 h 33"/>
                  <a:gd name="T4" fmla="*/ 57 w 814"/>
                  <a:gd name="T5" fmla="*/ 5 h 33"/>
                  <a:gd name="T6" fmla="*/ 89 w 814"/>
                  <a:gd name="T7" fmla="*/ 5 h 33"/>
                  <a:gd name="T8" fmla="*/ 125 w 814"/>
                  <a:gd name="T9" fmla="*/ 5 h 33"/>
                  <a:gd name="T10" fmla="*/ 163 w 814"/>
                  <a:gd name="T11" fmla="*/ 4 h 33"/>
                  <a:gd name="T12" fmla="*/ 202 w 814"/>
                  <a:gd name="T13" fmla="*/ 4 h 33"/>
                  <a:gd name="T14" fmla="*/ 241 w 814"/>
                  <a:gd name="T15" fmla="*/ 3 h 33"/>
                  <a:gd name="T16" fmla="*/ 279 w 814"/>
                  <a:gd name="T17" fmla="*/ 3 h 33"/>
                  <a:gd name="T18" fmla="*/ 312 w 814"/>
                  <a:gd name="T19" fmla="*/ 2 h 33"/>
                  <a:gd name="T20" fmla="*/ 341 w 814"/>
                  <a:gd name="T21" fmla="*/ 1 h 33"/>
                  <a:gd name="T22" fmla="*/ 365 w 814"/>
                  <a:gd name="T23" fmla="*/ 1 h 33"/>
                  <a:gd name="T24" fmla="*/ 386 w 814"/>
                  <a:gd name="T25" fmla="*/ 1 h 33"/>
                  <a:gd name="T26" fmla="*/ 415 w 814"/>
                  <a:gd name="T27" fmla="*/ 0 h 33"/>
                  <a:gd name="T28" fmla="*/ 450 w 814"/>
                  <a:gd name="T29" fmla="*/ 0 h 33"/>
                  <a:gd name="T30" fmla="*/ 491 w 814"/>
                  <a:gd name="T31" fmla="*/ 0 h 33"/>
                  <a:gd name="T32" fmla="*/ 536 w 814"/>
                  <a:gd name="T33" fmla="*/ 0 h 33"/>
                  <a:gd name="T34" fmla="*/ 581 w 814"/>
                  <a:gd name="T35" fmla="*/ 0 h 33"/>
                  <a:gd name="T36" fmla="*/ 627 w 814"/>
                  <a:gd name="T37" fmla="*/ 0 h 33"/>
                  <a:gd name="T38" fmla="*/ 670 w 814"/>
                  <a:gd name="T39" fmla="*/ 0 h 33"/>
                  <a:gd name="T40" fmla="*/ 710 w 814"/>
                  <a:gd name="T41" fmla="*/ 0 h 33"/>
                  <a:gd name="T42" fmla="*/ 743 w 814"/>
                  <a:gd name="T43" fmla="*/ 1 h 33"/>
                  <a:gd name="T44" fmla="*/ 770 w 814"/>
                  <a:gd name="T45" fmla="*/ 1 h 33"/>
                  <a:gd name="T46" fmla="*/ 793 w 814"/>
                  <a:gd name="T47" fmla="*/ 1 h 33"/>
                  <a:gd name="T48" fmla="*/ 812 w 814"/>
                  <a:gd name="T49" fmla="*/ 20 h 33"/>
                  <a:gd name="T50" fmla="*/ 806 w 814"/>
                  <a:gd name="T51" fmla="*/ 32 h 33"/>
                  <a:gd name="T52" fmla="*/ 790 w 814"/>
                  <a:gd name="T53" fmla="*/ 13 h 33"/>
                  <a:gd name="T54" fmla="*/ 768 w 814"/>
                  <a:gd name="T55" fmla="*/ 11 h 33"/>
                  <a:gd name="T56" fmla="*/ 740 w 814"/>
                  <a:gd name="T57" fmla="*/ 10 h 33"/>
                  <a:gd name="T58" fmla="*/ 718 w 814"/>
                  <a:gd name="T59" fmla="*/ 10 h 33"/>
                  <a:gd name="T60" fmla="*/ 691 w 814"/>
                  <a:gd name="T61" fmla="*/ 9 h 33"/>
                  <a:gd name="T62" fmla="*/ 664 w 814"/>
                  <a:gd name="T63" fmla="*/ 8 h 33"/>
                  <a:gd name="T64" fmla="*/ 636 w 814"/>
                  <a:gd name="T65" fmla="*/ 8 h 33"/>
                  <a:gd name="T66" fmla="*/ 607 w 814"/>
                  <a:gd name="T67" fmla="*/ 8 h 33"/>
                  <a:gd name="T68" fmla="*/ 580 w 814"/>
                  <a:gd name="T69" fmla="*/ 8 h 33"/>
                  <a:gd name="T70" fmla="*/ 555 w 814"/>
                  <a:gd name="T71" fmla="*/ 8 h 33"/>
                  <a:gd name="T72" fmla="*/ 533 w 814"/>
                  <a:gd name="T73" fmla="*/ 8 h 33"/>
                  <a:gd name="T74" fmla="*/ 514 w 814"/>
                  <a:gd name="T75" fmla="*/ 10 h 33"/>
                  <a:gd name="T76" fmla="*/ 494 w 814"/>
                  <a:gd name="T77" fmla="*/ 10 h 33"/>
                  <a:gd name="T78" fmla="*/ 471 w 814"/>
                  <a:gd name="T79" fmla="*/ 10 h 33"/>
                  <a:gd name="T80" fmla="*/ 446 w 814"/>
                  <a:gd name="T81" fmla="*/ 10 h 33"/>
                  <a:gd name="T82" fmla="*/ 418 w 814"/>
                  <a:gd name="T83" fmla="*/ 10 h 33"/>
                  <a:gd name="T84" fmla="*/ 389 w 814"/>
                  <a:gd name="T85" fmla="*/ 11 h 33"/>
                  <a:gd name="T86" fmla="*/ 361 w 814"/>
                  <a:gd name="T87" fmla="*/ 11 h 33"/>
                  <a:gd name="T88" fmla="*/ 333 w 814"/>
                  <a:gd name="T89" fmla="*/ 12 h 33"/>
                  <a:gd name="T90" fmla="*/ 306 w 814"/>
                  <a:gd name="T91" fmla="*/ 12 h 33"/>
                  <a:gd name="T92" fmla="*/ 281 w 814"/>
                  <a:gd name="T93" fmla="*/ 12 h 33"/>
                  <a:gd name="T94" fmla="*/ 262 w 814"/>
                  <a:gd name="T95" fmla="*/ 12 h 33"/>
                  <a:gd name="T96" fmla="*/ 236 w 814"/>
                  <a:gd name="T97" fmla="*/ 13 h 33"/>
                  <a:gd name="T98" fmla="*/ 223 w 814"/>
                  <a:gd name="T99" fmla="*/ 14 h 33"/>
                  <a:gd name="T100" fmla="*/ 193 w 814"/>
                  <a:gd name="T101" fmla="*/ 14 h 33"/>
                  <a:gd name="T102" fmla="*/ 170 w 814"/>
                  <a:gd name="T103" fmla="*/ 14 h 33"/>
                  <a:gd name="T104" fmla="*/ 145 w 814"/>
                  <a:gd name="T105" fmla="*/ 14 h 33"/>
                  <a:gd name="T106" fmla="*/ 121 w 814"/>
                  <a:gd name="T107" fmla="*/ 16 h 33"/>
                  <a:gd name="T108" fmla="*/ 96 w 814"/>
                  <a:gd name="T109" fmla="*/ 17 h 33"/>
                  <a:gd name="T110" fmla="*/ 72 w 814"/>
                  <a:gd name="T111" fmla="*/ 17 h 33"/>
                  <a:gd name="T112" fmla="*/ 50 w 814"/>
                  <a:gd name="T113" fmla="*/ 17 h 33"/>
                  <a:gd name="T114" fmla="*/ 25 w 814"/>
                  <a:gd name="T115" fmla="*/ 17 h 33"/>
                  <a:gd name="T116" fmla="*/ 7 w 814"/>
                  <a:gd name="T117" fmla="*/ 18 h 3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14"/>
                  <a:gd name="T178" fmla="*/ 0 h 33"/>
                  <a:gd name="T179" fmla="*/ 814 w 814"/>
                  <a:gd name="T180" fmla="*/ 33 h 3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14" h="33">
                    <a:moveTo>
                      <a:pt x="0" y="6"/>
                    </a:moveTo>
                    <a:lnTo>
                      <a:pt x="0" y="5"/>
                    </a:lnTo>
                    <a:lnTo>
                      <a:pt x="3" y="5"/>
                    </a:lnTo>
                    <a:lnTo>
                      <a:pt x="6" y="5"/>
                    </a:lnTo>
                    <a:lnTo>
                      <a:pt x="12" y="5"/>
                    </a:lnTo>
                    <a:lnTo>
                      <a:pt x="15" y="5"/>
                    </a:lnTo>
                    <a:lnTo>
                      <a:pt x="18" y="5"/>
                    </a:lnTo>
                    <a:lnTo>
                      <a:pt x="22" y="5"/>
                    </a:lnTo>
                    <a:lnTo>
                      <a:pt x="26" y="5"/>
                    </a:lnTo>
                    <a:lnTo>
                      <a:pt x="30" y="5"/>
                    </a:lnTo>
                    <a:lnTo>
                      <a:pt x="36" y="5"/>
                    </a:lnTo>
                    <a:lnTo>
                      <a:pt x="41" y="5"/>
                    </a:lnTo>
                    <a:lnTo>
                      <a:pt x="47" y="5"/>
                    </a:lnTo>
                    <a:lnTo>
                      <a:pt x="52" y="5"/>
                    </a:lnTo>
                    <a:lnTo>
                      <a:pt x="57" y="5"/>
                    </a:lnTo>
                    <a:lnTo>
                      <a:pt x="63" y="5"/>
                    </a:lnTo>
                    <a:lnTo>
                      <a:pt x="69" y="5"/>
                    </a:lnTo>
                    <a:lnTo>
                      <a:pt x="75" y="5"/>
                    </a:lnTo>
                    <a:lnTo>
                      <a:pt x="82" y="5"/>
                    </a:lnTo>
                    <a:lnTo>
                      <a:pt x="89" y="5"/>
                    </a:lnTo>
                    <a:lnTo>
                      <a:pt x="96" y="5"/>
                    </a:lnTo>
                    <a:lnTo>
                      <a:pt x="102" y="5"/>
                    </a:lnTo>
                    <a:lnTo>
                      <a:pt x="109" y="5"/>
                    </a:lnTo>
                    <a:lnTo>
                      <a:pt x="116" y="5"/>
                    </a:lnTo>
                    <a:lnTo>
                      <a:pt x="125" y="5"/>
                    </a:lnTo>
                    <a:lnTo>
                      <a:pt x="132" y="5"/>
                    </a:lnTo>
                    <a:lnTo>
                      <a:pt x="140" y="5"/>
                    </a:lnTo>
                    <a:lnTo>
                      <a:pt x="147" y="5"/>
                    </a:lnTo>
                    <a:lnTo>
                      <a:pt x="155" y="5"/>
                    </a:lnTo>
                    <a:lnTo>
                      <a:pt x="163" y="4"/>
                    </a:lnTo>
                    <a:lnTo>
                      <a:pt x="171" y="4"/>
                    </a:lnTo>
                    <a:lnTo>
                      <a:pt x="179" y="4"/>
                    </a:lnTo>
                    <a:lnTo>
                      <a:pt x="187" y="4"/>
                    </a:lnTo>
                    <a:lnTo>
                      <a:pt x="194" y="4"/>
                    </a:lnTo>
                    <a:lnTo>
                      <a:pt x="202" y="4"/>
                    </a:lnTo>
                    <a:lnTo>
                      <a:pt x="210" y="4"/>
                    </a:lnTo>
                    <a:lnTo>
                      <a:pt x="219" y="4"/>
                    </a:lnTo>
                    <a:lnTo>
                      <a:pt x="226" y="3"/>
                    </a:lnTo>
                    <a:lnTo>
                      <a:pt x="234" y="3"/>
                    </a:lnTo>
                    <a:lnTo>
                      <a:pt x="241" y="3"/>
                    </a:lnTo>
                    <a:lnTo>
                      <a:pt x="248" y="3"/>
                    </a:lnTo>
                    <a:lnTo>
                      <a:pt x="256" y="3"/>
                    </a:lnTo>
                    <a:lnTo>
                      <a:pt x="264" y="3"/>
                    </a:lnTo>
                    <a:lnTo>
                      <a:pt x="272" y="3"/>
                    </a:lnTo>
                    <a:lnTo>
                      <a:pt x="279" y="3"/>
                    </a:lnTo>
                    <a:lnTo>
                      <a:pt x="286" y="3"/>
                    </a:lnTo>
                    <a:lnTo>
                      <a:pt x="293" y="3"/>
                    </a:lnTo>
                    <a:lnTo>
                      <a:pt x="299" y="3"/>
                    </a:lnTo>
                    <a:lnTo>
                      <a:pt x="306" y="3"/>
                    </a:lnTo>
                    <a:lnTo>
                      <a:pt x="312" y="2"/>
                    </a:lnTo>
                    <a:lnTo>
                      <a:pt x="319" y="2"/>
                    </a:lnTo>
                    <a:lnTo>
                      <a:pt x="325" y="2"/>
                    </a:lnTo>
                    <a:lnTo>
                      <a:pt x="331" y="2"/>
                    </a:lnTo>
                    <a:lnTo>
                      <a:pt x="336" y="1"/>
                    </a:lnTo>
                    <a:lnTo>
                      <a:pt x="341" y="1"/>
                    </a:lnTo>
                    <a:lnTo>
                      <a:pt x="346" y="1"/>
                    </a:lnTo>
                    <a:lnTo>
                      <a:pt x="353" y="1"/>
                    </a:lnTo>
                    <a:lnTo>
                      <a:pt x="357" y="1"/>
                    </a:lnTo>
                    <a:lnTo>
                      <a:pt x="361" y="1"/>
                    </a:lnTo>
                    <a:lnTo>
                      <a:pt x="365" y="1"/>
                    </a:lnTo>
                    <a:lnTo>
                      <a:pt x="369" y="1"/>
                    </a:lnTo>
                    <a:lnTo>
                      <a:pt x="372" y="1"/>
                    </a:lnTo>
                    <a:lnTo>
                      <a:pt x="376" y="1"/>
                    </a:lnTo>
                    <a:lnTo>
                      <a:pt x="380" y="1"/>
                    </a:lnTo>
                    <a:lnTo>
                      <a:pt x="386" y="1"/>
                    </a:lnTo>
                    <a:lnTo>
                      <a:pt x="390" y="0"/>
                    </a:lnTo>
                    <a:lnTo>
                      <a:pt x="397" y="0"/>
                    </a:lnTo>
                    <a:lnTo>
                      <a:pt x="403" y="0"/>
                    </a:lnTo>
                    <a:lnTo>
                      <a:pt x="409" y="0"/>
                    </a:lnTo>
                    <a:lnTo>
                      <a:pt x="415" y="0"/>
                    </a:lnTo>
                    <a:lnTo>
                      <a:pt x="421" y="0"/>
                    </a:lnTo>
                    <a:lnTo>
                      <a:pt x="428" y="0"/>
                    </a:lnTo>
                    <a:lnTo>
                      <a:pt x="435" y="0"/>
                    </a:lnTo>
                    <a:lnTo>
                      <a:pt x="443" y="0"/>
                    </a:lnTo>
                    <a:lnTo>
                      <a:pt x="450" y="0"/>
                    </a:lnTo>
                    <a:lnTo>
                      <a:pt x="458" y="0"/>
                    </a:lnTo>
                    <a:lnTo>
                      <a:pt x="467" y="0"/>
                    </a:lnTo>
                    <a:lnTo>
                      <a:pt x="474" y="0"/>
                    </a:lnTo>
                    <a:lnTo>
                      <a:pt x="483" y="0"/>
                    </a:lnTo>
                    <a:lnTo>
                      <a:pt x="491" y="0"/>
                    </a:lnTo>
                    <a:lnTo>
                      <a:pt x="500" y="0"/>
                    </a:lnTo>
                    <a:lnTo>
                      <a:pt x="508" y="0"/>
                    </a:lnTo>
                    <a:lnTo>
                      <a:pt x="517" y="0"/>
                    </a:lnTo>
                    <a:lnTo>
                      <a:pt x="526" y="0"/>
                    </a:lnTo>
                    <a:lnTo>
                      <a:pt x="536" y="0"/>
                    </a:lnTo>
                    <a:lnTo>
                      <a:pt x="545" y="0"/>
                    </a:lnTo>
                    <a:lnTo>
                      <a:pt x="553" y="0"/>
                    </a:lnTo>
                    <a:lnTo>
                      <a:pt x="562" y="0"/>
                    </a:lnTo>
                    <a:lnTo>
                      <a:pt x="573" y="0"/>
                    </a:lnTo>
                    <a:lnTo>
                      <a:pt x="581" y="0"/>
                    </a:lnTo>
                    <a:lnTo>
                      <a:pt x="591" y="0"/>
                    </a:lnTo>
                    <a:lnTo>
                      <a:pt x="600" y="0"/>
                    </a:lnTo>
                    <a:lnTo>
                      <a:pt x="609" y="0"/>
                    </a:lnTo>
                    <a:lnTo>
                      <a:pt x="618" y="0"/>
                    </a:lnTo>
                    <a:lnTo>
                      <a:pt x="627" y="0"/>
                    </a:lnTo>
                    <a:lnTo>
                      <a:pt x="636" y="0"/>
                    </a:lnTo>
                    <a:lnTo>
                      <a:pt x="645" y="0"/>
                    </a:lnTo>
                    <a:lnTo>
                      <a:pt x="653" y="0"/>
                    </a:lnTo>
                    <a:lnTo>
                      <a:pt x="662" y="0"/>
                    </a:lnTo>
                    <a:lnTo>
                      <a:pt x="670" y="0"/>
                    </a:lnTo>
                    <a:lnTo>
                      <a:pt x="679" y="0"/>
                    </a:lnTo>
                    <a:lnTo>
                      <a:pt x="686" y="0"/>
                    </a:lnTo>
                    <a:lnTo>
                      <a:pt x="694" y="0"/>
                    </a:lnTo>
                    <a:lnTo>
                      <a:pt x="702" y="0"/>
                    </a:lnTo>
                    <a:lnTo>
                      <a:pt x="710" y="0"/>
                    </a:lnTo>
                    <a:lnTo>
                      <a:pt x="717" y="0"/>
                    </a:lnTo>
                    <a:lnTo>
                      <a:pt x="724" y="0"/>
                    </a:lnTo>
                    <a:lnTo>
                      <a:pt x="731" y="0"/>
                    </a:lnTo>
                    <a:lnTo>
                      <a:pt x="738" y="1"/>
                    </a:lnTo>
                    <a:lnTo>
                      <a:pt x="743" y="1"/>
                    </a:lnTo>
                    <a:lnTo>
                      <a:pt x="749" y="1"/>
                    </a:lnTo>
                    <a:lnTo>
                      <a:pt x="755" y="1"/>
                    </a:lnTo>
                    <a:lnTo>
                      <a:pt x="761" y="1"/>
                    </a:lnTo>
                    <a:lnTo>
                      <a:pt x="766" y="1"/>
                    </a:lnTo>
                    <a:lnTo>
                      <a:pt x="770" y="1"/>
                    </a:lnTo>
                    <a:lnTo>
                      <a:pt x="774" y="1"/>
                    </a:lnTo>
                    <a:lnTo>
                      <a:pt x="778" y="1"/>
                    </a:lnTo>
                    <a:lnTo>
                      <a:pt x="784" y="1"/>
                    </a:lnTo>
                    <a:lnTo>
                      <a:pt x="790" y="1"/>
                    </a:lnTo>
                    <a:lnTo>
                      <a:pt x="793" y="1"/>
                    </a:lnTo>
                    <a:lnTo>
                      <a:pt x="794" y="1"/>
                    </a:lnTo>
                    <a:lnTo>
                      <a:pt x="797" y="3"/>
                    </a:lnTo>
                    <a:lnTo>
                      <a:pt x="802" y="7"/>
                    </a:lnTo>
                    <a:lnTo>
                      <a:pt x="808" y="12"/>
                    </a:lnTo>
                    <a:lnTo>
                      <a:pt x="812" y="20"/>
                    </a:lnTo>
                    <a:lnTo>
                      <a:pt x="814" y="25"/>
                    </a:lnTo>
                    <a:lnTo>
                      <a:pt x="814" y="29"/>
                    </a:lnTo>
                    <a:lnTo>
                      <a:pt x="813" y="31"/>
                    </a:lnTo>
                    <a:lnTo>
                      <a:pt x="813" y="33"/>
                    </a:lnTo>
                    <a:lnTo>
                      <a:pt x="806" y="32"/>
                    </a:lnTo>
                    <a:lnTo>
                      <a:pt x="805" y="29"/>
                    </a:lnTo>
                    <a:lnTo>
                      <a:pt x="803" y="24"/>
                    </a:lnTo>
                    <a:lnTo>
                      <a:pt x="799" y="18"/>
                    </a:lnTo>
                    <a:lnTo>
                      <a:pt x="792" y="14"/>
                    </a:lnTo>
                    <a:lnTo>
                      <a:pt x="790" y="13"/>
                    </a:lnTo>
                    <a:lnTo>
                      <a:pt x="787" y="12"/>
                    </a:lnTo>
                    <a:lnTo>
                      <a:pt x="783" y="12"/>
                    </a:lnTo>
                    <a:lnTo>
                      <a:pt x="780" y="12"/>
                    </a:lnTo>
                    <a:lnTo>
                      <a:pt x="774" y="11"/>
                    </a:lnTo>
                    <a:lnTo>
                      <a:pt x="768" y="11"/>
                    </a:lnTo>
                    <a:lnTo>
                      <a:pt x="761" y="11"/>
                    </a:lnTo>
                    <a:lnTo>
                      <a:pt x="754" y="11"/>
                    </a:lnTo>
                    <a:lnTo>
                      <a:pt x="748" y="10"/>
                    </a:lnTo>
                    <a:lnTo>
                      <a:pt x="744" y="10"/>
                    </a:lnTo>
                    <a:lnTo>
                      <a:pt x="740" y="10"/>
                    </a:lnTo>
                    <a:lnTo>
                      <a:pt x="736" y="10"/>
                    </a:lnTo>
                    <a:lnTo>
                      <a:pt x="731" y="10"/>
                    </a:lnTo>
                    <a:lnTo>
                      <a:pt x="727" y="10"/>
                    </a:lnTo>
                    <a:lnTo>
                      <a:pt x="722" y="10"/>
                    </a:lnTo>
                    <a:lnTo>
                      <a:pt x="718" y="10"/>
                    </a:lnTo>
                    <a:lnTo>
                      <a:pt x="713" y="9"/>
                    </a:lnTo>
                    <a:lnTo>
                      <a:pt x="708" y="9"/>
                    </a:lnTo>
                    <a:lnTo>
                      <a:pt x="702" y="9"/>
                    </a:lnTo>
                    <a:lnTo>
                      <a:pt x="697" y="9"/>
                    </a:lnTo>
                    <a:lnTo>
                      <a:pt x="691" y="9"/>
                    </a:lnTo>
                    <a:lnTo>
                      <a:pt x="686" y="9"/>
                    </a:lnTo>
                    <a:lnTo>
                      <a:pt x="681" y="9"/>
                    </a:lnTo>
                    <a:lnTo>
                      <a:pt x="676" y="9"/>
                    </a:lnTo>
                    <a:lnTo>
                      <a:pt x="670" y="8"/>
                    </a:lnTo>
                    <a:lnTo>
                      <a:pt x="664" y="8"/>
                    </a:lnTo>
                    <a:lnTo>
                      <a:pt x="658" y="8"/>
                    </a:lnTo>
                    <a:lnTo>
                      <a:pt x="653" y="8"/>
                    </a:lnTo>
                    <a:lnTo>
                      <a:pt x="647" y="8"/>
                    </a:lnTo>
                    <a:lnTo>
                      <a:pt x="641" y="8"/>
                    </a:lnTo>
                    <a:lnTo>
                      <a:pt x="636" y="8"/>
                    </a:lnTo>
                    <a:lnTo>
                      <a:pt x="630" y="8"/>
                    </a:lnTo>
                    <a:lnTo>
                      <a:pt x="624" y="8"/>
                    </a:lnTo>
                    <a:lnTo>
                      <a:pt x="619" y="8"/>
                    </a:lnTo>
                    <a:lnTo>
                      <a:pt x="613" y="8"/>
                    </a:lnTo>
                    <a:lnTo>
                      <a:pt x="607" y="8"/>
                    </a:lnTo>
                    <a:lnTo>
                      <a:pt x="602" y="8"/>
                    </a:lnTo>
                    <a:lnTo>
                      <a:pt x="596" y="8"/>
                    </a:lnTo>
                    <a:lnTo>
                      <a:pt x="591" y="8"/>
                    </a:lnTo>
                    <a:lnTo>
                      <a:pt x="586" y="8"/>
                    </a:lnTo>
                    <a:lnTo>
                      <a:pt x="580" y="8"/>
                    </a:lnTo>
                    <a:lnTo>
                      <a:pt x="575" y="8"/>
                    </a:lnTo>
                    <a:lnTo>
                      <a:pt x="569" y="8"/>
                    </a:lnTo>
                    <a:lnTo>
                      <a:pt x="564" y="8"/>
                    </a:lnTo>
                    <a:lnTo>
                      <a:pt x="560" y="8"/>
                    </a:lnTo>
                    <a:lnTo>
                      <a:pt x="555" y="8"/>
                    </a:lnTo>
                    <a:lnTo>
                      <a:pt x="550" y="8"/>
                    </a:lnTo>
                    <a:lnTo>
                      <a:pt x="546" y="8"/>
                    </a:lnTo>
                    <a:lnTo>
                      <a:pt x="541" y="8"/>
                    </a:lnTo>
                    <a:lnTo>
                      <a:pt x="537" y="8"/>
                    </a:lnTo>
                    <a:lnTo>
                      <a:pt x="533" y="8"/>
                    </a:lnTo>
                    <a:lnTo>
                      <a:pt x="529" y="9"/>
                    </a:lnTo>
                    <a:lnTo>
                      <a:pt x="524" y="9"/>
                    </a:lnTo>
                    <a:lnTo>
                      <a:pt x="520" y="9"/>
                    </a:lnTo>
                    <a:lnTo>
                      <a:pt x="517" y="9"/>
                    </a:lnTo>
                    <a:lnTo>
                      <a:pt x="514" y="10"/>
                    </a:lnTo>
                    <a:lnTo>
                      <a:pt x="510" y="10"/>
                    </a:lnTo>
                    <a:lnTo>
                      <a:pt x="507" y="10"/>
                    </a:lnTo>
                    <a:lnTo>
                      <a:pt x="503" y="10"/>
                    </a:lnTo>
                    <a:lnTo>
                      <a:pt x="499" y="10"/>
                    </a:lnTo>
                    <a:lnTo>
                      <a:pt x="494" y="10"/>
                    </a:lnTo>
                    <a:lnTo>
                      <a:pt x="490" y="10"/>
                    </a:lnTo>
                    <a:lnTo>
                      <a:pt x="486" y="10"/>
                    </a:lnTo>
                    <a:lnTo>
                      <a:pt x="481" y="10"/>
                    </a:lnTo>
                    <a:lnTo>
                      <a:pt x="476" y="10"/>
                    </a:lnTo>
                    <a:lnTo>
                      <a:pt x="471" y="10"/>
                    </a:lnTo>
                    <a:lnTo>
                      <a:pt x="467" y="10"/>
                    </a:lnTo>
                    <a:lnTo>
                      <a:pt x="462" y="10"/>
                    </a:lnTo>
                    <a:lnTo>
                      <a:pt x="456" y="10"/>
                    </a:lnTo>
                    <a:lnTo>
                      <a:pt x="452" y="10"/>
                    </a:lnTo>
                    <a:lnTo>
                      <a:pt x="446" y="10"/>
                    </a:lnTo>
                    <a:lnTo>
                      <a:pt x="442" y="10"/>
                    </a:lnTo>
                    <a:lnTo>
                      <a:pt x="434" y="10"/>
                    </a:lnTo>
                    <a:lnTo>
                      <a:pt x="429" y="10"/>
                    </a:lnTo>
                    <a:lnTo>
                      <a:pt x="424" y="10"/>
                    </a:lnTo>
                    <a:lnTo>
                      <a:pt x="418" y="10"/>
                    </a:lnTo>
                    <a:lnTo>
                      <a:pt x="412" y="10"/>
                    </a:lnTo>
                    <a:lnTo>
                      <a:pt x="407" y="10"/>
                    </a:lnTo>
                    <a:lnTo>
                      <a:pt x="401" y="10"/>
                    </a:lnTo>
                    <a:lnTo>
                      <a:pt x="396" y="11"/>
                    </a:lnTo>
                    <a:lnTo>
                      <a:pt x="389" y="11"/>
                    </a:lnTo>
                    <a:lnTo>
                      <a:pt x="384" y="11"/>
                    </a:lnTo>
                    <a:lnTo>
                      <a:pt x="378" y="11"/>
                    </a:lnTo>
                    <a:lnTo>
                      <a:pt x="373" y="11"/>
                    </a:lnTo>
                    <a:lnTo>
                      <a:pt x="367" y="11"/>
                    </a:lnTo>
                    <a:lnTo>
                      <a:pt x="361" y="11"/>
                    </a:lnTo>
                    <a:lnTo>
                      <a:pt x="356" y="11"/>
                    </a:lnTo>
                    <a:lnTo>
                      <a:pt x="350" y="12"/>
                    </a:lnTo>
                    <a:lnTo>
                      <a:pt x="343" y="12"/>
                    </a:lnTo>
                    <a:lnTo>
                      <a:pt x="338" y="12"/>
                    </a:lnTo>
                    <a:lnTo>
                      <a:pt x="333" y="12"/>
                    </a:lnTo>
                    <a:lnTo>
                      <a:pt x="327" y="12"/>
                    </a:lnTo>
                    <a:lnTo>
                      <a:pt x="321" y="12"/>
                    </a:lnTo>
                    <a:lnTo>
                      <a:pt x="317" y="12"/>
                    </a:lnTo>
                    <a:lnTo>
                      <a:pt x="311" y="12"/>
                    </a:lnTo>
                    <a:lnTo>
                      <a:pt x="306" y="12"/>
                    </a:lnTo>
                    <a:lnTo>
                      <a:pt x="300" y="12"/>
                    </a:lnTo>
                    <a:lnTo>
                      <a:pt x="295" y="12"/>
                    </a:lnTo>
                    <a:lnTo>
                      <a:pt x="290" y="12"/>
                    </a:lnTo>
                    <a:lnTo>
                      <a:pt x="286" y="12"/>
                    </a:lnTo>
                    <a:lnTo>
                      <a:pt x="281" y="12"/>
                    </a:lnTo>
                    <a:lnTo>
                      <a:pt x="277" y="12"/>
                    </a:lnTo>
                    <a:lnTo>
                      <a:pt x="273" y="12"/>
                    </a:lnTo>
                    <a:lnTo>
                      <a:pt x="270" y="12"/>
                    </a:lnTo>
                    <a:lnTo>
                      <a:pt x="266" y="12"/>
                    </a:lnTo>
                    <a:lnTo>
                      <a:pt x="262" y="12"/>
                    </a:lnTo>
                    <a:lnTo>
                      <a:pt x="257" y="12"/>
                    </a:lnTo>
                    <a:lnTo>
                      <a:pt x="253" y="12"/>
                    </a:lnTo>
                    <a:lnTo>
                      <a:pt x="247" y="12"/>
                    </a:lnTo>
                    <a:lnTo>
                      <a:pt x="242" y="13"/>
                    </a:lnTo>
                    <a:lnTo>
                      <a:pt x="236" y="13"/>
                    </a:lnTo>
                    <a:lnTo>
                      <a:pt x="233" y="13"/>
                    </a:lnTo>
                    <a:lnTo>
                      <a:pt x="229" y="13"/>
                    </a:lnTo>
                    <a:lnTo>
                      <a:pt x="228" y="14"/>
                    </a:lnTo>
                    <a:lnTo>
                      <a:pt x="226" y="14"/>
                    </a:lnTo>
                    <a:lnTo>
                      <a:pt x="223" y="14"/>
                    </a:lnTo>
                    <a:lnTo>
                      <a:pt x="218" y="14"/>
                    </a:lnTo>
                    <a:lnTo>
                      <a:pt x="214" y="14"/>
                    </a:lnTo>
                    <a:lnTo>
                      <a:pt x="207" y="14"/>
                    </a:lnTo>
                    <a:lnTo>
                      <a:pt x="201" y="14"/>
                    </a:lnTo>
                    <a:lnTo>
                      <a:pt x="193" y="14"/>
                    </a:lnTo>
                    <a:lnTo>
                      <a:pt x="187" y="14"/>
                    </a:lnTo>
                    <a:lnTo>
                      <a:pt x="182" y="14"/>
                    </a:lnTo>
                    <a:lnTo>
                      <a:pt x="178" y="14"/>
                    </a:lnTo>
                    <a:lnTo>
                      <a:pt x="174" y="14"/>
                    </a:lnTo>
                    <a:lnTo>
                      <a:pt x="170" y="14"/>
                    </a:lnTo>
                    <a:lnTo>
                      <a:pt x="164" y="14"/>
                    </a:lnTo>
                    <a:lnTo>
                      <a:pt x="159" y="14"/>
                    </a:lnTo>
                    <a:lnTo>
                      <a:pt x="155" y="14"/>
                    </a:lnTo>
                    <a:lnTo>
                      <a:pt x="151" y="14"/>
                    </a:lnTo>
                    <a:lnTo>
                      <a:pt x="145" y="14"/>
                    </a:lnTo>
                    <a:lnTo>
                      <a:pt x="141" y="14"/>
                    </a:lnTo>
                    <a:lnTo>
                      <a:pt x="136" y="14"/>
                    </a:lnTo>
                    <a:lnTo>
                      <a:pt x="132" y="16"/>
                    </a:lnTo>
                    <a:lnTo>
                      <a:pt x="126" y="16"/>
                    </a:lnTo>
                    <a:lnTo>
                      <a:pt x="121" y="16"/>
                    </a:lnTo>
                    <a:lnTo>
                      <a:pt x="116" y="16"/>
                    </a:lnTo>
                    <a:lnTo>
                      <a:pt x="112" y="17"/>
                    </a:lnTo>
                    <a:lnTo>
                      <a:pt x="106" y="17"/>
                    </a:lnTo>
                    <a:lnTo>
                      <a:pt x="102" y="17"/>
                    </a:lnTo>
                    <a:lnTo>
                      <a:pt x="96" y="17"/>
                    </a:lnTo>
                    <a:lnTo>
                      <a:pt x="92" y="17"/>
                    </a:lnTo>
                    <a:lnTo>
                      <a:pt x="87" y="17"/>
                    </a:lnTo>
                    <a:lnTo>
                      <a:pt x="82" y="17"/>
                    </a:lnTo>
                    <a:lnTo>
                      <a:pt x="76" y="17"/>
                    </a:lnTo>
                    <a:lnTo>
                      <a:pt x="72" y="17"/>
                    </a:lnTo>
                    <a:lnTo>
                      <a:pt x="68" y="17"/>
                    </a:lnTo>
                    <a:lnTo>
                      <a:pt x="63" y="17"/>
                    </a:lnTo>
                    <a:lnTo>
                      <a:pt x="59" y="17"/>
                    </a:lnTo>
                    <a:lnTo>
                      <a:pt x="55" y="17"/>
                    </a:lnTo>
                    <a:lnTo>
                      <a:pt x="50" y="17"/>
                    </a:lnTo>
                    <a:lnTo>
                      <a:pt x="46" y="17"/>
                    </a:lnTo>
                    <a:lnTo>
                      <a:pt x="43" y="17"/>
                    </a:lnTo>
                    <a:lnTo>
                      <a:pt x="39" y="17"/>
                    </a:lnTo>
                    <a:lnTo>
                      <a:pt x="31" y="17"/>
                    </a:lnTo>
                    <a:lnTo>
                      <a:pt x="25" y="17"/>
                    </a:lnTo>
                    <a:lnTo>
                      <a:pt x="20" y="17"/>
                    </a:lnTo>
                    <a:lnTo>
                      <a:pt x="15" y="18"/>
                    </a:lnTo>
                    <a:lnTo>
                      <a:pt x="11" y="18"/>
                    </a:lnTo>
                    <a:lnTo>
                      <a:pt x="9" y="18"/>
                    </a:lnTo>
                    <a:lnTo>
                      <a:pt x="7" y="18"/>
                    </a:lnTo>
                    <a:lnTo>
                      <a:pt x="7" y="19"/>
                    </a:lnTo>
                    <a:lnTo>
                      <a:pt x="0" y="6"/>
                    </a:lnTo>
                    <a:close/>
                  </a:path>
                </a:pathLst>
              </a:custGeom>
              <a:solidFill>
                <a:srgbClr val="FFC973"/>
              </a:solidFill>
              <a:ln w="9525">
                <a:noFill/>
                <a:round/>
                <a:headEnd/>
                <a:tailEnd/>
              </a:ln>
            </p:spPr>
            <p:txBody>
              <a:bodyPr/>
              <a:lstStyle/>
              <a:p>
                <a:endParaRPr lang="en-US" dirty="0"/>
              </a:p>
            </p:txBody>
          </p:sp>
          <p:sp>
            <p:nvSpPr>
              <p:cNvPr id="122715" name="Freeform 859"/>
              <p:cNvSpPr>
                <a:spLocks/>
              </p:cNvSpPr>
              <p:nvPr/>
            </p:nvSpPr>
            <p:spPr bwMode="auto">
              <a:xfrm>
                <a:off x="3438" y="3239"/>
                <a:ext cx="206" cy="14"/>
              </a:xfrm>
              <a:custGeom>
                <a:avLst/>
                <a:gdLst>
                  <a:gd name="T0" fmla="*/ 14 w 824"/>
                  <a:gd name="T1" fmla="*/ 6 h 55"/>
                  <a:gd name="T2" fmla="*/ 36 w 824"/>
                  <a:gd name="T3" fmla="*/ 6 h 55"/>
                  <a:gd name="T4" fmla="*/ 65 w 824"/>
                  <a:gd name="T5" fmla="*/ 6 h 55"/>
                  <a:gd name="T6" fmla="*/ 101 w 824"/>
                  <a:gd name="T7" fmla="*/ 6 h 55"/>
                  <a:gd name="T8" fmla="*/ 142 w 824"/>
                  <a:gd name="T9" fmla="*/ 6 h 55"/>
                  <a:gd name="T10" fmla="*/ 186 w 824"/>
                  <a:gd name="T11" fmla="*/ 7 h 55"/>
                  <a:gd name="T12" fmla="*/ 231 w 824"/>
                  <a:gd name="T13" fmla="*/ 7 h 55"/>
                  <a:gd name="T14" fmla="*/ 274 w 824"/>
                  <a:gd name="T15" fmla="*/ 7 h 55"/>
                  <a:gd name="T16" fmla="*/ 316 w 824"/>
                  <a:gd name="T17" fmla="*/ 7 h 55"/>
                  <a:gd name="T18" fmla="*/ 354 w 824"/>
                  <a:gd name="T19" fmla="*/ 6 h 55"/>
                  <a:gd name="T20" fmla="*/ 386 w 824"/>
                  <a:gd name="T21" fmla="*/ 6 h 55"/>
                  <a:gd name="T22" fmla="*/ 409 w 824"/>
                  <a:gd name="T23" fmla="*/ 6 h 55"/>
                  <a:gd name="T24" fmla="*/ 429 w 824"/>
                  <a:gd name="T25" fmla="*/ 5 h 55"/>
                  <a:gd name="T26" fmla="*/ 457 w 824"/>
                  <a:gd name="T27" fmla="*/ 4 h 55"/>
                  <a:gd name="T28" fmla="*/ 491 w 824"/>
                  <a:gd name="T29" fmla="*/ 3 h 55"/>
                  <a:gd name="T30" fmla="*/ 529 w 824"/>
                  <a:gd name="T31" fmla="*/ 2 h 55"/>
                  <a:gd name="T32" fmla="*/ 570 w 824"/>
                  <a:gd name="T33" fmla="*/ 2 h 55"/>
                  <a:gd name="T34" fmla="*/ 613 w 824"/>
                  <a:gd name="T35" fmla="*/ 2 h 55"/>
                  <a:gd name="T36" fmla="*/ 653 w 824"/>
                  <a:gd name="T37" fmla="*/ 1 h 55"/>
                  <a:gd name="T38" fmla="*/ 692 w 824"/>
                  <a:gd name="T39" fmla="*/ 0 h 55"/>
                  <a:gd name="T40" fmla="*/ 729 w 824"/>
                  <a:gd name="T41" fmla="*/ 0 h 55"/>
                  <a:gd name="T42" fmla="*/ 760 w 824"/>
                  <a:gd name="T43" fmla="*/ 0 h 55"/>
                  <a:gd name="T44" fmla="*/ 783 w 824"/>
                  <a:gd name="T45" fmla="*/ 0 h 55"/>
                  <a:gd name="T46" fmla="*/ 805 w 824"/>
                  <a:gd name="T47" fmla="*/ 0 h 55"/>
                  <a:gd name="T48" fmla="*/ 818 w 824"/>
                  <a:gd name="T49" fmla="*/ 12 h 55"/>
                  <a:gd name="T50" fmla="*/ 822 w 824"/>
                  <a:gd name="T51" fmla="*/ 40 h 55"/>
                  <a:gd name="T52" fmla="*/ 807 w 824"/>
                  <a:gd name="T53" fmla="*/ 53 h 55"/>
                  <a:gd name="T54" fmla="*/ 812 w 824"/>
                  <a:gd name="T55" fmla="*/ 28 h 55"/>
                  <a:gd name="T56" fmla="*/ 800 w 824"/>
                  <a:gd name="T57" fmla="*/ 11 h 55"/>
                  <a:gd name="T58" fmla="*/ 777 w 824"/>
                  <a:gd name="T59" fmla="*/ 10 h 55"/>
                  <a:gd name="T60" fmla="*/ 750 w 824"/>
                  <a:gd name="T61" fmla="*/ 10 h 55"/>
                  <a:gd name="T62" fmla="*/ 729 w 824"/>
                  <a:gd name="T63" fmla="*/ 10 h 55"/>
                  <a:gd name="T64" fmla="*/ 708 w 824"/>
                  <a:gd name="T65" fmla="*/ 10 h 55"/>
                  <a:gd name="T66" fmla="*/ 682 w 824"/>
                  <a:gd name="T67" fmla="*/ 10 h 55"/>
                  <a:gd name="T68" fmla="*/ 659 w 824"/>
                  <a:gd name="T69" fmla="*/ 10 h 55"/>
                  <a:gd name="T70" fmla="*/ 635 w 824"/>
                  <a:gd name="T71" fmla="*/ 10 h 55"/>
                  <a:gd name="T72" fmla="*/ 613 w 824"/>
                  <a:gd name="T73" fmla="*/ 10 h 55"/>
                  <a:gd name="T74" fmla="*/ 591 w 824"/>
                  <a:gd name="T75" fmla="*/ 10 h 55"/>
                  <a:gd name="T76" fmla="*/ 566 w 824"/>
                  <a:gd name="T77" fmla="*/ 12 h 55"/>
                  <a:gd name="T78" fmla="*/ 545 w 824"/>
                  <a:gd name="T79" fmla="*/ 12 h 55"/>
                  <a:gd name="T80" fmla="*/ 522 w 824"/>
                  <a:gd name="T81" fmla="*/ 12 h 55"/>
                  <a:gd name="T82" fmla="*/ 496 w 824"/>
                  <a:gd name="T83" fmla="*/ 12 h 55"/>
                  <a:gd name="T84" fmla="*/ 467 w 824"/>
                  <a:gd name="T85" fmla="*/ 13 h 55"/>
                  <a:gd name="T86" fmla="*/ 439 w 824"/>
                  <a:gd name="T87" fmla="*/ 13 h 55"/>
                  <a:gd name="T88" fmla="*/ 409 w 824"/>
                  <a:gd name="T89" fmla="*/ 14 h 55"/>
                  <a:gd name="T90" fmla="*/ 379 w 824"/>
                  <a:gd name="T91" fmla="*/ 14 h 55"/>
                  <a:gd name="T92" fmla="*/ 353 w 824"/>
                  <a:gd name="T93" fmla="*/ 15 h 55"/>
                  <a:gd name="T94" fmla="*/ 327 w 824"/>
                  <a:gd name="T95" fmla="*/ 15 h 55"/>
                  <a:gd name="T96" fmla="*/ 307 w 824"/>
                  <a:gd name="T97" fmla="*/ 16 h 55"/>
                  <a:gd name="T98" fmla="*/ 281 w 824"/>
                  <a:gd name="T99" fmla="*/ 16 h 55"/>
                  <a:gd name="T100" fmla="*/ 267 w 824"/>
                  <a:gd name="T101" fmla="*/ 16 h 55"/>
                  <a:gd name="T102" fmla="*/ 245 w 824"/>
                  <a:gd name="T103" fmla="*/ 16 h 55"/>
                  <a:gd name="T104" fmla="*/ 225 w 824"/>
                  <a:gd name="T105" fmla="*/ 16 h 55"/>
                  <a:gd name="T106" fmla="*/ 197 w 824"/>
                  <a:gd name="T107" fmla="*/ 16 h 55"/>
                  <a:gd name="T108" fmla="*/ 170 w 824"/>
                  <a:gd name="T109" fmla="*/ 16 h 55"/>
                  <a:gd name="T110" fmla="*/ 140 w 824"/>
                  <a:gd name="T111" fmla="*/ 16 h 55"/>
                  <a:gd name="T112" fmla="*/ 110 w 824"/>
                  <a:gd name="T113" fmla="*/ 16 h 55"/>
                  <a:gd name="T114" fmla="*/ 81 w 824"/>
                  <a:gd name="T115" fmla="*/ 16 h 55"/>
                  <a:gd name="T116" fmla="*/ 55 w 824"/>
                  <a:gd name="T117" fmla="*/ 16 h 55"/>
                  <a:gd name="T118" fmla="*/ 34 w 824"/>
                  <a:gd name="T119" fmla="*/ 16 h 55"/>
                  <a:gd name="T120" fmla="*/ 10 w 824"/>
                  <a:gd name="T121" fmla="*/ 16 h 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24"/>
                  <a:gd name="T184" fmla="*/ 0 h 55"/>
                  <a:gd name="T185" fmla="*/ 824 w 824"/>
                  <a:gd name="T186" fmla="*/ 55 h 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24" h="55">
                    <a:moveTo>
                      <a:pt x="0" y="6"/>
                    </a:moveTo>
                    <a:lnTo>
                      <a:pt x="0" y="6"/>
                    </a:lnTo>
                    <a:lnTo>
                      <a:pt x="3" y="6"/>
                    </a:lnTo>
                    <a:lnTo>
                      <a:pt x="7" y="6"/>
                    </a:lnTo>
                    <a:lnTo>
                      <a:pt x="14" y="6"/>
                    </a:lnTo>
                    <a:lnTo>
                      <a:pt x="17" y="6"/>
                    </a:lnTo>
                    <a:lnTo>
                      <a:pt x="21" y="6"/>
                    </a:lnTo>
                    <a:lnTo>
                      <a:pt x="25" y="6"/>
                    </a:lnTo>
                    <a:lnTo>
                      <a:pt x="31" y="6"/>
                    </a:lnTo>
                    <a:lnTo>
                      <a:pt x="36" y="6"/>
                    </a:lnTo>
                    <a:lnTo>
                      <a:pt x="41" y="6"/>
                    </a:lnTo>
                    <a:lnTo>
                      <a:pt x="47" y="6"/>
                    </a:lnTo>
                    <a:lnTo>
                      <a:pt x="53" y="6"/>
                    </a:lnTo>
                    <a:lnTo>
                      <a:pt x="59" y="6"/>
                    </a:lnTo>
                    <a:lnTo>
                      <a:pt x="65" y="6"/>
                    </a:lnTo>
                    <a:lnTo>
                      <a:pt x="73" y="6"/>
                    </a:lnTo>
                    <a:lnTo>
                      <a:pt x="80" y="6"/>
                    </a:lnTo>
                    <a:lnTo>
                      <a:pt x="86" y="6"/>
                    </a:lnTo>
                    <a:lnTo>
                      <a:pt x="93" y="6"/>
                    </a:lnTo>
                    <a:lnTo>
                      <a:pt x="101" y="6"/>
                    </a:lnTo>
                    <a:lnTo>
                      <a:pt x="110" y="6"/>
                    </a:lnTo>
                    <a:lnTo>
                      <a:pt x="118" y="6"/>
                    </a:lnTo>
                    <a:lnTo>
                      <a:pt x="126" y="6"/>
                    </a:lnTo>
                    <a:lnTo>
                      <a:pt x="134" y="6"/>
                    </a:lnTo>
                    <a:lnTo>
                      <a:pt x="142" y="6"/>
                    </a:lnTo>
                    <a:lnTo>
                      <a:pt x="150" y="6"/>
                    </a:lnTo>
                    <a:lnTo>
                      <a:pt x="159" y="6"/>
                    </a:lnTo>
                    <a:lnTo>
                      <a:pt x="169" y="6"/>
                    </a:lnTo>
                    <a:lnTo>
                      <a:pt x="178" y="7"/>
                    </a:lnTo>
                    <a:lnTo>
                      <a:pt x="186" y="7"/>
                    </a:lnTo>
                    <a:lnTo>
                      <a:pt x="195" y="7"/>
                    </a:lnTo>
                    <a:lnTo>
                      <a:pt x="203" y="7"/>
                    </a:lnTo>
                    <a:lnTo>
                      <a:pt x="213" y="7"/>
                    </a:lnTo>
                    <a:lnTo>
                      <a:pt x="221" y="7"/>
                    </a:lnTo>
                    <a:lnTo>
                      <a:pt x="231" y="7"/>
                    </a:lnTo>
                    <a:lnTo>
                      <a:pt x="239" y="7"/>
                    </a:lnTo>
                    <a:lnTo>
                      <a:pt x="248" y="7"/>
                    </a:lnTo>
                    <a:lnTo>
                      <a:pt x="257" y="7"/>
                    </a:lnTo>
                    <a:lnTo>
                      <a:pt x="266" y="7"/>
                    </a:lnTo>
                    <a:lnTo>
                      <a:pt x="274" y="7"/>
                    </a:lnTo>
                    <a:lnTo>
                      <a:pt x="283" y="7"/>
                    </a:lnTo>
                    <a:lnTo>
                      <a:pt x="291" y="7"/>
                    </a:lnTo>
                    <a:lnTo>
                      <a:pt x="300" y="7"/>
                    </a:lnTo>
                    <a:lnTo>
                      <a:pt x="308" y="7"/>
                    </a:lnTo>
                    <a:lnTo>
                      <a:pt x="316" y="7"/>
                    </a:lnTo>
                    <a:lnTo>
                      <a:pt x="324" y="6"/>
                    </a:lnTo>
                    <a:lnTo>
                      <a:pt x="331" y="6"/>
                    </a:lnTo>
                    <a:lnTo>
                      <a:pt x="339" y="6"/>
                    </a:lnTo>
                    <a:lnTo>
                      <a:pt x="347" y="6"/>
                    </a:lnTo>
                    <a:lnTo>
                      <a:pt x="354" y="6"/>
                    </a:lnTo>
                    <a:lnTo>
                      <a:pt x="360" y="6"/>
                    </a:lnTo>
                    <a:lnTo>
                      <a:pt x="366" y="6"/>
                    </a:lnTo>
                    <a:lnTo>
                      <a:pt x="373" y="6"/>
                    </a:lnTo>
                    <a:lnTo>
                      <a:pt x="379" y="6"/>
                    </a:lnTo>
                    <a:lnTo>
                      <a:pt x="386" y="6"/>
                    </a:lnTo>
                    <a:lnTo>
                      <a:pt x="390" y="6"/>
                    </a:lnTo>
                    <a:lnTo>
                      <a:pt x="396" y="6"/>
                    </a:lnTo>
                    <a:lnTo>
                      <a:pt x="401" y="6"/>
                    </a:lnTo>
                    <a:lnTo>
                      <a:pt x="405" y="6"/>
                    </a:lnTo>
                    <a:lnTo>
                      <a:pt x="409" y="6"/>
                    </a:lnTo>
                    <a:lnTo>
                      <a:pt x="413" y="6"/>
                    </a:lnTo>
                    <a:lnTo>
                      <a:pt x="416" y="6"/>
                    </a:lnTo>
                    <a:lnTo>
                      <a:pt x="420" y="6"/>
                    </a:lnTo>
                    <a:lnTo>
                      <a:pt x="424" y="5"/>
                    </a:lnTo>
                    <a:lnTo>
                      <a:pt x="429" y="5"/>
                    </a:lnTo>
                    <a:lnTo>
                      <a:pt x="435" y="4"/>
                    </a:lnTo>
                    <a:lnTo>
                      <a:pt x="440" y="4"/>
                    </a:lnTo>
                    <a:lnTo>
                      <a:pt x="445" y="4"/>
                    </a:lnTo>
                    <a:lnTo>
                      <a:pt x="451" y="4"/>
                    </a:lnTo>
                    <a:lnTo>
                      <a:pt x="457" y="4"/>
                    </a:lnTo>
                    <a:lnTo>
                      <a:pt x="463" y="4"/>
                    </a:lnTo>
                    <a:lnTo>
                      <a:pt x="470" y="4"/>
                    </a:lnTo>
                    <a:lnTo>
                      <a:pt x="477" y="4"/>
                    </a:lnTo>
                    <a:lnTo>
                      <a:pt x="483" y="3"/>
                    </a:lnTo>
                    <a:lnTo>
                      <a:pt x="491" y="3"/>
                    </a:lnTo>
                    <a:lnTo>
                      <a:pt x="498" y="3"/>
                    </a:lnTo>
                    <a:lnTo>
                      <a:pt x="506" y="3"/>
                    </a:lnTo>
                    <a:lnTo>
                      <a:pt x="513" y="2"/>
                    </a:lnTo>
                    <a:lnTo>
                      <a:pt x="522" y="2"/>
                    </a:lnTo>
                    <a:lnTo>
                      <a:pt x="529" y="2"/>
                    </a:lnTo>
                    <a:lnTo>
                      <a:pt x="537" y="2"/>
                    </a:lnTo>
                    <a:lnTo>
                      <a:pt x="545" y="2"/>
                    </a:lnTo>
                    <a:lnTo>
                      <a:pt x="553" y="2"/>
                    </a:lnTo>
                    <a:lnTo>
                      <a:pt x="561" y="2"/>
                    </a:lnTo>
                    <a:lnTo>
                      <a:pt x="570" y="2"/>
                    </a:lnTo>
                    <a:lnTo>
                      <a:pt x="578" y="2"/>
                    </a:lnTo>
                    <a:lnTo>
                      <a:pt x="587" y="2"/>
                    </a:lnTo>
                    <a:lnTo>
                      <a:pt x="595" y="2"/>
                    </a:lnTo>
                    <a:lnTo>
                      <a:pt x="603" y="2"/>
                    </a:lnTo>
                    <a:lnTo>
                      <a:pt x="613" y="2"/>
                    </a:lnTo>
                    <a:lnTo>
                      <a:pt x="621" y="2"/>
                    </a:lnTo>
                    <a:lnTo>
                      <a:pt x="629" y="2"/>
                    </a:lnTo>
                    <a:lnTo>
                      <a:pt x="638" y="2"/>
                    </a:lnTo>
                    <a:lnTo>
                      <a:pt x="645" y="1"/>
                    </a:lnTo>
                    <a:lnTo>
                      <a:pt x="653" y="1"/>
                    </a:lnTo>
                    <a:lnTo>
                      <a:pt x="662" y="1"/>
                    </a:lnTo>
                    <a:lnTo>
                      <a:pt x="670" y="1"/>
                    </a:lnTo>
                    <a:lnTo>
                      <a:pt x="678" y="0"/>
                    </a:lnTo>
                    <a:lnTo>
                      <a:pt x="685" y="0"/>
                    </a:lnTo>
                    <a:lnTo>
                      <a:pt x="692" y="0"/>
                    </a:lnTo>
                    <a:lnTo>
                      <a:pt x="702" y="0"/>
                    </a:lnTo>
                    <a:lnTo>
                      <a:pt x="708" y="0"/>
                    </a:lnTo>
                    <a:lnTo>
                      <a:pt x="715" y="0"/>
                    </a:lnTo>
                    <a:lnTo>
                      <a:pt x="722" y="0"/>
                    </a:lnTo>
                    <a:lnTo>
                      <a:pt x="729" y="0"/>
                    </a:lnTo>
                    <a:lnTo>
                      <a:pt x="735" y="0"/>
                    </a:lnTo>
                    <a:lnTo>
                      <a:pt x="741" y="0"/>
                    </a:lnTo>
                    <a:lnTo>
                      <a:pt x="748" y="0"/>
                    </a:lnTo>
                    <a:lnTo>
                      <a:pt x="755" y="0"/>
                    </a:lnTo>
                    <a:lnTo>
                      <a:pt x="760" y="0"/>
                    </a:lnTo>
                    <a:lnTo>
                      <a:pt x="765" y="0"/>
                    </a:lnTo>
                    <a:lnTo>
                      <a:pt x="770" y="0"/>
                    </a:lnTo>
                    <a:lnTo>
                      <a:pt x="775" y="0"/>
                    </a:lnTo>
                    <a:lnTo>
                      <a:pt x="779" y="0"/>
                    </a:lnTo>
                    <a:lnTo>
                      <a:pt x="783" y="0"/>
                    </a:lnTo>
                    <a:lnTo>
                      <a:pt x="787" y="0"/>
                    </a:lnTo>
                    <a:lnTo>
                      <a:pt x="792" y="0"/>
                    </a:lnTo>
                    <a:lnTo>
                      <a:pt x="797" y="0"/>
                    </a:lnTo>
                    <a:lnTo>
                      <a:pt x="802" y="0"/>
                    </a:lnTo>
                    <a:lnTo>
                      <a:pt x="805" y="0"/>
                    </a:lnTo>
                    <a:lnTo>
                      <a:pt x="806" y="0"/>
                    </a:lnTo>
                    <a:lnTo>
                      <a:pt x="808" y="2"/>
                    </a:lnTo>
                    <a:lnTo>
                      <a:pt x="811" y="4"/>
                    </a:lnTo>
                    <a:lnTo>
                      <a:pt x="815" y="8"/>
                    </a:lnTo>
                    <a:lnTo>
                      <a:pt x="818" y="12"/>
                    </a:lnTo>
                    <a:lnTo>
                      <a:pt x="820" y="18"/>
                    </a:lnTo>
                    <a:lnTo>
                      <a:pt x="822" y="24"/>
                    </a:lnTo>
                    <a:lnTo>
                      <a:pt x="824" y="30"/>
                    </a:lnTo>
                    <a:lnTo>
                      <a:pt x="823" y="36"/>
                    </a:lnTo>
                    <a:lnTo>
                      <a:pt x="822" y="40"/>
                    </a:lnTo>
                    <a:lnTo>
                      <a:pt x="821" y="44"/>
                    </a:lnTo>
                    <a:lnTo>
                      <a:pt x="820" y="48"/>
                    </a:lnTo>
                    <a:lnTo>
                      <a:pt x="817" y="53"/>
                    </a:lnTo>
                    <a:lnTo>
                      <a:pt x="816" y="55"/>
                    </a:lnTo>
                    <a:lnTo>
                      <a:pt x="807" y="53"/>
                    </a:lnTo>
                    <a:lnTo>
                      <a:pt x="807" y="51"/>
                    </a:lnTo>
                    <a:lnTo>
                      <a:pt x="809" y="48"/>
                    </a:lnTo>
                    <a:lnTo>
                      <a:pt x="810" y="42"/>
                    </a:lnTo>
                    <a:lnTo>
                      <a:pt x="812" y="36"/>
                    </a:lnTo>
                    <a:lnTo>
                      <a:pt x="812" y="28"/>
                    </a:lnTo>
                    <a:lnTo>
                      <a:pt x="811" y="21"/>
                    </a:lnTo>
                    <a:lnTo>
                      <a:pt x="809" y="15"/>
                    </a:lnTo>
                    <a:lnTo>
                      <a:pt x="804" y="12"/>
                    </a:lnTo>
                    <a:lnTo>
                      <a:pt x="802" y="11"/>
                    </a:lnTo>
                    <a:lnTo>
                      <a:pt x="800" y="11"/>
                    </a:lnTo>
                    <a:lnTo>
                      <a:pt x="797" y="10"/>
                    </a:lnTo>
                    <a:lnTo>
                      <a:pt x="793" y="10"/>
                    </a:lnTo>
                    <a:lnTo>
                      <a:pt x="789" y="10"/>
                    </a:lnTo>
                    <a:lnTo>
                      <a:pt x="783" y="10"/>
                    </a:lnTo>
                    <a:lnTo>
                      <a:pt x="777" y="10"/>
                    </a:lnTo>
                    <a:lnTo>
                      <a:pt x="772" y="10"/>
                    </a:lnTo>
                    <a:lnTo>
                      <a:pt x="765" y="10"/>
                    </a:lnTo>
                    <a:lnTo>
                      <a:pt x="758" y="10"/>
                    </a:lnTo>
                    <a:lnTo>
                      <a:pt x="754" y="10"/>
                    </a:lnTo>
                    <a:lnTo>
                      <a:pt x="750" y="10"/>
                    </a:lnTo>
                    <a:lnTo>
                      <a:pt x="746" y="10"/>
                    </a:lnTo>
                    <a:lnTo>
                      <a:pt x="742" y="10"/>
                    </a:lnTo>
                    <a:lnTo>
                      <a:pt x="737" y="10"/>
                    </a:lnTo>
                    <a:lnTo>
                      <a:pt x="733" y="10"/>
                    </a:lnTo>
                    <a:lnTo>
                      <a:pt x="729" y="10"/>
                    </a:lnTo>
                    <a:lnTo>
                      <a:pt x="725" y="10"/>
                    </a:lnTo>
                    <a:lnTo>
                      <a:pt x="720" y="10"/>
                    </a:lnTo>
                    <a:lnTo>
                      <a:pt x="716" y="10"/>
                    </a:lnTo>
                    <a:lnTo>
                      <a:pt x="712" y="10"/>
                    </a:lnTo>
                    <a:lnTo>
                      <a:pt x="708" y="10"/>
                    </a:lnTo>
                    <a:lnTo>
                      <a:pt x="702" y="10"/>
                    </a:lnTo>
                    <a:lnTo>
                      <a:pt x="697" y="10"/>
                    </a:lnTo>
                    <a:lnTo>
                      <a:pt x="692" y="10"/>
                    </a:lnTo>
                    <a:lnTo>
                      <a:pt x="688" y="10"/>
                    </a:lnTo>
                    <a:lnTo>
                      <a:pt x="682" y="10"/>
                    </a:lnTo>
                    <a:lnTo>
                      <a:pt x="678" y="10"/>
                    </a:lnTo>
                    <a:lnTo>
                      <a:pt x="673" y="10"/>
                    </a:lnTo>
                    <a:lnTo>
                      <a:pt x="669" y="10"/>
                    </a:lnTo>
                    <a:lnTo>
                      <a:pt x="663" y="10"/>
                    </a:lnTo>
                    <a:lnTo>
                      <a:pt x="659" y="10"/>
                    </a:lnTo>
                    <a:lnTo>
                      <a:pt x="653" y="10"/>
                    </a:lnTo>
                    <a:lnTo>
                      <a:pt x="649" y="10"/>
                    </a:lnTo>
                    <a:lnTo>
                      <a:pt x="644" y="10"/>
                    </a:lnTo>
                    <a:lnTo>
                      <a:pt x="640" y="10"/>
                    </a:lnTo>
                    <a:lnTo>
                      <a:pt x="635" y="10"/>
                    </a:lnTo>
                    <a:lnTo>
                      <a:pt x="631" y="10"/>
                    </a:lnTo>
                    <a:lnTo>
                      <a:pt x="626" y="10"/>
                    </a:lnTo>
                    <a:lnTo>
                      <a:pt x="621" y="10"/>
                    </a:lnTo>
                    <a:lnTo>
                      <a:pt x="617" y="10"/>
                    </a:lnTo>
                    <a:lnTo>
                      <a:pt x="613" y="10"/>
                    </a:lnTo>
                    <a:lnTo>
                      <a:pt x="607" y="10"/>
                    </a:lnTo>
                    <a:lnTo>
                      <a:pt x="603" y="10"/>
                    </a:lnTo>
                    <a:lnTo>
                      <a:pt x="599" y="10"/>
                    </a:lnTo>
                    <a:lnTo>
                      <a:pt x="595" y="10"/>
                    </a:lnTo>
                    <a:lnTo>
                      <a:pt x="591" y="10"/>
                    </a:lnTo>
                    <a:lnTo>
                      <a:pt x="587" y="10"/>
                    </a:lnTo>
                    <a:lnTo>
                      <a:pt x="583" y="10"/>
                    </a:lnTo>
                    <a:lnTo>
                      <a:pt x="579" y="11"/>
                    </a:lnTo>
                    <a:lnTo>
                      <a:pt x="572" y="11"/>
                    </a:lnTo>
                    <a:lnTo>
                      <a:pt x="566" y="12"/>
                    </a:lnTo>
                    <a:lnTo>
                      <a:pt x="561" y="12"/>
                    </a:lnTo>
                    <a:lnTo>
                      <a:pt x="557" y="12"/>
                    </a:lnTo>
                    <a:lnTo>
                      <a:pt x="553" y="12"/>
                    </a:lnTo>
                    <a:lnTo>
                      <a:pt x="549" y="12"/>
                    </a:lnTo>
                    <a:lnTo>
                      <a:pt x="545" y="12"/>
                    </a:lnTo>
                    <a:lnTo>
                      <a:pt x="540" y="12"/>
                    </a:lnTo>
                    <a:lnTo>
                      <a:pt x="536" y="12"/>
                    </a:lnTo>
                    <a:lnTo>
                      <a:pt x="532" y="12"/>
                    </a:lnTo>
                    <a:lnTo>
                      <a:pt x="527" y="12"/>
                    </a:lnTo>
                    <a:lnTo>
                      <a:pt x="522" y="12"/>
                    </a:lnTo>
                    <a:lnTo>
                      <a:pt x="516" y="12"/>
                    </a:lnTo>
                    <a:lnTo>
                      <a:pt x="512" y="12"/>
                    </a:lnTo>
                    <a:lnTo>
                      <a:pt x="506" y="12"/>
                    </a:lnTo>
                    <a:lnTo>
                      <a:pt x="501" y="12"/>
                    </a:lnTo>
                    <a:lnTo>
                      <a:pt x="496" y="12"/>
                    </a:lnTo>
                    <a:lnTo>
                      <a:pt x="491" y="13"/>
                    </a:lnTo>
                    <a:lnTo>
                      <a:pt x="485" y="13"/>
                    </a:lnTo>
                    <a:lnTo>
                      <a:pt x="479" y="13"/>
                    </a:lnTo>
                    <a:lnTo>
                      <a:pt x="472" y="13"/>
                    </a:lnTo>
                    <a:lnTo>
                      <a:pt x="467" y="13"/>
                    </a:lnTo>
                    <a:lnTo>
                      <a:pt x="461" y="13"/>
                    </a:lnTo>
                    <a:lnTo>
                      <a:pt x="455" y="13"/>
                    </a:lnTo>
                    <a:lnTo>
                      <a:pt x="450" y="13"/>
                    </a:lnTo>
                    <a:lnTo>
                      <a:pt x="445" y="13"/>
                    </a:lnTo>
                    <a:lnTo>
                      <a:pt x="439" y="13"/>
                    </a:lnTo>
                    <a:lnTo>
                      <a:pt x="433" y="13"/>
                    </a:lnTo>
                    <a:lnTo>
                      <a:pt x="425" y="13"/>
                    </a:lnTo>
                    <a:lnTo>
                      <a:pt x="420" y="14"/>
                    </a:lnTo>
                    <a:lnTo>
                      <a:pt x="414" y="14"/>
                    </a:lnTo>
                    <a:lnTo>
                      <a:pt x="409" y="14"/>
                    </a:lnTo>
                    <a:lnTo>
                      <a:pt x="403" y="14"/>
                    </a:lnTo>
                    <a:lnTo>
                      <a:pt x="398" y="14"/>
                    </a:lnTo>
                    <a:lnTo>
                      <a:pt x="392" y="14"/>
                    </a:lnTo>
                    <a:lnTo>
                      <a:pt x="386" y="14"/>
                    </a:lnTo>
                    <a:lnTo>
                      <a:pt x="379" y="14"/>
                    </a:lnTo>
                    <a:lnTo>
                      <a:pt x="374" y="14"/>
                    </a:lnTo>
                    <a:lnTo>
                      <a:pt x="368" y="14"/>
                    </a:lnTo>
                    <a:lnTo>
                      <a:pt x="363" y="14"/>
                    </a:lnTo>
                    <a:lnTo>
                      <a:pt x="358" y="14"/>
                    </a:lnTo>
                    <a:lnTo>
                      <a:pt x="353" y="15"/>
                    </a:lnTo>
                    <a:lnTo>
                      <a:pt x="347" y="15"/>
                    </a:lnTo>
                    <a:lnTo>
                      <a:pt x="342" y="15"/>
                    </a:lnTo>
                    <a:lnTo>
                      <a:pt x="336" y="15"/>
                    </a:lnTo>
                    <a:lnTo>
                      <a:pt x="332" y="15"/>
                    </a:lnTo>
                    <a:lnTo>
                      <a:pt x="327" y="15"/>
                    </a:lnTo>
                    <a:lnTo>
                      <a:pt x="323" y="15"/>
                    </a:lnTo>
                    <a:lnTo>
                      <a:pt x="319" y="15"/>
                    </a:lnTo>
                    <a:lnTo>
                      <a:pt x="315" y="16"/>
                    </a:lnTo>
                    <a:lnTo>
                      <a:pt x="311" y="16"/>
                    </a:lnTo>
                    <a:lnTo>
                      <a:pt x="307" y="16"/>
                    </a:lnTo>
                    <a:lnTo>
                      <a:pt x="303" y="16"/>
                    </a:lnTo>
                    <a:lnTo>
                      <a:pt x="299" y="16"/>
                    </a:lnTo>
                    <a:lnTo>
                      <a:pt x="292" y="16"/>
                    </a:lnTo>
                    <a:lnTo>
                      <a:pt x="286" y="16"/>
                    </a:lnTo>
                    <a:lnTo>
                      <a:pt x="281" y="16"/>
                    </a:lnTo>
                    <a:lnTo>
                      <a:pt x="277" y="16"/>
                    </a:lnTo>
                    <a:lnTo>
                      <a:pt x="275" y="16"/>
                    </a:lnTo>
                    <a:lnTo>
                      <a:pt x="273" y="16"/>
                    </a:lnTo>
                    <a:lnTo>
                      <a:pt x="271" y="16"/>
                    </a:lnTo>
                    <a:lnTo>
                      <a:pt x="267" y="16"/>
                    </a:lnTo>
                    <a:lnTo>
                      <a:pt x="263" y="16"/>
                    </a:lnTo>
                    <a:lnTo>
                      <a:pt x="257" y="16"/>
                    </a:lnTo>
                    <a:lnTo>
                      <a:pt x="254" y="16"/>
                    </a:lnTo>
                    <a:lnTo>
                      <a:pt x="250" y="16"/>
                    </a:lnTo>
                    <a:lnTo>
                      <a:pt x="245" y="16"/>
                    </a:lnTo>
                    <a:lnTo>
                      <a:pt x="242" y="16"/>
                    </a:lnTo>
                    <a:lnTo>
                      <a:pt x="237" y="16"/>
                    </a:lnTo>
                    <a:lnTo>
                      <a:pt x="233" y="16"/>
                    </a:lnTo>
                    <a:lnTo>
                      <a:pt x="229" y="16"/>
                    </a:lnTo>
                    <a:lnTo>
                      <a:pt x="225" y="16"/>
                    </a:lnTo>
                    <a:lnTo>
                      <a:pt x="219" y="16"/>
                    </a:lnTo>
                    <a:lnTo>
                      <a:pt x="214" y="16"/>
                    </a:lnTo>
                    <a:lnTo>
                      <a:pt x="209" y="16"/>
                    </a:lnTo>
                    <a:lnTo>
                      <a:pt x="203" y="16"/>
                    </a:lnTo>
                    <a:lnTo>
                      <a:pt x="197" y="16"/>
                    </a:lnTo>
                    <a:lnTo>
                      <a:pt x="193" y="16"/>
                    </a:lnTo>
                    <a:lnTo>
                      <a:pt x="186" y="16"/>
                    </a:lnTo>
                    <a:lnTo>
                      <a:pt x="182" y="16"/>
                    </a:lnTo>
                    <a:lnTo>
                      <a:pt x="176" y="16"/>
                    </a:lnTo>
                    <a:lnTo>
                      <a:pt x="170" y="16"/>
                    </a:lnTo>
                    <a:lnTo>
                      <a:pt x="164" y="16"/>
                    </a:lnTo>
                    <a:lnTo>
                      <a:pt x="158" y="16"/>
                    </a:lnTo>
                    <a:lnTo>
                      <a:pt x="152" y="16"/>
                    </a:lnTo>
                    <a:lnTo>
                      <a:pt x="146" y="16"/>
                    </a:lnTo>
                    <a:lnTo>
                      <a:pt x="140" y="16"/>
                    </a:lnTo>
                    <a:lnTo>
                      <a:pt x="135" y="16"/>
                    </a:lnTo>
                    <a:lnTo>
                      <a:pt x="129" y="16"/>
                    </a:lnTo>
                    <a:lnTo>
                      <a:pt x="123" y="16"/>
                    </a:lnTo>
                    <a:lnTo>
                      <a:pt x="117" y="16"/>
                    </a:lnTo>
                    <a:lnTo>
                      <a:pt x="110" y="16"/>
                    </a:lnTo>
                    <a:lnTo>
                      <a:pt x="104" y="16"/>
                    </a:lnTo>
                    <a:lnTo>
                      <a:pt x="98" y="16"/>
                    </a:lnTo>
                    <a:lnTo>
                      <a:pt x="93" y="16"/>
                    </a:lnTo>
                    <a:lnTo>
                      <a:pt x="87" y="16"/>
                    </a:lnTo>
                    <a:lnTo>
                      <a:pt x="81" y="16"/>
                    </a:lnTo>
                    <a:lnTo>
                      <a:pt x="77" y="16"/>
                    </a:lnTo>
                    <a:lnTo>
                      <a:pt x="70" y="16"/>
                    </a:lnTo>
                    <a:lnTo>
                      <a:pt x="65" y="16"/>
                    </a:lnTo>
                    <a:lnTo>
                      <a:pt x="60" y="16"/>
                    </a:lnTo>
                    <a:lnTo>
                      <a:pt x="55" y="16"/>
                    </a:lnTo>
                    <a:lnTo>
                      <a:pt x="51" y="16"/>
                    </a:lnTo>
                    <a:lnTo>
                      <a:pt x="47" y="16"/>
                    </a:lnTo>
                    <a:lnTo>
                      <a:pt x="43" y="16"/>
                    </a:lnTo>
                    <a:lnTo>
                      <a:pt x="38" y="16"/>
                    </a:lnTo>
                    <a:lnTo>
                      <a:pt x="34" y="16"/>
                    </a:lnTo>
                    <a:lnTo>
                      <a:pt x="31" y="16"/>
                    </a:lnTo>
                    <a:lnTo>
                      <a:pt x="24" y="16"/>
                    </a:lnTo>
                    <a:lnTo>
                      <a:pt x="19" y="16"/>
                    </a:lnTo>
                    <a:lnTo>
                      <a:pt x="14" y="16"/>
                    </a:lnTo>
                    <a:lnTo>
                      <a:pt x="10" y="16"/>
                    </a:lnTo>
                    <a:lnTo>
                      <a:pt x="8" y="16"/>
                    </a:lnTo>
                    <a:lnTo>
                      <a:pt x="0" y="6"/>
                    </a:lnTo>
                    <a:close/>
                  </a:path>
                </a:pathLst>
              </a:custGeom>
              <a:solidFill>
                <a:srgbClr val="FFC973"/>
              </a:solidFill>
              <a:ln w="9525">
                <a:noFill/>
                <a:round/>
                <a:headEnd/>
                <a:tailEnd/>
              </a:ln>
            </p:spPr>
            <p:txBody>
              <a:bodyPr/>
              <a:lstStyle/>
              <a:p>
                <a:endParaRPr lang="en-US" dirty="0"/>
              </a:p>
            </p:txBody>
          </p:sp>
          <p:sp>
            <p:nvSpPr>
              <p:cNvPr id="122716" name="Freeform 860"/>
              <p:cNvSpPr>
                <a:spLocks/>
              </p:cNvSpPr>
              <p:nvPr/>
            </p:nvSpPr>
            <p:spPr bwMode="auto">
              <a:xfrm>
                <a:off x="3437" y="3250"/>
                <a:ext cx="207" cy="7"/>
              </a:xfrm>
              <a:custGeom>
                <a:avLst/>
                <a:gdLst>
                  <a:gd name="T0" fmla="*/ 802 w 826"/>
                  <a:gd name="T1" fmla="*/ 1 h 27"/>
                  <a:gd name="T2" fmla="*/ 775 w 826"/>
                  <a:gd name="T3" fmla="*/ 3 h 27"/>
                  <a:gd name="T4" fmla="*/ 743 w 826"/>
                  <a:gd name="T5" fmla="*/ 4 h 27"/>
                  <a:gd name="T6" fmla="*/ 710 w 826"/>
                  <a:gd name="T7" fmla="*/ 6 h 27"/>
                  <a:gd name="T8" fmla="*/ 672 w 826"/>
                  <a:gd name="T9" fmla="*/ 8 h 27"/>
                  <a:gd name="T10" fmla="*/ 635 w 826"/>
                  <a:gd name="T11" fmla="*/ 11 h 27"/>
                  <a:gd name="T12" fmla="*/ 601 w 826"/>
                  <a:gd name="T13" fmla="*/ 13 h 27"/>
                  <a:gd name="T14" fmla="*/ 573 w 826"/>
                  <a:gd name="T15" fmla="*/ 14 h 27"/>
                  <a:gd name="T16" fmla="*/ 550 w 826"/>
                  <a:gd name="T17" fmla="*/ 15 h 27"/>
                  <a:gd name="T18" fmla="*/ 523 w 826"/>
                  <a:gd name="T19" fmla="*/ 15 h 27"/>
                  <a:gd name="T20" fmla="*/ 492 w 826"/>
                  <a:gd name="T21" fmla="*/ 15 h 27"/>
                  <a:gd name="T22" fmla="*/ 457 w 826"/>
                  <a:gd name="T23" fmla="*/ 15 h 27"/>
                  <a:gd name="T24" fmla="*/ 417 w 826"/>
                  <a:gd name="T25" fmla="*/ 15 h 27"/>
                  <a:gd name="T26" fmla="*/ 376 w 826"/>
                  <a:gd name="T27" fmla="*/ 15 h 27"/>
                  <a:gd name="T28" fmla="*/ 334 w 826"/>
                  <a:gd name="T29" fmla="*/ 15 h 27"/>
                  <a:gd name="T30" fmla="*/ 294 w 826"/>
                  <a:gd name="T31" fmla="*/ 15 h 27"/>
                  <a:gd name="T32" fmla="*/ 261 w 826"/>
                  <a:gd name="T33" fmla="*/ 15 h 27"/>
                  <a:gd name="T34" fmla="*/ 234 w 826"/>
                  <a:gd name="T35" fmla="*/ 15 h 27"/>
                  <a:gd name="T36" fmla="*/ 212 w 826"/>
                  <a:gd name="T37" fmla="*/ 15 h 27"/>
                  <a:gd name="T38" fmla="*/ 182 w 826"/>
                  <a:gd name="T39" fmla="*/ 15 h 27"/>
                  <a:gd name="T40" fmla="*/ 154 w 826"/>
                  <a:gd name="T41" fmla="*/ 15 h 27"/>
                  <a:gd name="T42" fmla="*/ 127 w 826"/>
                  <a:gd name="T43" fmla="*/ 15 h 27"/>
                  <a:gd name="T44" fmla="*/ 99 w 826"/>
                  <a:gd name="T45" fmla="*/ 14 h 27"/>
                  <a:gd name="T46" fmla="*/ 71 w 826"/>
                  <a:gd name="T47" fmla="*/ 14 h 27"/>
                  <a:gd name="T48" fmla="*/ 47 w 826"/>
                  <a:gd name="T49" fmla="*/ 14 h 27"/>
                  <a:gd name="T50" fmla="*/ 17 w 826"/>
                  <a:gd name="T51" fmla="*/ 14 h 27"/>
                  <a:gd name="T52" fmla="*/ 5 w 826"/>
                  <a:gd name="T53" fmla="*/ 24 h 27"/>
                  <a:gd name="T54" fmla="*/ 33 w 826"/>
                  <a:gd name="T55" fmla="*/ 24 h 27"/>
                  <a:gd name="T56" fmla="*/ 58 w 826"/>
                  <a:gd name="T57" fmla="*/ 25 h 27"/>
                  <a:gd name="T58" fmla="*/ 90 w 826"/>
                  <a:gd name="T59" fmla="*/ 25 h 27"/>
                  <a:gd name="T60" fmla="*/ 125 w 826"/>
                  <a:gd name="T61" fmla="*/ 26 h 27"/>
                  <a:gd name="T62" fmla="*/ 157 w 826"/>
                  <a:gd name="T63" fmla="*/ 26 h 27"/>
                  <a:gd name="T64" fmla="*/ 189 w 826"/>
                  <a:gd name="T65" fmla="*/ 26 h 27"/>
                  <a:gd name="T66" fmla="*/ 217 w 826"/>
                  <a:gd name="T67" fmla="*/ 26 h 27"/>
                  <a:gd name="T68" fmla="*/ 241 w 826"/>
                  <a:gd name="T69" fmla="*/ 26 h 27"/>
                  <a:gd name="T70" fmla="*/ 263 w 826"/>
                  <a:gd name="T71" fmla="*/ 25 h 27"/>
                  <a:gd name="T72" fmla="*/ 292 w 826"/>
                  <a:gd name="T73" fmla="*/ 25 h 27"/>
                  <a:gd name="T74" fmla="*/ 319 w 826"/>
                  <a:gd name="T75" fmla="*/ 25 h 27"/>
                  <a:gd name="T76" fmla="*/ 352 w 826"/>
                  <a:gd name="T77" fmla="*/ 25 h 27"/>
                  <a:gd name="T78" fmla="*/ 387 w 826"/>
                  <a:gd name="T79" fmla="*/ 26 h 27"/>
                  <a:gd name="T80" fmla="*/ 425 w 826"/>
                  <a:gd name="T81" fmla="*/ 26 h 27"/>
                  <a:gd name="T82" fmla="*/ 464 w 826"/>
                  <a:gd name="T83" fmla="*/ 26 h 27"/>
                  <a:gd name="T84" fmla="*/ 503 w 826"/>
                  <a:gd name="T85" fmla="*/ 25 h 27"/>
                  <a:gd name="T86" fmla="*/ 540 w 826"/>
                  <a:gd name="T87" fmla="*/ 24 h 27"/>
                  <a:gd name="T88" fmla="*/ 574 w 826"/>
                  <a:gd name="T89" fmla="*/ 24 h 27"/>
                  <a:gd name="T90" fmla="*/ 605 w 826"/>
                  <a:gd name="T91" fmla="*/ 22 h 27"/>
                  <a:gd name="T92" fmla="*/ 636 w 826"/>
                  <a:gd name="T93" fmla="*/ 19 h 27"/>
                  <a:gd name="T94" fmla="*/ 667 w 826"/>
                  <a:gd name="T95" fmla="*/ 18 h 27"/>
                  <a:gd name="T96" fmla="*/ 696 w 826"/>
                  <a:gd name="T97" fmla="*/ 17 h 27"/>
                  <a:gd name="T98" fmla="*/ 724 w 826"/>
                  <a:gd name="T99" fmla="*/ 16 h 27"/>
                  <a:gd name="T100" fmla="*/ 750 w 826"/>
                  <a:gd name="T101" fmla="*/ 15 h 27"/>
                  <a:gd name="T102" fmla="*/ 788 w 826"/>
                  <a:gd name="T103" fmla="*/ 11 h 27"/>
                  <a:gd name="T104" fmla="*/ 818 w 826"/>
                  <a:gd name="T105" fmla="*/ 8 h 27"/>
                  <a:gd name="T106" fmla="*/ 820 w 826"/>
                  <a:gd name="T107" fmla="*/ 0 h 2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26"/>
                  <a:gd name="T163" fmla="*/ 0 h 27"/>
                  <a:gd name="T164" fmla="*/ 826 w 826"/>
                  <a:gd name="T165" fmla="*/ 27 h 2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26" h="27">
                    <a:moveTo>
                      <a:pt x="819" y="1"/>
                    </a:moveTo>
                    <a:lnTo>
                      <a:pt x="817" y="1"/>
                    </a:lnTo>
                    <a:lnTo>
                      <a:pt x="815" y="1"/>
                    </a:lnTo>
                    <a:lnTo>
                      <a:pt x="812" y="1"/>
                    </a:lnTo>
                    <a:lnTo>
                      <a:pt x="808" y="1"/>
                    </a:lnTo>
                    <a:lnTo>
                      <a:pt x="802" y="1"/>
                    </a:lnTo>
                    <a:lnTo>
                      <a:pt x="796" y="2"/>
                    </a:lnTo>
                    <a:lnTo>
                      <a:pt x="791" y="2"/>
                    </a:lnTo>
                    <a:lnTo>
                      <a:pt x="787" y="2"/>
                    </a:lnTo>
                    <a:lnTo>
                      <a:pt x="783" y="2"/>
                    </a:lnTo>
                    <a:lnTo>
                      <a:pt x="779" y="3"/>
                    </a:lnTo>
                    <a:lnTo>
                      <a:pt x="775" y="3"/>
                    </a:lnTo>
                    <a:lnTo>
                      <a:pt x="770" y="3"/>
                    </a:lnTo>
                    <a:lnTo>
                      <a:pt x="765" y="3"/>
                    </a:lnTo>
                    <a:lnTo>
                      <a:pt x="761" y="4"/>
                    </a:lnTo>
                    <a:lnTo>
                      <a:pt x="755" y="4"/>
                    </a:lnTo>
                    <a:lnTo>
                      <a:pt x="750" y="4"/>
                    </a:lnTo>
                    <a:lnTo>
                      <a:pt x="743" y="4"/>
                    </a:lnTo>
                    <a:lnTo>
                      <a:pt x="739" y="5"/>
                    </a:lnTo>
                    <a:lnTo>
                      <a:pt x="733" y="5"/>
                    </a:lnTo>
                    <a:lnTo>
                      <a:pt x="727" y="6"/>
                    </a:lnTo>
                    <a:lnTo>
                      <a:pt x="721" y="6"/>
                    </a:lnTo>
                    <a:lnTo>
                      <a:pt x="716" y="6"/>
                    </a:lnTo>
                    <a:lnTo>
                      <a:pt x="710" y="6"/>
                    </a:lnTo>
                    <a:lnTo>
                      <a:pt x="704" y="7"/>
                    </a:lnTo>
                    <a:lnTo>
                      <a:pt x="696" y="8"/>
                    </a:lnTo>
                    <a:lnTo>
                      <a:pt x="691" y="8"/>
                    </a:lnTo>
                    <a:lnTo>
                      <a:pt x="684" y="8"/>
                    </a:lnTo>
                    <a:lnTo>
                      <a:pt x="678" y="8"/>
                    </a:lnTo>
                    <a:lnTo>
                      <a:pt x="672" y="8"/>
                    </a:lnTo>
                    <a:lnTo>
                      <a:pt x="666" y="9"/>
                    </a:lnTo>
                    <a:lnTo>
                      <a:pt x="660" y="9"/>
                    </a:lnTo>
                    <a:lnTo>
                      <a:pt x="653" y="10"/>
                    </a:lnTo>
                    <a:lnTo>
                      <a:pt x="647" y="10"/>
                    </a:lnTo>
                    <a:lnTo>
                      <a:pt x="642" y="11"/>
                    </a:lnTo>
                    <a:lnTo>
                      <a:pt x="635" y="11"/>
                    </a:lnTo>
                    <a:lnTo>
                      <a:pt x="629" y="11"/>
                    </a:lnTo>
                    <a:lnTo>
                      <a:pt x="624" y="11"/>
                    </a:lnTo>
                    <a:lnTo>
                      <a:pt x="619" y="12"/>
                    </a:lnTo>
                    <a:lnTo>
                      <a:pt x="611" y="12"/>
                    </a:lnTo>
                    <a:lnTo>
                      <a:pt x="607" y="12"/>
                    </a:lnTo>
                    <a:lnTo>
                      <a:pt x="601" y="13"/>
                    </a:lnTo>
                    <a:lnTo>
                      <a:pt x="597" y="13"/>
                    </a:lnTo>
                    <a:lnTo>
                      <a:pt x="591" y="13"/>
                    </a:lnTo>
                    <a:lnTo>
                      <a:pt x="587" y="13"/>
                    </a:lnTo>
                    <a:lnTo>
                      <a:pt x="581" y="13"/>
                    </a:lnTo>
                    <a:lnTo>
                      <a:pt x="577" y="14"/>
                    </a:lnTo>
                    <a:lnTo>
                      <a:pt x="573" y="14"/>
                    </a:lnTo>
                    <a:lnTo>
                      <a:pt x="569" y="14"/>
                    </a:lnTo>
                    <a:lnTo>
                      <a:pt x="564" y="14"/>
                    </a:lnTo>
                    <a:lnTo>
                      <a:pt x="561" y="15"/>
                    </a:lnTo>
                    <a:lnTo>
                      <a:pt x="557" y="15"/>
                    </a:lnTo>
                    <a:lnTo>
                      <a:pt x="553" y="15"/>
                    </a:lnTo>
                    <a:lnTo>
                      <a:pt x="550" y="15"/>
                    </a:lnTo>
                    <a:lnTo>
                      <a:pt x="548" y="15"/>
                    </a:lnTo>
                    <a:lnTo>
                      <a:pt x="543" y="15"/>
                    </a:lnTo>
                    <a:lnTo>
                      <a:pt x="540" y="16"/>
                    </a:lnTo>
                    <a:lnTo>
                      <a:pt x="535" y="15"/>
                    </a:lnTo>
                    <a:lnTo>
                      <a:pt x="530" y="15"/>
                    </a:lnTo>
                    <a:lnTo>
                      <a:pt x="523" y="15"/>
                    </a:lnTo>
                    <a:lnTo>
                      <a:pt x="516" y="15"/>
                    </a:lnTo>
                    <a:lnTo>
                      <a:pt x="511" y="15"/>
                    </a:lnTo>
                    <a:lnTo>
                      <a:pt x="507" y="15"/>
                    </a:lnTo>
                    <a:lnTo>
                      <a:pt x="502" y="15"/>
                    </a:lnTo>
                    <a:lnTo>
                      <a:pt x="498" y="15"/>
                    </a:lnTo>
                    <a:lnTo>
                      <a:pt x="492" y="15"/>
                    </a:lnTo>
                    <a:lnTo>
                      <a:pt x="487" y="15"/>
                    </a:lnTo>
                    <a:lnTo>
                      <a:pt x="481" y="15"/>
                    </a:lnTo>
                    <a:lnTo>
                      <a:pt x="476" y="15"/>
                    </a:lnTo>
                    <a:lnTo>
                      <a:pt x="470" y="15"/>
                    </a:lnTo>
                    <a:lnTo>
                      <a:pt x="464" y="15"/>
                    </a:lnTo>
                    <a:lnTo>
                      <a:pt x="457" y="15"/>
                    </a:lnTo>
                    <a:lnTo>
                      <a:pt x="451" y="15"/>
                    </a:lnTo>
                    <a:lnTo>
                      <a:pt x="445" y="15"/>
                    </a:lnTo>
                    <a:lnTo>
                      <a:pt x="439" y="15"/>
                    </a:lnTo>
                    <a:lnTo>
                      <a:pt x="431" y="15"/>
                    </a:lnTo>
                    <a:lnTo>
                      <a:pt x="425" y="15"/>
                    </a:lnTo>
                    <a:lnTo>
                      <a:pt x="417" y="15"/>
                    </a:lnTo>
                    <a:lnTo>
                      <a:pt x="411" y="15"/>
                    </a:lnTo>
                    <a:lnTo>
                      <a:pt x="404" y="15"/>
                    </a:lnTo>
                    <a:lnTo>
                      <a:pt x="398" y="15"/>
                    </a:lnTo>
                    <a:lnTo>
                      <a:pt x="390" y="15"/>
                    </a:lnTo>
                    <a:lnTo>
                      <a:pt x="383" y="15"/>
                    </a:lnTo>
                    <a:lnTo>
                      <a:pt x="376" y="15"/>
                    </a:lnTo>
                    <a:lnTo>
                      <a:pt x="370" y="15"/>
                    </a:lnTo>
                    <a:lnTo>
                      <a:pt x="362" y="15"/>
                    </a:lnTo>
                    <a:lnTo>
                      <a:pt x="356" y="15"/>
                    </a:lnTo>
                    <a:lnTo>
                      <a:pt x="348" y="15"/>
                    </a:lnTo>
                    <a:lnTo>
                      <a:pt x="340" y="15"/>
                    </a:lnTo>
                    <a:lnTo>
                      <a:pt x="334" y="15"/>
                    </a:lnTo>
                    <a:lnTo>
                      <a:pt x="327" y="15"/>
                    </a:lnTo>
                    <a:lnTo>
                      <a:pt x="321" y="15"/>
                    </a:lnTo>
                    <a:lnTo>
                      <a:pt x="315" y="15"/>
                    </a:lnTo>
                    <a:lnTo>
                      <a:pt x="308" y="15"/>
                    </a:lnTo>
                    <a:lnTo>
                      <a:pt x="301" y="15"/>
                    </a:lnTo>
                    <a:lnTo>
                      <a:pt x="294" y="15"/>
                    </a:lnTo>
                    <a:lnTo>
                      <a:pt x="289" y="15"/>
                    </a:lnTo>
                    <a:lnTo>
                      <a:pt x="283" y="15"/>
                    </a:lnTo>
                    <a:lnTo>
                      <a:pt x="277" y="15"/>
                    </a:lnTo>
                    <a:lnTo>
                      <a:pt x="271" y="15"/>
                    </a:lnTo>
                    <a:lnTo>
                      <a:pt x="267" y="15"/>
                    </a:lnTo>
                    <a:lnTo>
                      <a:pt x="261" y="15"/>
                    </a:lnTo>
                    <a:lnTo>
                      <a:pt x="256" y="15"/>
                    </a:lnTo>
                    <a:lnTo>
                      <a:pt x="250" y="15"/>
                    </a:lnTo>
                    <a:lnTo>
                      <a:pt x="246" y="15"/>
                    </a:lnTo>
                    <a:lnTo>
                      <a:pt x="242" y="15"/>
                    </a:lnTo>
                    <a:lnTo>
                      <a:pt x="238" y="15"/>
                    </a:lnTo>
                    <a:lnTo>
                      <a:pt x="234" y="15"/>
                    </a:lnTo>
                    <a:lnTo>
                      <a:pt x="231" y="15"/>
                    </a:lnTo>
                    <a:lnTo>
                      <a:pt x="224" y="15"/>
                    </a:lnTo>
                    <a:lnTo>
                      <a:pt x="220" y="15"/>
                    </a:lnTo>
                    <a:lnTo>
                      <a:pt x="216" y="15"/>
                    </a:lnTo>
                    <a:lnTo>
                      <a:pt x="215" y="16"/>
                    </a:lnTo>
                    <a:lnTo>
                      <a:pt x="212" y="15"/>
                    </a:lnTo>
                    <a:lnTo>
                      <a:pt x="209" y="15"/>
                    </a:lnTo>
                    <a:lnTo>
                      <a:pt x="205" y="15"/>
                    </a:lnTo>
                    <a:lnTo>
                      <a:pt x="201" y="15"/>
                    </a:lnTo>
                    <a:lnTo>
                      <a:pt x="194" y="15"/>
                    </a:lnTo>
                    <a:lnTo>
                      <a:pt x="189" y="15"/>
                    </a:lnTo>
                    <a:lnTo>
                      <a:pt x="182" y="15"/>
                    </a:lnTo>
                    <a:lnTo>
                      <a:pt x="176" y="15"/>
                    </a:lnTo>
                    <a:lnTo>
                      <a:pt x="172" y="15"/>
                    </a:lnTo>
                    <a:lnTo>
                      <a:pt x="168" y="15"/>
                    </a:lnTo>
                    <a:lnTo>
                      <a:pt x="162" y="15"/>
                    </a:lnTo>
                    <a:lnTo>
                      <a:pt x="158" y="15"/>
                    </a:lnTo>
                    <a:lnTo>
                      <a:pt x="154" y="15"/>
                    </a:lnTo>
                    <a:lnTo>
                      <a:pt x="150" y="15"/>
                    </a:lnTo>
                    <a:lnTo>
                      <a:pt x="145" y="15"/>
                    </a:lnTo>
                    <a:lnTo>
                      <a:pt x="141" y="15"/>
                    </a:lnTo>
                    <a:lnTo>
                      <a:pt x="136" y="15"/>
                    </a:lnTo>
                    <a:lnTo>
                      <a:pt x="131" y="15"/>
                    </a:lnTo>
                    <a:lnTo>
                      <a:pt x="127" y="15"/>
                    </a:lnTo>
                    <a:lnTo>
                      <a:pt x="123" y="15"/>
                    </a:lnTo>
                    <a:lnTo>
                      <a:pt x="117" y="15"/>
                    </a:lnTo>
                    <a:lnTo>
                      <a:pt x="113" y="15"/>
                    </a:lnTo>
                    <a:lnTo>
                      <a:pt x="108" y="15"/>
                    </a:lnTo>
                    <a:lnTo>
                      <a:pt x="104" y="15"/>
                    </a:lnTo>
                    <a:lnTo>
                      <a:pt x="99" y="14"/>
                    </a:lnTo>
                    <a:lnTo>
                      <a:pt x="94" y="14"/>
                    </a:lnTo>
                    <a:lnTo>
                      <a:pt x="89" y="14"/>
                    </a:lnTo>
                    <a:lnTo>
                      <a:pt x="85" y="14"/>
                    </a:lnTo>
                    <a:lnTo>
                      <a:pt x="81" y="14"/>
                    </a:lnTo>
                    <a:lnTo>
                      <a:pt x="75" y="14"/>
                    </a:lnTo>
                    <a:lnTo>
                      <a:pt x="71" y="14"/>
                    </a:lnTo>
                    <a:lnTo>
                      <a:pt x="67" y="14"/>
                    </a:lnTo>
                    <a:lnTo>
                      <a:pt x="62" y="14"/>
                    </a:lnTo>
                    <a:lnTo>
                      <a:pt x="58" y="14"/>
                    </a:lnTo>
                    <a:lnTo>
                      <a:pt x="54" y="14"/>
                    </a:lnTo>
                    <a:lnTo>
                      <a:pt x="51" y="14"/>
                    </a:lnTo>
                    <a:lnTo>
                      <a:pt x="47" y="14"/>
                    </a:lnTo>
                    <a:lnTo>
                      <a:pt x="42" y="14"/>
                    </a:lnTo>
                    <a:lnTo>
                      <a:pt x="39" y="14"/>
                    </a:lnTo>
                    <a:lnTo>
                      <a:pt x="36" y="14"/>
                    </a:lnTo>
                    <a:lnTo>
                      <a:pt x="28" y="14"/>
                    </a:lnTo>
                    <a:lnTo>
                      <a:pt x="23" y="14"/>
                    </a:lnTo>
                    <a:lnTo>
                      <a:pt x="17" y="14"/>
                    </a:lnTo>
                    <a:lnTo>
                      <a:pt x="13" y="14"/>
                    </a:lnTo>
                    <a:lnTo>
                      <a:pt x="7" y="14"/>
                    </a:lnTo>
                    <a:lnTo>
                      <a:pt x="6" y="14"/>
                    </a:lnTo>
                    <a:lnTo>
                      <a:pt x="0" y="24"/>
                    </a:lnTo>
                    <a:lnTo>
                      <a:pt x="2" y="24"/>
                    </a:lnTo>
                    <a:lnTo>
                      <a:pt x="5" y="24"/>
                    </a:lnTo>
                    <a:lnTo>
                      <a:pt x="10" y="24"/>
                    </a:lnTo>
                    <a:lnTo>
                      <a:pt x="14" y="24"/>
                    </a:lnTo>
                    <a:lnTo>
                      <a:pt x="21" y="24"/>
                    </a:lnTo>
                    <a:lnTo>
                      <a:pt x="24" y="24"/>
                    </a:lnTo>
                    <a:lnTo>
                      <a:pt x="28" y="24"/>
                    </a:lnTo>
                    <a:lnTo>
                      <a:pt x="33" y="24"/>
                    </a:lnTo>
                    <a:lnTo>
                      <a:pt x="37" y="25"/>
                    </a:lnTo>
                    <a:lnTo>
                      <a:pt x="41" y="25"/>
                    </a:lnTo>
                    <a:lnTo>
                      <a:pt x="45" y="25"/>
                    </a:lnTo>
                    <a:lnTo>
                      <a:pt x="49" y="25"/>
                    </a:lnTo>
                    <a:lnTo>
                      <a:pt x="54" y="25"/>
                    </a:lnTo>
                    <a:lnTo>
                      <a:pt x="58" y="25"/>
                    </a:lnTo>
                    <a:lnTo>
                      <a:pt x="63" y="25"/>
                    </a:lnTo>
                    <a:lnTo>
                      <a:pt x="68" y="25"/>
                    </a:lnTo>
                    <a:lnTo>
                      <a:pt x="74" y="25"/>
                    </a:lnTo>
                    <a:lnTo>
                      <a:pt x="80" y="25"/>
                    </a:lnTo>
                    <a:lnTo>
                      <a:pt x="85" y="25"/>
                    </a:lnTo>
                    <a:lnTo>
                      <a:pt x="90" y="25"/>
                    </a:lnTo>
                    <a:lnTo>
                      <a:pt x="96" y="26"/>
                    </a:lnTo>
                    <a:lnTo>
                      <a:pt x="101" y="26"/>
                    </a:lnTo>
                    <a:lnTo>
                      <a:pt x="107" y="26"/>
                    </a:lnTo>
                    <a:lnTo>
                      <a:pt x="112" y="26"/>
                    </a:lnTo>
                    <a:lnTo>
                      <a:pt x="118" y="26"/>
                    </a:lnTo>
                    <a:lnTo>
                      <a:pt x="125" y="26"/>
                    </a:lnTo>
                    <a:lnTo>
                      <a:pt x="130" y="26"/>
                    </a:lnTo>
                    <a:lnTo>
                      <a:pt x="135" y="26"/>
                    </a:lnTo>
                    <a:lnTo>
                      <a:pt x="141" y="26"/>
                    </a:lnTo>
                    <a:lnTo>
                      <a:pt x="146" y="26"/>
                    </a:lnTo>
                    <a:lnTo>
                      <a:pt x="152" y="26"/>
                    </a:lnTo>
                    <a:lnTo>
                      <a:pt x="157" y="26"/>
                    </a:lnTo>
                    <a:lnTo>
                      <a:pt x="163" y="26"/>
                    </a:lnTo>
                    <a:lnTo>
                      <a:pt x="169" y="26"/>
                    </a:lnTo>
                    <a:lnTo>
                      <a:pt x="174" y="26"/>
                    </a:lnTo>
                    <a:lnTo>
                      <a:pt x="179" y="26"/>
                    </a:lnTo>
                    <a:lnTo>
                      <a:pt x="184" y="26"/>
                    </a:lnTo>
                    <a:lnTo>
                      <a:pt x="189" y="26"/>
                    </a:lnTo>
                    <a:lnTo>
                      <a:pt x="194" y="26"/>
                    </a:lnTo>
                    <a:lnTo>
                      <a:pt x="199" y="26"/>
                    </a:lnTo>
                    <a:lnTo>
                      <a:pt x="204" y="27"/>
                    </a:lnTo>
                    <a:lnTo>
                      <a:pt x="208" y="26"/>
                    </a:lnTo>
                    <a:lnTo>
                      <a:pt x="213" y="26"/>
                    </a:lnTo>
                    <a:lnTo>
                      <a:pt x="217" y="26"/>
                    </a:lnTo>
                    <a:lnTo>
                      <a:pt x="221" y="26"/>
                    </a:lnTo>
                    <a:lnTo>
                      <a:pt x="224" y="26"/>
                    </a:lnTo>
                    <a:lnTo>
                      <a:pt x="229" y="26"/>
                    </a:lnTo>
                    <a:lnTo>
                      <a:pt x="232" y="26"/>
                    </a:lnTo>
                    <a:lnTo>
                      <a:pt x="236" y="26"/>
                    </a:lnTo>
                    <a:lnTo>
                      <a:pt x="241" y="26"/>
                    </a:lnTo>
                    <a:lnTo>
                      <a:pt x="246" y="26"/>
                    </a:lnTo>
                    <a:lnTo>
                      <a:pt x="249" y="26"/>
                    </a:lnTo>
                    <a:lnTo>
                      <a:pt x="253" y="26"/>
                    </a:lnTo>
                    <a:lnTo>
                      <a:pt x="254" y="26"/>
                    </a:lnTo>
                    <a:lnTo>
                      <a:pt x="259" y="26"/>
                    </a:lnTo>
                    <a:lnTo>
                      <a:pt x="263" y="25"/>
                    </a:lnTo>
                    <a:lnTo>
                      <a:pt x="268" y="25"/>
                    </a:lnTo>
                    <a:lnTo>
                      <a:pt x="273" y="25"/>
                    </a:lnTo>
                    <a:lnTo>
                      <a:pt x="280" y="25"/>
                    </a:lnTo>
                    <a:lnTo>
                      <a:pt x="284" y="25"/>
                    </a:lnTo>
                    <a:lnTo>
                      <a:pt x="288" y="25"/>
                    </a:lnTo>
                    <a:lnTo>
                      <a:pt x="292" y="25"/>
                    </a:lnTo>
                    <a:lnTo>
                      <a:pt x="296" y="25"/>
                    </a:lnTo>
                    <a:lnTo>
                      <a:pt x="301" y="25"/>
                    </a:lnTo>
                    <a:lnTo>
                      <a:pt x="305" y="25"/>
                    </a:lnTo>
                    <a:lnTo>
                      <a:pt x="309" y="25"/>
                    </a:lnTo>
                    <a:lnTo>
                      <a:pt x="315" y="25"/>
                    </a:lnTo>
                    <a:lnTo>
                      <a:pt x="319" y="25"/>
                    </a:lnTo>
                    <a:lnTo>
                      <a:pt x="324" y="25"/>
                    </a:lnTo>
                    <a:lnTo>
                      <a:pt x="329" y="25"/>
                    </a:lnTo>
                    <a:lnTo>
                      <a:pt x="335" y="25"/>
                    </a:lnTo>
                    <a:lnTo>
                      <a:pt x="340" y="25"/>
                    </a:lnTo>
                    <a:lnTo>
                      <a:pt x="346" y="25"/>
                    </a:lnTo>
                    <a:lnTo>
                      <a:pt x="352" y="25"/>
                    </a:lnTo>
                    <a:lnTo>
                      <a:pt x="358" y="25"/>
                    </a:lnTo>
                    <a:lnTo>
                      <a:pt x="364" y="25"/>
                    </a:lnTo>
                    <a:lnTo>
                      <a:pt x="370" y="25"/>
                    </a:lnTo>
                    <a:lnTo>
                      <a:pt x="376" y="25"/>
                    </a:lnTo>
                    <a:lnTo>
                      <a:pt x="382" y="26"/>
                    </a:lnTo>
                    <a:lnTo>
                      <a:pt x="387" y="26"/>
                    </a:lnTo>
                    <a:lnTo>
                      <a:pt x="394" y="26"/>
                    </a:lnTo>
                    <a:lnTo>
                      <a:pt x="400" y="26"/>
                    </a:lnTo>
                    <a:lnTo>
                      <a:pt x="407" y="26"/>
                    </a:lnTo>
                    <a:lnTo>
                      <a:pt x="413" y="26"/>
                    </a:lnTo>
                    <a:lnTo>
                      <a:pt x="419" y="26"/>
                    </a:lnTo>
                    <a:lnTo>
                      <a:pt x="425" y="26"/>
                    </a:lnTo>
                    <a:lnTo>
                      <a:pt x="432" y="26"/>
                    </a:lnTo>
                    <a:lnTo>
                      <a:pt x="439" y="26"/>
                    </a:lnTo>
                    <a:lnTo>
                      <a:pt x="445" y="26"/>
                    </a:lnTo>
                    <a:lnTo>
                      <a:pt x="451" y="26"/>
                    </a:lnTo>
                    <a:lnTo>
                      <a:pt x="458" y="26"/>
                    </a:lnTo>
                    <a:lnTo>
                      <a:pt x="464" y="26"/>
                    </a:lnTo>
                    <a:lnTo>
                      <a:pt x="471" y="26"/>
                    </a:lnTo>
                    <a:lnTo>
                      <a:pt x="477" y="26"/>
                    </a:lnTo>
                    <a:lnTo>
                      <a:pt x="485" y="26"/>
                    </a:lnTo>
                    <a:lnTo>
                      <a:pt x="491" y="25"/>
                    </a:lnTo>
                    <a:lnTo>
                      <a:pt x="497" y="25"/>
                    </a:lnTo>
                    <a:lnTo>
                      <a:pt x="503" y="25"/>
                    </a:lnTo>
                    <a:lnTo>
                      <a:pt x="509" y="25"/>
                    </a:lnTo>
                    <a:lnTo>
                      <a:pt x="515" y="25"/>
                    </a:lnTo>
                    <a:lnTo>
                      <a:pt x="521" y="25"/>
                    </a:lnTo>
                    <a:lnTo>
                      <a:pt x="528" y="25"/>
                    </a:lnTo>
                    <a:lnTo>
                      <a:pt x="534" y="25"/>
                    </a:lnTo>
                    <a:lnTo>
                      <a:pt x="540" y="24"/>
                    </a:lnTo>
                    <a:lnTo>
                      <a:pt x="546" y="24"/>
                    </a:lnTo>
                    <a:lnTo>
                      <a:pt x="551" y="24"/>
                    </a:lnTo>
                    <a:lnTo>
                      <a:pt x="557" y="24"/>
                    </a:lnTo>
                    <a:lnTo>
                      <a:pt x="563" y="24"/>
                    </a:lnTo>
                    <a:lnTo>
                      <a:pt x="569" y="24"/>
                    </a:lnTo>
                    <a:lnTo>
                      <a:pt x="574" y="24"/>
                    </a:lnTo>
                    <a:lnTo>
                      <a:pt x="581" y="24"/>
                    </a:lnTo>
                    <a:lnTo>
                      <a:pt x="585" y="23"/>
                    </a:lnTo>
                    <a:lnTo>
                      <a:pt x="590" y="23"/>
                    </a:lnTo>
                    <a:lnTo>
                      <a:pt x="595" y="22"/>
                    </a:lnTo>
                    <a:lnTo>
                      <a:pt x="600" y="22"/>
                    </a:lnTo>
                    <a:lnTo>
                      <a:pt x="605" y="22"/>
                    </a:lnTo>
                    <a:lnTo>
                      <a:pt x="610" y="22"/>
                    </a:lnTo>
                    <a:lnTo>
                      <a:pt x="616" y="22"/>
                    </a:lnTo>
                    <a:lnTo>
                      <a:pt x="621" y="22"/>
                    </a:lnTo>
                    <a:lnTo>
                      <a:pt x="626" y="21"/>
                    </a:lnTo>
                    <a:lnTo>
                      <a:pt x="631" y="21"/>
                    </a:lnTo>
                    <a:lnTo>
                      <a:pt x="636" y="19"/>
                    </a:lnTo>
                    <a:lnTo>
                      <a:pt x="642" y="19"/>
                    </a:lnTo>
                    <a:lnTo>
                      <a:pt x="646" y="19"/>
                    </a:lnTo>
                    <a:lnTo>
                      <a:pt x="652" y="19"/>
                    </a:lnTo>
                    <a:lnTo>
                      <a:pt x="656" y="19"/>
                    </a:lnTo>
                    <a:lnTo>
                      <a:pt x="663" y="19"/>
                    </a:lnTo>
                    <a:lnTo>
                      <a:pt x="667" y="18"/>
                    </a:lnTo>
                    <a:lnTo>
                      <a:pt x="672" y="18"/>
                    </a:lnTo>
                    <a:lnTo>
                      <a:pt x="676" y="17"/>
                    </a:lnTo>
                    <a:lnTo>
                      <a:pt x="682" y="17"/>
                    </a:lnTo>
                    <a:lnTo>
                      <a:pt x="686" y="17"/>
                    </a:lnTo>
                    <a:lnTo>
                      <a:pt x="691" y="17"/>
                    </a:lnTo>
                    <a:lnTo>
                      <a:pt x="696" y="17"/>
                    </a:lnTo>
                    <a:lnTo>
                      <a:pt x="701" y="17"/>
                    </a:lnTo>
                    <a:lnTo>
                      <a:pt x="706" y="17"/>
                    </a:lnTo>
                    <a:lnTo>
                      <a:pt x="711" y="17"/>
                    </a:lnTo>
                    <a:lnTo>
                      <a:pt x="715" y="16"/>
                    </a:lnTo>
                    <a:lnTo>
                      <a:pt x="720" y="16"/>
                    </a:lnTo>
                    <a:lnTo>
                      <a:pt x="724" y="16"/>
                    </a:lnTo>
                    <a:lnTo>
                      <a:pt x="728" y="16"/>
                    </a:lnTo>
                    <a:lnTo>
                      <a:pt x="733" y="16"/>
                    </a:lnTo>
                    <a:lnTo>
                      <a:pt x="738" y="16"/>
                    </a:lnTo>
                    <a:lnTo>
                      <a:pt x="741" y="15"/>
                    </a:lnTo>
                    <a:lnTo>
                      <a:pt x="745" y="15"/>
                    </a:lnTo>
                    <a:lnTo>
                      <a:pt x="750" y="15"/>
                    </a:lnTo>
                    <a:lnTo>
                      <a:pt x="754" y="15"/>
                    </a:lnTo>
                    <a:lnTo>
                      <a:pt x="761" y="14"/>
                    </a:lnTo>
                    <a:lnTo>
                      <a:pt x="769" y="13"/>
                    </a:lnTo>
                    <a:lnTo>
                      <a:pt x="775" y="13"/>
                    </a:lnTo>
                    <a:lnTo>
                      <a:pt x="782" y="12"/>
                    </a:lnTo>
                    <a:lnTo>
                      <a:pt x="788" y="11"/>
                    </a:lnTo>
                    <a:lnTo>
                      <a:pt x="795" y="11"/>
                    </a:lnTo>
                    <a:lnTo>
                      <a:pt x="800" y="11"/>
                    </a:lnTo>
                    <a:lnTo>
                      <a:pt x="805" y="10"/>
                    </a:lnTo>
                    <a:lnTo>
                      <a:pt x="809" y="9"/>
                    </a:lnTo>
                    <a:lnTo>
                      <a:pt x="813" y="9"/>
                    </a:lnTo>
                    <a:lnTo>
                      <a:pt x="818" y="8"/>
                    </a:lnTo>
                    <a:lnTo>
                      <a:pt x="822" y="7"/>
                    </a:lnTo>
                    <a:lnTo>
                      <a:pt x="825" y="4"/>
                    </a:lnTo>
                    <a:lnTo>
                      <a:pt x="826" y="3"/>
                    </a:lnTo>
                    <a:lnTo>
                      <a:pt x="826" y="1"/>
                    </a:lnTo>
                    <a:lnTo>
                      <a:pt x="824" y="1"/>
                    </a:lnTo>
                    <a:lnTo>
                      <a:pt x="820" y="0"/>
                    </a:lnTo>
                    <a:lnTo>
                      <a:pt x="819" y="1"/>
                    </a:lnTo>
                    <a:close/>
                  </a:path>
                </a:pathLst>
              </a:custGeom>
              <a:solidFill>
                <a:srgbClr val="FFC973"/>
              </a:solidFill>
              <a:ln w="9525">
                <a:noFill/>
                <a:round/>
                <a:headEnd/>
                <a:tailEnd/>
              </a:ln>
            </p:spPr>
            <p:txBody>
              <a:bodyPr/>
              <a:lstStyle/>
              <a:p>
                <a:endParaRPr lang="en-US" dirty="0"/>
              </a:p>
            </p:txBody>
          </p:sp>
          <p:sp>
            <p:nvSpPr>
              <p:cNvPr id="122717" name="Freeform 861"/>
              <p:cNvSpPr>
                <a:spLocks/>
              </p:cNvSpPr>
              <p:nvPr/>
            </p:nvSpPr>
            <p:spPr bwMode="auto">
              <a:xfrm>
                <a:off x="3302" y="3263"/>
                <a:ext cx="27" cy="15"/>
              </a:xfrm>
              <a:custGeom>
                <a:avLst/>
                <a:gdLst>
                  <a:gd name="T0" fmla="*/ 7 w 104"/>
                  <a:gd name="T1" fmla="*/ 20 h 62"/>
                  <a:gd name="T2" fmla="*/ 7 w 104"/>
                  <a:gd name="T3" fmla="*/ 26 h 62"/>
                  <a:gd name="T4" fmla="*/ 12 w 104"/>
                  <a:gd name="T5" fmla="*/ 36 h 62"/>
                  <a:gd name="T6" fmla="*/ 22 w 104"/>
                  <a:gd name="T7" fmla="*/ 44 h 62"/>
                  <a:gd name="T8" fmla="*/ 33 w 104"/>
                  <a:gd name="T9" fmla="*/ 48 h 62"/>
                  <a:gd name="T10" fmla="*/ 46 w 104"/>
                  <a:gd name="T11" fmla="*/ 52 h 62"/>
                  <a:gd name="T12" fmla="*/ 57 w 104"/>
                  <a:gd name="T13" fmla="*/ 54 h 62"/>
                  <a:gd name="T14" fmla="*/ 66 w 104"/>
                  <a:gd name="T15" fmla="*/ 52 h 62"/>
                  <a:gd name="T16" fmla="*/ 73 w 104"/>
                  <a:gd name="T17" fmla="*/ 49 h 62"/>
                  <a:gd name="T18" fmla="*/ 83 w 104"/>
                  <a:gd name="T19" fmla="*/ 42 h 62"/>
                  <a:gd name="T20" fmla="*/ 91 w 104"/>
                  <a:gd name="T21" fmla="*/ 32 h 62"/>
                  <a:gd name="T22" fmla="*/ 94 w 104"/>
                  <a:gd name="T23" fmla="*/ 22 h 62"/>
                  <a:gd name="T24" fmla="*/ 94 w 104"/>
                  <a:gd name="T25" fmla="*/ 13 h 62"/>
                  <a:gd name="T26" fmla="*/ 93 w 104"/>
                  <a:gd name="T27" fmla="*/ 2 h 62"/>
                  <a:gd name="T28" fmla="*/ 103 w 104"/>
                  <a:gd name="T29" fmla="*/ 3 h 62"/>
                  <a:gd name="T30" fmla="*/ 104 w 104"/>
                  <a:gd name="T31" fmla="*/ 7 h 62"/>
                  <a:gd name="T32" fmla="*/ 104 w 104"/>
                  <a:gd name="T33" fmla="*/ 19 h 62"/>
                  <a:gd name="T34" fmla="*/ 102 w 104"/>
                  <a:gd name="T35" fmla="*/ 26 h 62"/>
                  <a:gd name="T36" fmla="*/ 99 w 104"/>
                  <a:gd name="T37" fmla="*/ 34 h 62"/>
                  <a:gd name="T38" fmla="*/ 94 w 104"/>
                  <a:gd name="T39" fmla="*/ 43 h 62"/>
                  <a:gd name="T40" fmla="*/ 87 w 104"/>
                  <a:gd name="T41" fmla="*/ 53 h 62"/>
                  <a:gd name="T42" fmla="*/ 75 w 104"/>
                  <a:gd name="T43" fmla="*/ 59 h 62"/>
                  <a:gd name="T44" fmla="*/ 64 w 104"/>
                  <a:gd name="T45" fmla="*/ 62 h 62"/>
                  <a:gd name="T46" fmla="*/ 53 w 104"/>
                  <a:gd name="T47" fmla="*/ 62 h 62"/>
                  <a:gd name="T48" fmla="*/ 41 w 104"/>
                  <a:gd name="T49" fmla="*/ 60 h 62"/>
                  <a:gd name="T50" fmla="*/ 29 w 104"/>
                  <a:gd name="T51" fmla="*/ 56 h 62"/>
                  <a:gd name="T52" fmla="*/ 20 w 104"/>
                  <a:gd name="T53" fmla="*/ 52 h 62"/>
                  <a:gd name="T54" fmla="*/ 12 w 104"/>
                  <a:gd name="T55" fmla="*/ 47 h 62"/>
                  <a:gd name="T56" fmla="*/ 8 w 104"/>
                  <a:gd name="T57" fmla="*/ 44 h 62"/>
                  <a:gd name="T58" fmla="*/ 0 w 104"/>
                  <a:gd name="T59" fmla="*/ 32 h 62"/>
                  <a:gd name="T60" fmla="*/ 0 w 104"/>
                  <a:gd name="T61" fmla="*/ 26 h 62"/>
                  <a:gd name="T62" fmla="*/ 8 w 104"/>
                  <a:gd name="T63" fmla="*/ 20 h 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4"/>
                  <a:gd name="T97" fmla="*/ 0 h 62"/>
                  <a:gd name="T98" fmla="*/ 104 w 104"/>
                  <a:gd name="T99" fmla="*/ 62 h 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4" h="62">
                    <a:moveTo>
                      <a:pt x="8" y="20"/>
                    </a:moveTo>
                    <a:lnTo>
                      <a:pt x="7" y="20"/>
                    </a:lnTo>
                    <a:lnTo>
                      <a:pt x="7" y="23"/>
                    </a:lnTo>
                    <a:lnTo>
                      <a:pt x="7" y="26"/>
                    </a:lnTo>
                    <a:lnTo>
                      <a:pt x="10" y="32"/>
                    </a:lnTo>
                    <a:lnTo>
                      <a:pt x="12" y="36"/>
                    </a:lnTo>
                    <a:lnTo>
                      <a:pt x="18" y="42"/>
                    </a:lnTo>
                    <a:lnTo>
                      <a:pt x="22" y="44"/>
                    </a:lnTo>
                    <a:lnTo>
                      <a:pt x="27" y="46"/>
                    </a:lnTo>
                    <a:lnTo>
                      <a:pt x="33" y="48"/>
                    </a:lnTo>
                    <a:lnTo>
                      <a:pt x="40" y="52"/>
                    </a:lnTo>
                    <a:lnTo>
                      <a:pt x="46" y="52"/>
                    </a:lnTo>
                    <a:lnTo>
                      <a:pt x="52" y="54"/>
                    </a:lnTo>
                    <a:lnTo>
                      <a:pt x="57" y="54"/>
                    </a:lnTo>
                    <a:lnTo>
                      <a:pt x="62" y="54"/>
                    </a:lnTo>
                    <a:lnTo>
                      <a:pt x="66" y="52"/>
                    </a:lnTo>
                    <a:lnTo>
                      <a:pt x="70" y="52"/>
                    </a:lnTo>
                    <a:lnTo>
                      <a:pt x="73" y="49"/>
                    </a:lnTo>
                    <a:lnTo>
                      <a:pt x="78" y="47"/>
                    </a:lnTo>
                    <a:lnTo>
                      <a:pt x="83" y="42"/>
                    </a:lnTo>
                    <a:lnTo>
                      <a:pt x="88" y="37"/>
                    </a:lnTo>
                    <a:lnTo>
                      <a:pt x="91" y="32"/>
                    </a:lnTo>
                    <a:lnTo>
                      <a:pt x="93" y="28"/>
                    </a:lnTo>
                    <a:lnTo>
                      <a:pt x="94" y="22"/>
                    </a:lnTo>
                    <a:lnTo>
                      <a:pt x="95" y="18"/>
                    </a:lnTo>
                    <a:lnTo>
                      <a:pt x="94" y="13"/>
                    </a:lnTo>
                    <a:lnTo>
                      <a:pt x="94" y="8"/>
                    </a:lnTo>
                    <a:lnTo>
                      <a:pt x="93" y="2"/>
                    </a:lnTo>
                    <a:lnTo>
                      <a:pt x="93" y="0"/>
                    </a:lnTo>
                    <a:lnTo>
                      <a:pt x="103" y="3"/>
                    </a:lnTo>
                    <a:lnTo>
                      <a:pt x="103" y="4"/>
                    </a:lnTo>
                    <a:lnTo>
                      <a:pt x="104" y="7"/>
                    </a:lnTo>
                    <a:lnTo>
                      <a:pt x="104" y="12"/>
                    </a:lnTo>
                    <a:lnTo>
                      <a:pt x="104" y="19"/>
                    </a:lnTo>
                    <a:lnTo>
                      <a:pt x="103" y="22"/>
                    </a:lnTo>
                    <a:lnTo>
                      <a:pt x="102" y="26"/>
                    </a:lnTo>
                    <a:lnTo>
                      <a:pt x="101" y="30"/>
                    </a:lnTo>
                    <a:lnTo>
                      <a:pt x="99" y="34"/>
                    </a:lnTo>
                    <a:lnTo>
                      <a:pt x="97" y="38"/>
                    </a:lnTo>
                    <a:lnTo>
                      <a:pt x="94" y="43"/>
                    </a:lnTo>
                    <a:lnTo>
                      <a:pt x="90" y="47"/>
                    </a:lnTo>
                    <a:lnTo>
                      <a:pt x="87" y="53"/>
                    </a:lnTo>
                    <a:lnTo>
                      <a:pt x="81" y="56"/>
                    </a:lnTo>
                    <a:lnTo>
                      <a:pt x="75" y="59"/>
                    </a:lnTo>
                    <a:lnTo>
                      <a:pt x="69" y="60"/>
                    </a:lnTo>
                    <a:lnTo>
                      <a:pt x="64" y="62"/>
                    </a:lnTo>
                    <a:lnTo>
                      <a:pt x="58" y="62"/>
                    </a:lnTo>
                    <a:lnTo>
                      <a:pt x="53" y="62"/>
                    </a:lnTo>
                    <a:lnTo>
                      <a:pt x="46" y="60"/>
                    </a:lnTo>
                    <a:lnTo>
                      <a:pt x="41" y="60"/>
                    </a:lnTo>
                    <a:lnTo>
                      <a:pt x="35" y="58"/>
                    </a:lnTo>
                    <a:lnTo>
                      <a:pt x="29" y="56"/>
                    </a:lnTo>
                    <a:lnTo>
                      <a:pt x="24" y="54"/>
                    </a:lnTo>
                    <a:lnTo>
                      <a:pt x="20" y="52"/>
                    </a:lnTo>
                    <a:lnTo>
                      <a:pt x="15" y="49"/>
                    </a:lnTo>
                    <a:lnTo>
                      <a:pt x="12" y="47"/>
                    </a:lnTo>
                    <a:lnTo>
                      <a:pt x="9" y="45"/>
                    </a:lnTo>
                    <a:lnTo>
                      <a:pt x="8" y="44"/>
                    </a:lnTo>
                    <a:lnTo>
                      <a:pt x="3" y="38"/>
                    </a:lnTo>
                    <a:lnTo>
                      <a:pt x="0" y="32"/>
                    </a:lnTo>
                    <a:lnTo>
                      <a:pt x="0" y="28"/>
                    </a:lnTo>
                    <a:lnTo>
                      <a:pt x="0" y="26"/>
                    </a:lnTo>
                    <a:lnTo>
                      <a:pt x="8" y="20"/>
                    </a:lnTo>
                    <a:close/>
                  </a:path>
                </a:pathLst>
              </a:custGeom>
              <a:solidFill>
                <a:srgbClr val="FFC973"/>
              </a:solidFill>
              <a:ln w="9525">
                <a:noFill/>
                <a:round/>
                <a:headEnd/>
                <a:tailEnd/>
              </a:ln>
            </p:spPr>
            <p:txBody>
              <a:bodyPr/>
              <a:lstStyle/>
              <a:p>
                <a:endParaRPr lang="en-US" dirty="0"/>
              </a:p>
            </p:txBody>
          </p:sp>
          <p:sp>
            <p:nvSpPr>
              <p:cNvPr id="122718" name="Freeform 862"/>
              <p:cNvSpPr>
                <a:spLocks/>
              </p:cNvSpPr>
              <p:nvPr/>
            </p:nvSpPr>
            <p:spPr bwMode="auto">
              <a:xfrm>
                <a:off x="3286" y="3262"/>
                <a:ext cx="11" cy="9"/>
              </a:xfrm>
              <a:custGeom>
                <a:avLst/>
                <a:gdLst>
                  <a:gd name="T0" fmla="*/ 39 w 44"/>
                  <a:gd name="T1" fmla="*/ 1 h 36"/>
                  <a:gd name="T2" fmla="*/ 35 w 44"/>
                  <a:gd name="T3" fmla="*/ 4 h 36"/>
                  <a:gd name="T4" fmla="*/ 29 w 44"/>
                  <a:gd name="T5" fmla="*/ 8 h 36"/>
                  <a:gd name="T6" fmla="*/ 22 w 44"/>
                  <a:gd name="T7" fmla="*/ 12 h 36"/>
                  <a:gd name="T8" fmla="*/ 16 w 44"/>
                  <a:gd name="T9" fmla="*/ 18 h 36"/>
                  <a:gd name="T10" fmla="*/ 10 w 44"/>
                  <a:gd name="T11" fmla="*/ 22 h 36"/>
                  <a:gd name="T12" fmla="*/ 5 w 44"/>
                  <a:gd name="T13" fmla="*/ 25 h 36"/>
                  <a:gd name="T14" fmla="*/ 1 w 44"/>
                  <a:gd name="T15" fmla="*/ 27 h 36"/>
                  <a:gd name="T16" fmla="*/ 1 w 44"/>
                  <a:gd name="T17" fmla="*/ 28 h 36"/>
                  <a:gd name="T18" fmla="*/ 0 w 44"/>
                  <a:gd name="T19" fmla="*/ 30 h 36"/>
                  <a:gd name="T20" fmla="*/ 0 w 44"/>
                  <a:gd name="T21" fmla="*/ 33 h 36"/>
                  <a:gd name="T22" fmla="*/ 1 w 44"/>
                  <a:gd name="T23" fmla="*/ 36 h 36"/>
                  <a:gd name="T24" fmla="*/ 3 w 44"/>
                  <a:gd name="T25" fmla="*/ 36 h 36"/>
                  <a:gd name="T26" fmla="*/ 5 w 44"/>
                  <a:gd name="T27" fmla="*/ 34 h 36"/>
                  <a:gd name="T28" fmla="*/ 12 w 44"/>
                  <a:gd name="T29" fmla="*/ 32 h 36"/>
                  <a:gd name="T30" fmla="*/ 17 w 44"/>
                  <a:gd name="T31" fmla="*/ 28 h 36"/>
                  <a:gd name="T32" fmla="*/ 24 w 44"/>
                  <a:gd name="T33" fmla="*/ 24 h 36"/>
                  <a:gd name="T34" fmla="*/ 31 w 44"/>
                  <a:gd name="T35" fmla="*/ 18 h 36"/>
                  <a:gd name="T36" fmla="*/ 37 w 44"/>
                  <a:gd name="T37" fmla="*/ 13 h 36"/>
                  <a:gd name="T38" fmla="*/ 41 w 44"/>
                  <a:gd name="T39" fmla="*/ 9 h 36"/>
                  <a:gd name="T40" fmla="*/ 44 w 44"/>
                  <a:gd name="T41" fmla="*/ 6 h 36"/>
                  <a:gd name="T42" fmla="*/ 44 w 44"/>
                  <a:gd name="T43" fmla="*/ 2 h 36"/>
                  <a:gd name="T44" fmla="*/ 43 w 44"/>
                  <a:gd name="T45" fmla="*/ 0 h 36"/>
                  <a:gd name="T46" fmla="*/ 40 w 44"/>
                  <a:gd name="T47" fmla="*/ 0 h 36"/>
                  <a:gd name="T48" fmla="*/ 39 w 44"/>
                  <a:gd name="T49" fmla="*/ 1 h 36"/>
                  <a:gd name="T50" fmla="*/ 39 w 44"/>
                  <a:gd name="T51" fmla="*/ 1 h 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
                  <a:gd name="T79" fmla="*/ 0 h 36"/>
                  <a:gd name="T80" fmla="*/ 44 w 44"/>
                  <a:gd name="T81" fmla="*/ 36 h 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 h="36">
                    <a:moveTo>
                      <a:pt x="39" y="1"/>
                    </a:moveTo>
                    <a:lnTo>
                      <a:pt x="35" y="4"/>
                    </a:lnTo>
                    <a:lnTo>
                      <a:pt x="29" y="8"/>
                    </a:lnTo>
                    <a:lnTo>
                      <a:pt x="22" y="12"/>
                    </a:lnTo>
                    <a:lnTo>
                      <a:pt x="16" y="18"/>
                    </a:lnTo>
                    <a:lnTo>
                      <a:pt x="10" y="22"/>
                    </a:lnTo>
                    <a:lnTo>
                      <a:pt x="5" y="25"/>
                    </a:lnTo>
                    <a:lnTo>
                      <a:pt x="1" y="27"/>
                    </a:lnTo>
                    <a:lnTo>
                      <a:pt x="1" y="28"/>
                    </a:lnTo>
                    <a:lnTo>
                      <a:pt x="0" y="30"/>
                    </a:lnTo>
                    <a:lnTo>
                      <a:pt x="0" y="33"/>
                    </a:lnTo>
                    <a:lnTo>
                      <a:pt x="1" y="36"/>
                    </a:lnTo>
                    <a:lnTo>
                      <a:pt x="3" y="36"/>
                    </a:lnTo>
                    <a:lnTo>
                      <a:pt x="5" y="34"/>
                    </a:lnTo>
                    <a:lnTo>
                      <a:pt x="12" y="32"/>
                    </a:lnTo>
                    <a:lnTo>
                      <a:pt x="17" y="28"/>
                    </a:lnTo>
                    <a:lnTo>
                      <a:pt x="24" y="24"/>
                    </a:lnTo>
                    <a:lnTo>
                      <a:pt x="31" y="18"/>
                    </a:lnTo>
                    <a:lnTo>
                      <a:pt x="37" y="13"/>
                    </a:lnTo>
                    <a:lnTo>
                      <a:pt x="41" y="9"/>
                    </a:lnTo>
                    <a:lnTo>
                      <a:pt x="44" y="6"/>
                    </a:lnTo>
                    <a:lnTo>
                      <a:pt x="44" y="2"/>
                    </a:lnTo>
                    <a:lnTo>
                      <a:pt x="43" y="0"/>
                    </a:lnTo>
                    <a:lnTo>
                      <a:pt x="40" y="0"/>
                    </a:lnTo>
                    <a:lnTo>
                      <a:pt x="39" y="1"/>
                    </a:lnTo>
                    <a:close/>
                  </a:path>
                </a:pathLst>
              </a:custGeom>
              <a:solidFill>
                <a:srgbClr val="FFC973"/>
              </a:solidFill>
              <a:ln w="9525">
                <a:noFill/>
                <a:round/>
                <a:headEnd/>
                <a:tailEnd/>
              </a:ln>
            </p:spPr>
            <p:txBody>
              <a:bodyPr/>
              <a:lstStyle/>
              <a:p>
                <a:endParaRPr lang="en-US" dirty="0"/>
              </a:p>
            </p:txBody>
          </p:sp>
          <p:sp>
            <p:nvSpPr>
              <p:cNvPr id="122719" name="Freeform 863"/>
              <p:cNvSpPr>
                <a:spLocks/>
              </p:cNvSpPr>
              <p:nvPr/>
            </p:nvSpPr>
            <p:spPr bwMode="auto">
              <a:xfrm>
                <a:off x="3248" y="3277"/>
                <a:ext cx="27" cy="14"/>
              </a:xfrm>
              <a:custGeom>
                <a:avLst/>
                <a:gdLst>
                  <a:gd name="T0" fmla="*/ 98 w 105"/>
                  <a:gd name="T1" fmla="*/ 0 h 56"/>
                  <a:gd name="T2" fmla="*/ 93 w 105"/>
                  <a:gd name="T3" fmla="*/ 2 h 56"/>
                  <a:gd name="T4" fmla="*/ 87 w 105"/>
                  <a:gd name="T5" fmla="*/ 5 h 56"/>
                  <a:gd name="T6" fmla="*/ 83 w 105"/>
                  <a:gd name="T7" fmla="*/ 7 h 56"/>
                  <a:gd name="T8" fmla="*/ 79 w 105"/>
                  <a:gd name="T9" fmla="*/ 9 h 56"/>
                  <a:gd name="T10" fmla="*/ 75 w 105"/>
                  <a:gd name="T11" fmla="*/ 11 h 56"/>
                  <a:gd name="T12" fmla="*/ 72 w 105"/>
                  <a:gd name="T13" fmla="*/ 14 h 56"/>
                  <a:gd name="T14" fmla="*/ 67 w 105"/>
                  <a:gd name="T15" fmla="*/ 16 h 56"/>
                  <a:gd name="T16" fmla="*/ 63 w 105"/>
                  <a:gd name="T17" fmla="*/ 18 h 56"/>
                  <a:gd name="T18" fmla="*/ 59 w 105"/>
                  <a:gd name="T19" fmla="*/ 20 h 56"/>
                  <a:gd name="T20" fmla="*/ 55 w 105"/>
                  <a:gd name="T21" fmla="*/ 22 h 56"/>
                  <a:gd name="T22" fmla="*/ 48 w 105"/>
                  <a:gd name="T23" fmla="*/ 26 h 56"/>
                  <a:gd name="T24" fmla="*/ 43 w 105"/>
                  <a:gd name="T25" fmla="*/ 30 h 56"/>
                  <a:gd name="T26" fmla="*/ 37 w 105"/>
                  <a:gd name="T27" fmla="*/ 32 h 56"/>
                  <a:gd name="T28" fmla="*/ 30 w 105"/>
                  <a:gd name="T29" fmla="*/ 36 h 56"/>
                  <a:gd name="T30" fmla="*/ 23 w 105"/>
                  <a:gd name="T31" fmla="*/ 38 h 56"/>
                  <a:gd name="T32" fmla="*/ 17 w 105"/>
                  <a:gd name="T33" fmla="*/ 41 h 56"/>
                  <a:gd name="T34" fmla="*/ 11 w 105"/>
                  <a:gd name="T35" fmla="*/ 42 h 56"/>
                  <a:gd name="T36" fmla="*/ 7 w 105"/>
                  <a:gd name="T37" fmla="*/ 44 h 56"/>
                  <a:gd name="T38" fmla="*/ 3 w 105"/>
                  <a:gd name="T39" fmla="*/ 45 h 56"/>
                  <a:gd name="T40" fmla="*/ 3 w 105"/>
                  <a:gd name="T41" fmla="*/ 46 h 56"/>
                  <a:gd name="T42" fmla="*/ 1 w 105"/>
                  <a:gd name="T43" fmla="*/ 47 h 56"/>
                  <a:gd name="T44" fmla="*/ 0 w 105"/>
                  <a:gd name="T45" fmla="*/ 50 h 56"/>
                  <a:gd name="T46" fmla="*/ 0 w 105"/>
                  <a:gd name="T47" fmla="*/ 54 h 56"/>
                  <a:gd name="T48" fmla="*/ 5 w 105"/>
                  <a:gd name="T49" fmla="*/ 56 h 56"/>
                  <a:gd name="T50" fmla="*/ 9 w 105"/>
                  <a:gd name="T51" fmla="*/ 54 h 56"/>
                  <a:gd name="T52" fmla="*/ 15 w 105"/>
                  <a:gd name="T53" fmla="*/ 52 h 56"/>
                  <a:gd name="T54" fmla="*/ 19 w 105"/>
                  <a:gd name="T55" fmla="*/ 50 h 56"/>
                  <a:gd name="T56" fmla="*/ 23 w 105"/>
                  <a:gd name="T57" fmla="*/ 49 h 56"/>
                  <a:gd name="T58" fmla="*/ 29 w 105"/>
                  <a:gd name="T59" fmla="*/ 47 h 56"/>
                  <a:gd name="T60" fmla="*/ 33 w 105"/>
                  <a:gd name="T61" fmla="*/ 46 h 56"/>
                  <a:gd name="T62" fmla="*/ 37 w 105"/>
                  <a:gd name="T63" fmla="*/ 43 h 56"/>
                  <a:gd name="T64" fmla="*/ 42 w 105"/>
                  <a:gd name="T65" fmla="*/ 41 h 56"/>
                  <a:gd name="T66" fmla="*/ 46 w 105"/>
                  <a:gd name="T67" fmla="*/ 39 h 56"/>
                  <a:gd name="T68" fmla="*/ 51 w 105"/>
                  <a:gd name="T69" fmla="*/ 37 h 56"/>
                  <a:gd name="T70" fmla="*/ 55 w 105"/>
                  <a:gd name="T71" fmla="*/ 34 h 56"/>
                  <a:gd name="T72" fmla="*/ 59 w 105"/>
                  <a:gd name="T73" fmla="*/ 32 h 56"/>
                  <a:gd name="T74" fmla="*/ 62 w 105"/>
                  <a:gd name="T75" fmla="*/ 30 h 56"/>
                  <a:gd name="T76" fmla="*/ 66 w 105"/>
                  <a:gd name="T77" fmla="*/ 28 h 56"/>
                  <a:gd name="T78" fmla="*/ 73 w 105"/>
                  <a:gd name="T79" fmla="*/ 24 h 56"/>
                  <a:gd name="T80" fmla="*/ 79 w 105"/>
                  <a:gd name="T81" fmla="*/ 20 h 56"/>
                  <a:gd name="T82" fmla="*/ 85 w 105"/>
                  <a:gd name="T83" fmla="*/ 16 h 56"/>
                  <a:gd name="T84" fmla="*/ 91 w 105"/>
                  <a:gd name="T85" fmla="*/ 13 h 56"/>
                  <a:gd name="T86" fmla="*/ 96 w 105"/>
                  <a:gd name="T87" fmla="*/ 9 h 56"/>
                  <a:gd name="T88" fmla="*/ 101 w 105"/>
                  <a:gd name="T89" fmla="*/ 7 h 56"/>
                  <a:gd name="T90" fmla="*/ 104 w 105"/>
                  <a:gd name="T91" fmla="*/ 5 h 56"/>
                  <a:gd name="T92" fmla="*/ 105 w 105"/>
                  <a:gd name="T93" fmla="*/ 5 h 56"/>
                  <a:gd name="T94" fmla="*/ 98 w 105"/>
                  <a:gd name="T95" fmla="*/ 0 h 56"/>
                  <a:gd name="T96" fmla="*/ 98 w 105"/>
                  <a:gd name="T97" fmla="*/ 0 h 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5"/>
                  <a:gd name="T148" fmla="*/ 0 h 56"/>
                  <a:gd name="T149" fmla="*/ 105 w 105"/>
                  <a:gd name="T150" fmla="*/ 56 h 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5" h="56">
                    <a:moveTo>
                      <a:pt x="98" y="0"/>
                    </a:moveTo>
                    <a:lnTo>
                      <a:pt x="93" y="2"/>
                    </a:lnTo>
                    <a:lnTo>
                      <a:pt x="87" y="5"/>
                    </a:lnTo>
                    <a:lnTo>
                      <a:pt x="83" y="7"/>
                    </a:lnTo>
                    <a:lnTo>
                      <a:pt x="79" y="9"/>
                    </a:lnTo>
                    <a:lnTo>
                      <a:pt x="75" y="11"/>
                    </a:lnTo>
                    <a:lnTo>
                      <a:pt x="72" y="14"/>
                    </a:lnTo>
                    <a:lnTo>
                      <a:pt x="67" y="16"/>
                    </a:lnTo>
                    <a:lnTo>
                      <a:pt x="63" y="18"/>
                    </a:lnTo>
                    <a:lnTo>
                      <a:pt x="59" y="20"/>
                    </a:lnTo>
                    <a:lnTo>
                      <a:pt x="55" y="22"/>
                    </a:lnTo>
                    <a:lnTo>
                      <a:pt x="48" y="26"/>
                    </a:lnTo>
                    <a:lnTo>
                      <a:pt x="43" y="30"/>
                    </a:lnTo>
                    <a:lnTo>
                      <a:pt x="37" y="32"/>
                    </a:lnTo>
                    <a:lnTo>
                      <a:pt x="30" y="36"/>
                    </a:lnTo>
                    <a:lnTo>
                      <a:pt x="23" y="38"/>
                    </a:lnTo>
                    <a:lnTo>
                      <a:pt x="17" y="41"/>
                    </a:lnTo>
                    <a:lnTo>
                      <a:pt x="11" y="42"/>
                    </a:lnTo>
                    <a:lnTo>
                      <a:pt x="7" y="44"/>
                    </a:lnTo>
                    <a:lnTo>
                      <a:pt x="3" y="45"/>
                    </a:lnTo>
                    <a:lnTo>
                      <a:pt x="3" y="46"/>
                    </a:lnTo>
                    <a:lnTo>
                      <a:pt x="1" y="47"/>
                    </a:lnTo>
                    <a:lnTo>
                      <a:pt x="0" y="50"/>
                    </a:lnTo>
                    <a:lnTo>
                      <a:pt x="0" y="54"/>
                    </a:lnTo>
                    <a:lnTo>
                      <a:pt x="5" y="56"/>
                    </a:lnTo>
                    <a:lnTo>
                      <a:pt x="9" y="54"/>
                    </a:lnTo>
                    <a:lnTo>
                      <a:pt x="15" y="52"/>
                    </a:lnTo>
                    <a:lnTo>
                      <a:pt x="19" y="50"/>
                    </a:lnTo>
                    <a:lnTo>
                      <a:pt x="23" y="49"/>
                    </a:lnTo>
                    <a:lnTo>
                      <a:pt x="29" y="47"/>
                    </a:lnTo>
                    <a:lnTo>
                      <a:pt x="33" y="46"/>
                    </a:lnTo>
                    <a:lnTo>
                      <a:pt x="37" y="43"/>
                    </a:lnTo>
                    <a:lnTo>
                      <a:pt x="42" y="41"/>
                    </a:lnTo>
                    <a:lnTo>
                      <a:pt x="46" y="39"/>
                    </a:lnTo>
                    <a:lnTo>
                      <a:pt x="51" y="37"/>
                    </a:lnTo>
                    <a:lnTo>
                      <a:pt x="55" y="34"/>
                    </a:lnTo>
                    <a:lnTo>
                      <a:pt x="59" y="32"/>
                    </a:lnTo>
                    <a:lnTo>
                      <a:pt x="62" y="30"/>
                    </a:lnTo>
                    <a:lnTo>
                      <a:pt x="66" y="28"/>
                    </a:lnTo>
                    <a:lnTo>
                      <a:pt x="73" y="24"/>
                    </a:lnTo>
                    <a:lnTo>
                      <a:pt x="79" y="20"/>
                    </a:lnTo>
                    <a:lnTo>
                      <a:pt x="85" y="16"/>
                    </a:lnTo>
                    <a:lnTo>
                      <a:pt x="91" y="13"/>
                    </a:lnTo>
                    <a:lnTo>
                      <a:pt x="96" y="9"/>
                    </a:lnTo>
                    <a:lnTo>
                      <a:pt x="101" y="7"/>
                    </a:lnTo>
                    <a:lnTo>
                      <a:pt x="104" y="5"/>
                    </a:lnTo>
                    <a:lnTo>
                      <a:pt x="105" y="5"/>
                    </a:lnTo>
                    <a:lnTo>
                      <a:pt x="98" y="0"/>
                    </a:lnTo>
                    <a:close/>
                  </a:path>
                </a:pathLst>
              </a:custGeom>
              <a:solidFill>
                <a:srgbClr val="FFC973"/>
              </a:solidFill>
              <a:ln w="9525">
                <a:noFill/>
                <a:round/>
                <a:headEnd/>
                <a:tailEnd/>
              </a:ln>
            </p:spPr>
            <p:txBody>
              <a:bodyPr/>
              <a:lstStyle/>
              <a:p>
                <a:endParaRPr lang="en-US" dirty="0"/>
              </a:p>
            </p:txBody>
          </p:sp>
          <p:sp>
            <p:nvSpPr>
              <p:cNvPr id="122720" name="Freeform 864"/>
              <p:cNvSpPr>
                <a:spLocks/>
              </p:cNvSpPr>
              <p:nvPr/>
            </p:nvSpPr>
            <p:spPr bwMode="auto">
              <a:xfrm>
                <a:off x="3216" y="3295"/>
                <a:ext cx="19" cy="8"/>
              </a:xfrm>
              <a:custGeom>
                <a:avLst/>
                <a:gdLst>
                  <a:gd name="T0" fmla="*/ 73 w 76"/>
                  <a:gd name="T1" fmla="*/ 0 h 34"/>
                  <a:gd name="T2" fmla="*/ 70 w 76"/>
                  <a:gd name="T3" fmla="*/ 0 h 34"/>
                  <a:gd name="T4" fmla="*/ 66 w 76"/>
                  <a:gd name="T5" fmla="*/ 2 h 34"/>
                  <a:gd name="T6" fmla="*/ 61 w 76"/>
                  <a:gd name="T7" fmla="*/ 4 h 34"/>
                  <a:gd name="T8" fmla="*/ 57 w 76"/>
                  <a:gd name="T9" fmla="*/ 7 h 34"/>
                  <a:gd name="T10" fmla="*/ 53 w 76"/>
                  <a:gd name="T11" fmla="*/ 9 h 34"/>
                  <a:gd name="T12" fmla="*/ 49 w 76"/>
                  <a:gd name="T13" fmla="*/ 11 h 34"/>
                  <a:gd name="T14" fmla="*/ 43 w 76"/>
                  <a:gd name="T15" fmla="*/ 12 h 34"/>
                  <a:gd name="T16" fmla="*/ 38 w 76"/>
                  <a:gd name="T17" fmla="*/ 14 h 34"/>
                  <a:gd name="T18" fmla="*/ 34 w 76"/>
                  <a:gd name="T19" fmla="*/ 16 h 34"/>
                  <a:gd name="T20" fmla="*/ 30 w 76"/>
                  <a:gd name="T21" fmla="*/ 18 h 34"/>
                  <a:gd name="T22" fmla="*/ 26 w 76"/>
                  <a:gd name="T23" fmla="*/ 19 h 34"/>
                  <a:gd name="T24" fmla="*/ 23 w 76"/>
                  <a:gd name="T25" fmla="*/ 20 h 34"/>
                  <a:gd name="T26" fmla="*/ 20 w 76"/>
                  <a:gd name="T27" fmla="*/ 21 h 34"/>
                  <a:gd name="T28" fmla="*/ 18 w 76"/>
                  <a:gd name="T29" fmla="*/ 22 h 34"/>
                  <a:gd name="T30" fmla="*/ 15 w 76"/>
                  <a:gd name="T31" fmla="*/ 22 h 34"/>
                  <a:gd name="T32" fmla="*/ 11 w 76"/>
                  <a:gd name="T33" fmla="*/ 24 h 34"/>
                  <a:gd name="T34" fmla="*/ 8 w 76"/>
                  <a:gd name="T35" fmla="*/ 25 h 34"/>
                  <a:gd name="T36" fmla="*/ 4 w 76"/>
                  <a:gd name="T37" fmla="*/ 27 h 34"/>
                  <a:gd name="T38" fmla="*/ 0 w 76"/>
                  <a:gd name="T39" fmla="*/ 30 h 34"/>
                  <a:gd name="T40" fmla="*/ 0 w 76"/>
                  <a:gd name="T41" fmla="*/ 34 h 34"/>
                  <a:gd name="T42" fmla="*/ 2 w 76"/>
                  <a:gd name="T43" fmla="*/ 34 h 34"/>
                  <a:gd name="T44" fmla="*/ 6 w 76"/>
                  <a:gd name="T45" fmla="*/ 34 h 34"/>
                  <a:gd name="T46" fmla="*/ 9 w 76"/>
                  <a:gd name="T47" fmla="*/ 34 h 34"/>
                  <a:gd name="T48" fmla="*/ 14 w 76"/>
                  <a:gd name="T49" fmla="*/ 33 h 34"/>
                  <a:gd name="T50" fmla="*/ 17 w 76"/>
                  <a:gd name="T51" fmla="*/ 32 h 34"/>
                  <a:gd name="T52" fmla="*/ 21 w 76"/>
                  <a:gd name="T53" fmla="*/ 31 h 34"/>
                  <a:gd name="T54" fmla="*/ 24 w 76"/>
                  <a:gd name="T55" fmla="*/ 30 h 34"/>
                  <a:gd name="T56" fmla="*/ 29 w 76"/>
                  <a:gd name="T57" fmla="*/ 30 h 34"/>
                  <a:gd name="T58" fmla="*/ 33 w 76"/>
                  <a:gd name="T59" fmla="*/ 28 h 34"/>
                  <a:gd name="T60" fmla="*/ 37 w 76"/>
                  <a:gd name="T61" fmla="*/ 26 h 34"/>
                  <a:gd name="T62" fmla="*/ 41 w 76"/>
                  <a:gd name="T63" fmla="*/ 24 h 34"/>
                  <a:gd name="T64" fmla="*/ 45 w 76"/>
                  <a:gd name="T65" fmla="*/ 23 h 34"/>
                  <a:gd name="T66" fmla="*/ 49 w 76"/>
                  <a:gd name="T67" fmla="*/ 21 h 34"/>
                  <a:gd name="T68" fmla="*/ 53 w 76"/>
                  <a:gd name="T69" fmla="*/ 19 h 34"/>
                  <a:gd name="T70" fmla="*/ 56 w 76"/>
                  <a:gd name="T71" fmla="*/ 18 h 34"/>
                  <a:gd name="T72" fmla="*/ 60 w 76"/>
                  <a:gd name="T73" fmla="*/ 17 h 34"/>
                  <a:gd name="T74" fmla="*/ 66 w 76"/>
                  <a:gd name="T75" fmla="*/ 13 h 34"/>
                  <a:gd name="T76" fmla="*/ 71 w 76"/>
                  <a:gd name="T77" fmla="*/ 11 h 34"/>
                  <a:gd name="T78" fmla="*/ 75 w 76"/>
                  <a:gd name="T79" fmla="*/ 9 h 34"/>
                  <a:gd name="T80" fmla="*/ 76 w 76"/>
                  <a:gd name="T81" fmla="*/ 9 h 34"/>
                  <a:gd name="T82" fmla="*/ 73 w 76"/>
                  <a:gd name="T83" fmla="*/ 0 h 34"/>
                  <a:gd name="T84" fmla="*/ 73 w 76"/>
                  <a:gd name="T85" fmla="*/ 0 h 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6"/>
                  <a:gd name="T130" fmla="*/ 0 h 34"/>
                  <a:gd name="T131" fmla="*/ 76 w 76"/>
                  <a:gd name="T132" fmla="*/ 34 h 3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6" h="34">
                    <a:moveTo>
                      <a:pt x="73" y="0"/>
                    </a:moveTo>
                    <a:lnTo>
                      <a:pt x="70" y="0"/>
                    </a:lnTo>
                    <a:lnTo>
                      <a:pt x="66" y="2"/>
                    </a:lnTo>
                    <a:lnTo>
                      <a:pt x="61" y="4"/>
                    </a:lnTo>
                    <a:lnTo>
                      <a:pt x="57" y="7"/>
                    </a:lnTo>
                    <a:lnTo>
                      <a:pt x="53" y="9"/>
                    </a:lnTo>
                    <a:lnTo>
                      <a:pt x="49" y="11"/>
                    </a:lnTo>
                    <a:lnTo>
                      <a:pt x="43" y="12"/>
                    </a:lnTo>
                    <a:lnTo>
                      <a:pt x="38" y="14"/>
                    </a:lnTo>
                    <a:lnTo>
                      <a:pt x="34" y="16"/>
                    </a:lnTo>
                    <a:lnTo>
                      <a:pt x="30" y="18"/>
                    </a:lnTo>
                    <a:lnTo>
                      <a:pt x="26" y="19"/>
                    </a:lnTo>
                    <a:lnTo>
                      <a:pt x="23" y="20"/>
                    </a:lnTo>
                    <a:lnTo>
                      <a:pt x="20" y="21"/>
                    </a:lnTo>
                    <a:lnTo>
                      <a:pt x="18" y="22"/>
                    </a:lnTo>
                    <a:lnTo>
                      <a:pt x="15" y="22"/>
                    </a:lnTo>
                    <a:lnTo>
                      <a:pt x="11" y="24"/>
                    </a:lnTo>
                    <a:lnTo>
                      <a:pt x="8" y="25"/>
                    </a:lnTo>
                    <a:lnTo>
                      <a:pt x="4" y="27"/>
                    </a:lnTo>
                    <a:lnTo>
                      <a:pt x="0" y="30"/>
                    </a:lnTo>
                    <a:lnTo>
                      <a:pt x="0" y="34"/>
                    </a:lnTo>
                    <a:lnTo>
                      <a:pt x="2" y="34"/>
                    </a:lnTo>
                    <a:lnTo>
                      <a:pt x="6" y="34"/>
                    </a:lnTo>
                    <a:lnTo>
                      <a:pt x="9" y="34"/>
                    </a:lnTo>
                    <a:lnTo>
                      <a:pt x="14" y="33"/>
                    </a:lnTo>
                    <a:lnTo>
                      <a:pt x="17" y="32"/>
                    </a:lnTo>
                    <a:lnTo>
                      <a:pt x="21" y="31"/>
                    </a:lnTo>
                    <a:lnTo>
                      <a:pt x="24" y="30"/>
                    </a:lnTo>
                    <a:lnTo>
                      <a:pt x="29" y="30"/>
                    </a:lnTo>
                    <a:lnTo>
                      <a:pt x="33" y="28"/>
                    </a:lnTo>
                    <a:lnTo>
                      <a:pt x="37" y="26"/>
                    </a:lnTo>
                    <a:lnTo>
                      <a:pt x="41" y="24"/>
                    </a:lnTo>
                    <a:lnTo>
                      <a:pt x="45" y="23"/>
                    </a:lnTo>
                    <a:lnTo>
                      <a:pt x="49" y="21"/>
                    </a:lnTo>
                    <a:lnTo>
                      <a:pt x="53" y="19"/>
                    </a:lnTo>
                    <a:lnTo>
                      <a:pt x="56" y="18"/>
                    </a:lnTo>
                    <a:lnTo>
                      <a:pt x="60" y="17"/>
                    </a:lnTo>
                    <a:lnTo>
                      <a:pt x="66" y="13"/>
                    </a:lnTo>
                    <a:lnTo>
                      <a:pt x="71" y="11"/>
                    </a:lnTo>
                    <a:lnTo>
                      <a:pt x="75" y="9"/>
                    </a:lnTo>
                    <a:lnTo>
                      <a:pt x="76" y="9"/>
                    </a:lnTo>
                    <a:lnTo>
                      <a:pt x="73" y="0"/>
                    </a:lnTo>
                    <a:close/>
                  </a:path>
                </a:pathLst>
              </a:custGeom>
              <a:solidFill>
                <a:srgbClr val="FFC973"/>
              </a:solidFill>
              <a:ln w="9525">
                <a:noFill/>
                <a:round/>
                <a:headEnd/>
                <a:tailEnd/>
              </a:ln>
            </p:spPr>
            <p:txBody>
              <a:bodyPr/>
              <a:lstStyle/>
              <a:p>
                <a:endParaRPr lang="en-US" dirty="0"/>
              </a:p>
            </p:txBody>
          </p:sp>
          <p:sp>
            <p:nvSpPr>
              <p:cNvPr id="122721" name="Freeform 865"/>
              <p:cNvSpPr>
                <a:spLocks/>
              </p:cNvSpPr>
              <p:nvPr/>
            </p:nvSpPr>
            <p:spPr bwMode="auto">
              <a:xfrm>
                <a:off x="3473" y="3249"/>
                <a:ext cx="14" cy="2"/>
              </a:xfrm>
              <a:custGeom>
                <a:avLst/>
                <a:gdLst>
                  <a:gd name="T0" fmla="*/ 44 w 56"/>
                  <a:gd name="T1" fmla="*/ 0 h 9"/>
                  <a:gd name="T2" fmla="*/ 41 w 56"/>
                  <a:gd name="T3" fmla="*/ 0 h 9"/>
                  <a:gd name="T4" fmla="*/ 38 w 56"/>
                  <a:gd name="T5" fmla="*/ 0 h 9"/>
                  <a:gd name="T6" fmla="*/ 35 w 56"/>
                  <a:gd name="T7" fmla="*/ 0 h 9"/>
                  <a:gd name="T8" fmla="*/ 31 w 56"/>
                  <a:gd name="T9" fmla="*/ 0 h 9"/>
                  <a:gd name="T10" fmla="*/ 24 w 56"/>
                  <a:gd name="T11" fmla="*/ 0 h 9"/>
                  <a:gd name="T12" fmla="*/ 16 w 56"/>
                  <a:gd name="T13" fmla="*/ 0 h 9"/>
                  <a:gd name="T14" fmla="*/ 9 w 56"/>
                  <a:gd name="T15" fmla="*/ 1 h 9"/>
                  <a:gd name="T16" fmla="*/ 4 w 56"/>
                  <a:gd name="T17" fmla="*/ 2 h 9"/>
                  <a:gd name="T18" fmla="*/ 0 w 56"/>
                  <a:gd name="T19" fmla="*/ 4 h 9"/>
                  <a:gd name="T20" fmla="*/ 1 w 56"/>
                  <a:gd name="T21" fmla="*/ 6 h 9"/>
                  <a:gd name="T22" fmla="*/ 1 w 56"/>
                  <a:gd name="T23" fmla="*/ 7 h 9"/>
                  <a:gd name="T24" fmla="*/ 3 w 56"/>
                  <a:gd name="T25" fmla="*/ 8 h 9"/>
                  <a:gd name="T26" fmla="*/ 6 w 56"/>
                  <a:gd name="T27" fmla="*/ 8 h 9"/>
                  <a:gd name="T28" fmla="*/ 10 w 56"/>
                  <a:gd name="T29" fmla="*/ 8 h 9"/>
                  <a:gd name="T30" fmla="*/ 14 w 56"/>
                  <a:gd name="T31" fmla="*/ 8 h 9"/>
                  <a:gd name="T32" fmla="*/ 19 w 56"/>
                  <a:gd name="T33" fmla="*/ 8 h 9"/>
                  <a:gd name="T34" fmla="*/ 25 w 56"/>
                  <a:gd name="T35" fmla="*/ 8 h 9"/>
                  <a:gd name="T36" fmla="*/ 30 w 56"/>
                  <a:gd name="T37" fmla="*/ 9 h 9"/>
                  <a:gd name="T38" fmla="*/ 34 w 56"/>
                  <a:gd name="T39" fmla="*/ 8 h 9"/>
                  <a:gd name="T40" fmla="*/ 39 w 56"/>
                  <a:gd name="T41" fmla="*/ 8 h 9"/>
                  <a:gd name="T42" fmla="*/ 43 w 56"/>
                  <a:gd name="T43" fmla="*/ 7 h 9"/>
                  <a:gd name="T44" fmla="*/ 47 w 56"/>
                  <a:gd name="T45" fmla="*/ 7 h 9"/>
                  <a:gd name="T46" fmla="*/ 51 w 56"/>
                  <a:gd name="T47" fmla="*/ 6 h 9"/>
                  <a:gd name="T48" fmla="*/ 54 w 56"/>
                  <a:gd name="T49" fmla="*/ 6 h 9"/>
                  <a:gd name="T50" fmla="*/ 55 w 56"/>
                  <a:gd name="T51" fmla="*/ 5 h 9"/>
                  <a:gd name="T52" fmla="*/ 56 w 56"/>
                  <a:gd name="T53" fmla="*/ 5 h 9"/>
                  <a:gd name="T54" fmla="*/ 54 w 56"/>
                  <a:gd name="T55" fmla="*/ 2 h 9"/>
                  <a:gd name="T56" fmla="*/ 49 w 56"/>
                  <a:gd name="T57" fmla="*/ 1 h 9"/>
                  <a:gd name="T58" fmla="*/ 45 w 56"/>
                  <a:gd name="T59" fmla="*/ 0 h 9"/>
                  <a:gd name="T60" fmla="*/ 44 w 56"/>
                  <a:gd name="T61" fmla="*/ 0 h 9"/>
                  <a:gd name="T62" fmla="*/ 44 w 56"/>
                  <a:gd name="T63" fmla="*/ 0 h 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6"/>
                  <a:gd name="T97" fmla="*/ 0 h 9"/>
                  <a:gd name="T98" fmla="*/ 56 w 56"/>
                  <a:gd name="T99" fmla="*/ 9 h 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6" h="9">
                    <a:moveTo>
                      <a:pt x="44" y="0"/>
                    </a:moveTo>
                    <a:lnTo>
                      <a:pt x="41" y="0"/>
                    </a:lnTo>
                    <a:lnTo>
                      <a:pt x="38" y="0"/>
                    </a:lnTo>
                    <a:lnTo>
                      <a:pt x="35" y="0"/>
                    </a:lnTo>
                    <a:lnTo>
                      <a:pt x="31" y="0"/>
                    </a:lnTo>
                    <a:lnTo>
                      <a:pt x="24" y="0"/>
                    </a:lnTo>
                    <a:lnTo>
                      <a:pt x="16" y="0"/>
                    </a:lnTo>
                    <a:lnTo>
                      <a:pt x="9" y="1"/>
                    </a:lnTo>
                    <a:lnTo>
                      <a:pt x="4" y="2"/>
                    </a:lnTo>
                    <a:lnTo>
                      <a:pt x="0" y="4"/>
                    </a:lnTo>
                    <a:lnTo>
                      <a:pt x="1" y="6"/>
                    </a:lnTo>
                    <a:lnTo>
                      <a:pt x="1" y="7"/>
                    </a:lnTo>
                    <a:lnTo>
                      <a:pt x="3" y="8"/>
                    </a:lnTo>
                    <a:lnTo>
                      <a:pt x="6" y="8"/>
                    </a:lnTo>
                    <a:lnTo>
                      <a:pt x="10" y="8"/>
                    </a:lnTo>
                    <a:lnTo>
                      <a:pt x="14" y="8"/>
                    </a:lnTo>
                    <a:lnTo>
                      <a:pt x="19" y="8"/>
                    </a:lnTo>
                    <a:lnTo>
                      <a:pt x="25" y="8"/>
                    </a:lnTo>
                    <a:lnTo>
                      <a:pt x="30" y="9"/>
                    </a:lnTo>
                    <a:lnTo>
                      <a:pt x="34" y="8"/>
                    </a:lnTo>
                    <a:lnTo>
                      <a:pt x="39" y="8"/>
                    </a:lnTo>
                    <a:lnTo>
                      <a:pt x="43" y="7"/>
                    </a:lnTo>
                    <a:lnTo>
                      <a:pt x="47" y="7"/>
                    </a:lnTo>
                    <a:lnTo>
                      <a:pt x="51" y="6"/>
                    </a:lnTo>
                    <a:lnTo>
                      <a:pt x="54" y="6"/>
                    </a:lnTo>
                    <a:lnTo>
                      <a:pt x="55" y="5"/>
                    </a:lnTo>
                    <a:lnTo>
                      <a:pt x="56" y="5"/>
                    </a:lnTo>
                    <a:lnTo>
                      <a:pt x="54" y="2"/>
                    </a:lnTo>
                    <a:lnTo>
                      <a:pt x="49" y="1"/>
                    </a:lnTo>
                    <a:lnTo>
                      <a:pt x="45" y="0"/>
                    </a:lnTo>
                    <a:lnTo>
                      <a:pt x="44" y="0"/>
                    </a:lnTo>
                    <a:close/>
                  </a:path>
                </a:pathLst>
              </a:custGeom>
              <a:solidFill>
                <a:srgbClr val="FFC973"/>
              </a:solidFill>
              <a:ln w="9525">
                <a:noFill/>
                <a:round/>
                <a:headEnd/>
                <a:tailEnd/>
              </a:ln>
            </p:spPr>
            <p:txBody>
              <a:bodyPr/>
              <a:lstStyle/>
              <a:p>
                <a:endParaRPr lang="en-US" dirty="0"/>
              </a:p>
            </p:txBody>
          </p:sp>
          <p:sp>
            <p:nvSpPr>
              <p:cNvPr id="122722" name="Freeform 866"/>
              <p:cNvSpPr>
                <a:spLocks/>
              </p:cNvSpPr>
              <p:nvPr/>
            </p:nvSpPr>
            <p:spPr bwMode="auto">
              <a:xfrm>
                <a:off x="3505" y="3248"/>
                <a:ext cx="28" cy="3"/>
              </a:xfrm>
              <a:custGeom>
                <a:avLst/>
                <a:gdLst>
                  <a:gd name="T0" fmla="*/ 61 w 112"/>
                  <a:gd name="T1" fmla="*/ 1 h 9"/>
                  <a:gd name="T2" fmla="*/ 56 w 112"/>
                  <a:gd name="T3" fmla="*/ 1 h 9"/>
                  <a:gd name="T4" fmla="*/ 51 w 112"/>
                  <a:gd name="T5" fmla="*/ 1 h 9"/>
                  <a:gd name="T6" fmla="*/ 47 w 112"/>
                  <a:gd name="T7" fmla="*/ 1 h 9"/>
                  <a:gd name="T8" fmla="*/ 42 w 112"/>
                  <a:gd name="T9" fmla="*/ 1 h 9"/>
                  <a:gd name="T10" fmla="*/ 36 w 112"/>
                  <a:gd name="T11" fmla="*/ 1 h 9"/>
                  <a:gd name="T12" fmla="*/ 32 w 112"/>
                  <a:gd name="T13" fmla="*/ 1 h 9"/>
                  <a:gd name="T14" fmla="*/ 25 w 112"/>
                  <a:gd name="T15" fmla="*/ 1 h 9"/>
                  <a:gd name="T16" fmla="*/ 21 w 112"/>
                  <a:gd name="T17" fmla="*/ 1 h 9"/>
                  <a:gd name="T18" fmla="*/ 17 w 112"/>
                  <a:gd name="T19" fmla="*/ 1 h 9"/>
                  <a:gd name="T20" fmla="*/ 12 w 112"/>
                  <a:gd name="T21" fmla="*/ 1 h 9"/>
                  <a:gd name="T22" fmla="*/ 8 w 112"/>
                  <a:gd name="T23" fmla="*/ 1 h 9"/>
                  <a:gd name="T24" fmla="*/ 6 w 112"/>
                  <a:gd name="T25" fmla="*/ 1 h 9"/>
                  <a:gd name="T26" fmla="*/ 1 w 112"/>
                  <a:gd name="T27" fmla="*/ 2 h 9"/>
                  <a:gd name="T28" fmla="*/ 0 w 112"/>
                  <a:gd name="T29" fmla="*/ 4 h 9"/>
                  <a:gd name="T30" fmla="*/ 0 w 112"/>
                  <a:gd name="T31" fmla="*/ 5 h 9"/>
                  <a:gd name="T32" fmla="*/ 2 w 112"/>
                  <a:gd name="T33" fmla="*/ 5 h 9"/>
                  <a:gd name="T34" fmla="*/ 4 w 112"/>
                  <a:gd name="T35" fmla="*/ 6 h 9"/>
                  <a:gd name="T36" fmla="*/ 8 w 112"/>
                  <a:gd name="T37" fmla="*/ 7 h 9"/>
                  <a:gd name="T38" fmla="*/ 11 w 112"/>
                  <a:gd name="T39" fmla="*/ 7 h 9"/>
                  <a:gd name="T40" fmla="*/ 16 w 112"/>
                  <a:gd name="T41" fmla="*/ 8 h 9"/>
                  <a:gd name="T42" fmla="*/ 21 w 112"/>
                  <a:gd name="T43" fmla="*/ 8 h 9"/>
                  <a:gd name="T44" fmla="*/ 26 w 112"/>
                  <a:gd name="T45" fmla="*/ 9 h 9"/>
                  <a:gd name="T46" fmla="*/ 32 w 112"/>
                  <a:gd name="T47" fmla="*/ 9 h 9"/>
                  <a:gd name="T48" fmla="*/ 37 w 112"/>
                  <a:gd name="T49" fmla="*/ 9 h 9"/>
                  <a:gd name="T50" fmla="*/ 42 w 112"/>
                  <a:gd name="T51" fmla="*/ 9 h 9"/>
                  <a:gd name="T52" fmla="*/ 47 w 112"/>
                  <a:gd name="T53" fmla="*/ 9 h 9"/>
                  <a:gd name="T54" fmla="*/ 51 w 112"/>
                  <a:gd name="T55" fmla="*/ 8 h 9"/>
                  <a:gd name="T56" fmla="*/ 55 w 112"/>
                  <a:gd name="T57" fmla="*/ 8 h 9"/>
                  <a:gd name="T58" fmla="*/ 58 w 112"/>
                  <a:gd name="T59" fmla="*/ 8 h 9"/>
                  <a:gd name="T60" fmla="*/ 61 w 112"/>
                  <a:gd name="T61" fmla="*/ 8 h 9"/>
                  <a:gd name="T62" fmla="*/ 65 w 112"/>
                  <a:gd name="T63" fmla="*/ 7 h 9"/>
                  <a:gd name="T64" fmla="*/ 73 w 112"/>
                  <a:gd name="T65" fmla="*/ 8 h 9"/>
                  <a:gd name="T66" fmla="*/ 77 w 112"/>
                  <a:gd name="T67" fmla="*/ 8 h 9"/>
                  <a:gd name="T68" fmla="*/ 81 w 112"/>
                  <a:gd name="T69" fmla="*/ 8 h 9"/>
                  <a:gd name="T70" fmla="*/ 85 w 112"/>
                  <a:gd name="T71" fmla="*/ 8 h 9"/>
                  <a:gd name="T72" fmla="*/ 89 w 112"/>
                  <a:gd name="T73" fmla="*/ 9 h 9"/>
                  <a:gd name="T74" fmla="*/ 93 w 112"/>
                  <a:gd name="T75" fmla="*/ 9 h 9"/>
                  <a:gd name="T76" fmla="*/ 97 w 112"/>
                  <a:gd name="T77" fmla="*/ 9 h 9"/>
                  <a:gd name="T78" fmla="*/ 100 w 112"/>
                  <a:gd name="T79" fmla="*/ 9 h 9"/>
                  <a:gd name="T80" fmla="*/ 104 w 112"/>
                  <a:gd name="T81" fmla="*/ 9 h 9"/>
                  <a:gd name="T82" fmla="*/ 110 w 112"/>
                  <a:gd name="T83" fmla="*/ 7 h 9"/>
                  <a:gd name="T84" fmla="*/ 112 w 112"/>
                  <a:gd name="T85" fmla="*/ 6 h 9"/>
                  <a:gd name="T86" fmla="*/ 110 w 112"/>
                  <a:gd name="T87" fmla="*/ 3 h 9"/>
                  <a:gd name="T88" fmla="*/ 108 w 112"/>
                  <a:gd name="T89" fmla="*/ 2 h 9"/>
                  <a:gd name="T90" fmla="*/ 103 w 112"/>
                  <a:gd name="T91" fmla="*/ 1 h 9"/>
                  <a:gd name="T92" fmla="*/ 97 w 112"/>
                  <a:gd name="T93" fmla="*/ 1 h 9"/>
                  <a:gd name="T94" fmla="*/ 93 w 112"/>
                  <a:gd name="T95" fmla="*/ 0 h 9"/>
                  <a:gd name="T96" fmla="*/ 89 w 112"/>
                  <a:gd name="T97" fmla="*/ 0 h 9"/>
                  <a:gd name="T98" fmla="*/ 85 w 112"/>
                  <a:gd name="T99" fmla="*/ 0 h 9"/>
                  <a:gd name="T100" fmla="*/ 81 w 112"/>
                  <a:gd name="T101" fmla="*/ 0 h 9"/>
                  <a:gd name="T102" fmla="*/ 76 w 112"/>
                  <a:gd name="T103" fmla="*/ 0 h 9"/>
                  <a:gd name="T104" fmla="*/ 70 w 112"/>
                  <a:gd name="T105" fmla="*/ 1 h 9"/>
                  <a:gd name="T106" fmla="*/ 65 w 112"/>
                  <a:gd name="T107" fmla="*/ 1 h 9"/>
                  <a:gd name="T108" fmla="*/ 61 w 112"/>
                  <a:gd name="T109" fmla="*/ 1 h 9"/>
                  <a:gd name="T110" fmla="*/ 61 w 112"/>
                  <a:gd name="T111" fmla="*/ 1 h 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2"/>
                  <a:gd name="T169" fmla="*/ 0 h 9"/>
                  <a:gd name="T170" fmla="*/ 112 w 112"/>
                  <a:gd name="T171" fmla="*/ 9 h 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2" h="9">
                    <a:moveTo>
                      <a:pt x="61" y="1"/>
                    </a:moveTo>
                    <a:lnTo>
                      <a:pt x="56" y="1"/>
                    </a:lnTo>
                    <a:lnTo>
                      <a:pt x="51" y="1"/>
                    </a:lnTo>
                    <a:lnTo>
                      <a:pt x="47" y="1"/>
                    </a:lnTo>
                    <a:lnTo>
                      <a:pt x="42" y="1"/>
                    </a:lnTo>
                    <a:lnTo>
                      <a:pt x="36" y="1"/>
                    </a:lnTo>
                    <a:lnTo>
                      <a:pt x="32" y="1"/>
                    </a:lnTo>
                    <a:lnTo>
                      <a:pt x="25" y="1"/>
                    </a:lnTo>
                    <a:lnTo>
                      <a:pt x="21" y="1"/>
                    </a:lnTo>
                    <a:lnTo>
                      <a:pt x="17" y="1"/>
                    </a:lnTo>
                    <a:lnTo>
                      <a:pt x="12" y="1"/>
                    </a:lnTo>
                    <a:lnTo>
                      <a:pt x="8" y="1"/>
                    </a:lnTo>
                    <a:lnTo>
                      <a:pt x="6" y="1"/>
                    </a:lnTo>
                    <a:lnTo>
                      <a:pt x="1" y="2"/>
                    </a:lnTo>
                    <a:lnTo>
                      <a:pt x="0" y="4"/>
                    </a:lnTo>
                    <a:lnTo>
                      <a:pt x="0" y="5"/>
                    </a:lnTo>
                    <a:lnTo>
                      <a:pt x="2" y="5"/>
                    </a:lnTo>
                    <a:lnTo>
                      <a:pt x="4" y="6"/>
                    </a:lnTo>
                    <a:lnTo>
                      <a:pt x="8" y="7"/>
                    </a:lnTo>
                    <a:lnTo>
                      <a:pt x="11" y="7"/>
                    </a:lnTo>
                    <a:lnTo>
                      <a:pt x="16" y="8"/>
                    </a:lnTo>
                    <a:lnTo>
                      <a:pt x="21" y="8"/>
                    </a:lnTo>
                    <a:lnTo>
                      <a:pt x="26" y="9"/>
                    </a:lnTo>
                    <a:lnTo>
                      <a:pt x="32" y="9"/>
                    </a:lnTo>
                    <a:lnTo>
                      <a:pt x="37" y="9"/>
                    </a:lnTo>
                    <a:lnTo>
                      <a:pt x="42" y="9"/>
                    </a:lnTo>
                    <a:lnTo>
                      <a:pt x="47" y="9"/>
                    </a:lnTo>
                    <a:lnTo>
                      <a:pt x="51" y="8"/>
                    </a:lnTo>
                    <a:lnTo>
                      <a:pt x="55" y="8"/>
                    </a:lnTo>
                    <a:lnTo>
                      <a:pt x="58" y="8"/>
                    </a:lnTo>
                    <a:lnTo>
                      <a:pt x="61" y="8"/>
                    </a:lnTo>
                    <a:lnTo>
                      <a:pt x="65" y="7"/>
                    </a:lnTo>
                    <a:lnTo>
                      <a:pt x="73" y="8"/>
                    </a:lnTo>
                    <a:lnTo>
                      <a:pt x="77" y="8"/>
                    </a:lnTo>
                    <a:lnTo>
                      <a:pt x="81" y="8"/>
                    </a:lnTo>
                    <a:lnTo>
                      <a:pt x="85" y="8"/>
                    </a:lnTo>
                    <a:lnTo>
                      <a:pt x="89" y="9"/>
                    </a:lnTo>
                    <a:lnTo>
                      <a:pt x="93" y="9"/>
                    </a:lnTo>
                    <a:lnTo>
                      <a:pt x="97" y="9"/>
                    </a:lnTo>
                    <a:lnTo>
                      <a:pt x="100" y="9"/>
                    </a:lnTo>
                    <a:lnTo>
                      <a:pt x="104" y="9"/>
                    </a:lnTo>
                    <a:lnTo>
                      <a:pt x="110" y="7"/>
                    </a:lnTo>
                    <a:lnTo>
                      <a:pt x="112" y="6"/>
                    </a:lnTo>
                    <a:lnTo>
                      <a:pt x="110" y="3"/>
                    </a:lnTo>
                    <a:lnTo>
                      <a:pt x="108" y="2"/>
                    </a:lnTo>
                    <a:lnTo>
                      <a:pt x="103" y="1"/>
                    </a:lnTo>
                    <a:lnTo>
                      <a:pt x="97" y="1"/>
                    </a:lnTo>
                    <a:lnTo>
                      <a:pt x="93" y="0"/>
                    </a:lnTo>
                    <a:lnTo>
                      <a:pt x="89" y="0"/>
                    </a:lnTo>
                    <a:lnTo>
                      <a:pt x="85" y="0"/>
                    </a:lnTo>
                    <a:lnTo>
                      <a:pt x="81" y="0"/>
                    </a:lnTo>
                    <a:lnTo>
                      <a:pt x="76" y="0"/>
                    </a:lnTo>
                    <a:lnTo>
                      <a:pt x="70" y="1"/>
                    </a:lnTo>
                    <a:lnTo>
                      <a:pt x="65" y="1"/>
                    </a:lnTo>
                    <a:lnTo>
                      <a:pt x="61" y="1"/>
                    </a:lnTo>
                    <a:close/>
                  </a:path>
                </a:pathLst>
              </a:custGeom>
              <a:solidFill>
                <a:srgbClr val="FFC973"/>
              </a:solidFill>
              <a:ln w="9525">
                <a:noFill/>
                <a:round/>
                <a:headEnd/>
                <a:tailEnd/>
              </a:ln>
            </p:spPr>
            <p:txBody>
              <a:bodyPr/>
              <a:lstStyle/>
              <a:p>
                <a:endParaRPr lang="en-US" dirty="0"/>
              </a:p>
            </p:txBody>
          </p:sp>
          <p:sp>
            <p:nvSpPr>
              <p:cNvPr id="122723" name="Freeform 867"/>
              <p:cNvSpPr>
                <a:spLocks/>
              </p:cNvSpPr>
              <p:nvPr/>
            </p:nvSpPr>
            <p:spPr bwMode="auto">
              <a:xfrm>
                <a:off x="3557" y="3247"/>
                <a:ext cx="10" cy="3"/>
              </a:xfrm>
              <a:custGeom>
                <a:avLst/>
                <a:gdLst>
                  <a:gd name="T0" fmla="*/ 29 w 36"/>
                  <a:gd name="T1" fmla="*/ 1 h 9"/>
                  <a:gd name="T2" fmla="*/ 24 w 36"/>
                  <a:gd name="T3" fmla="*/ 0 h 9"/>
                  <a:gd name="T4" fmla="*/ 18 w 36"/>
                  <a:gd name="T5" fmla="*/ 0 h 9"/>
                  <a:gd name="T6" fmla="*/ 12 w 36"/>
                  <a:gd name="T7" fmla="*/ 0 h 9"/>
                  <a:gd name="T8" fmla="*/ 8 w 36"/>
                  <a:gd name="T9" fmla="*/ 0 h 9"/>
                  <a:gd name="T10" fmla="*/ 4 w 36"/>
                  <a:gd name="T11" fmla="*/ 0 h 9"/>
                  <a:gd name="T12" fmla="*/ 1 w 36"/>
                  <a:gd name="T13" fmla="*/ 1 h 9"/>
                  <a:gd name="T14" fmla="*/ 0 w 36"/>
                  <a:gd name="T15" fmla="*/ 3 h 9"/>
                  <a:gd name="T16" fmla="*/ 1 w 36"/>
                  <a:gd name="T17" fmla="*/ 5 h 9"/>
                  <a:gd name="T18" fmla="*/ 3 w 36"/>
                  <a:gd name="T19" fmla="*/ 7 h 9"/>
                  <a:gd name="T20" fmla="*/ 8 w 36"/>
                  <a:gd name="T21" fmla="*/ 8 h 9"/>
                  <a:gd name="T22" fmla="*/ 14 w 36"/>
                  <a:gd name="T23" fmla="*/ 9 h 9"/>
                  <a:gd name="T24" fmla="*/ 20 w 36"/>
                  <a:gd name="T25" fmla="*/ 9 h 9"/>
                  <a:gd name="T26" fmla="*/ 25 w 36"/>
                  <a:gd name="T27" fmla="*/ 8 h 9"/>
                  <a:gd name="T28" fmla="*/ 30 w 36"/>
                  <a:gd name="T29" fmla="*/ 7 h 9"/>
                  <a:gd name="T30" fmla="*/ 34 w 36"/>
                  <a:gd name="T31" fmla="*/ 6 h 9"/>
                  <a:gd name="T32" fmla="*/ 36 w 36"/>
                  <a:gd name="T33" fmla="*/ 5 h 9"/>
                  <a:gd name="T34" fmla="*/ 34 w 36"/>
                  <a:gd name="T35" fmla="*/ 1 h 9"/>
                  <a:gd name="T36" fmla="*/ 32 w 36"/>
                  <a:gd name="T37" fmla="*/ 1 h 9"/>
                  <a:gd name="T38" fmla="*/ 30 w 36"/>
                  <a:gd name="T39" fmla="*/ 0 h 9"/>
                  <a:gd name="T40" fmla="*/ 29 w 36"/>
                  <a:gd name="T41" fmla="*/ 1 h 9"/>
                  <a:gd name="T42" fmla="*/ 29 w 36"/>
                  <a:gd name="T43" fmla="*/ 1 h 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
                  <a:gd name="T67" fmla="*/ 0 h 9"/>
                  <a:gd name="T68" fmla="*/ 36 w 36"/>
                  <a:gd name="T69" fmla="*/ 9 h 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 h="9">
                    <a:moveTo>
                      <a:pt x="29" y="1"/>
                    </a:moveTo>
                    <a:lnTo>
                      <a:pt x="24" y="0"/>
                    </a:lnTo>
                    <a:lnTo>
                      <a:pt x="18" y="0"/>
                    </a:lnTo>
                    <a:lnTo>
                      <a:pt x="12" y="0"/>
                    </a:lnTo>
                    <a:lnTo>
                      <a:pt x="8" y="0"/>
                    </a:lnTo>
                    <a:lnTo>
                      <a:pt x="4" y="0"/>
                    </a:lnTo>
                    <a:lnTo>
                      <a:pt x="1" y="1"/>
                    </a:lnTo>
                    <a:lnTo>
                      <a:pt x="0" y="3"/>
                    </a:lnTo>
                    <a:lnTo>
                      <a:pt x="1" y="5"/>
                    </a:lnTo>
                    <a:lnTo>
                      <a:pt x="3" y="7"/>
                    </a:lnTo>
                    <a:lnTo>
                      <a:pt x="8" y="8"/>
                    </a:lnTo>
                    <a:lnTo>
                      <a:pt x="14" y="9"/>
                    </a:lnTo>
                    <a:lnTo>
                      <a:pt x="20" y="9"/>
                    </a:lnTo>
                    <a:lnTo>
                      <a:pt x="25" y="8"/>
                    </a:lnTo>
                    <a:lnTo>
                      <a:pt x="30" y="7"/>
                    </a:lnTo>
                    <a:lnTo>
                      <a:pt x="34" y="6"/>
                    </a:lnTo>
                    <a:lnTo>
                      <a:pt x="36" y="5"/>
                    </a:lnTo>
                    <a:lnTo>
                      <a:pt x="34" y="1"/>
                    </a:lnTo>
                    <a:lnTo>
                      <a:pt x="32" y="1"/>
                    </a:lnTo>
                    <a:lnTo>
                      <a:pt x="30" y="0"/>
                    </a:lnTo>
                    <a:lnTo>
                      <a:pt x="29" y="1"/>
                    </a:lnTo>
                    <a:close/>
                  </a:path>
                </a:pathLst>
              </a:custGeom>
              <a:solidFill>
                <a:srgbClr val="FFC973"/>
              </a:solidFill>
              <a:ln w="9525">
                <a:noFill/>
                <a:round/>
                <a:headEnd/>
                <a:tailEnd/>
              </a:ln>
            </p:spPr>
            <p:txBody>
              <a:bodyPr/>
              <a:lstStyle/>
              <a:p>
                <a:endParaRPr lang="en-US" dirty="0"/>
              </a:p>
            </p:txBody>
          </p:sp>
          <p:sp>
            <p:nvSpPr>
              <p:cNvPr id="122724" name="Freeform 868"/>
              <p:cNvSpPr>
                <a:spLocks/>
              </p:cNvSpPr>
              <p:nvPr/>
            </p:nvSpPr>
            <p:spPr bwMode="auto">
              <a:xfrm>
                <a:off x="3604" y="3246"/>
                <a:ext cx="17" cy="3"/>
              </a:xfrm>
              <a:custGeom>
                <a:avLst/>
                <a:gdLst>
                  <a:gd name="T0" fmla="*/ 41 w 67"/>
                  <a:gd name="T1" fmla="*/ 0 h 9"/>
                  <a:gd name="T2" fmla="*/ 37 w 67"/>
                  <a:gd name="T3" fmla="*/ 0 h 9"/>
                  <a:gd name="T4" fmla="*/ 32 w 67"/>
                  <a:gd name="T5" fmla="*/ 0 h 9"/>
                  <a:gd name="T6" fmla="*/ 27 w 67"/>
                  <a:gd name="T7" fmla="*/ 0 h 9"/>
                  <a:gd name="T8" fmla="*/ 22 w 67"/>
                  <a:gd name="T9" fmla="*/ 0 h 9"/>
                  <a:gd name="T10" fmla="*/ 17 w 67"/>
                  <a:gd name="T11" fmla="*/ 0 h 9"/>
                  <a:gd name="T12" fmla="*/ 12 w 67"/>
                  <a:gd name="T13" fmla="*/ 1 h 9"/>
                  <a:gd name="T14" fmla="*/ 7 w 67"/>
                  <a:gd name="T15" fmla="*/ 2 h 9"/>
                  <a:gd name="T16" fmla="*/ 3 w 67"/>
                  <a:gd name="T17" fmla="*/ 5 h 9"/>
                  <a:gd name="T18" fmla="*/ 0 w 67"/>
                  <a:gd name="T19" fmla="*/ 6 h 9"/>
                  <a:gd name="T20" fmla="*/ 3 w 67"/>
                  <a:gd name="T21" fmla="*/ 7 h 9"/>
                  <a:gd name="T22" fmla="*/ 6 w 67"/>
                  <a:gd name="T23" fmla="*/ 8 h 9"/>
                  <a:gd name="T24" fmla="*/ 12 w 67"/>
                  <a:gd name="T25" fmla="*/ 9 h 9"/>
                  <a:gd name="T26" fmla="*/ 18 w 67"/>
                  <a:gd name="T27" fmla="*/ 9 h 9"/>
                  <a:gd name="T28" fmla="*/ 25 w 67"/>
                  <a:gd name="T29" fmla="*/ 9 h 9"/>
                  <a:gd name="T30" fmla="*/ 31 w 67"/>
                  <a:gd name="T31" fmla="*/ 9 h 9"/>
                  <a:gd name="T32" fmla="*/ 37 w 67"/>
                  <a:gd name="T33" fmla="*/ 9 h 9"/>
                  <a:gd name="T34" fmla="*/ 40 w 67"/>
                  <a:gd name="T35" fmla="*/ 8 h 9"/>
                  <a:gd name="T36" fmla="*/ 44 w 67"/>
                  <a:gd name="T37" fmla="*/ 8 h 9"/>
                  <a:gd name="T38" fmla="*/ 49 w 67"/>
                  <a:gd name="T39" fmla="*/ 8 h 9"/>
                  <a:gd name="T40" fmla="*/ 54 w 67"/>
                  <a:gd name="T41" fmla="*/ 9 h 9"/>
                  <a:gd name="T42" fmla="*/ 58 w 67"/>
                  <a:gd name="T43" fmla="*/ 8 h 9"/>
                  <a:gd name="T44" fmla="*/ 62 w 67"/>
                  <a:gd name="T45" fmla="*/ 7 h 9"/>
                  <a:gd name="T46" fmla="*/ 65 w 67"/>
                  <a:gd name="T47" fmla="*/ 6 h 9"/>
                  <a:gd name="T48" fmla="*/ 67 w 67"/>
                  <a:gd name="T49" fmla="*/ 5 h 9"/>
                  <a:gd name="T50" fmla="*/ 66 w 67"/>
                  <a:gd name="T51" fmla="*/ 2 h 9"/>
                  <a:gd name="T52" fmla="*/ 63 w 67"/>
                  <a:gd name="T53" fmla="*/ 0 h 9"/>
                  <a:gd name="T54" fmla="*/ 59 w 67"/>
                  <a:gd name="T55" fmla="*/ 0 h 9"/>
                  <a:gd name="T56" fmla="*/ 54 w 67"/>
                  <a:gd name="T57" fmla="*/ 0 h 9"/>
                  <a:gd name="T58" fmla="*/ 49 w 67"/>
                  <a:gd name="T59" fmla="*/ 0 h 9"/>
                  <a:gd name="T60" fmla="*/ 45 w 67"/>
                  <a:gd name="T61" fmla="*/ 0 h 9"/>
                  <a:gd name="T62" fmla="*/ 41 w 67"/>
                  <a:gd name="T63" fmla="*/ 0 h 9"/>
                  <a:gd name="T64" fmla="*/ 41 w 67"/>
                  <a:gd name="T65" fmla="*/ 0 h 9"/>
                  <a:gd name="T66" fmla="*/ 41 w 67"/>
                  <a:gd name="T67" fmla="*/ 0 h 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7"/>
                  <a:gd name="T103" fmla="*/ 0 h 9"/>
                  <a:gd name="T104" fmla="*/ 67 w 67"/>
                  <a:gd name="T105" fmla="*/ 9 h 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7" h="9">
                    <a:moveTo>
                      <a:pt x="41" y="0"/>
                    </a:moveTo>
                    <a:lnTo>
                      <a:pt x="37" y="0"/>
                    </a:lnTo>
                    <a:lnTo>
                      <a:pt x="32" y="0"/>
                    </a:lnTo>
                    <a:lnTo>
                      <a:pt x="27" y="0"/>
                    </a:lnTo>
                    <a:lnTo>
                      <a:pt x="22" y="0"/>
                    </a:lnTo>
                    <a:lnTo>
                      <a:pt x="17" y="0"/>
                    </a:lnTo>
                    <a:lnTo>
                      <a:pt x="12" y="1"/>
                    </a:lnTo>
                    <a:lnTo>
                      <a:pt x="7" y="2"/>
                    </a:lnTo>
                    <a:lnTo>
                      <a:pt x="3" y="5"/>
                    </a:lnTo>
                    <a:lnTo>
                      <a:pt x="0" y="6"/>
                    </a:lnTo>
                    <a:lnTo>
                      <a:pt x="3" y="7"/>
                    </a:lnTo>
                    <a:lnTo>
                      <a:pt x="6" y="8"/>
                    </a:lnTo>
                    <a:lnTo>
                      <a:pt x="12" y="9"/>
                    </a:lnTo>
                    <a:lnTo>
                      <a:pt x="18" y="9"/>
                    </a:lnTo>
                    <a:lnTo>
                      <a:pt x="25" y="9"/>
                    </a:lnTo>
                    <a:lnTo>
                      <a:pt x="31" y="9"/>
                    </a:lnTo>
                    <a:lnTo>
                      <a:pt x="37" y="9"/>
                    </a:lnTo>
                    <a:lnTo>
                      <a:pt x="40" y="8"/>
                    </a:lnTo>
                    <a:lnTo>
                      <a:pt x="44" y="8"/>
                    </a:lnTo>
                    <a:lnTo>
                      <a:pt x="49" y="8"/>
                    </a:lnTo>
                    <a:lnTo>
                      <a:pt x="54" y="9"/>
                    </a:lnTo>
                    <a:lnTo>
                      <a:pt x="58" y="8"/>
                    </a:lnTo>
                    <a:lnTo>
                      <a:pt x="62" y="7"/>
                    </a:lnTo>
                    <a:lnTo>
                      <a:pt x="65" y="6"/>
                    </a:lnTo>
                    <a:lnTo>
                      <a:pt x="67" y="5"/>
                    </a:lnTo>
                    <a:lnTo>
                      <a:pt x="66" y="2"/>
                    </a:lnTo>
                    <a:lnTo>
                      <a:pt x="63" y="0"/>
                    </a:lnTo>
                    <a:lnTo>
                      <a:pt x="59" y="0"/>
                    </a:lnTo>
                    <a:lnTo>
                      <a:pt x="54" y="0"/>
                    </a:lnTo>
                    <a:lnTo>
                      <a:pt x="49" y="0"/>
                    </a:lnTo>
                    <a:lnTo>
                      <a:pt x="45" y="0"/>
                    </a:lnTo>
                    <a:lnTo>
                      <a:pt x="41" y="0"/>
                    </a:lnTo>
                    <a:close/>
                  </a:path>
                </a:pathLst>
              </a:custGeom>
              <a:solidFill>
                <a:srgbClr val="FFC973"/>
              </a:solidFill>
              <a:ln w="9525">
                <a:noFill/>
                <a:round/>
                <a:headEnd/>
                <a:tailEnd/>
              </a:ln>
            </p:spPr>
            <p:txBody>
              <a:bodyPr/>
              <a:lstStyle/>
              <a:p>
                <a:endParaRPr lang="en-US" dirty="0"/>
              </a:p>
            </p:txBody>
          </p:sp>
          <p:sp>
            <p:nvSpPr>
              <p:cNvPr id="122725" name="Freeform 869"/>
              <p:cNvSpPr>
                <a:spLocks/>
              </p:cNvSpPr>
              <p:nvPr/>
            </p:nvSpPr>
            <p:spPr bwMode="auto">
              <a:xfrm>
                <a:off x="3480" y="3236"/>
                <a:ext cx="19" cy="2"/>
              </a:xfrm>
              <a:custGeom>
                <a:avLst/>
                <a:gdLst>
                  <a:gd name="T0" fmla="*/ 42 w 72"/>
                  <a:gd name="T1" fmla="*/ 1 h 9"/>
                  <a:gd name="T2" fmla="*/ 35 w 72"/>
                  <a:gd name="T3" fmla="*/ 0 h 9"/>
                  <a:gd name="T4" fmla="*/ 29 w 72"/>
                  <a:gd name="T5" fmla="*/ 0 h 9"/>
                  <a:gd name="T6" fmla="*/ 22 w 72"/>
                  <a:gd name="T7" fmla="*/ 0 h 9"/>
                  <a:gd name="T8" fmla="*/ 15 w 72"/>
                  <a:gd name="T9" fmla="*/ 1 h 9"/>
                  <a:gd name="T10" fmla="*/ 8 w 72"/>
                  <a:gd name="T11" fmla="*/ 1 h 9"/>
                  <a:gd name="T12" fmla="*/ 3 w 72"/>
                  <a:gd name="T13" fmla="*/ 3 h 9"/>
                  <a:gd name="T14" fmla="*/ 0 w 72"/>
                  <a:gd name="T15" fmla="*/ 4 h 9"/>
                  <a:gd name="T16" fmla="*/ 0 w 72"/>
                  <a:gd name="T17" fmla="*/ 6 h 9"/>
                  <a:gd name="T18" fmla="*/ 1 w 72"/>
                  <a:gd name="T19" fmla="*/ 7 h 9"/>
                  <a:gd name="T20" fmla="*/ 5 w 72"/>
                  <a:gd name="T21" fmla="*/ 8 h 9"/>
                  <a:gd name="T22" fmla="*/ 10 w 72"/>
                  <a:gd name="T23" fmla="*/ 9 h 9"/>
                  <a:gd name="T24" fmla="*/ 16 w 72"/>
                  <a:gd name="T25" fmla="*/ 9 h 9"/>
                  <a:gd name="T26" fmla="*/ 23 w 72"/>
                  <a:gd name="T27" fmla="*/ 9 h 9"/>
                  <a:gd name="T28" fmla="*/ 29 w 72"/>
                  <a:gd name="T29" fmla="*/ 9 h 9"/>
                  <a:gd name="T30" fmla="*/ 35 w 72"/>
                  <a:gd name="T31" fmla="*/ 9 h 9"/>
                  <a:gd name="T32" fmla="*/ 42 w 72"/>
                  <a:gd name="T33" fmla="*/ 9 h 9"/>
                  <a:gd name="T34" fmla="*/ 46 w 72"/>
                  <a:gd name="T35" fmla="*/ 9 h 9"/>
                  <a:gd name="T36" fmla="*/ 50 w 72"/>
                  <a:gd name="T37" fmla="*/ 9 h 9"/>
                  <a:gd name="T38" fmla="*/ 54 w 72"/>
                  <a:gd name="T39" fmla="*/ 8 h 9"/>
                  <a:gd name="T40" fmla="*/ 59 w 72"/>
                  <a:gd name="T41" fmla="*/ 8 h 9"/>
                  <a:gd name="T42" fmla="*/ 62 w 72"/>
                  <a:gd name="T43" fmla="*/ 7 h 9"/>
                  <a:gd name="T44" fmla="*/ 66 w 72"/>
                  <a:gd name="T45" fmla="*/ 6 h 9"/>
                  <a:gd name="T46" fmla="*/ 69 w 72"/>
                  <a:gd name="T47" fmla="*/ 5 h 9"/>
                  <a:gd name="T48" fmla="*/ 72 w 72"/>
                  <a:gd name="T49" fmla="*/ 4 h 9"/>
                  <a:gd name="T50" fmla="*/ 72 w 72"/>
                  <a:gd name="T51" fmla="*/ 3 h 9"/>
                  <a:gd name="T52" fmla="*/ 71 w 72"/>
                  <a:gd name="T53" fmla="*/ 2 h 9"/>
                  <a:gd name="T54" fmla="*/ 68 w 72"/>
                  <a:gd name="T55" fmla="*/ 2 h 9"/>
                  <a:gd name="T56" fmla="*/ 65 w 72"/>
                  <a:gd name="T57" fmla="*/ 2 h 9"/>
                  <a:gd name="T58" fmla="*/ 59 w 72"/>
                  <a:gd name="T59" fmla="*/ 1 h 9"/>
                  <a:gd name="T60" fmla="*/ 54 w 72"/>
                  <a:gd name="T61" fmla="*/ 1 h 9"/>
                  <a:gd name="T62" fmla="*/ 48 w 72"/>
                  <a:gd name="T63" fmla="*/ 1 h 9"/>
                  <a:gd name="T64" fmla="*/ 42 w 72"/>
                  <a:gd name="T65" fmla="*/ 1 h 9"/>
                  <a:gd name="T66" fmla="*/ 42 w 72"/>
                  <a:gd name="T67" fmla="*/ 1 h 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
                  <a:gd name="T103" fmla="*/ 0 h 9"/>
                  <a:gd name="T104" fmla="*/ 72 w 72"/>
                  <a:gd name="T105" fmla="*/ 9 h 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 h="9">
                    <a:moveTo>
                      <a:pt x="42" y="1"/>
                    </a:moveTo>
                    <a:lnTo>
                      <a:pt x="35" y="0"/>
                    </a:lnTo>
                    <a:lnTo>
                      <a:pt x="29" y="0"/>
                    </a:lnTo>
                    <a:lnTo>
                      <a:pt x="22" y="0"/>
                    </a:lnTo>
                    <a:lnTo>
                      <a:pt x="15" y="1"/>
                    </a:lnTo>
                    <a:lnTo>
                      <a:pt x="8" y="1"/>
                    </a:lnTo>
                    <a:lnTo>
                      <a:pt x="3" y="3"/>
                    </a:lnTo>
                    <a:lnTo>
                      <a:pt x="0" y="4"/>
                    </a:lnTo>
                    <a:lnTo>
                      <a:pt x="0" y="6"/>
                    </a:lnTo>
                    <a:lnTo>
                      <a:pt x="1" y="7"/>
                    </a:lnTo>
                    <a:lnTo>
                      <a:pt x="5" y="8"/>
                    </a:lnTo>
                    <a:lnTo>
                      <a:pt x="10" y="9"/>
                    </a:lnTo>
                    <a:lnTo>
                      <a:pt x="16" y="9"/>
                    </a:lnTo>
                    <a:lnTo>
                      <a:pt x="23" y="9"/>
                    </a:lnTo>
                    <a:lnTo>
                      <a:pt x="29" y="9"/>
                    </a:lnTo>
                    <a:lnTo>
                      <a:pt x="35" y="9"/>
                    </a:lnTo>
                    <a:lnTo>
                      <a:pt x="42" y="9"/>
                    </a:lnTo>
                    <a:lnTo>
                      <a:pt x="46" y="9"/>
                    </a:lnTo>
                    <a:lnTo>
                      <a:pt x="50" y="9"/>
                    </a:lnTo>
                    <a:lnTo>
                      <a:pt x="54" y="8"/>
                    </a:lnTo>
                    <a:lnTo>
                      <a:pt x="59" y="8"/>
                    </a:lnTo>
                    <a:lnTo>
                      <a:pt x="62" y="7"/>
                    </a:lnTo>
                    <a:lnTo>
                      <a:pt x="66" y="6"/>
                    </a:lnTo>
                    <a:lnTo>
                      <a:pt x="69" y="5"/>
                    </a:lnTo>
                    <a:lnTo>
                      <a:pt x="72" y="4"/>
                    </a:lnTo>
                    <a:lnTo>
                      <a:pt x="72" y="3"/>
                    </a:lnTo>
                    <a:lnTo>
                      <a:pt x="71" y="2"/>
                    </a:lnTo>
                    <a:lnTo>
                      <a:pt x="68" y="2"/>
                    </a:lnTo>
                    <a:lnTo>
                      <a:pt x="65" y="2"/>
                    </a:lnTo>
                    <a:lnTo>
                      <a:pt x="59" y="1"/>
                    </a:lnTo>
                    <a:lnTo>
                      <a:pt x="54" y="1"/>
                    </a:lnTo>
                    <a:lnTo>
                      <a:pt x="48" y="1"/>
                    </a:lnTo>
                    <a:lnTo>
                      <a:pt x="42" y="1"/>
                    </a:lnTo>
                    <a:close/>
                  </a:path>
                </a:pathLst>
              </a:custGeom>
              <a:solidFill>
                <a:srgbClr val="FFC973"/>
              </a:solidFill>
              <a:ln w="9525">
                <a:noFill/>
                <a:round/>
                <a:headEnd/>
                <a:tailEnd/>
              </a:ln>
            </p:spPr>
            <p:txBody>
              <a:bodyPr/>
              <a:lstStyle/>
              <a:p>
                <a:endParaRPr lang="en-US" dirty="0"/>
              </a:p>
            </p:txBody>
          </p:sp>
          <p:sp>
            <p:nvSpPr>
              <p:cNvPr id="122726" name="Freeform 870"/>
              <p:cNvSpPr>
                <a:spLocks/>
              </p:cNvSpPr>
              <p:nvPr/>
            </p:nvSpPr>
            <p:spPr bwMode="auto">
              <a:xfrm>
                <a:off x="3545" y="3236"/>
                <a:ext cx="13" cy="2"/>
              </a:xfrm>
              <a:custGeom>
                <a:avLst/>
                <a:gdLst>
                  <a:gd name="T0" fmla="*/ 33 w 50"/>
                  <a:gd name="T1" fmla="*/ 0 h 8"/>
                  <a:gd name="T2" fmla="*/ 29 w 50"/>
                  <a:gd name="T3" fmla="*/ 0 h 8"/>
                  <a:gd name="T4" fmla="*/ 24 w 50"/>
                  <a:gd name="T5" fmla="*/ 0 h 8"/>
                  <a:gd name="T6" fmla="*/ 18 w 50"/>
                  <a:gd name="T7" fmla="*/ 0 h 8"/>
                  <a:gd name="T8" fmla="*/ 13 w 50"/>
                  <a:gd name="T9" fmla="*/ 2 h 8"/>
                  <a:gd name="T10" fmla="*/ 8 w 50"/>
                  <a:gd name="T11" fmla="*/ 2 h 8"/>
                  <a:gd name="T12" fmla="*/ 4 w 50"/>
                  <a:gd name="T13" fmla="*/ 3 h 8"/>
                  <a:gd name="T14" fmla="*/ 0 w 50"/>
                  <a:gd name="T15" fmla="*/ 4 h 8"/>
                  <a:gd name="T16" fmla="*/ 0 w 50"/>
                  <a:gd name="T17" fmla="*/ 5 h 8"/>
                  <a:gd name="T18" fmla="*/ 2 w 50"/>
                  <a:gd name="T19" fmla="*/ 6 h 8"/>
                  <a:gd name="T20" fmla="*/ 8 w 50"/>
                  <a:gd name="T21" fmla="*/ 7 h 8"/>
                  <a:gd name="T22" fmla="*/ 11 w 50"/>
                  <a:gd name="T23" fmla="*/ 7 h 8"/>
                  <a:gd name="T24" fmla="*/ 15 w 50"/>
                  <a:gd name="T25" fmla="*/ 8 h 8"/>
                  <a:gd name="T26" fmla="*/ 19 w 50"/>
                  <a:gd name="T27" fmla="*/ 8 h 8"/>
                  <a:gd name="T28" fmla="*/ 24 w 50"/>
                  <a:gd name="T29" fmla="*/ 8 h 8"/>
                  <a:gd name="T30" fmla="*/ 28 w 50"/>
                  <a:gd name="T31" fmla="*/ 8 h 8"/>
                  <a:gd name="T32" fmla="*/ 32 w 50"/>
                  <a:gd name="T33" fmla="*/ 8 h 8"/>
                  <a:gd name="T34" fmla="*/ 36 w 50"/>
                  <a:gd name="T35" fmla="*/ 8 h 8"/>
                  <a:gd name="T36" fmla="*/ 40 w 50"/>
                  <a:gd name="T37" fmla="*/ 8 h 8"/>
                  <a:gd name="T38" fmla="*/ 45 w 50"/>
                  <a:gd name="T39" fmla="*/ 6 h 8"/>
                  <a:gd name="T40" fmla="*/ 50 w 50"/>
                  <a:gd name="T41" fmla="*/ 5 h 8"/>
                  <a:gd name="T42" fmla="*/ 50 w 50"/>
                  <a:gd name="T43" fmla="*/ 2 h 8"/>
                  <a:gd name="T44" fmla="*/ 47 w 50"/>
                  <a:gd name="T45" fmla="*/ 1 h 8"/>
                  <a:gd name="T46" fmla="*/ 40 w 50"/>
                  <a:gd name="T47" fmla="*/ 0 h 8"/>
                  <a:gd name="T48" fmla="*/ 33 w 50"/>
                  <a:gd name="T49" fmla="*/ 0 h 8"/>
                  <a:gd name="T50" fmla="*/ 33 w 50"/>
                  <a:gd name="T51" fmla="*/ 0 h 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0"/>
                  <a:gd name="T79" fmla="*/ 0 h 8"/>
                  <a:gd name="T80" fmla="*/ 50 w 50"/>
                  <a:gd name="T81" fmla="*/ 8 h 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0" h="8">
                    <a:moveTo>
                      <a:pt x="33" y="0"/>
                    </a:moveTo>
                    <a:lnTo>
                      <a:pt x="29" y="0"/>
                    </a:lnTo>
                    <a:lnTo>
                      <a:pt x="24" y="0"/>
                    </a:lnTo>
                    <a:lnTo>
                      <a:pt x="18" y="0"/>
                    </a:lnTo>
                    <a:lnTo>
                      <a:pt x="13" y="2"/>
                    </a:lnTo>
                    <a:lnTo>
                      <a:pt x="8" y="2"/>
                    </a:lnTo>
                    <a:lnTo>
                      <a:pt x="4" y="3"/>
                    </a:lnTo>
                    <a:lnTo>
                      <a:pt x="0" y="4"/>
                    </a:lnTo>
                    <a:lnTo>
                      <a:pt x="0" y="5"/>
                    </a:lnTo>
                    <a:lnTo>
                      <a:pt x="2" y="6"/>
                    </a:lnTo>
                    <a:lnTo>
                      <a:pt x="8" y="7"/>
                    </a:lnTo>
                    <a:lnTo>
                      <a:pt x="11" y="7"/>
                    </a:lnTo>
                    <a:lnTo>
                      <a:pt x="15" y="8"/>
                    </a:lnTo>
                    <a:lnTo>
                      <a:pt x="19" y="8"/>
                    </a:lnTo>
                    <a:lnTo>
                      <a:pt x="24" y="8"/>
                    </a:lnTo>
                    <a:lnTo>
                      <a:pt x="28" y="8"/>
                    </a:lnTo>
                    <a:lnTo>
                      <a:pt x="32" y="8"/>
                    </a:lnTo>
                    <a:lnTo>
                      <a:pt x="36" y="8"/>
                    </a:lnTo>
                    <a:lnTo>
                      <a:pt x="40" y="8"/>
                    </a:lnTo>
                    <a:lnTo>
                      <a:pt x="45" y="6"/>
                    </a:lnTo>
                    <a:lnTo>
                      <a:pt x="50" y="5"/>
                    </a:lnTo>
                    <a:lnTo>
                      <a:pt x="50" y="2"/>
                    </a:lnTo>
                    <a:lnTo>
                      <a:pt x="47" y="1"/>
                    </a:lnTo>
                    <a:lnTo>
                      <a:pt x="40" y="0"/>
                    </a:lnTo>
                    <a:lnTo>
                      <a:pt x="33" y="0"/>
                    </a:lnTo>
                    <a:close/>
                  </a:path>
                </a:pathLst>
              </a:custGeom>
              <a:solidFill>
                <a:srgbClr val="FFC973"/>
              </a:solidFill>
              <a:ln w="9525">
                <a:noFill/>
                <a:round/>
                <a:headEnd/>
                <a:tailEnd/>
              </a:ln>
            </p:spPr>
            <p:txBody>
              <a:bodyPr/>
              <a:lstStyle/>
              <a:p>
                <a:endParaRPr lang="en-US" dirty="0"/>
              </a:p>
            </p:txBody>
          </p:sp>
          <p:sp>
            <p:nvSpPr>
              <p:cNvPr id="122727" name="Freeform 871"/>
              <p:cNvSpPr>
                <a:spLocks/>
              </p:cNvSpPr>
              <p:nvPr/>
            </p:nvSpPr>
            <p:spPr bwMode="auto">
              <a:xfrm>
                <a:off x="3309" y="3232"/>
                <a:ext cx="15" cy="3"/>
              </a:xfrm>
              <a:custGeom>
                <a:avLst/>
                <a:gdLst>
                  <a:gd name="T0" fmla="*/ 44 w 61"/>
                  <a:gd name="T1" fmla="*/ 0 h 10"/>
                  <a:gd name="T2" fmla="*/ 46 w 61"/>
                  <a:gd name="T3" fmla="*/ 0 h 10"/>
                  <a:gd name="T4" fmla="*/ 44 w 61"/>
                  <a:gd name="T5" fmla="*/ 0 h 10"/>
                  <a:gd name="T6" fmla="*/ 41 w 61"/>
                  <a:gd name="T7" fmla="*/ 0 h 10"/>
                  <a:gd name="T8" fmla="*/ 38 w 61"/>
                  <a:gd name="T9" fmla="*/ 0 h 10"/>
                  <a:gd name="T10" fmla="*/ 34 w 61"/>
                  <a:gd name="T11" fmla="*/ 0 h 10"/>
                  <a:gd name="T12" fmla="*/ 30 w 61"/>
                  <a:gd name="T13" fmla="*/ 0 h 10"/>
                  <a:gd name="T14" fmla="*/ 24 w 61"/>
                  <a:gd name="T15" fmla="*/ 0 h 10"/>
                  <a:gd name="T16" fmla="*/ 20 w 61"/>
                  <a:gd name="T17" fmla="*/ 0 h 10"/>
                  <a:gd name="T18" fmla="*/ 16 w 61"/>
                  <a:gd name="T19" fmla="*/ 0 h 10"/>
                  <a:gd name="T20" fmla="*/ 12 w 61"/>
                  <a:gd name="T21" fmla="*/ 0 h 10"/>
                  <a:gd name="T22" fmla="*/ 7 w 61"/>
                  <a:gd name="T23" fmla="*/ 0 h 10"/>
                  <a:gd name="T24" fmla="*/ 3 w 61"/>
                  <a:gd name="T25" fmla="*/ 1 h 10"/>
                  <a:gd name="T26" fmla="*/ 1 w 61"/>
                  <a:gd name="T27" fmla="*/ 2 h 10"/>
                  <a:gd name="T28" fmla="*/ 0 w 61"/>
                  <a:gd name="T29" fmla="*/ 4 h 10"/>
                  <a:gd name="T30" fmla="*/ 1 w 61"/>
                  <a:gd name="T31" fmla="*/ 6 h 10"/>
                  <a:gd name="T32" fmla="*/ 6 w 61"/>
                  <a:gd name="T33" fmla="*/ 8 h 10"/>
                  <a:gd name="T34" fmla="*/ 10 w 61"/>
                  <a:gd name="T35" fmla="*/ 8 h 10"/>
                  <a:gd name="T36" fmla="*/ 15 w 61"/>
                  <a:gd name="T37" fmla="*/ 9 h 10"/>
                  <a:gd name="T38" fmla="*/ 20 w 61"/>
                  <a:gd name="T39" fmla="*/ 9 h 10"/>
                  <a:gd name="T40" fmla="*/ 26 w 61"/>
                  <a:gd name="T41" fmla="*/ 10 h 10"/>
                  <a:gd name="T42" fmla="*/ 31 w 61"/>
                  <a:gd name="T43" fmla="*/ 9 h 10"/>
                  <a:gd name="T44" fmla="*/ 37 w 61"/>
                  <a:gd name="T45" fmla="*/ 9 h 10"/>
                  <a:gd name="T46" fmla="*/ 41 w 61"/>
                  <a:gd name="T47" fmla="*/ 9 h 10"/>
                  <a:gd name="T48" fmla="*/ 47 w 61"/>
                  <a:gd name="T49" fmla="*/ 9 h 10"/>
                  <a:gd name="T50" fmla="*/ 51 w 61"/>
                  <a:gd name="T51" fmla="*/ 9 h 10"/>
                  <a:gd name="T52" fmla="*/ 56 w 61"/>
                  <a:gd name="T53" fmla="*/ 8 h 10"/>
                  <a:gd name="T54" fmla="*/ 59 w 61"/>
                  <a:gd name="T55" fmla="*/ 7 h 10"/>
                  <a:gd name="T56" fmla="*/ 61 w 61"/>
                  <a:gd name="T57" fmla="*/ 7 h 10"/>
                  <a:gd name="T58" fmla="*/ 60 w 61"/>
                  <a:gd name="T59" fmla="*/ 3 h 10"/>
                  <a:gd name="T60" fmla="*/ 54 w 61"/>
                  <a:gd name="T61" fmla="*/ 0 h 10"/>
                  <a:gd name="T62" fmla="*/ 49 w 61"/>
                  <a:gd name="T63" fmla="*/ 0 h 10"/>
                  <a:gd name="T64" fmla="*/ 47 w 61"/>
                  <a:gd name="T65" fmla="*/ 0 h 10"/>
                  <a:gd name="T66" fmla="*/ 44 w 61"/>
                  <a:gd name="T67" fmla="*/ 0 h 10"/>
                  <a:gd name="T68" fmla="*/ 44 w 61"/>
                  <a:gd name="T69" fmla="*/ 0 h 10"/>
                  <a:gd name="T70" fmla="*/ 44 w 61"/>
                  <a:gd name="T71" fmla="*/ 0 h 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1"/>
                  <a:gd name="T109" fmla="*/ 0 h 10"/>
                  <a:gd name="T110" fmla="*/ 61 w 61"/>
                  <a:gd name="T111" fmla="*/ 10 h 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1" h="10">
                    <a:moveTo>
                      <a:pt x="44" y="0"/>
                    </a:moveTo>
                    <a:lnTo>
                      <a:pt x="46" y="0"/>
                    </a:lnTo>
                    <a:lnTo>
                      <a:pt x="44" y="0"/>
                    </a:lnTo>
                    <a:lnTo>
                      <a:pt x="41" y="0"/>
                    </a:lnTo>
                    <a:lnTo>
                      <a:pt x="38" y="0"/>
                    </a:lnTo>
                    <a:lnTo>
                      <a:pt x="34" y="0"/>
                    </a:lnTo>
                    <a:lnTo>
                      <a:pt x="30" y="0"/>
                    </a:lnTo>
                    <a:lnTo>
                      <a:pt x="24" y="0"/>
                    </a:lnTo>
                    <a:lnTo>
                      <a:pt x="20" y="0"/>
                    </a:lnTo>
                    <a:lnTo>
                      <a:pt x="16" y="0"/>
                    </a:lnTo>
                    <a:lnTo>
                      <a:pt x="12" y="0"/>
                    </a:lnTo>
                    <a:lnTo>
                      <a:pt x="7" y="0"/>
                    </a:lnTo>
                    <a:lnTo>
                      <a:pt x="3" y="1"/>
                    </a:lnTo>
                    <a:lnTo>
                      <a:pt x="1" y="2"/>
                    </a:lnTo>
                    <a:lnTo>
                      <a:pt x="0" y="4"/>
                    </a:lnTo>
                    <a:lnTo>
                      <a:pt x="1" y="6"/>
                    </a:lnTo>
                    <a:lnTo>
                      <a:pt x="6" y="8"/>
                    </a:lnTo>
                    <a:lnTo>
                      <a:pt x="10" y="8"/>
                    </a:lnTo>
                    <a:lnTo>
                      <a:pt x="15" y="9"/>
                    </a:lnTo>
                    <a:lnTo>
                      <a:pt x="20" y="9"/>
                    </a:lnTo>
                    <a:lnTo>
                      <a:pt x="26" y="10"/>
                    </a:lnTo>
                    <a:lnTo>
                      <a:pt x="31" y="9"/>
                    </a:lnTo>
                    <a:lnTo>
                      <a:pt x="37" y="9"/>
                    </a:lnTo>
                    <a:lnTo>
                      <a:pt x="41" y="9"/>
                    </a:lnTo>
                    <a:lnTo>
                      <a:pt x="47" y="9"/>
                    </a:lnTo>
                    <a:lnTo>
                      <a:pt x="51" y="9"/>
                    </a:lnTo>
                    <a:lnTo>
                      <a:pt x="56" y="8"/>
                    </a:lnTo>
                    <a:lnTo>
                      <a:pt x="59" y="7"/>
                    </a:lnTo>
                    <a:lnTo>
                      <a:pt x="61" y="7"/>
                    </a:lnTo>
                    <a:lnTo>
                      <a:pt x="60" y="3"/>
                    </a:lnTo>
                    <a:lnTo>
                      <a:pt x="54" y="0"/>
                    </a:lnTo>
                    <a:lnTo>
                      <a:pt x="49" y="0"/>
                    </a:lnTo>
                    <a:lnTo>
                      <a:pt x="47" y="0"/>
                    </a:lnTo>
                    <a:lnTo>
                      <a:pt x="44" y="0"/>
                    </a:lnTo>
                    <a:close/>
                  </a:path>
                </a:pathLst>
              </a:custGeom>
              <a:solidFill>
                <a:srgbClr val="FFC973"/>
              </a:solidFill>
              <a:ln w="9525">
                <a:noFill/>
                <a:round/>
                <a:headEnd/>
                <a:tailEnd/>
              </a:ln>
            </p:spPr>
            <p:txBody>
              <a:bodyPr/>
              <a:lstStyle/>
              <a:p>
                <a:endParaRPr lang="en-US" dirty="0"/>
              </a:p>
            </p:txBody>
          </p:sp>
          <p:sp>
            <p:nvSpPr>
              <p:cNvPr id="122728" name="Freeform 872"/>
              <p:cNvSpPr>
                <a:spLocks/>
              </p:cNvSpPr>
              <p:nvPr/>
            </p:nvSpPr>
            <p:spPr bwMode="auto">
              <a:xfrm>
                <a:off x="3641" y="3215"/>
                <a:ext cx="13" cy="15"/>
              </a:xfrm>
              <a:custGeom>
                <a:avLst/>
                <a:gdLst>
                  <a:gd name="T0" fmla="*/ 46 w 52"/>
                  <a:gd name="T1" fmla="*/ 0 h 60"/>
                  <a:gd name="T2" fmla="*/ 45 w 52"/>
                  <a:gd name="T3" fmla="*/ 0 h 60"/>
                  <a:gd name="T4" fmla="*/ 43 w 52"/>
                  <a:gd name="T5" fmla="*/ 2 h 60"/>
                  <a:gd name="T6" fmla="*/ 40 w 52"/>
                  <a:gd name="T7" fmla="*/ 5 h 60"/>
                  <a:gd name="T8" fmla="*/ 37 w 52"/>
                  <a:gd name="T9" fmla="*/ 9 h 60"/>
                  <a:gd name="T10" fmla="*/ 32 w 52"/>
                  <a:gd name="T11" fmla="*/ 13 h 60"/>
                  <a:gd name="T12" fmla="*/ 29 w 52"/>
                  <a:gd name="T13" fmla="*/ 18 h 60"/>
                  <a:gd name="T14" fmla="*/ 24 w 52"/>
                  <a:gd name="T15" fmla="*/ 23 h 60"/>
                  <a:gd name="T16" fmla="*/ 19 w 52"/>
                  <a:gd name="T17" fmla="*/ 29 h 60"/>
                  <a:gd name="T18" fmla="*/ 14 w 52"/>
                  <a:gd name="T19" fmla="*/ 34 h 60"/>
                  <a:gd name="T20" fmla="*/ 10 w 52"/>
                  <a:gd name="T21" fmla="*/ 40 h 60"/>
                  <a:gd name="T22" fmla="*/ 6 w 52"/>
                  <a:gd name="T23" fmla="*/ 45 h 60"/>
                  <a:gd name="T24" fmla="*/ 3 w 52"/>
                  <a:gd name="T25" fmla="*/ 50 h 60"/>
                  <a:gd name="T26" fmla="*/ 0 w 52"/>
                  <a:gd name="T27" fmla="*/ 53 h 60"/>
                  <a:gd name="T28" fmla="*/ 0 w 52"/>
                  <a:gd name="T29" fmla="*/ 57 h 60"/>
                  <a:gd name="T30" fmla="*/ 0 w 52"/>
                  <a:gd name="T31" fmla="*/ 58 h 60"/>
                  <a:gd name="T32" fmla="*/ 2 w 52"/>
                  <a:gd name="T33" fmla="*/ 60 h 60"/>
                  <a:gd name="T34" fmla="*/ 4 w 52"/>
                  <a:gd name="T35" fmla="*/ 59 h 60"/>
                  <a:gd name="T36" fmla="*/ 7 w 52"/>
                  <a:gd name="T37" fmla="*/ 57 h 60"/>
                  <a:gd name="T38" fmla="*/ 10 w 52"/>
                  <a:gd name="T39" fmla="*/ 55 h 60"/>
                  <a:gd name="T40" fmla="*/ 14 w 52"/>
                  <a:gd name="T41" fmla="*/ 51 h 60"/>
                  <a:gd name="T42" fmla="*/ 18 w 52"/>
                  <a:gd name="T43" fmla="*/ 47 h 60"/>
                  <a:gd name="T44" fmla="*/ 23 w 52"/>
                  <a:gd name="T45" fmla="*/ 43 h 60"/>
                  <a:gd name="T46" fmla="*/ 27 w 52"/>
                  <a:gd name="T47" fmla="*/ 37 h 60"/>
                  <a:gd name="T48" fmla="*/ 32 w 52"/>
                  <a:gd name="T49" fmla="*/ 32 h 60"/>
                  <a:gd name="T50" fmla="*/ 35 w 52"/>
                  <a:gd name="T51" fmla="*/ 27 h 60"/>
                  <a:gd name="T52" fmla="*/ 39 w 52"/>
                  <a:gd name="T53" fmla="*/ 22 h 60"/>
                  <a:gd name="T54" fmla="*/ 43 w 52"/>
                  <a:gd name="T55" fmla="*/ 17 h 60"/>
                  <a:gd name="T56" fmla="*/ 46 w 52"/>
                  <a:gd name="T57" fmla="*/ 13 h 60"/>
                  <a:gd name="T58" fmla="*/ 50 w 52"/>
                  <a:gd name="T59" fmla="*/ 7 h 60"/>
                  <a:gd name="T60" fmla="*/ 52 w 52"/>
                  <a:gd name="T61" fmla="*/ 5 h 60"/>
                  <a:gd name="T62" fmla="*/ 46 w 52"/>
                  <a:gd name="T63" fmla="*/ 0 h 60"/>
                  <a:gd name="T64" fmla="*/ 46 w 52"/>
                  <a:gd name="T65" fmla="*/ 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2"/>
                  <a:gd name="T100" fmla="*/ 0 h 60"/>
                  <a:gd name="T101" fmla="*/ 52 w 52"/>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2" h="60">
                    <a:moveTo>
                      <a:pt x="46" y="0"/>
                    </a:moveTo>
                    <a:lnTo>
                      <a:pt x="45" y="0"/>
                    </a:lnTo>
                    <a:lnTo>
                      <a:pt x="43" y="2"/>
                    </a:lnTo>
                    <a:lnTo>
                      <a:pt x="40" y="5"/>
                    </a:lnTo>
                    <a:lnTo>
                      <a:pt x="37" y="9"/>
                    </a:lnTo>
                    <a:lnTo>
                      <a:pt x="32" y="13"/>
                    </a:lnTo>
                    <a:lnTo>
                      <a:pt x="29" y="18"/>
                    </a:lnTo>
                    <a:lnTo>
                      <a:pt x="24" y="23"/>
                    </a:lnTo>
                    <a:lnTo>
                      <a:pt x="19" y="29"/>
                    </a:lnTo>
                    <a:lnTo>
                      <a:pt x="14" y="34"/>
                    </a:lnTo>
                    <a:lnTo>
                      <a:pt x="10" y="40"/>
                    </a:lnTo>
                    <a:lnTo>
                      <a:pt x="6" y="45"/>
                    </a:lnTo>
                    <a:lnTo>
                      <a:pt x="3" y="50"/>
                    </a:lnTo>
                    <a:lnTo>
                      <a:pt x="0" y="53"/>
                    </a:lnTo>
                    <a:lnTo>
                      <a:pt x="0" y="57"/>
                    </a:lnTo>
                    <a:lnTo>
                      <a:pt x="0" y="58"/>
                    </a:lnTo>
                    <a:lnTo>
                      <a:pt x="2" y="60"/>
                    </a:lnTo>
                    <a:lnTo>
                      <a:pt x="4" y="59"/>
                    </a:lnTo>
                    <a:lnTo>
                      <a:pt x="7" y="57"/>
                    </a:lnTo>
                    <a:lnTo>
                      <a:pt x="10" y="55"/>
                    </a:lnTo>
                    <a:lnTo>
                      <a:pt x="14" y="51"/>
                    </a:lnTo>
                    <a:lnTo>
                      <a:pt x="18" y="47"/>
                    </a:lnTo>
                    <a:lnTo>
                      <a:pt x="23" y="43"/>
                    </a:lnTo>
                    <a:lnTo>
                      <a:pt x="27" y="37"/>
                    </a:lnTo>
                    <a:lnTo>
                      <a:pt x="32" y="32"/>
                    </a:lnTo>
                    <a:lnTo>
                      <a:pt x="35" y="27"/>
                    </a:lnTo>
                    <a:lnTo>
                      <a:pt x="39" y="22"/>
                    </a:lnTo>
                    <a:lnTo>
                      <a:pt x="43" y="17"/>
                    </a:lnTo>
                    <a:lnTo>
                      <a:pt x="46" y="13"/>
                    </a:lnTo>
                    <a:lnTo>
                      <a:pt x="50" y="7"/>
                    </a:lnTo>
                    <a:lnTo>
                      <a:pt x="52" y="5"/>
                    </a:lnTo>
                    <a:lnTo>
                      <a:pt x="46" y="0"/>
                    </a:lnTo>
                    <a:close/>
                  </a:path>
                </a:pathLst>
              </a:custGeom>
              <a:solidFill>
                <a:srgbClr val="FFC973"/>
              </a:solidFill>
              <a:ln w="9525">
                <a:noFill/>
                <a:round/>
                <a:headEnd/>
                <a:tailEnd/>
              </a:ln>
            </p:spPr>
            <p:txBody>
              <a:bodyPr/>
              <a:lstStyle/>
              <a:p>
                <a:endParaRPr lang="en-US" dirty="0"/>
              </a:p>
            </p:txBody>
          </p:sp>
          <p:sp>
            <p:nvSpPr>
              <p:cNvPr id="122729" name="Freeform 873"/>
              <p:cNvSpPr>
                <a:spLocks/>
              </p:cNvSpPr>
              <p:nvPr/>
            </p:nvSpPr>
            <p:spPr bwMode="auto">
              <a:xfrm>
                <a:off x="3649" y="3230"/>
                <a:ext cx="16" cy="6"/>
              </a:xfrm>
              <a:custGeom>
                <a:avLst/>
                <a:gdLst>
                  <a:gd name="T0" fmla="*/ 59 w 64"/>
                  <a:gd name="T1" fmla="*/ 0 h 24"/>
                  <a:gd name="T2" fmla="*/ 58 w 64"/>
                  <a:gd name="T3" fmla="*/ 0 h 24"/>
                  <a:gd name="T4" fmla="*/ 56 w 64"/>
                  <a:gd name="T5" fmla="*/ 0 h 24"/>
                  <a:gd name="T6" fmla="*/ 53 w 64"/>
                  <a:gd name="T7" fmla="*/ 0 h 24"/>
                  <a:gd name="T8" fmla="*/ 49 w 64"/>
                  <a:gd name="T9" fmla="*/ 1 h 24"/>
                  <a:gd name="T10" fmla="*/ 45 w 64"/>
                  <a:gd name="T11" fmla="*/ 2 h 24"/>
                  <a:gd name="T12" fmla="*/ 40 w 64"/>
                  <a:gd name="T13" fmla="*/ 3 h 24"/>
                  <a:gd name="T14" fmla="*/ 35 w 64"/>
                  <a:gd name="T15" fmla="*/ 4 h 24"/>
                  <a:gd name="T16" fmla="*/ 28 w 64"/>
                  <a:gd name="T17" fmla="*/ 6 h 24"/>
                  <a:gd name="T18" fmla="*/ 22 w 64"/>
                  <a:gd name="T19" fmla="*/ 8 h 24"/>
                  <a:gd name="T20" fmla="*/ 17 w 64"/>
                  <a:gd name="T21" fmla="*/ 10 h 24"/>
                  <a:gd name="T22" fmla="*/ 13 w 64"/>
                  <a:gd name="T23" fmla="*/ 12 h 24"/>
                  <a:gd name="T24" fmla="*/ 9 w 64"/>
                  <a:gd name="T25" fmla="*/ 14 h 24"/>
                  <a:gd name="T26" fmla="*/ 5 w 64"/>
                  <a:gd name="T27" fmla="*/ 15 h 24"/>
                  <a:gd name="T28" fmla="*/ 2 w 64"/>
                  <a:gd name="T29" fmla="*/ 17 h 24"/>
                  <a:gd name="T30" fmla="*/ 0 w 64"/>
                  <a:gd name="T31" fmla="*/ 19 h 24"/>
                  <a:gd name="T32" fmla="*/ 0 w 64"/>
                  <a:gd name="T33" fmla="*/ 22 h 24"/>
                  <a:gd name="T34" fmla="*/ 0 w 64"/>
                  <a:gd name="T35" fmla="*/ 23 h 24"/>
                  <a:gd name="T36" fmla="*/ 3 w 64"/>
                  <a:gd name="T37" fmla="*/ 24 h 24"/>
                  <a:gd name="T38" fmla="*/ 5 w 64"/>
                  <a:gd name="T39" fmla="*/ 24 h 24"/>
                  <a:gd name="T40" fmla="*/ 10 w 64"/>
                  <a:gd name="T41" fmla="*/ 24 h 24"/>
                  <a:gd name="T42" fmla="*/ 14 w 64"/>
                  <a:gd name="T43" fmla="*/ 22 h 24"/>
                  <a:gd name="T44" fmla="*/ 19 w 64"/>
                  <a:gd name="T45" fmla="*/ 21 h 24"/>
                  <a:gd name="T46" fmla="*/ 26 w 64"/>
                  <a:gd name="T47" fmla="*/ 19 h 24"/>
                  <a:gd name="T48" fmla="*/ 32 w 64"/>
                  <a:gd name="T49" fmla="*/ 18 h 24"/>
                  <a:gd name="T50" fmla="*/ 38 w 64"/>
                  <a:gd name="T51" fmla="*/ 16 h 24"/>
                  <a:gd name="T52" fmla="*/ 44 w 64"/>
                  <a:gd name="T53" fmla="*/ 15 h 24"/>
                  <a:gd name="T54" fmla="*/ 49 w 64"/>
                  <a:gd name="T55" fmla="*/ 13 h 24"/>
                  <a:gd name="T56" fmla="*/ 54 w 64"/>
                  <a:gd name="T57" fmla="*/ 11 h 24"/>
                  <a:gd name="T58" fmla="*/ 58 w 64"/>
                  <a:gd name="T59" fmla="*/ 10 h 24"/>
                  <a:gd name="T60" fmla="*/ 61 w 64"/>
                  <a:gd name="T61" fmla="*/ 9 h 24"/>
                  <a:gd name="T62" fmla="*/ 63 w 64"/>
                  <a:gd name="T63" fmla="*/ 8 h 24"/>
                  <a:gd name="T64" fmla="*/ 64 w 64"/>
                  <a:gd name="T65" fmla="*/ 8 h 24"/>
                  <a:gd name="T66" fmla="*/ 59 w 64"/>
                  <a:gd name="T67" fmla="*/ 0 h 24"/>
                  <a:gd name="T68" fmla="*/ 59 w 64"/>
                  <a:gd name="T69" fmla="*/ 0 h 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
                  <a:gd name="T106" fmla="*/ 0 h 24"/>
                  <a:gd name="T107" fmla="*/ 64 w 64"/>
                  <a:gd name="T108" fmla="*/ 24 h 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 h="24">
                    <a:moveTo>
                      <a:pt x="59" y="0"/>
                    </a:moveTo>
                    <a:lnTo>
                      <a:pt x="58" y="0"/>
                    </a:lnTo>
                    <a:lnTo>
                      <a:pt x="56" y="0"/>
                    </a:lnTo>
                    <a:lnTo>
                      <a:pt x="53" y="0"/>
                    </a:lnTo>
                    <a:lnTo>
                      <a:pt x="49" y="1"/>
                    </a:lnTo>
                    <a:lnTo>
                      <a:pt x="45" y="2"/>
                    </a:lnTo>
                    <a:lnTo>
                      <a:pt x="40" y="3"/>
                    </a:lnTo>
                    <a:lnTo>
                      <a:pt x="35" y="4"/>
                    </a:lnTo>
                    <a:lnTo>
                      <a:pt x="28" y="6"/>
                    </a:lnTo>
                    <a:lnTo>
                      <a:pt x="22" y="8"/>
                    </a:lnTo>
                    <a:lnTo>
                      <a:pt x="17" y="10"/>
                    </a:lnTo>
                    <a:lnTo>
                      <a:pt x="13" y="12"/>
                    </a:lnTo>
                    <a:lnTo>
                      <a:pt x="9" y="14"/>
                    </a:lnTo>
                    <a:lnTo>
                      <a:pt x="5" y="15"/>
                    </a:lnTo>
                    <a:lnTo>
                      <a:pt x="2" y="17"/>
                    </a:lnTo>
                    <a:lnTo>
                      <a:pt x="0" y="19"/>
                    </a:lnTo>
                    <a:lnTo>
                      <a:pt x="0" y="22"/>
                    </a:lnTo>
                    <a:lnTo>
                      <a:pt x="0" y="23"/>
                    </a:lnTo>
                    <a:lnTo>
                      <a:pt x="3" y="24"/>
                    </a:lnTo>
                    <a:lnTo>
                      <a:pt x="5" y="24"/>
                    </a:lnTo>
                    <a:lnTo>
                      <a:pt x="10" y="24"/>
                    </a:lnTo>
                    <a:lnTo>
                      <a:pt x="14" y="22"/>
                    </a:lnTo>
                    <a:lnTo>
                      <a:pt x="19" y="21"/>
                    </a:lnTo>
                    <a:lnTo>
                      <a:pt x="26" y="19"/>
                    </a:lnTo>
                    <a:lnTo>
                      <a:pt x="32" y="18"/>
                    </a:lnTo>
                    <a:lnTo>
                      <a:pt x="38" y="16"/>
                    </a:lnTo>
                    <a:lnTo>
                      <a:pt x="44" y="15"/>
                    </a:lnTo>
                    <a:lnTo>
                      <a:pt x="49" y="13"/>
                    </a:lnTo>
                    <a:lnTo>
                      <a:pt x="54" y="11"/>
                    </a:lnTo>
                    <a:lnTo>
                      <a:pt x="58" y="10"/>
                    </a:lnTo>
                    <a:lnTo>
                      <a:pt x="61" y="9"/>
                    </a:lnTo>
                    <a:lnTo>
                      <a:pt x="63" y="8"/>
                    </a:lnTo>
                    <a:lnTo>
                      <a:pt x="64" y="8"/>
                    </a:lnTo>
                    <a:lnTo>
                      <a:pt x="59" y="0"/>
                    </a:lnTo>
                    <a:close/>
                  </a:path>
                </a:pathLst>
              </a:custGeom>
              <a:solidFill>
                <a:srgbClr val="FFC973"/>
              </a:solidFill>
              <a:ln w="9525">
                <a:noFill/>
                <a:round/>
                <a:headEnd/>
                <a:tailEnd/>
              </a:ln>
            </p:spPr>
            <p:txBody>
              <a:bodyPr/>
              <a:lstStyle/>
              <a:p>
                <a:endParaRPr lang="en-US" dirty="0"/>
              </a:p>
            </p:txBody>
          </p:sp>
          <p:sp>
            <p:nvSpPr>
              <p:cNvPr id="122730" name="Freeform 874"/>
              <p:cNvSpPr>
                <a:spLocks/>
              </p:cNvSpPr>
              <p:nvPr/>
            </p:nvSpPr>
            <p:spPr bwMode="auto">
              <a:xfrm>
                <a:off x="3650" y="3244"/>
                <a:ext cx="18" cy="4"/>
              </a:xfrm>
              <a:custGeom>
                <a:avLst/>
                <a:gdLst>
                  <a:gd name="T0" fmla="*/ 67 w 71"/>
                  <a:gd name="T1" fmla="*/ 8 h 19"/>
                  <a:gd name="T2" fmla="*/ 65 w 71"/>
                  <a:gd name="T3" fmla="*/ 7 h 19"/>
                  <a:gd name="T4" fmla="*/ 64 w 71"/>
                  <a:gd name="T5" fmla="*/ 7 h 19"/>
                  <a:gd name="T6" fmla="*/ 61 w 71"/>
                  <a:gd name="T7" fmla="*/ 5 h 19"/>
                  <a:gd name="T8" fmla="*/ 57 w 71"/>
                  <a:gd name="T9" fmla="*/ 5 h 19"/>
                  <a:gd name="T10" fmla="*/ 52 w 71"/>
                  <a:gd name="T11" fmla="*/ 3 h 19"/>
                  <a:gd name="T12" fmla="*/ 47 w 71"/>
                  <a:gd name="T13" fmla="*/ 3 h 19"/>
                  <a:gd name="T14" fmla="*/ 42 w 71"/>
                  <a:gd name="T15" fmla="*/ 2 h 19"/>
                  <a:gd name="T16" fmla="*/ 36 w 71"/>
                  <a:gd name="T17" fmla="*/ 2 h 19"/>
                  <a:gd name="T18" fmla="*/ 30 w 71"/>
                  <a:gd name="T19" fmla="*/ 1 h 19"/>
                  <a:gd name="T20" fmla="*/ 23 w 71"/>
                  <a:gd name="T21" fmla="*/ 0 h 19"/>
                  <a:gd name="T22" fmla="*/ 17 w 71"/>
                  <a:gd name="T23" fmla="*/ 0 h 19"/>
                  <a:gd name="T24" fmla="*/ 13 w 71"/>
                  <a:gd name="T25" fmla="*/ 0 h 19"/>
                  <a:gd name="T26" fmla="*/ 8 w 71"/>
                  <a:gd name="T27" fmla="*/ 0 h 19"/>
                  <a:gd name="T28" fmla="*/ 5 w 71"/>
                  <a:gd name="T29" fmla="*/ 1 h 19"/>
                  <a:gd name="T30" fmla="*/ 2 w 71"/>
                  <a:gd name="T31" fmla="*/ 1 h 19"/>
                  <a:gd name="T32" fmla="*/ 1 w 71"/>
                  <a:gd name="T33" fmla="*/ 3 h 19"/>
                  <a:gd name="T34" fmla="*/ 0 w 71"/>
                  <a:gd name="T35" fmla="*/ 4 h 19"/>
                  <a:gd name="T36" fmla="*/ 2 w 71"/>
                  <a:gd name="T37" fmla="*/ 7 h 19"/>
                  <a:gd name="T38" fmla="*/ 4 w 71"/>
                  <a:gd name="T39" fmla="*/ 8 h 19"/>
                  <a:gd name="T40" fmla="*/ 8 w 71"/>
                  <a:gd name="T41" fmla="*/ 10 h 19"/>
                  <a:gd name="T42" fmla="*/ 13 w 71"/>
                  <a:gd name="T43" fmla="*/ 11 h 19"/>
                  <a:gd name="T44" fmla="*/ 19 w 71"/>
                  <a:gd name="T45" fmla="*/ 12 h 19"/>
                  <a:gd name="T46" fmla="*/ 25 w 71"/>
                  <a:gd name="T47" fmla="*/ 13 h 19"/>
                  <a:gd name="T48" fmla="*/ 34 w 71"/>
                  <a:gd name="T49" fmla="*/ 15 h 19"/>
                  <a:gd name="T50" fmla="*/ 40 w 71"/>
                  <a:gd name="T51" fmla="*/ 15 h 19"/>
                  <a:gd name="T52" fmla="*/ 46 w 71"/>
                  <a:gd name="T53" fmla="*/ 16 h 19"/>
                  <a:gd name="T54" fmla="*/ 53 w 71"/>
                  <a:gd name="T55" fmla="*/ 17 h 19"/>
                  <a:gd name="T56" fmla="*/ 59 w 71"/>
                  <a:gd name="T57" fmla="*/ 17 h 19"/>
                  <a:gd name="T58" fmla="*/ 63 w 71"/>
                  <a:gd name="T59" fmla="*/ 17 h 19"/>
                  <a:gd name="T60" fmla="*/ 67 w 71"/>
                  <a:gd name="T61" fmla="*/ 18 h 19"/>
                  <a:gd name="T62" fmla="*/ 69 w 71"/>
                  <a:gd name="T63" fmla="*/ 18 h 19"/>
                  <a:gd name="T64" fmla="*/ 71 w 71"/>
                  <a:gd name="T65" fmla="*/ 19 h 19"/>
                  <a:gd name="T66" fmla="*/ 67 w 71"/>
                  <a:gd name="T67" fmla="*/ 8 h 19"/>
                  <a:gd name="T68" fmla="*/ 67 w 71"/>
                  <a:gd name="T69" fmla="*/ 8 h 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1"/>
                  <a:gd name="T106" fmla="*/ 0 h 19"/>
                  <a:gd name="T107" fmla="*/ 71 w 71"/>
                  <a:gd name="T108" fmla="*/ 19 h 1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1" h="19">
                    <a:moveTo>
                      <a:pt x="67" y="8"/>
                    </a:moveTo>
                    <a:lnTo>
                      <a:pt x="65" y="7"/>
                    </a:lnTo>
                    <a:lnTo>
                      <a:pt x="64" y="7"/>
                    </a:lnTo>
                    <a:lnTo>
                      <a:pt x="61" y="5"/>
                    </a:lnTo>
                    <a:lnTo>
                      <a:pt x="57" y="5"/>
                    </a:lnTo>
                    <a:lnTo>
                      <a:pt x="52" y="3"/>
                    </a:lnTo>
                    <a:lnTo>
                      <a:pt x="47" y="3"/>
                    </a:lnTo>
                    <a:lnTo>
                      <a:pt x="42" y="2"/>
                    </a:lnTo>
                    <a:lnTo>
                      <a:pt x="36" y="2"/>
                    </a:lnTo>
                    <a:lnTo>
                      <a:pt x="30" y="1"/>
                    </a:lnTo>
                    <a:lnTo>
                      <a:pt x="23" y="0"/>
                    </a:lnTo>
                    <a:lnTo>
                      <a:pt x="17" y="0"/>
                    </a:lnTo>
                    <a:lnTo>
                      <a:pt x="13" y="0"/>
                    </a:lnTo>
                    <a:lnTo>
                      <a:pt x="8" y="0"/>
                    </a:lnTo>
                    <a:lnTo>
                      <a:pt x="5" y="1"/>
                    </a:lnTo>
                    <a:lnTo>
                      <a:pt x="2" y="1"/>
                    </a:lnTo>
                    <a:lnTo>
                      <a:pt x="1" y="3"/>
                    </a:lnTo>
                    <a:lnTo>
                      <a:pt x="0" y="4"/>
                    </a:lnTo>
                    <a:lnTo>
                      <a:pt x="2" y="7"/>
                    </a:lnTo>
                    <a:lnTo>
                      <a:pt x="4" y="8"/>
                    </a:lnTo>
                    <a:lnTo>
                      <a:pt x="8" y="10"/>
                    </a:lnTo>
                    <a:lnTo>
                      <a:pt x="13" y="11"/>
                    </a:lnTo>
                    <a:lnTo>
                      <a:pt x="19" y="12"/>
                    </a:lnTo>
                    <a:lnTo>
                      <a:pt x="25" y="13"/>
                    </a:lnTo>
                    <a:lnTo>
                      <a:pt x="34" y="15"/>
                    </a:lnTo>
                    <a:lnTo>
                      <a:pt x="40" y="15"/>
                    </a:lnTo>
                    <a:lnTo>
                      <a:pt x="46" y="16"/>
                    </a:lnTo>
                    <a:lnTo>
                      <a:pt x="53" y="17"/>
                    </a:lnTo>
                    <a:lnTo>
                      <a:pt x="59" y="17"/>
                    </a:lnTo>
                    <a:lnTo>
                      <a:pt x="63" y="17"/>
                    </a:lnTo>
                    <a:lnTo>
                      <a:pt x="67" y="18"/>
                    </a:lnTo>
                    <a:lnTo>
                      <a:pt x="69" y="18"/>
                    </a:lnTo>
                    <a:lnTo>
                      <a:pt x="71" y="19"/>
                    </a:lnTo>
                    <a:lnTo>
                      <a:pt x="67" y="8"/>
                    </a:lnTo>
                    <a:close/>
                  </a:path>
                </a:pathLst>
              </a:custGeom>
              <a:solidFill>
                <a:srgbClr val="FFC973"/>
              </a:solidFill>
              <a:ln w="9525">
                <a:noFill/>
                <a:round/>
                <a:headEnd/>
                <a:tailEnd/>
              </a:ln>
            </p:spPr>
            <p:txBody>
              <a:bodyPr/>
              <a:lstStyle/>
              <a:p>
                <a:endParaRPr lang="en-US" dirty="0"/>
              </a:p>
            </p:txBody>
          </p:sp>
          <p:sp>
            <p:nvSpPr>
              <p:cNvPr id="122731" name="Freeform 875"/>
              <p:cNvSpPr>
                <a:spLocks/>
              </p:cNvSpPr>
              <p:nvPr/>
            </p:nvSpPr>
            <p:spPr bwMode="auto">
              <a:xfrm>
                <a:off x="3646" y="3252"/>
                <a:ext cx="17" cy="8"/>
              </a:xfrm>
              <a:custGeom>
                <a:avLst/>
                <a:gdLst>
                  <a:gd name="T0" fmla="*/ 7 w 67"/>
                  <a:gd name="T1" fmla="*/ 0 h 32"/>
                  <a:gd name="T2" fmla="*/ 10 w 67"/>
                  <a:gd name="T3" fmla="*/ 0 h 32"/>
                  <a:gd name="T4" fmla="*/ 16 w 67"/>
                  <a:gd name="T5" fmla="*/ 2 h 32"/>
                  <a:gd name="T6" fmla="*/ 20 w 67"/>
                  <a:gd name="T7" fmla="*/ 3 h 32"/>
                  <a:gd name="T8" fmla="*/ 24 w 67"/>
                  <a:gd name="T9" fmla="*/ 5 h 32"/>
                  <a:gd name="T10" fmla="*/ 29 w 67"/>
                  <a:gd name="T11" fmla="*/ 7 h 32"/>
                  <a:gd name="T12" fmla="*/ 34 w 67"/>
                  <a:gd name="T13" fmla="*/ 9 h 32"/>
                  <a:gd name="T14" fmla="*/ 39 w 67"/>
                  <a:gd name="T15" fmla="*/ 11 h 32"/>
                  <a:gd name="T16" fmla="*/ 45 w 67"/>
                  <a:gd name="T17" fmla="*/ 14 h 32"/>
                  <a:gd name="T18" fmla="*/ 50 w 67"/>
                  <a:gd name="T19" fmla="*/ 17 h 32"/>
                  <a:gd name="T20" fmla="*/ 55 w 67"/>
                  <a:gd name="T21" fmla="*/ 19 h 32"/>
                  <a:gd name="T22" fmla="*/ 58 w 67"/>
                  <a:gd name="T23" fmla="*/ 21 h 32"/>
                  <a:gd name="T24" fmla="*/ 62 w 67"/>
                  <a:gd name="T25" fmla="*/ 24 h 32"/>
                  <a:gd name="T26" fmla="*/ 65 w 67"/>
                  <a:gd name="T27" fmla="*/ 27 h 32"/>
                  <a:gd name="T28" fmla="*/ 67 w 67"/>
                  <a:gd name="T29" fmla="*/ 29 h 32"/>
                  <a:gd name="T30" fmla="*/ 66 w 67"/>
                  <a:gd name="T31" fmla="*/ 31 h 32"/>
                  <a:gd name="T32" fmla="*/ 65 w 67"/>
                  <a:gd name="T33" fmla="*/ 32 h 32"/>
                  <a:gd name="T34" fmla="*/ 62 w 67"/>
                  <a:gd name="T35" fmla="*/ 31 h 32"/>
                  <a:gd name="T36" fmla="*/ 58 w 67"/>
                  <a:gd name="T37" fmla="*/ 31 h 32"/>
                  <a:gd name="T38" fmla="*/ 53 w 67"/>
                  <a:gd name="T39" fmla="*/ 29 h 32"/>
                  <a:gd name="T40" fmla="*/ 48 w 67"/>
                  <a:gd name="T41" fmla="*/ 27 h 32"/>
                  <a:gd name="T42" fmla="*/ 40 w 67"/>
                  <a:gd name="T43" fmla="*/ 25 h 32"/>
                  <a:gd name="T44" fmla="*/ 34 w 67"/>
                  <a:gd name="T45" fmla="*/ 23 h 32"/>
                  <a:gd name="T46" fmla="*/ 28 w 67"/>
                  <a:gd name="T47" fmla="*/ 20 h 32"/>
                  <a:gd name="T48" fmla="*/ 22 w 67"/>
                  <a:gd name="T49" fmla="*/ 18 h 32"/>
                  <a:gd name="T50" fmla="*/ 16 w 67"/>
                  <a:gd name="T51" fmla="*/ 15 h 32"/>
                  <a:gd name="T52" fmla="*/ 11 w 67"/>
                  <a:gd name="T53" fmla="*/ 12 h 32"/>
                  <a:gd name="T54" fmla="*/ 6 w 67"/>
                  <a:gd name="T55" fmla="*/ 9 h 32"/>
                  <a:gd name="T56" fmla="*/ 3 w 67"/>
                  <a:gd name="T57" fmla="*/ 7 h 32"/>
                  <a:gd name="T58" fmla="*/ 0 w 67"/>
                  <a:gd name="T59" fmla="*/ 5 h 32"/>
                  <a:gd name="T60" fmla="*/ 0 w 67"/>
                  <a:gd name="T61" fmla="*/ 1 h 32"/>
                  <a:gd name="T62" fmla="*/ 4 w 67"/>
                  <a:gd name="T63" fmla="*/ 0 h 32"/>
                  <a:gd name="T64" fmla="*/ 6 w 67"/>
                  <a:gd name="T65" fmla="*/ 0 h 32"/>
                  <a:gd name="T66" fmla="*/ 7 w 67"/>
                  <a:gd name="T67" fmla="*/ 0 h 32"/>
                  <a:gd name="T68" fmla="*/ 7 w 67"/>
                  <a:gd name="T69" fmla="*/ 0 h 3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
                  <a:gd name="T106" fmla="*/ 0 h 32"/>
                  <a:gd name="T107" fmla="*/ 67 w 67"/>
                  <a:gd name="T108" fmla="*/ 32 h 3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 h="32">
                    <a:moveTo>
                      <a:pt x="7" y="0"/>
                    </a:moveTo>
                    <a:lnTo>
                      <a:pt x="10" y="0"/>
                    </a:lnTo>
                    <a:lnTo>
                      <a:pt x="16" y="2"/>
                    </a:lnTo>
                    <a:lnTo>
                      <a:pt x="20" y="3"/>
                    </a:lnTo>
                    <a:lnTo>
                      <a:pt x="24" y="5"/>
                    </a:lnTo>
                    <a:lnTo>
                      <a:pt x="29" y="7"/>
                    </a:lnTo>
                    <a:lnTo>
                      <a:pt x="34" y="9"/>
                    </a:lnTo>
                    <a:lnTo>
                      <a:pt x="39" y="11"/>
                    </a:lnTo>
                    <a:lnTo>
                      <a:pt x="45" y="14"/>
                    </a:lnTo>
                    <a:lnTo>
                      <a:pt x="50" y="17"/>
                    </a:lnTo>
                    <a:lnTo>
                      <a:pt x="55" y="19"/>
                    </a:lnTo>
                    <a:lnTo>
                      <a:pt x="58" y="21"/>
                    </a:lnTo>
                    <a:lnTo>
                      <a:pt x="62" y="24"/>
                    </a:lnTo>
                    <a:lnTo>
                      <a:pt x="65" y="27"/>
                    </a:lnTo>
                    <a:lnTo>
                      <a:pt x="67" y="29"/>
                    </a:lnTo>
                    <a:lnTo>
                      <a:pt x="66" y="31"/>
                    </a:lnTo>
                    <a:lnTo>
                      <a:pt x="65" y="32"/>
                    </a:lnTo>
                    <a:lnTo>
                      <a:pt x="62" y="31"/>
                    </a:lnTo>
                    <a:lnTo>
                      <a:pt x="58" y="31"/>
                    </a:lnTo>
                    <a:lnTo>
                      <a:pt x="53" y="29"/>
                    </a:lnTo>
                    <a:lnTo>
                      <a:pt x="48" y="27"/>
                    </a:lnTo>
                    <a:lnTo>
                      <a:pt x="40" y="25"/>
                    </a:lnTo>
                    <a:lnTo>
                      <a:pt x="34" y="23"/>
                    </a:lnTo>
                    <a:lnTo>
                      <a:pt x="28" y="20"/>
                    </a:lnTo>
                    <a:lnTo>
                      <a:pt x="22" y="18"/>
                    </a:lnTo>
                    <a:lnTo>
                      <a:pt x="16" y="15"/>
                    </a:lnTo>
                    <a:lnTo>
                      <a:pt x="11" y="12"/>
                    </a:lnTo>
                    <a:lnTo>
                      <a:pt x="6" y="9"/>
                    </a:lnTo>
                    <a:lnTo>
                      <a:pt x="3" y="7"/>
                    </a:lnTo>
                    <a:lnTo>
                      <a:pt x="0" y="5"/>
                    </a:lnTo>
                    <a:lnTo>
                      <a:pt x="0" y="1"/>
                    </a:lnTo>
                    <a:lnTo>
                      <a:pt x="4" y="0"/>
                    </a:lnTo>
                    <a:lnTo>
                      <a:pt x="6" y="0"/>
                    </a:lnTo>
                    <a:lnTo>
                      <a:pt x="7" y="0"/>
                    </a:lnTo>
                    <a:close/>
                  </a:path>
                </a:pathLst>
              </a:custGeom>
              <a:solidFill>
                <a:srgbClr val="FFC973"/>
              </a:solidFill>
              <a:ln w="9525">
                <a:noFill/>
                <a:round/>
                <a:headEnd/>
                <a:tailEnd/>
              </a:ln>
            </p:spPr>
            <p:txBody>
              <a:bodyPr/>
              <a:lstStyle/>
              <a:p>
                <a:endParaRPr lang="en-US" dirty="0"/>
              </a:p>
            </p:txBody>
          </p:sp>
          <p:sp>
            <p:nvSpPr>
              <p:cNvPr id="122732" name="Freeform 876"/>
              <p:cNvSpPr>
                <a:spLocks/>
              </p:cNvSpPr>
              <p:nvPr/>
            </p:nvSpPr>
            <p:spPr bwMode="auto">
              <a:xfrm>
                <a:off x="3642" y="3260"/>
                <a:ext cx="5" cy="9"/>
              </a:xfrm>
              <a:custGeom>
                <a:avLst/>
                <a:gdLst>
                  <a:gd name="T0" fmla="*/ 0 w 18"/>
                  <a:gd name="T1" fmla="*/ 7 h 36"/>
                  <a:gd name="T2" fmla="*/ 0 w 18"/>
                  <a:gd name="T3" fmla="*/ 8 h 36"/>
                  <a:gd name="T4" fmla="*/ 1 w 18"/>
                  <a:gd name="T5" fmla="*/ 12 h 36"/>
                  <a:gd name="T6" fmla="*/ 3 w 18"/>
                  <a:gd name="T7" fmla="*/ 16 h 36"/>
                  <a:gd name="T8" fmla="*/ 5 w 18"/>
                  <a:gd name="T9" fmla="*/ 24 h 36"/>
                  <a:gd name="T10" fmla="*/ 7 w 18"/>
                  <a:gd name="T11" fmla="*/ 28 h 36"/>
                  <a:gd name="T12" fmla="*/ 9 w 18"/>
                  <a:gd name="T13" fmla="*/ 33 h 36"/>
                  <a:gd name="T14" fmla="*/ 11 w 18"/>
                  <a:gd name="T15" fmla="*/ 36 h 36"/>
                  <a:gd name="T16" fmla="*/ 15 w 18"/>
                  <a:gd name="T17" fmla="*/ 36 h 36"/>
                  <a:gd name="T18" fmla="*/ 18 w 18"/>
                  <a:gd name="T19" fmla="*/ 34 h 36"/>
                  <a:gd name="T20" fmla="*/ 18 w 18"/>
                  <a:gd name="T21" fmla="*/ 29 h 36"/>
                  <a:gd name="T22" fmla="*/ 17 w 18"/>
                  <a:gd name="T23" fmla="*/ 23 h 36"/>
                  <a:gd name="T24" fmla="*/ 15 w 18"/>
                  <a:gd name="T25" fmla="*/ 16 h 36"/>
                  <a:gd name="T26" fmla="*/ 12 w 18"/>
                  <a:gd name="T27" fmla="*/ 9 h 36"/>
                  <a:gd name="T28" fmla="*/ 9 w 18"/>
                  <a:gd name="T29" fmla="*/ 4 h 36"/>
                  <a:gd name="T30" fmla="*/ 7 w 18"/>
                  <a:gd name="T31" fmla="*/ 0 h 36"/>
                  <a:gd name="T32" fmla="*/ 5 w 18"/>
                  <a:gd name="T33" fmla="*/ 0 h 36"/>
                  <a:gd name="T34" fmla="*/ 0 w 18"/>
                  <a:gd name="T35" fmla="*/ 5 h 36"/>
                  <a:gd name="T36" fmla="*/ 0 w 18"/>
                  <a:gd name="T37" fmla="*/ 7 h 36"/>
                  <a:gd name="T38" fmla="*/ 0 w 18"/>
                  <a:gd name="T39" fmla="*/ 7 h 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
                  <a:gd name="T61" fmla="*/ 0 h 36"/>
                  <a:gd name="T62" fmla="*/ 18 w 18"/>
                  <a:gd name="T63" fmla="*/ 36 h 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 h="36">
                    <a:moveTo>
                      <a:pt x="0" y="7"/>
                    </a:moveTo>
                    <a:lnTo>
                      <a:pt x="0" y="8"/>
                    </a:lnTo>
                    <a:lnTo>
                      <a:pt x="1" y="12"/>
                    </a:lnTo>
                    <a:lnTo>
                      <a:pt x="3" y="16"/>
                    </a:lnTo>
                    <a:lnTo>
                      <a:pt x="5" y="24"/>
                    </a:lnTo>
                    <a:lnTo>
                      <a:pt x="7" y="28"/>
                    </a:lnTo>
                    <a:lnTo>
                      <a:pt x="9" y="33"/>
                    </a:lnTo>
                    <a:lnTo>
                      <a:pt x="11" y="36"/>
                    </a:lnTo>
                    <a:lnTo>
                      <a:pt x="15" y="36"/>
                    </a:lnTo>
                    <a:lnTo>
                      <a:pt x="18" y="34"/>
                    </a:lnTo>
                    <a:lnTo>
                      <a:pt x="18" y="29"/>
                    </a:lnTo>
                    <a:lnTo>
                      <a:pt x="17" y="23"/>
                    </a:lnTo>
                    <a:lnTo>
                      <a:pt x="15" y="16"/>
                    </a:lnTo>
                    <a:lnTo>
                      <a:pt x="12" y="9"/>
                    </a:lnTo>
                    <a:lnTo>
                      <a:pt x="9" y="4"/>
                    </a:lnTo>
                    <a:lnTo>
                      <a:pt x="7" y="0"/>
                    </a:lnTo>
                    <a:lnTo>
                      <a:pt x="5" y="0"/>
                    </a:lnTo>
                    <a:lnTo>
                      <a:pt x="0" y="5"/>
                    </a:lnTo>
                    <a:lnTo>
                      <a:pt x="0" y="7"/>
                    </a:lnTo>
                    <a:close/>
                  </a:path>
                </a:pathLst>
              </a:custGeom>
              <a:solidFill>
                <a:srgbClr val="FFC973"/>
              </a:solidFill>
              <a:ln w="9525">
                <a:noFill/>
                <a:round/>
                <a:headEnd/>
                <a:tailEnd/>
              </a:ln>
            </p:spPr>
            <p:txBody>
              <a:bodyPr/>
              <a:lstStyle/>
              <a:p>
                <a:endParaRPr lang="en-US" dirty="0"/>
              </a:p>
            </p:txBody>
          </p:sp>
          <p:sp>
            <p:nvSpPr>
              <p:cNvPr id="122733" name="Freeform 877"/>
              <p:cNvSpPr>
                <a:spLocks/>
              </p:cNvSpPr>
              <p:nvPr/>
            </p:nvSpPr>
            <p:spPr bwMode="auto">
              <a:xfrm>
                <a:off x="3192" y="3226"/>
                <a:ext cx="15" cy="3"/>
              </a:xfrm>
              <a:custGeom>
                <a:avLst/>
                <a:gdLst>
                  <a:gd name="T0" fmla="*/ 42 w 59"/>
                  <a:gd name="T1" fmla="*/ 1 h 14"/>
                  <a:gd name="T2" fmla="*/ 36 w 59"/>
                  <a:gd name="T3" fmla="*/ 0 h 14"/>
                  <a:gd name="T4" fmla="*/ 30 w 59"/>
                  <a:gd name="T5" fmla="*/ 0 h 14"/>
                  <a:gd name="T6" fmla="*/ 22 w 59"/>
                  <a:gd name="T7" fmla="*/ 0 h 14"/>
                  <a:gd name="T8" fmla="*/ 15 w 59"/>
                  <a:gd name="T9" fmla="*/ 0 h 14"/>
                  <a:gd name="T10" fmla="*/ 8 w 59"/>
                  <a:gd name="T11" fmla="*/ 0 h 14"/>
                  <a:gd name="T12" fmla="*/ 3 w 59"/>
                  <a:gd name="T13" fmla="*/ 2 h 14"/>
                  <a:gd name="T14" fmla="*/ 0 w 59"/>
                  <a:gd name="T15" fmla="*/ 4 h 14"/>
                  <a:gd name="T16" fmla="*/ 0 w 59"/>
                  <a:gd name="T17" fmla="*/ 8 h 14"/>
                  <a:gd name="T18" fmla="*/ 0 w 59"/>
                  <a:gd name="T19" fmla="*/ 9 h 14"/>
                  <a:gd name="T20" fmla="*/ 2 w 59"/>
                  <a:gd name="T21" fmla="*/ 10 h 14"/>
                  <a:gd name="T22" fmla="*/ 6 w 59"/>
                  <a:gd name="T23" fmla="*/ 12 h 14"/>
                  <a:gd name="T24" fmla="*/ 10 w 59"/>
                  <a:gd name="T25" fmla="*/ 13 h 14"/>
                  <a:gd name="T26" fmla="*/ 14 w 59"/>
                  <a:gd name="T27" fmla="*/ 13 h 14"/>
                  <a:gd name="T28" fmla="*/ 19 w 59"/>
                  <a:gd name="T29" fmla="*/ 13 h 14"/>
                  <a:gd name="T30" fmla="*/ 23 w 59"/>
                  <a:gd name="T31" fmla="*/ 13 h 14"/>
                  <a:gd name="T32" fmla="*/ 30 w 59"/>
                  <a:gd name="T33" fmla="*/ 14 h 14"/>
                  <a:gd name="T34" fmla="*/ 35 w 59"/>
                  <a:gd name="T35" fmla="*/ 13 h 14"/>
                  <a:gd name="T36" fmla="*/ 40 w 59"/>
                  <a:gd name="T37" fmla="*/ 12 h 14"/>
                  <a:gd name="T38" fmla="*/ 44 w 59"/>
                  <a:gd name="T39" fmla="*/ 12 h 14"/>
                  <a:gd name="T40" fmla="*/ 49 w 59"/>
                  <a:gd name="T41" fmla="*/ 12 h 14"/>
                  <a:gd name="T42" fmla="*/ 52 w 59"/>
                  <a:gd name="T43" fmla="*/ 10 h 14"/>
                  <a:gd name="T44" fmla="*/ 55 w 59"/>
                  <a:gd name="T45" fmla="*/ 10 h 14"/>
                  <a:gd name="T46" fmla="*/ 57 w 59"/>
                  <a:gd name="T47" fmla="*/ 9 h 14"/>
                  <a:gd name="T48" fmla="*/ 59 w 59"/>
                  <a:gd name="T49" fmla="*/ 8 h 14"/>
                  <a:gd name="T50" fmla="*/ 56 w 59"/>
                  <a:gd name="T51" fmla="*/ 4 h 14"/>
                  <a:gd name="T52" fmla="*/ 50 w 59"/>
                  <a:gd name="T53" fmla="*/ 2 h 14"/>
                  <a:gd name="T54" fmla="*/ 44 w 59"/>
                  <a:gd name="T55" fmla="*/ 1 h 14"/>
                  <a:gd name="T56" fmla="*/ 42 w 59"/>
                  <a:gd name="T57" fmla="*/ 1 h 14"/>
                  <a:gd name="T58" fmla="*/ 42 w 59"/>
                  <a:gd name="T59" fmla="*/ 1 h 1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9"/>
                  <a:gd name="T91" fmla="*/ 0 h 14"/>
                  <a:gd name="T92" fmla="*/ 59 w 59"/>
                  <a:gd name="T93" fmla="*/ 14 h 1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9" h="14">
                    <a:moveTo>
                      <a:pt x="42" y="1"/>
                    </a:moveTo>
                    <a:lnTo>
                      <a:pt x="36" y="0"/>
                    </a:lnTo>
                    <a:lnTo>
                      <a:pt x="30" y="0"/>
                    </a:lnTo>
                    <a:lnTo>
                      <a:pt x="22" y="0"/>
                    </a:lnTo>
                    <a:lnTo>
                      <a:pt x="15" y="0"/>
                    </a:lnTo>
                    <a:lnTo>
                      <a:pt x="8" y="0"/>
                    </a:lnTo>
                    <a:lnTo>
                      <a:pt x="3" y="2"/>
                    </a:lnTo>
                    <a:lnTo>
                      <a:pt x="0" y="4"/>
                    </a:lnTo>
                    <a:lnTo>
                      <a:pt x="0" y="8"/>
                    </a:lnTo>
                    <a:lnTo>
                      <a:pt x="0" y="9"/>
                    </a:lnTo>
                    <a:lnTo>
                      <a:pt x="2" y="10"/>
                    </a:lnTo>
                    <a:lnTo>
                      <a:pt x="6" y="12"/>
                    </a:lnTo>
                    <a:lnTo>
                      <a:pt x="10" y="13"/>
                    </a:lnTo>
                    <a:lnTo>
                      <a:pt x="14" y="13"/>
                    </a:lnTo>
                    <a:lnTo>
                      <a:pt x="19" y="13"/>
                    </a:lnTo>
                    <a:lnTo>
                      <a:pt x="23" y="13"/>
                    </a:lnTo>
                    <a:lnTo>
                      <a:pt x="30" y="14"/>
                    </a:lnTo>
                    <a:lnTo>
                      <a:pt x="35" y="13"/>
                    </a:lnTo>
                    <a:lnTo>
                      <a:pt x="40" y="12"/>
                    </a:lnTo>
                    <a:lnTo>
                      <a:pt x="44" y="12"/>
                    </a:lnTo>
                    <a:lnTo>
                      <a:pt x="49" y="12"/>
                    </a:lnTo>
                    <a:lnTo>
                      <a:pt x="52" y="10"/>
                    </a:lnTo>
                    <a:lnTo>
                      <a:pt x="55" y="10"/>
                    </a:lnTo>
                    <a:lnTo>
                      <a:pt x="57" y="9"/>
                    </a:lnTo>
                    <a:lnTo>
                      <a:pt x="59" y="8"/>
                    </a:lnTo>
                    <a:lnTo>
                      <a:pt x="56" y="4"/>
                    </a:lnTo>
                    <a:lnTo>
                      <a:pt x="50" y="2"/>
                    </a:lnTo>
                    <a:lnTo>
                      <a:pt x="44" y="1"/>
                    </a:lnTo>
                    <a:lnTo>
                      <a:pt x="42" y="1"/>
                    </a:lnTo>
                    <a:close/>
                  </a:path>
                </a:pathLst>
              </a:custGeom>
              <a:solidFill>
                <a:srgbClr val="FFC973"/>
              </a:solidFill>
              <a:ln w="9525">
                <a:noFill/>
                <a:round/>
                <a:headEnd/>
                <a:tailEnd/>
              </a:ln>
            </p:spPr>
            <p:txBody>
              <a:bodyPr/>
              <a:lstStyle/>
              <a:p>
                <a:endParaRPr lang="en-US" dirty="0"/>
              </a:p>
            </p:txBody>
          </p:sp>
          <p:sp>
            <p:nvSpPr>
              <p:cNvPr id="122734" name="Freeform 878"/>
              <p:cNvSpPr>
                <a:spLocks/>
              </p:cNvSpPr>
              <p:nvPr/>
            </p:nvSpPr>
            <p:spPr bwMode="auto">
              <a:xfrm>
                <a:off x="3265" y="3206"/>
                <a:ext cx="8" cy="9"/>
              </a:xfrm>
              <a:custGeom>
                <a:avLst/>
                <a:gdLst>
                  <a:gd name="T0" fmla="*/ 23 w 32"/>
                  <a:gd name="T1" fmla="*/ 1 h 36"/>
                  <a:gd name="T2" fmla="*/ 19 w 32"/>
                  <a:gd name="T3" fmla="*/ 3 h 36"/>
                  <a:gd name="T4" fmla="*/ 16 w 32"/>
                  <a:gd name="T5" fmla="*/ 7 h 36"/>
                  <a:gd name="T6" fmla="*/ 11 w 32"/>
                  <a:gd name="T7" fmla="*/ 12 h 36"/>
                  <a:gd name="T8" fmla="*/ 7 w 32"/>
                  <a:gd name="T9" fmla="*/ 17 h 36"/>
                  <a:gd name="T10" fmla="*/ 3 w 32"/>
                  <a:gd name="T11" fmla="*/ 22 h 36"/>
                  <a:gd name="T12" fmla="*/ 0 w 32"/>
                  <a:gd name="T13" fmla="*/ 28 h 36"/>
                  <a:gd name="T14" fmla="*/ 0 w 32"/>
                  <a:gd name="T15" fmla="*/ 31 h 36"/>
                  <a:gd name="T16" fmla="*/ 3 w 32"/>
                  <a:gd name="T17" fmla="*/ 34 h 36"/>
                  <a:gd name="T18" fmla="*/ 6 w 32"/>
                  <a:gd name="T19" fmla="*/ 36 h 36"/>
                  <a:gd name="T20" fmla="*/ 11 w 32"/>
                  <a:gd name="T21" fmla="*/ 34 h 36"/>
                  <a:gd name="T22" fmla="*/ 15 w 32"/>
                  <a:gd name="T23" fmla="*/ 30 h 36"/>
                  <a:gd name="T24" fmla="*/ 20 w 32"/>
                  <a:gd name="T25" fmla="*/ 26 h 36"/>
                  <a:gd name="T26" fmla="*/ 23 w 32"/>
                  <a:gd name="T27" fmla="*/ 21 h 36"/>
                  <a:gd name="T28" fmla="*/ 28 w 32"/>
                  <a:gd name="T29" fmla="*/ 16 h 36"/>
                  <a:gd name="T30" fmla="*/ 30 w 32"/>
                  <a:gd name="T31" fmla="*/ 11 h 36"/>
                  <a:gd name="T32" fmla="*/ 32 w 32"/>
                  <a:gd name="T33" fmla="*/ 7 h 36"/>
                  <a:gd name="T34" fmla="*/ 30 w 32"/>
                  <a:gd name="T35" fmla="*/ 3 h 36"/>
                  <a:gd name="T36" fmla="*/ 30 w 32"/>
                  <a:gd name="T37" fmla="*/ 1 h 36"/>
                  <a:gd name="T38" fmla="*/ 28 w 32"/>
                  <a:gd name="T39" fmla="*/ 0 h 36"/>
                  <a:gd name="T40" fmla="*/ 27 w 32"/>
                  <a:gd name="T41" fmla="*/ 0 h 36"/>
                  <a:gd name="T42" fmla="*/ 24 w 32"/>
                  <a:gd name="T43" fmla="*/ 1 h 36"/>
                  <a:gd name="T44" fmla="*/ 23 w 32"/>
                  <a:gd name="T45" fmla="*/ 1 h 36"/>
                  <a:gd name="T46" fmla="*/ 23 w 32"/>
                  <a:gd name="T47" fmla="*/ 1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
                  <a:gd name="T73" fmla="*/ 0 h 36"/>
                  <a:gd name="T74" fmla="*/ 32 w 32"/>
                  <a:gd name="T75" fmla="*/ 36 h 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 h="36">
                    <a:moveTo>
                      <a:pt x="23" y="1"/>
                    </a:moveTo>
                    <a:lnTo>
                      <a:pt x="19" y="3"/>
                    </a:lnTo>
                    <a:lnTo>
                      <a:pt x="16" y="7"/>
                    </a:lnTo>
                    <a:lnTo>
                      <a:pt x="11" y="12"/>
                    </a:lnTo>
                    <a:lnTo>
                      <a:pt x="7" y="17"/>
                    </a:lnTo>
                    <a:lnTo>
                      <a:pt x="3" y="22"/>
                    </a:lnTo>
                    <a:lnTo>
                      <a:pt x="0" y="28"/>
                    </a:lnTo>
                    <a:lnTo>
                      <a:pt x="0" y="31"/>
                    </a:lnTo>
                    <a:lnTo>
                      <a:pt x="3" y="34"/>
                    </a:lnTo>
                    <a:lnTo>
                      <a:pt x="6" y="36"/>
                    </a:lnTo>
                    <a:lnTo>
                      <a:pt x="11" y="34"/>
                    </a:lnTo>
                    <a:lnTo>
                      <a:pt x="15" y="30"/>
                    </a:lnTo>
                    <a:lnTo>
                      <a:pt x="20" y="26"/>
                    </a:lnTo>
                    <a:lnTo>
                      <a:pt x="23" y="21"/>
                    </a:lnTo>
                    <a:lnTo>
                      <a:pt x="28" y="16"/>
                    </a:lnTo>
                    <a:lnTo>
                      <a:pt x="30" y="11"/>
                    </a:lnTo>
                    <a:lnTo>
                      <a:pt x="32" y="7"/>
                    </a:lnTo>
                    <a:lnTo>
                      <a:pt x="30" y="3"/>
                    </a:lnTo>
                    <a:lnTo>
                      <a:pt x="30" y="1"/>
                    </a:lnTo>
                    <a:lnTo>
                      <a:pt x="28" y="0"/>
                    </a:lnTo>
                    <a:lnTo>
                      <a:pt x="27" y="0"/>
                    </a:lnTo>
                    <a:lnTo>
                      <a:pt x="24" y="1"/>
                    </a:lnTo>
                    <a:lnTo>
                      <a:pt x="23" y="1"/>
                    </a:lnTo>
                    <a:close/>
                  </a:path>
                </a:pathLst>
              </a:custGeom>
              <a:solidFill>
                <a:srgbClr val="FFC973"/>
              </a:solidFill>
              <a:ln w="9525">
                <a:noFill/>
                <a:round/>
                <a:headEnd/>
                <a:tailEnd/>
              </a:ln>
            </p:spPr>
            <p:txBody>
              <a:bodyPr/>
              <a:lstStyle/>
              <a:p>
                <a:endParaRPr lang="en-US" dirty="0"/>
              </a:p>
            </p:txBody>
          </p:sp>
          <p:sp>
            <p:nvSpPr>
              <p:cNvPr id="122735" name="Freeform 879"/>
              <p:cNvSpPr>
                <a:spLocks/>
              </p:cNvSpPr>
              <p:nvPr/>
            </p:nvSpPr>
            <p:spPr bwMode="auto">
              <a:xfrm>
                <a:off x="3313" y="3214"/>
                <a:ext cx="8" cy="3"/>
              </a:xfrm>
              <a:custGeom>
                <a:avLst/>
                <a:gdLst>
                  <a:gd name="T0" fmla="*/ 27 w 31"/>
                  <a:gd name="T1" fmla="*/ 0 h 13"/>
                  <a:gd name="T2" fmla="*/ 22 w 31"/>
                  <a:gd name="T3" fmla="*/ 0 h 13"/>
                  <a:gd name="T4" fmla="*/ 17 w 31"/>
                  <a:gd name="T5" fmla="*/ 0 h 13"/>
                  <a:gd name="T6" fmla="*/ 11 w 31"/>
                  <a:gd name="T7" fmla="*/ 0 h 13"/>
                  <a:gd name="T8" fmla="*/ 6 w 31"/>
                  <a:gd name="T9" fmla="*/ 1 h 13"/>
                  <a:gd name="T10" fmla="*/ 2 w 31"/>
                  <a:gd name="T11" fmla="*/ 1 h 13"/>
                  <a:gd name="T12" fmla="*/ 0 w 31"/>
                  <a:gd name="T13" fmla="*/ 2 h 13"/>
                  <a:gd name="T14" fmla="*/ 0 w 31"/>
                  <a:gd name="T15" fmla="*/ 4 h 13"/>
                  <a:gd name="T16" fmla="*/ 2 w 31"/>
                  <a:gd name="T17" fmla="*/ 7 h 13"/>
                  <a:gd name="T18" fmla="*/ 8 w 31"/>
                  <a:gd name="T19" fmla="*/ 11 h 13"/>
                  <a:gd name="T20" fmla="*/ 14 w 31"/>
                  <a:gd name="T21" fmla="*/ 13 h 13"/>
                  <a:gd name="T22" fmla="*/ 16 w 31"/>
                  <a:gd name="T23" fmla="*/ 12 h 13"/>
                  <a:gd name="T24" fmla="*/ 19 w 31"/>
                  <a:gd name="T25" fmla="*/ 12 h 13"/>
                  <a:gd name="T26" fmla="*/ 23 w 31"/>
                  <a:gd name="T27" fmla="*/ 11 h 13"/>
                  <a:gd name="T28" fmla="*/ 27 w 31"/>
                  <a:gd name="T29" fmla="*/ 9 h 13"/>
                  <a:gd name="T30" fmla="*/ 30 w 31"/>
                  <a:gd name="T31" fmla="*/ 6 h 13"/>
                  <a:gd name="T32" fmla="*/ 31 w 31"/>
                  <a:gd name="T33" fmla="*/ 3 h 13"/>
                  <a:gd name="T34" fmla="*/ 31 w 31"/>
                  <a:gd name="T35" fmla="*/ 1 h 13"/>
                  <a:gd name="T36" fmla="*/ 29 w 31"/>
                  <a:gd name="T37" fmla="*/ 0 h 13"/>
                  <a:gd name="T38" fmla="*/ 27 w 31"/>
                  <a:gd name="T39" fmla="*/ 0 h 13"/>
                  <a:gd name="T40" fmla="*/ 27 w 31"/>
                  <a:gd name="T41" fmla="*/ 0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
                  <a:gd name="T64" fmla="*/ 0 h 13"/>
                  <a:gd name="T65" fmla="*/ 31 w 31"/>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 h="13">
                    <a:moveTo>
                      <a:pt x="27" y="0"/>
                    </a:moveTo>
                    <a:lnTo>
                      <a:pt x="22" y="0"/>
                    </a:lnTo>
                    <a:lnTo>
                      <a:pt x="17" y="0"/>
                    </a:lnTo>
                    <a:lnTo>
                      <a:pt x="11" y="0"/>
                    </a:lnTo>
                    <a:lnTo>
                      <a:pt x="6" y="1"/>
                    </a:lnTo>
                    <a:lnTo>
                      <a:pt x="2" y="1"/>
                    </a:lnTo>
                    <a:lnTo>
                      <a:pt x="0" y="2"/>
                    </a:lnTo>
                    <a:lnTo>
                      <a:pt x="0" y="4"/>
                    </a:lnTo>
                    <a:lnTo>
                      <a:pt x="2" y="7"/>
                    </a:lnTo>
                    <a:lnTo>
                      <a:pt x="8" y="11"/>
                    </a:lnTo>
                    <a:lnTo>
                      <a:pt x="14" y="13"/>
                    </a:lnTo>
                    <a:lnTo>
                      <a:pt x="16" y="12"/>
                    </a:lnTo>
                    <a:lnTo>
                      <a:pt x="19" y="12"/>
                    </a:lnTo>
                    <a:lnTo>
                      <a:pt x="23" y="11"/>
                    </a:lnTo>
                    <a:lnTo>
                      <a:pt x="27" y="9"/>
                    </a:lnTo>
                    <a:lnTo>
                      <a:pt x="30" y="6"/>
                    </a:lnTo>
                    <a:lnTo>
                      <a:pt x="31" y="3"/>
                    </a:lnTo>
                    <a:lnTo>
                      <a:pt x="31" y="1"/>
                    </a:lnTo>
                    <a:lnTo>
                      <a:pt x="29" y="0"/>
                    </a:lnTo>
                    <a:lnTo>
                      <a:pt x="27" y="0"/>
                    </a:lnTo>
                    <a:close/>
                  </a:path>
                </a:pathLst>
              </a:custGeom>
              <a:solidFill>
                <a:srgbClr val="FFC973"/>
              </a:solidFill>
              <a:ln w="9525">
                <a:noFill/>
                <a:round/>
                <a:headEnd/>
                <a:tailEnd/>
              </a:ln>
            </p:spPr>
            <p:txBody>
              <a:bodyPr/>
              <a:lstStyle/>
              <a:p>
                <a:endParaRPr lang="en-US" dirty="0"/>
              </a:p>
            </p:txBody>
          </p:sp>
          <p:sp>
            <p:nvSpPr>
              <p:cNvPr id="122736" name="Freeform 880"/>
              <p:cNvSpPr>
                <a:spLocks/>
              </p:cNvSpPr>
              <p:nvPr/>
            </p:nvSpPr>
            <p:spPr bwMode="auto">
              <a:xfrm>
                <a:off x="3379" y="3214"/>
                <a:ext cx="16" cy="4"/>
              </a:xfrm>
              <a:custGeom>
                <a:avLst/>
                <a:gdLst>
                  <a:gd name="T0" fmla="*/ 53 w 64"/>
                  <a:gd name="T1" fmla="*/ 3 h 15"/>
                  <a:gd name="T2" fmla="*/ 49 w 64"/>
                  <a:gd name="T3" fmla="*/ 1 h 15"/>
                  <a:gd name="T4" fmla="*/ 45 w 64"/>
                  <a:gd name="T5" fmla="*/ 0 h 15"/>
                  <a:gd name="T6" fmla="*/ 40 w 64"/>
                  <a:gd name="T7" fmla="*/ 0 h 15"/>
                  <a:gd name="T8" fmla="*/ 34 w 64"/>
                  <a:gd name="T9" fmla="*/ 0 h 15"/>
                  <a:gd name="T10" fmla="*/ 28 w 64"/>
                  <a:gd name="T11" fmla="*/ 0 h 15"/>
                  <a:gd name="T12" fmla="*/ 23 w 64"/>
                  <a:gd name="T13" fmla="*/ 0 h 15"/>
                  <a:gd name="T14" fmla="*/ 18 w 64"/>
                  <a:gd name="T15" fmla="*/ 0 h 15"/>
                  <a:gd name="T16" fmla="*/ 15 w 64"/>
                  <a:gd name="T17" fmla="*/ 0 h 15"/>
                  <a:gd name="T18" fmla="*/ 10 w 64"/>
                  <a:gd name="T19" fmla="*/ 0 h 15"/>
                  <a:gd name="T20" fmla="*/ 7 w 64"/>
                  <a:gd name="T21" fmla="*/ 0 h 15"/>
                  <a:gd name="T22" fmla="*/ 4 w 64"/>
                  <a:gd name="T23" fmla="*/ 0 h 15"/>
                  <a:gd name="T24" fmla="*/ 2 w 64"/>
                  <a:gd name="T25" fmla="*/ 1 h 15"/>
                  <a:gd name="T26" fmla="*/ 0 w 64"/>
                  <a:gd name="T27" fmla="*/ 3 h 15"/>
                  <a:gd name="T28" fmla="*/ 1 w 64"/>
                  <a:gd name="T29" fmla="*/ 7 h 15"/>
                  <a:gd name="T30" fmla="*/ 2 w 64"/>
                  <a:gd name="T31" fmla="*/ 10 h 15"/>
                  <a:gd name="T32" fmla="*/ 7 w 64"/>
                  <a:gd name="T33" fmla="*/ 12 h 15"/>
                  <a:gd name="T34" fmla="*/ 10 w 64"/>
                  <a:gd name="T35" fmla="*/ 12 h 15"/>
                  <a:gd name="T36" fmla="*/ 14 w 64"/>
                  <a:gd name="T37" fmla="*/ 12 h 15"/>
                  <a:gd name="T38" fmla="*/ 16 w 64"/>
                  <a:gd name="T39" fmla="*/ 12 h 15"/>
                  <a:gd name="T40" fmla="*/ 19 w 64"/>
                  <a:gd name="T41" fmla="*/ 12 h 15"/>
                  <a:gd name="T42" fmla="*/ 23 w 64"/>
                  <a:gd name="T43" fmla="*/ 12 h 15"/>
                  <a:gd name="T44" fmla="*/ 27 w 64"/>
                  <a:gd name="T45" fmla="*/ 13 h 15"/>
                  <a:gd name="T46" fmla="*/ 33 w 64"/>
                  <a:gd name="T47" fmla="*/ 12 h 15"/>
                  <a:gd name="T48" fmla="*/ 40 w 64"/>
                  <a:gd name="T49" fmla="*/ 12 h 15"/>
                  <a:gd name="T50" fmla="*/ 45 w 64"/>
                  <a:gd name="T51" fmla="*/ 13 h 15"/>
                  <a:gd name="T52" fmla="*/ 50 w 64"/>
                  <a:gd name="T53" fmla="*/ 14 h 15"/>
                  <a:gd name="T54" fmla="*/ 56 w 64"/>
                  <a:gd name="T55" fmla="*/ 15 h 15"/>
                  <a:gd name="T56" fmla="*/ 62 w 64"/>
                  <a:gd name="T57" fmla="*/ 14 h 15"/>
                  <a:gd name="T58" fmla="*/ 64 w 64"/>
                  <a:gd name="T59" fmla="*/ 10 h 15"/>
                  <a:gd name="T60" fmla="*/ 63 w 64"/>
                  <a:gd name="T61" fmla="*/ 7 h 15"/>
                  <a:gd name="T62" fmla="*/ 59 w 64"/>
                  <a:gd name="T63" fmla="*/ 4 h 15"/>
                  <a:gd name="T64" fmla="*/ 53 w 64"/>
                  <a:gd name="T65" fmla="*/ 3 h 15"/>
                  <a:gd name="T66" fmla="*/ 53 w 64"/>
                  <a:gd name="T67" fmla="*/ 3 h 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4"/>
                  <a:gd name="T103" fmla="*/ 0 h 15"/>
                  <a:gd name="T104" fmla="*/ 64 w 64"/>
                  <a:gd name="T105" fmla="*/ 15 h 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4" h="15">
                    <a:moveTo>
                      <a:pt x="53" y="3"/>
                    </a:moveTo>
                    <a:lnTo>
                      <a:pt x="49" y="1"/>
                    </a:lnTo>
                    <a:lnTo>
                      <a:pt x="45" y="0"/>
                    </a:lnTo>
                    <a:lnTo>
                      <a:pt x="40" y="0"/>
                    </a:lnTo>
                    <a:lnTo>
                      <a:pt x="34" y="0"/>
                    </a:lnTo>
                    <a:lnTo>
                      <a:pt x="28" y="0"/>
                    </a:lnTo>
                    <a:lnTo>
                      <a:pt x="23" y="0"/>
                    </a:lnTo>
                    <a:lnTo>
                      <a:pt x="18" y="0"/>
                    </a:lnTo>
                    <a:lnTo>
                      <a:pt x="15" y="0"/>
                    </a:lnTo>
                    <a:lnTo>
                      <a:pt x="10" y="0"/>
                    </a:lnTo>
                    <a:lnTo>
                      <a:pt x="7" y="0"/>
                    </a:lnTo>
                    <a:lnTo>
                      <a:pt x="4" y="0"/>
                    </a:lnTo>
                    <a:lnTo>
                      <a:pt x="2" y="1"/>
                    </a:lnTo>
                    <a:lnTo>
                      <a:pt x="0" y="3"/>
                    </a:lnTo>
                    <a:lnTo>
                      <a:pt x="1" y="7"/>
                    </a:lnTo>
                    <a:lnTo>
                      <a:pt x="2" y="10"/>
                    </a:lnTo>
                    <a:lnTo>
                      <a:pt x="7" y="12"/>
                    </a:lnTo>
                    <a:lnTo>
                      <a:pt x="10" y="12"/>
                    </a:lnTo>
                    <a:lnTo>
                      <a:pt x="14" y="12"/>
                    </a:lnTo>
                    <a:lnTo>
                      <a:pt x="16" y="12"/>
                    </a:lnTo>
                    <a:lnTo>
                      <a:pt x="19" y="12"/>
                    </a:lnTo>
                    <a:lnTo>
                      <a:pt x="23" y="12"/>
                    </a:lnTo>
                    <a:lnTo>
                      <a:pt x="27" y="13"/>
                    </a:lnTo>
                    <a:lnTo>
                      <a:pt x="33" y="12"/>
                    </a:lnTo>
                    <a:lnTo>
                      <a:pt x="40" y="12"/>
                    </a:lnTo>
                    <a:lnTo>
                      <a:pt x="45" y="13"/>
                    </a:lnTo>
                    <a:lnTo>
                      <a:pt x="50" y="14"/>
                    </a:lnTo>
                    <a:lnTo>
                      <a:pt x="56" y="15"/>
                    </a:lnTo>
                    <a:lnTo>
                      <a:pt x="62" y="14"/>
                    </a:lnTo>
                    <a:lnTo>
                      <a:pt x="64" y="10"/>
                    </a:lnTo>
                    <a:lnTo>
                      <a:pt x="63" y="7"/>
                    </a:lnTo>
                    <a:lnTo>
                      <a:pt x="59" y="4"/>
                    </a:lnTo>
                    <a:lnTo>
                      <a:pt x="53" y="3"/>
                    </a:lnTo>
                    <a:close/>
                  </a:path>
                </a:pathLst>
              </a:custGeom>
              <a:solidFill>
                <a:srgbClr val="FFC973"/>
              </a:solidFill>
              <a:ln w="9525">
                <a:noFill/>
                <a:round/>
                <a:headEnd/>
                <a:tailEnd/>
              </a:ln>
            </p:spPr>
            <p:txBody>
              <a:bodyPr/>
              <a:lstStyle/>
              <a:p>
                <a:endParaRPr lang="en-US" dirty="0"/>
              </a:p>
            </p:txBody>
          </p:sp>
          <p:sp>
            <p:nvSpPr>
              <p:cNvPr id="122737" name="Freeform 881"/>
              <p:cNvSpPr>
                <a:spLocks/>
              </p:cNvSpPr>
              <p:nvPr/>
            </p:nvSpPr>
            <p:spPr bwMode="auto">
              <a:xfrm>
                <a:off x="3455" y="3221"/>
                <a:ext cx="10" cy="3"/>
              </a:xfrm>
              <a:custGeom>
                <a:avLst/>
                <a:gdLst>
                  <a:gd name="T0" fmla="*/ 32 w 40"/>
                  <a:gd name="T1" fmla="*/ 1 h 13"/>
                  <a:gd name="T2" fmla="*/ 27 w 40"/>
                  <a:gd name="T3" fmla="*/ 1 h 13"/>
                  <a:gd name="T4" fmla="*/ 22 w 40"/>
                  <a:gd name="T5" fmla="*/ 1 h 13"/>
                  <a:gd name="T6" fmla="*/ 16 w 40"/>
                  <a:gd name="T7" fmla="*/ 1 h 13"/>
                  <a:gd name="T8" fmla="*/ 12 w 40"/>
                  <a:gd name="T9" fmla="*/ 1 h 13"/>
                  <a:gd name="T10" fmla="*/ 6 w 40"/>
                  <a:gd name="T11" fmla="*/ 1 h 13"/>
                  <a:gd name="T12" fmla="*/ 2 w 40"/>
                  <a:gd name="T13" fmla="*/ 3 h 13"/>
                  <a:gd name="T14" fmla="*/ 0 w 40"/>
                  <a:gd name="T15" fmla="*/ 5 h 13"/>
                  <a:gd name="T16" fmla="*/ 2 w 40"/>
                  <a:gd name="T17" fmla="*/ 7 h 13"/>
                  <a:gd name="T18" fmla="*/ 6 w 40"/>
                  <a:gd name="T19" fmla="*/ 9 h 13"/>
                  <a:gd name="T20" fmla="*/ 11 w 40"/>
                  <a:gd name="T21" fmla="*/ 11 h 13"/>
                  <a:gd name="T22" fmla="*/ 16 w 40"/>
                  <a:gd name="T23" fmla="*/ 12 h 13"/>
                  <a:gd name="T24" fmla="*/ 24 w 40"/>
                  <a:gd name="T25" fmla="*/ 13 h 13"/>
                  <a:gd name="T26" fmla="*/ 29 w 40"/>
                  <a:gd name="T27" fmla="*/ 13 h 13"/>
                  <a:gd name="T28" fmla="*/ 35 w 40"/>
                  <a:gd name="T29" fmla="*/ 13 h 13"/>
                  <a:gd name="T30" fmla="*/ 39 w 40"/>
                  <a:gd name="T31" fmla="*/ 11 h 13"/>
                  <a:gd name="T32" fmla="*/ 40 w 40"/>
                  <a:gd name="T33" fmla="*/ 9 h 13"/>
                  <a:gd name="T34" fmla="*/ 39 w 40"/>
                  <a:gd name="T35" fmla="*/ 5 h 13"/>
                  <a:gd name="T36" fmla="*/ 38 w 40"/>
                  <a:gd name="T37" fmla="*/ 3 h 13"/>
                  <a:gd name="T38" fmla="*/ 37 w 40"/>
                  <a:gd name="T39" fmla="*/ 1 h 13"/>
                  <a:gd name="T40" fmla="*/ 36 w 40"/>
                  <a:gd name="T41" fmla="*/ 1 h 13"/>
                  <a:gd name="T42" fmla="*/ 33 w 40"/>
                  <a:gd name="T43" fmla="*/ 0 h 13"/>
                  <a:gd name="T44" fmla="*/ 32 w 40"/>
                  <a:gd name="T45" fmla="*/ 1 h 13"/>
                  <a:gd name="T46" fmla="*/ 32 w 40"/>
                  <a:gd name="T47" fmla="*/ 1 h 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0"/>
                  <a:gd name="T73" fmla="*/ 0 h 13"/>
                  <a:gd name="T74" fmla="*/ 40 w 40"/>
                  <a:gd name="T75" fmla="*/ 13 h 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0" h="13">
                    <a:moveTo>
                      <a:pt x="32" y="1"/>
                    </a:moveTo>
                    <a:lnTo>
                      <a:pt x="27" y="1"/>
                    </a:lnTo>
                    <a:lnTo>
                      <a:pt x="22" y="1"/>
                    </a:lnTo>
                    <a:lnTo>
                      <a:pt x="16" y="1"/>
                    </a:lnTo>
                    <a:lnTo>
                      <a:pt x="12" y="1"/>
                    </a:lnTo>
                    <a:lnTo>
                      <a:pt x="6" y="1"/>
                    </a:lnTo>
                    <a:lnTo>
                      <a:pt x="2" y="3"/>
                    </a:lnTo>
                    <a:lnTo>
                      <a:pt x="0" y="5"/>
                    </a:lnTo>
                    <a:lnTo>
                      <a:pt x="2" y="7"/>
                    </a:lnTo>
                    <a:lnTo>
                      <a:pt x="6" y="9"/>
                    </a:lnTo>
                    <a:lnTo>
                      <a:pt x="11" y="11"/>
                    </a:lnTo>
                    <a:lnTo>
                      <a:pt x="16" y="12"/>
                    </a:lnTo>
                    <a:lnTo>
                      <a:pt x="24" y="13"/>
                    </a:lnTo>
                    <a:lnTo>
                      <a:pt x="29" y="13"/>
                    </a:lnTo>
                    <a:lnTo>
                      <a:pt x="35" y="13"/>
                    </a:lnTo>
                    <a:lnTo>
                      <a:pt x="39" y="11"/>
                    </a:lnTo>
                    <a:lnTo>
                      <a:pt x="40" y="9"/>
                    </a:lnTo>
                    <a:lnTo>
                      <a:pt x="39" y="5"/>
                    </a:lnTo>
                    <a:lnTo>
                      <a:pt x="38" y="3"/>
                    </a:lnTo>
                    <a:lnTo>
                      <a:pt x="37" y="1"/>
                    </a:lnTo>
                    <a:lnTo>
                      <a:pt x="36" y="1"/>
                    </a:lnTo>
                    <a:lnTo>
                      <a:pt x="33" y="0"/>
                    </a:lnTo>
                    <a:lnTo>
                      <a:pt x="32" y="1"/>
                    </a:lnTo>
                    <a:close/>
                  </a:path>
                </a:pathLst>
              </a:custGeom>
              <a:solidFill>
                <a:srgbClr val="FFC973"/>
              </a:solidFill>
              <a:ln w="9525">
                <a:noFill/>
                <a:round/>
                <a:headEnd/>
                <a:tailEnd/>
              </a:ln>
            </p:spPr>
            <p:txBody>
              <a:bodyPr/>
              <a:lstStyle/>
              <a:p>
                <a:endParaRPr lang="en-US" dirty="0"/>
              </a:p>
            </p:txBody>
          </p:sp>
          <p:sp>
            <p:nvSpPr>
              <p:cNvPr id="122738" name="Freeform 882"/>
              <p:cNvSpPr>
                <a:spLocks/>
              </p:cNvSpPr>
              <p:nvPr/>
            </p:nvSpPr>
            <p:spPr bwMode="auto">
              <a:xfrm>
                <a:off x="3553" y="3220"/>
                <a:ext cx="12" cy="3"/>
              </a:xfrm>
              <a:custGeom>
                <a:avLst/>
                <a:gdLst>
                  <a:gd name="T0" fmla="*/ 30 w 47"/>
                  <a:gd name="T1" fmla="*/ 1 h 12"/>
                  <a:gd name="T2" fmla="*/ 23 w 47"/>
                  <a:gd name="T3" fmla="*/ 1 h 12"/>
                  <a:gd name="T4" fmla="*/ 18 w 47"/>
                  <a:gd name="T5" fmla="*/ 1 h 12"/>
                  <a:gd name="T6" fmla="*/ 12 w 47"/>
                  <a:gd name="T7" fmla="*/ 1 h 12"/>
                  <a:gd name="T8" fmla="*/ 8 w 47"/>
                  <a:gd name="T9" fmla="*/ 3 h 12"/>
                  <a:gd name="T10" fmla="*/ 4 w 47"/>
                  <a:gd name="T11" fmla="*/ 3 h 12"/>
                  <a:gd name="T12" fmla="*/ 2 w 47"/>
                  <a:gd name="T13" fmla="*/ 5 h 12"/>
                  <a:gd name="T14" fmla="*/ 0 w 47"/>
                  <a:gd name="T15" fmla="*/ 7 h 12"/>
                  <a:gd name="T16" fmla="*/ 1 w 47"/>
                  <a:gd name="T17" fmla="*/ 9 h 12"/>
                  <a:gd name="T18" fmla="*/ 3 w 47"/>
                  <a:gd name="T19" fmla="*/ 10 h 12"/>
                  <a:gd name="T20" fmla="*/ 9 w 47"/>
                  <a:gd name="T21" fmla="*/ 11 h 12"/>
                  <a:gd name="T22" fmla="*/ 12 w 47"/>
                  <a:gd name="T23" fmla="*/ 11 h 12"/>
                  <a:gd name="T24" fmla="*/ 17 w 47"/>
                  <a:gd name="T25" fmla="*/ 11 h 12"/>
                  <a:gd name="T26" fmla="*/ 21 w 47"/>
                  <a:gd name="T27" fmla="*/ 11 h 12"/>
                  <a:gd name="T28" fmla="*/ 26 w 47"/>
                  <a:gd name="T29" fmla="*/ 12 h 12"/>
                  <a:gd name="T30" fmla="*/ 30 w 47"/>
                  <a:gd name="T31" fmla="*/ 11 h 12"/>
                  <a:gd name="T32" fmla="*/ 34 w 47"/>
                  <a:gd name="T33" fmla="*/ 11 h 12"/>
                  <a:gd name="T34" fmla="*/ 38 w 47"/>
                  <a:gd name="T35" fmla="*/ 10 h 12"/>
                  <a:gd name="T36" fmla="*/ 42 w 47"/>
                  <a:gd name="T37" fmla="*/ 10 h 12"/>
                  <a:gd name="T38" fmla="*/ 46 w 47"/>
                  <a:gd name="T39" fmla="*/ 8 h 12"/>
                  <a:gd name="T40" fmla="*/ 47 w 47"/>
                  <a:gd name="T41" fmla="*/ 7 h 12"/>
                  <a:gd name="T42" fmla="*/ 42 w 47"/>
                  <a:gd name="T43" fmla="*/ 3 h 12"/>
                  <a:gd name="T44" fmla="*/ 36 w 47"/>
                  <a:gd name="T45" fmla="*/ 1 h 12"/>
                  <a:gd name="T46" fmla="*/ 32 w 47"/>
                  <a:gd name="T47" fmla="*/ 0 h 12"/>
                  <a:gd name="T48" fmla="*/ 30 w 47"/>
                  <a:gd name="T49" fmla="*/ 1 h 12"/>
                  <a:gd name="T50" fmla="*/ 30 w 47"/>
                  <a:gd name="T51" fmla="*/ 1 h 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7"/>
                  <a:gd name="T79" fmla="*/ 0 h 12"/>
                  <a:gd name="T80" fmla="*/ 47 w 47"/>
                  <a:gd name="T81" fmla="*/ 12 h 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7" h="12">
                    <a:moveTo>
                      <a:pt x="30" y="1"/>
                    </a:moveTo>
                    <a:lnTo>
                      <a:pt x="23" y="1"/>
                    </a:lnTo>
                    <a:lnTo>
                      <a:pt x="18" y="1"/>
                    </a:lnTo>
                    <a:lnTo>
                      <a:pt x="12" y="1"/>
                    </a:lnTo>
                    <a:lnTo>
                      <a:pt x="8" y="3"/>
                    </a:lnTo>
                    <a:lnTo>
                      <a:pt x="4" y="3"/>
                    </a:lnTo>
                    <a:lnTo>
                      <a:pt x="2" y="5"/>
                    </a:lnTo>
                    <a:lnTo>
                      <a:pt x="0" y="7"/>
                    </a:lnTo>
                    <a:lnTo>
                      <a:pt x="1" y="9"/>
                    </a:lnTo>
                    <a:lnTo>
                      <a:pt x="3" y="10"/>
                    </a:lnTo>
                    <a:lnTo>
                      <a:pt x="9" y="11"/>
                    </a:lnTo>
                    <a:lnTo>
                      <a:pt x="12" y="11"/>
                    </a:lnTo>
                    <a:lnTo>
                      <a:pt x="17" y="11"/>
                    </a:lnTo>
                    <a:lnTo>
                      <a:pt x="21" y="11"/>
                    </a:lnTo>
                    <a:lnTo>
                      <a:pt x="26" y="12"/>
                    </a:lnTo>
                    <a:lnTo>
                      <a:pt x="30" y="11"/>
                    </a:lnTo>
                    <a:lnTo>
                      <a:pt x="34" y="11"/>
                    </a:lnTo>
                    <a:lnTo>
                      <a:pt x="38" y="10"/>
                    </a:lnTo>
                    <a:lnTo>
                      <a:pt x="42" y="10"/>
                    </a:lnTo>
                    <a:lnTo>
                      <a:pt x="46" y="8"/>
                    </a:lnTo>
                    <a:lnTo>
                      <a:pt x="47" y="7"/>
                    </a:lnTo>
                    <a:lnTo>
                      <a:pt x="42" y="3"/>
                    </a:lnTo>
                    <a:lnTo>
                      <a:pt x="36" y="1"/>
                    </a:lnTo>
                    <a:lnTo>
                      <a:pt x="32" y="0"/>
                    </a:lnTo>
                    <a:lnTo>
                      <a:pt x="30" y="1"/>
                    </a:lnTo>
                    <a:close/>
                  </a:path>
                </a:pathLst>
              </a:custGeom>
              <a:solidFill>
                <a:srgbClr val="FFC973"/>
              </a:solidFill>
              <a:ln w="9525">
                <a:noFill/>
                <a:round/>
                <a:headEnd/>
                <a:tailEnd/>
              </a:ln>
            </p:spPr>
            <p:txBody>
              <a:bodyPr/>
              <a:lstStyle/>
              <a:p>
                <a:endParaRPr lang="en-US" dirty="0"/>
              </a:p>
            </p:txBody>
          </p:sp>
          <p:sp>
            <p:nvSpPr>
              <p:cNvPr id="122739" name="Freeform 883"/>
              <p:cNvSpPr>
                <a:spLocks/>
              </p:cNvSpPr>
              <p:nvPr/>
            </p:nvSpPr>
            <p:spPr bwMode="auto">
              <a:xfrm>
                <a:off x="3611" y="3262"/>
                <a:ext cx="12" cy="3"/>
              </a:xfrm>
              <a:custGeom>
                <a:avLst/>
                <a:gdLst>
                  <a:gd name="T0" fmla="*/ 33 w 48"/>
                  <a:gd name="T1" fmla="*/ 0 h 14"/>
                  <a:gd name="T2" fmla="*/ 27 w 48"/>
                  <a:gd name="T3" fmla="*/ 0 h 14"/>
                  <a:gd name="T4" fmla="*/ 21 w 48"/>
                  <a:gd name="T5" fmla="*/ 1 h 14"/>
                  <a:gd name="T6" fmla="*/ 14 w 48"/>
                  <a:gd name="T7" fmla="*/ 2 h 14"/>
                  <a:gd name="T8" fmla="*/ 9 w 48"/>
                  <a:gd name="T9" fmla="*/ 4 h 14"/>
                  <a:gd name="T10" fmla="*/ 3 w 48"/>
                  <a:gd name="T11" fmla="*/ 6 h 14"/>
                  <a:gd name="T12" fmla="*/ 0 w 48"/>
                  <a:gd name="T13" fmla="*/ 8 h 14"/>
                  <a:gd name="T14" fmla="*/ 0 w 48"/>
                  <a:gd name="T15" fmla="*/ 10 h 14"/>
                  <a:gd name="T16" fmla="*/ 4 w 48"/>
                  <a:gd name="T17" fmla="*/ 12 h 14"/>
                  <a:gd name="T18" fmla="*/ 9 w 48"/>
                  <a:gd name="T19" fmla="*/ 12 h 14"/>
                  <a:gd name="T20" fmla="*/ 16 w 48"/>
                  <a:gd name="T21" fmla="*/ 14 h 14"/>
                  <a:gd name="T22" fmla="*/ 22 w 48"/>
                  <a:gd name="T23" fmla="*/ 14 h 14"/>
                  <a:gd name="T24" fmla="*/ 29 w 48"/>
                  <a:gd name="T25" fmla="*/ 14 h 14"/>
                  <a:gd name="T26" fmla="*/ 35 w 48"/>
                  <a:gd name="T27" fmla="*/ 12 h 14"/>
                  <a:gd name="T28" fmla="*/ 41 w 48"/>
                  <a:gd name="T29" fmla="*/ 11 h 14"/>
                  <a:gd name="T30" fmla="*/ 45 w 48"/>
                  <a:gd name="T31" fmla="*/ 9 h 14"/>
                  <a:gd name="T32" fmla="*/ 48 w 48"/>
                  <a:gd name="T33" fmla="*/ 7 h 14"/>
                  <a:gd name="T34" fmla="*/ 47 w 48"/>
                  <a:gd name="T35" fmla="*/ 2 h 14"/>
                  <a:gd name="T36" fmla="*/ 42 w 48"/>
                  <a:gd name="T37" fmla="*/ 0 h 14"/>
                  <a:gd name="T38" fmla="*/ 36 w 48"/>
                  <a:gd name="T39" fmla="*/ 0 h 14"/>
                  <a:gd name="T40" fmla="*/ 33 w 48"/>
                  <a:gd name="T41" fmla="*/ 0 h 14"/>
                  <a:gd name="T42" fmla="*/ 33 w 48"/>
                  <a:gd name="T43" fmla="*/ 0 h 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
                  <a:gd name="T67" fmla="*/ 0 h 14"/>
                  <a:gd name="T68" fmla="*/ 48 w 48"/>
                  <a:gd name="T69" fmla="*/ 14 h 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 h="14">
                    <a:moveTo>
                      <a:pt x="33" y="0"/>
                    </a:moveTo>
                    <a:lnTo>
                      <a:pt x="27" y="0"/>
                    </a:lnTo>
                    <a:lnTo>
                      <a:pt x="21" y="1"/>
                    </a:lnTo>
                    <a:lnTo>
                      <a:pt x="14" y="2"/>
                    </a:lnTo>
                    <a:lnTo>
                      <a:pt x="9" y="4"/>
                    </a:lnTo>
                    <a:lnTo>
                      <a:pt x="3" y="6"/>
                    </a:lnTo>
                    <a:lnTo>
                      <a:pt x="0" y="8"/>
                    </a:lnTo>
                    <a:lnTo>
                      <a:pt x="0" y="10"/>
                    </a:lnTo>
                    <a:lnTo>
                      <a:pt x="4" y="12"/>
                    </a:lnTo>
                    <a:lnTo>
                      <a:pt x="9" y="12"/>
                    </a:lnTo>
                    <a:lnTo>
                      <a:pt x="16" y="14"/>
                    </a:lnTo>
                    <a:lnTo>
                      <a:pt x="22" y="14"/>
                    </a:lnTo>
                    <a:lnTo>
                      <a:pt x="29" y="14"/>
                    </a:lnTo>
                    <a:lnTo>
                      <a:pt x="35" y="12"/>
                    </a:lnTo>
                    <a:lnTo>
                      <a:pt x="41" y="11"/>
                    </a:lnTo>
                    <a:lnTo>
                      <a:pt x="45" y="9"/>
                    </a:lnTo>
                    <a:lnTo>
                      <a:pt x="48" y="7"/>
                    </a:lnTo>
                    <a:lnTo>
                      <a:pt x="47" y="2"/>
                    </a:lnTo>
                    <a:lnTo>
                      <a:pt x="42" y="0"/>
                    </a:lnTo>
                    <a:lnTo>
                      <a:pt x="36" y="0"/>
                    </a:lnTo>
                    <a:lnTo>
                      <a:pt x="33" y="0"/>
                    </a:lnTo>
                    <a:close/>
                  </a:path>
                </a:pathLst>
              </a:custGeom>
              <a:solidFill>
                <a:srgbClr val="FFC973"/>
              </a:solidFill>
              <a:ln w="9525">
                <a:noFill/>
                <a:round/>
                <a:headEnd/>
                <a:tailEnd/>
              </a:ln>
            </p:spPr>
            <p:txBody>
              <a:bodyPr/>
              <a:lstStyle/>
              <a:p>
                <a:endParaRPr lang="en-US" dirty="0"/>
              </a:p>
            </p:txBody>
          </p:sp>
          <p:sp>
            <p:nvSpPr>
              <p:cNvPr id="122740" name="Freeform 884"/>
              <p:cNvSpPr>
                <a:spLocks/>
              </p:cNvSpPr>
              <p:nvPr/>
            </p:nvSpPr>
            <p:spPr bwMode="auto">
              <a:xfrm>
                <a:off x="3504" y="3266"/>
                <a:ext cx="19" cy="3"/>
              </a:xfrm>
              <a:custGeom>
                <a:avLst/>
                <a:gdLst>
                  <a:gd name="T0" fmla="*/ 61 w 76"/>
                  <a:gd name="T1" fmla="*/ 1 h 12"/>
                  <a:gd name="T2" fmla="*/ 56 w 76"/>
                  <a:gd name="T3" fmla="*/ 0 h 12"/>
                  <a:gd name="T4" fmla="*/ 52 w 76"/>
                  <a:gd name="T5" fmla="*/ 0 h 12"/>
                  <a:gd name="T6" fmla="*/ 48 w 76"/>
                  <a:gd name="T7" fmla="*/ 0 h 12"/>
                  <a:gd name="T8" fmla="*/ 44 w 76"/>
                  <a:gd name="T9" fmla="*/ 0 h 12"/>
                  <a:gd name="T10" fmla="*/ 39 w 76"/>
                  <a:gd name="T11" fmla="*/ 0 h 12"/>
                  <a:gd name="T12" fmla="*/ 35 w 76"/>
                  <a:gd name="T13" fmla="*/ 0 h 12"/>
                  <a:gd name="T14" fmla="*/ 31 w 76"/>
                  <a:gd name="T15" fmla="*/ 0 h 12"/>
                  <a:gd name="T16" fmla="*/ 26 w 76"/>
                  <a:gd name="T17" fmla="*/ 0 h 12"/>
                  <a:gd name="T18" fmla="*/ 22 w 76"/>
                  <a:gd name="T19" fmla="*/ 0 h 12"/>
                  <a:gd name="T20" fmla="*/ 18 w 76"/>
                  <a:gd name="T21" fmla="*/ 0 h 12"/>
                  <a:gd name="T22" fmla="*/ 14 w 76"/>
                  <a:gd name="T23" fmla="*/ 0 h 12"/>
                  <a:gd name="T24" fmla="*/ 11 w 76"/>
                  <a:gd name="T25" fmla="*/ 0 h 12"/>
                  <a:gd name="T26" fmla="*/ 5 w 76"/>
                  <a:gd name="T27" fmla="*/ 1 h 12"/>
                  <a:gd name="T28" fmla="*/ 1 w 76"/>
                  <a:gd name="T29" fmla="*/ 4 h 12"/>
                  <a:gd name="T30" fmla="*/ 0 w 76"/>
                  <a:gd name="T31" fmla="*/ 4 h 12"/>
                  <a:gd name="T32" fmla="*/ 1 w 76"/>
                  <a:gd name="T33" fmla="*/ 6 h 12"/>
                  <a:gd name="T34" fmla="*/ 3 w 76"/>
                  <a:gd name="T35" fmla="*/ 7 h 12"/>
                  <a:gd name="T36" fmla="*/ 7 w 76"/>
                  <a:gd name="T37" fmla="*/ 8 h 12"/>
                  <a:gd name="T38" fmla="*/ 11 w 76"/>
                  <a:gd name="T39" fmla="*/ 9 h 12"/>
                  <a:gd name="T40" fmla="*/ 18 w 76"/>
                  <a:gd name="T41" fmla="*/ 10 h 12"/>
                  <a:gd name="T42" fmla="*/ 24 w 76"/>
                  <a:gd name="T43" fmla="*/ 10 h 12"/>
                  <a:gd name="T44" fmla="*/ 32 w 76"/>
                  <a:gd name="T45" fmla="*/ 12 h 12"/>
                  <a:gd name="T46" fmla="*/ 38 w 76"/>
                  <a:gd name="T47" fmla="*/ 12 h 12"/>
                  <a:gd name="T48" fmla="*/ 45 w 76"/>
                  <a:gd name="T49" fmla="*/ 12 h 12"/>
                  <a:gd name="T50" fmla="*/ 51 w 76"/>
                  <a:gd name="T51" fmla="*/ 12 h 12"/>
                  <a:gd name="T52" fmla="*/ 58 w 76"/>
                  <a:gd name="T53" fmla="*/ 12 h 12"/>
                  <a:gd name="T54" fmla="*/ 62 w 76"/>
                  <a:gd name="T55" fmla="*/ 11 h 12"/>
                  <a:gd name="T56" fmla="*/ 67 w 76"/>
                  <a:gd name="T57" fmla="*/ 10 h 12"/>
                  <a:gd name="T58" fmla="*/ 70 w 76"/>
                  <a:gd name="T59" fmla="*/ 9 h 12"/>
                  <a:gd name="T60" fmla="*/ 75 w 76"/>
                  <a:gd name="T61" fmla="*/ 8 h 12"/>
                  <a:gd name="T62" fmla="*/ 76 w 76"/>
                  <a:gd name="T63" fmla="*/ 4 h 12"/>
                  <a:gd name="T64" fmla="*/ 76 w 76"/>
                  <a:gd name="T65" fmla="*/ 1 h 12"/>
                  <a:gd name="T66" fmla="*/ 73 w 76"/>
                  <a:gd name="T67" fmla="*/ 0 h 12"/>
                  <a:gd name="T68" fmla="*/ 70 w 76"/>
                  <a:gd name="T69" fmla="*/ 0 h 12"/>
                  <a:gd name="T70" fmla="*/ 67 w 76"/>
                  <a:gd name="T71" fmla="*/ 0 h 12"/>
                  <a:gd name="T72" fmla="*/ 64 w 76"/>
                  <a:gd name="T73" fmla="*/ 0 h 12"/>
                  <a:gd name="T74" fmla="*/ 62 w 76"/>
                  <a:gd name="T75" fmla="*/ 0 h 12"/>
                  <a:gd name="T76" fmla="*/ 61 w 76"/>
                  <a:gd name="T77" fmla="*/ 1 h 12"/>
                  <a:gd name="T78" fmla="*/ 61 w 76"/>
                  <a:gd name="T79" fmla="*/ 1 h 1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12"/>
                  <a:gd name="T122" fmla="*/ 76 w 76"/>
                  <a:gd name="T123" fmla="*/ 12 h 1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12">
                    <a:moveTo>
                      <a:pt x="61" y="1"/>
                    </a:moveTo>
                    <a:lnTo>
                      <a:pt x="56" y="0"/>
                    </a:lnTo>
                    <a:lnTo>
                      <a:pt x="52" y="0"/>
                    </a:lnTo>
                    <a:lnTo>
                      <a:pt x="48" y="0"/>
                    </a:lnTo>
                    <a:lnTo>
                      <a:pt x="44" y="0"/>
                    </a:lnTo>
                    <a:lnTo>
                      <a:pt x="39" y="0"/>
                    </a:lnTo>
                    <a:lnTo>
                      <a:pt x="35" y="0"/>
                    </a:lnTo>
                    <a:lnTo>
                      <a:pt x="31" y="0"/>
                    </a:lnTo>
                    <a:lnTo>
                      <a:pt x="26" y="0"/>
                    </a:lnTo>
                    <a:lnTo>
                      <a:pt x="22" y="0"/>
                    </a:lnTo>
                    <a:lnTo>
                      <a:pt x="18" y="0"/>
                    </a:lnTo>
                    <a:lnTo>
                      <a:pt x="14" y="0"/>
                    </a:lnTo>
                    <a:lnTo>
                      <a:pt x="11" y="0"/>
                    </a:lnTo>
                    <a:lnTo>
                      <a:pt x="5" y="1"/>
                    </a:lnTo>
                    <a:lnTo>
                      <a:pt x="1" y="4"/>
                    </a:lnTo>
                    <a:lnTo>
                      <a:pt x="0" y="4"/>
                    </a:lnTo>
                    <a:lnTo>
                      <a:pt x="1" y="6"/>
                    </a:lnTo>
                    <a:lnTo>
                      <a:pt x="3" y="7"/>
                    </a:lnTo>
                    <a:lnTo>
                      <a:pt x="7" y="8"/>
                    </a:lnTo>
                    <a:lnTo>
                      <a:pt x="11" y="9"/>
                    </a:lnTo>
                    <a:lnTo>
                      <a:pt x="18" y="10"/>
                    </a:lnTo>
                    <a:lnTo>
                      <a:pt x="24" y="10"/>
                    </a:lnTo>
                    <a:lnTo>
                      <a:pt x="32" y="12"/>
                    </a:lnTo>
                    <a:lnTo>
                      <a:pt x="38" y="12"/>
                    </a:lnTo>
                    <a:lnTo>
                      <a:pt x="45" y="12"/>
                    </a:lnTo>
                    <a:lnTo>
                      <a:pt x="51" y="12"/>
                    </a:lnTo>
                    <a:lnTo>
                      <a:pt x="58" y="12"/>
                    </a:lnTo>
                    <a:lnTo>
                      <a:pt x="62" y="11"/>
                    </a:lnTo>
                    <a:lnTo>
                      <a:pt x="67" y="10"/>
                    </a:lnTo>
                    <a:lnTo>
                      <a:pt x="70" y="9"/>
                    </a:lnTo>
                    <a:lnTo>
                      <a:pt x="75" y="8"/>
                    </a:lnTo>
                    <a:lnTo>
                      <a:pt x="76" y="4"/>
                    </a:lnTo>
                    <a:lnTo>
                      <a:pt x="76" y="1"/>
                    </a:lnTo>
                    <a:lnTo>
                      <a:pt x="73" y="0"/>
                    </a:lnTo>
                    <a:lnTo>
                      <a:pt x="70" y="0"/>
                    </a:lnTo>
                    <a:lnTo>
                      <a:pt x="67" y="0"/>
                    </a:lnTo>
                    <a:lnTo>
                      <a:pt x="64" y="0"/>
                    </a:lnTo>
                    <a:lnTo>
                      <a:pt x="62" y="0"/>
                    </a:lnTo>
                    <a:lnTo>
                      <a:pt x="61" y="1"/>
                    </a:lnTo>
                    <a:close/>
                  </a:path>
                </a:pathLst>
              </a:custGeom>
              <a:solidFill>
                <a:srgbClr val="FFC973"/>
              </a:solidFill>
              <a:ln w="9525">
                <a:noFill/>
                <a:round/>
                <a:headEnd/>
                <a:tailEnd/>
              </a:ln>
            </p:spPr>
            <p:txBody>
              <a:bodyPr/>
              <a:lstStyle/>
              <a:p>
                <a:endParaRPr lang="en-US" dirty="0"/>
              </a:p>
            </p:txBody>
          </p:sp>
          <p:sp>
            <p:nvSpPr>
              <p:cNvPr id="122741" name="Freeform 885"/>
              <p:cNvSpPr>
                <a:spLocks/>
              </p:cNvSpPr>
              <p:nvPr/>
            </p:nvSpPr>
            <p:spPr bwMode="auto">
              <a:xfrm>
                <a:off x="3173" y="3305"/>
                <a:ext cx="6" cy="14"/>
              </a:xfrm>
              <a:custGeom>
                <a:avLst/>
                <a:gdLst>
                  <a:gd name="T0" fmla="*/ 0 w 23"/>
                  <a:gd name="T1" fmla="*/ 9 h 56"/>
                  <a:gd name="T2" fmla="*/ 0 w 23"/>
                  <a:gd name="T3" fmla="*/ 14 h 56"/>
                  <a:gd name="T4" fmla="*/ 2 w 23"/>
                  <a:gd name="T5" fmla="*/ 21 h 56"/>
                  <a:gd name="T6" fmla="*/ 3 w 23"/>
                  <a:gd name="T7" fmla="*/ 25 h 56"/>
                  <a:gd name="T8" fmla="*/ 4 w 23"/>
                  <a:gd name="T9" fmla="*/ 29 h 56"/>
                  <a:gd name="T10" fmla="*/ 5 w 23"/>
                  <a:gd name="T11" fmla="*/ 33 h 56"/>
                  <a:gd name="T12" fmla="*/ 7 w 23"/>
                  <a:gd name="T13" fmla="*/ 37 h 56"/>
                  <a:gd name="T14" fmla="*/ 10 w 23"/>
                  <a:gd name="T15" fmla="*/ 44 h 56"/>
                  <a:gd name="T16" fmla="*/ 14 w 23"/>
                  <a:gd name="T17" fmla="*/ 50 h 56"/>
                  <a:gd name="T18" fmla="*/ 17 w 23"/>
                  <a:gd name="T19" fmla="*/ 54 h 56"/>
                  <a:gd name="T20" fmla="*/ 21 w 23"/>
                  <a:gd name="T21" fmla="*/ 56 h 56"/>
                  <a:gd name="T22" fmla="*/ 23 w 23"/>
                  <a:gd name="T23" fmla="*/ 55 h 56"/>
                  <a:gd name="T24" fmla="*/ 23 w 23"/>
                  <a:gd name="T25" fmla="*/ 51 h 56"/>
                  <a:gd name="T26" fmla="*/ 22 w 23"/>
                  <a:gd name="T27" fmla="*/ 47 h 56"/>
                  <a:gd name="T28" fmla="*/ 21 w 23"/>
                  <a:gd name="T29" fmla="*/ 40 h 56"/>
                  <a:gd name="T30" fmla="*/ 19 w 23"/>
                  <a:gd name="T31" fmla="*/ 33 h 56"/>
                  <a:gd name="T32" fmla="*/ 17 w 23"/>
                  <a:gd name="T33" fmla="*/ 28 h 56"/>
                  <a:gd name="T34" fmla="*/ 15 w 23"/>
                  <a:gd name="T35" fmla="*/ 23 h 56"/>
                  <a:gd name="T36" fmla="*/ 13 w 23"/>
                  <a:gd name="T37" fmla="*/ 19 h 56"/>
                  <a:gd name="T38" fmla="*/ 12 w 23"/>
                  <a:gd name="T39" fmla="*/ 15 h 56"/>
                  <a:gd name="T40" fmla="*/ 12 w 23"/>
                  <a:gd name="T41" fmla="*/ 11 h 56"/>
                  <a:gd name="T42" fmla="*/ 12 w 23"/>
                  <a:gd name="T43" fmla="*/ 8 h 56"/>
                  <a:gd name="T44" fmla="*/ 12 w 23"/>
                  <a:gd name="T45" fmla="*/ 6 h 56"/>
                  <a:gd name="T46" fmla="*/ 10 w 23"/>
                  <a:gd name="T47" fmla="*/ 1 h 56"/>
                  <a:gd name="T48" fmla="*/ 8 w 23"/>
                  <a:gd name="T49" fmla="*/ 0 h 56"/>
                  <a:gd name="T50" fmla="*/ 3 w 23"/>
                  <a:gd name="T51" fmla="*/ 3 h 56"/>
                  <a:gd name="T52" fmla="*/ 1 w 23"/>
                  <a:gd name="T53" fmla="*/ 5 h 56"/>
                  <a:gd name="T54" fmla="*/ 0 w 23"/>
                  <a:gd name="T55" fmla="*/ 8 h 56"/>
                  <a:gd name="T56" fmla="*/ 0 w 23"/>
                  <a:gd name="T57" fmla="*/ 9 h 56"/>
                  <a:gd name="T58" fmla="*/ 0 w 23"/>
                  <a:gd name="T59" fmla="*/ 9 h 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
                  <a:gd name="T91" fmla="*/ 0 h 56"/>
                  <a:gd name="T92" fmla="*/ 23 w 23"/>
                  <a:gd name="T93" fmla="*/ 56 h 5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 h="56">
                    <a:moveTo>
                      <a:pt x="0" y="9"/>
                    </a:moveTo>
                    <a:lnTo>
                      <a:pt x="0" y="14"/>
                    </a:lnTo>
                    <a:lnTo>
                      <a:pt x="2" y="21"/>
                    </a:lnTo>
                    <a:lnTo>
                      <a:pt x="3" y="25"/>
                    </a:lnTo>
                    <a:lnTo>
                      <a:pt x="4" y="29"/>
                    </a:lnTo>
                    <a:lnTo>
                      <a:pt x="5" y="33"/>
                    </a:lnTo>
                    <a:lnTo>
                      <a:pt x="7" y="37"/>
                    </a:lnTo>
                    <a:lnTo>
                      <a:pt x="10" y="44"/>
                    </a:lnTo>
                    <a:lnTo>
                      <a:pt x="14" y="50"/>
                    </a:lnTo>
                    <a:lnTo>
                      <a:pt x="17" y="54"/>
                    </a:lnTo>
                    <a:lnTo>
                      <a:pt x="21" y="56"/>
                    </a:lnTo>
                    <a:lnTo>
                      <a:pt x="23" y="55"/>
                    </a:lnTo>
                    <a:lnTo>
                      <a:pt x="23" y="51"/>
                    </a:lnTo>
                    <a:lnTo>
                      <a:pt x="22" y="47"/>
                    </a:lnTo>
                    <a:lnTo>
                      <a:pt x="21" y="40"/>
                    </a:lnTo>
                    <a:lnTo>
                      <a:pt x="19" y="33"/>
                    </a:lnTo>
                    <a:lnTo>
                      <a:pt x="17" y="28"/>
                    </a:lnTo>
                    <a:lnTo>
                      <a:pt x="15" y="23"/>
                    </a:lnTo>
                    <a:lnTo>
                      <a:pt x="13" y="19"/>
                    </a:lnTo>
                    <a:lnTo>
                      <a:pt x="12" y="15"/>
                    </a:lnTo>
                    <a:lnTo>
                      <a:pt x="12" y="11"/>
                    </a:lnTo>
                    <a:lnTo>
                      <a:pt x="12" y="8"/>
                    </a:lnTo>
                    <a:lnTo>
                      <a:pt x="12" y="6"/>
                    </a:lnTo>
                    <a:lnTo>
                      <a:pt x="10" y="1"/>
                    </a:lnTo>
                    <a:lnTo>
                      <a:pt x="8" y="0"/>
                    </a:lnTo>
                    <a:lnTo>
                      <a:pt x="3" y="3"/>
                    </a:lnTo>
                    <a:lnTo>
                      <a:pt x="1" y="5"/>
                    </a:lnTo>
                    <a:lnTo>
                      <a:pt x="0" y="8"/>
                    </a:lnTo>
                    <a:lnTo>
                      <a:pt x="0" y="9"/>
                    </a:lnTo>
                    <a:close/>
                  </a:path>
                </a:pathLst>
              </a:custGeom>
              <a:solidFill>
                <a:srgbClr val="FFC973"/>
              </a:solidFill>
              <a:ln w="9525">
                <a:noFill/>
                <a:round/>
                <a:headEnd/>
                <a:tailEnd/>
              </a:ln>
            </p:spPr>
            <p:txBody>
              <a:bodyPr/>
              <a:lstStyle/>
              <a:p>
                <a:endParaRPr lang="en-US" dirty="0"/>
              </a:p>
            </p:txBody>
          </p:sp>
          <p:sp>
            <p:nvSpPr>
              <p:cNvPr id="122742" name="Freeform 886"/>
              <p:cNvSpPr>
                <a:spLocks/>
              </p:cNvSpPr>
              <p:nvPr/>
            </p:nvSpPr>
            <p:spPr bwMode="auto">
              <a:xfrm>
                <a:off x="3208" y="3326"/>
                <a:ext cx="14" cy="8"/>
              </a:xfrm>
              <a:custGeom>
                <a:avLst/>
                <a:gdLst>
                  <a:gd name="T0" fmla="*/ 39 w 56"/>
                  <a:gd name="T1" fmla="*/ 3 h 28"/>
                  <a:gd name="T2" fmla="*/ 35 w 56"/>
                  <a:gd name="T3" fmla="*/ 4 h 28"/>
                  <a:gd name="T4" fmla="*/ 29 w 56"/>
                  <a:gd name="T5" fmla="*/ 7 h 28"/>
                  <a:gd name="T6" fmla="*/ 26 w 56"/>
                  <a:gd name="T7" fmla="*/ 9 h 28"/>
                  <a:gd name="T8" fmla="*/ 22 w 56"/>
                  <a:gd name="T9" fmla="*/ 10 h 28"/>
                  <a:gd name="T10" fmla="*/ 18 w 56"/>
                  <a:gd name="T11" fmla="*/ 12 h 28"/>
                  <a:gd name="T12" fmla="*/ 16 w 56"/>
                  <a:gd name="T13" fmla="*/ 14 h 28"/>
                  <a:gd name="T14" fmla="*/ 8 w 56"/>
                  <a:gd name="T15" fmla="*/ 17 h 28"/>
                  <a:gd name="T16" fmla="*/ 2 w 56"/>
                  <a:gd name="T17" fmla="*/ 21 h 28"/>
                  <a:gd name="T18" fmla="*/ 0 w 56"/>
                  <a:gd name="T19" fmla="*/ 24 h 28"/>
                  <a:gd name="T20" fmla="*/ 1 w 56"/>
                  <a:gd name="T21" fmla="*/ 27 h 28"/>
                  <a:gd name="T22" fmla="*/ 4 w 56"/>
                  <a:gd name="T23" fmla="*/ 28 h 28"/>
                  <a:gd name="T24" fmla="*/ 11 w 56"/>
                  <a:gd name="T25" fmla="*/ 27 h 28"/>
                  <a:gd name="T26" fmla="*/ 15 w 56"/>
                  <a:gd name="T27" fmla="*/ 25 h 28"/>
                  <a:gd name="T28" fmla="*/ 19 w 56"/>
                  <a:gd name="T29" fmla="*/ 24 h 28"/>
                  <a:gd name="T30" fmla="*/ 23 w 56"/>
                  <a:gd name="T31" fmla="*/ 23 h 28"/>
                  <a:gd name="T32" fmla="*/ 28 w 56"/>
                  <a:gd name="T33" fmla="*/ 21 h 28"/>
                  <a:gd name="T34" fmla="*/ 32 w 56"/>
                  <a:gd name="T35" fmla="*/ 19 h 28"/>
                  <a:gd name="T36" fmla="*/ 36 w 56"/>
                  <a:gd name="T37" fmla="*/ 17 h 28"/>
                  <a:gd name="T38" fmla="*/ 40 w 56"/>
                  <a:gd name="T39" fmla="*/ 15 h 28"/>
                  <a:gd name="T40" fmla="*/ 44 w 56"/>
                  <a:gd name="T41" fmla="*/ 14 h 28"/>
                  <a:gd name="T42" fmla="*/ 50 w 56"/>
                  <a:gd name="T43" fmla="*/ 10 h 28"/>
                  <a:gd name="T44" fmla="*/ 55 w 56"/>
                  <a:gd name="T45" fmla="*/ 7 h 28"/>
                  <a:gd name="T46" fmla="*/ 56 w 56"/>
                  <a:gd name="T47" fmla="*/ 3 h 28"/>
                  <a:gd name="T48" fmla="*/ 55 w 56"/>
                  <a:gd name="T49" fmla="*/ 1 h 28"/>
                  <a:gd name="T50" fmla="*/ 52 w 56"/>
                  <a:gd name="T51" fmla="*/ 0 h 28"/>
                  <a:gd name="T52" fmla="*/ 49 w 56"/>
                  <a:gd name="T53" fmla="*/ 0 h 28"/>
                  <a:gd name="T54" fmla="*/ 45 w 56"/>
                  <a:gd name="T55" fmla="*/ 0 h 28"/>
                  <a:gd name="T56" fmla="*/ 42 w 56"/>
                  <a:gd name="T57" fmla="*/ 1 h 28"/>
                  <a:gd name="T58" fmla="*/ 40 w 56"/>
                  <a:gd name="T59" fmla="*/ 2 h 28"/>
                  <a:gd name="T60" fmla="*/ 39 w 56"/>
                  <a:gd name="T61" fmla="*/ 3 h 28"/>
                  <a:gd name="T62" fmla="*/ 39 w 56"/>
                  <a:gd name="T63" fmla="*/ 3 h 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6"/>
                  <a:gd name="T97" fmla="*/ 0 h 28"/>
                  <a:gd name="T98" fmla="*/ 56 w 56"/>
                  <a:gd name="T99" fmla="*/ 28 h 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6" h="28">
                    <a:moveTo>
                      <a:pt x="39" y="3"/>
                    </a:moveTo>
                    <a:lnTo>
                      <a:pt x="35" y="4"/>
                    </a:lnTo>
                    <a:lnTo>
                      <a:pt x="29" y="7"/>
                    </a:lnTo>
                    <a:lnTo>
                      <a:pt x="26" y="9"/>
                    </a:lnTo>
                    <a:lnTo>
                      <a:pt x="22" y="10"/>
                    </a:lnTo>
                    <a:lnTo>
                      <a:pt x="18" y="12"/>
                    </a:lnTo>
                    <a:lnTo>
                      <a:pt x="16" y="14"/>
                    </a:lnTo>
                    <a:lnTo>
                      <a:pt x="8" y="17"/>
                    </a:lnTo>
                    <a:lnTo>
                      <a:pt x="2" y="21"/>
                    </a:lnTo>
                    <a:lnTo>
                      <a:pt x="0" y="24"/>
                    </a:lnTo>
                    <a:lnTo>
                      <a:pt x="1" y="27"/>
                    </a:lnTo>
                    <a:lnTo>
                      <a:pt x="4" y="28"/>
                    </a:lnTo>
                    <a:lnTo>
                      <a:pt x="11" y="27"/>
                    </a:lnTo>
                    <a:lnTo>
                      <a:pt x="15" y="25"/>
                    </a:lnTo>
                    <a:lnTo>
                      <a:pt x="19" y="24"/>
                    </a:lnTo>
                    <a:lnTo>
                      <a:pt x="23" y="23"/>
                    </a:lnTo>
                    <a:lnTo>
                      <a:pt x="28" y="21"/>
                    </a:lnTo>
                    <a:lnTo>
                      <a:pt x="32" y="19"/>
                    </a:lnTo>
                    <a:lnTo>
                      <a:pt x="36" y="17"/>
                    </a:lnTo>
                    <a:lnTo>
                      <a:pt x="40" y="15"/>
                    </a:lnTo>
                    <a:lnTo>
                      <a:pt x="44" y="14"/>
                    </a:lnTo>
                    <a:lnTo>
                      <a:pt x="50" y="10"/>
                    </a:lnTo>
                    <a:lnTo>
                      <a:pt x="55" y="7"/>
                    </a:lnTo>
                    <a:lnTo>
                      <a:pt x="56" y="3"/>
                    </a:lnTo>
                    <a:lnTo>
                      <a:pt x="55" y="1"/>
                    </a:lnTo>
                    <a:lnTo>
                      <a:pt x="52" y="0"/>
                    </a:lnTo>
                    <a:lnTo>
                      <a:pt x="49" y="0"/>
                    </a:lnTo>
                    <a:lnTo>
                      <a:pt x="45" y="0"/>
                    </a:lnTo>
                    <a:lnTo>
                      <a:pt x="42" y="1"/>
                    </a:lnTo>
                    <a:lnTo>
                      <a:pt x="40" y="2"/>
                    </a:lnTo>
                    <a:lnTo>
                      <a:pt x="39" y="3"/>
                    </a:lnTo>
                    <a:close/>
                  </a:path>
                </a:pathLst>
              </a:custGeom>
              <a:solidFill>
                <a:srgbClr val="FFC973"/>
              </a:solidFill>
              <a:ln w="9525">
                <a:noFill/>
                <a:round/>
                <a:headEnd/>
                <a:tailEnd/>
              </a:ln>
            </p:spPr>
            <p:txBody>
              <a:bodyPr/>
              <a:lstStyle/>
              <a:p>
                <a:endParaRPr lang="en-US" dirty="0"/>
              </a:p>
            </p:txBody>
          </p:sp>
          <p:sp>
            <p:nvSpPr>
              <p:cNvPr id="122743" name="Freeform 887"/>
              <p:cNvSpPr>
                <a:spLocks/>
              </p:cNvSpPr>
              <p:nvPr/>
            </p:nvSpPr>
            <p:spPr bwMode="auto">
              <a:xfrm>
                <a:off x="3280" y="3293"/>
                <a:ext cx="10" cy="6"/>
              </a:xfrm>
              <a:custGeom>
                <a:avLst/>
                <a:gdLst>
                  <a:gd name="T0" fmla="*/ 27 w 37"/>
                  <a:gd name="T1" fmla="*/ 2 h 28"/>
                  <a:gd name="T2" fmla="*/ 23 w 37"/>
                  <a:gd name="T3" fmla="*/ 4 h 28"/>
                  <a:gd name="T4" fmla="*/ 18 w 37"/>
                  <a:gd name="T5" fmla="*/ 8 h 28"/>
                  <a:gd name="T6" fmla="*/ 13 w 37"/>
                  <a:gd name="T7" fmla="*/ 11 h 28"/>
                  <a:gd name="T8" fmla="*/ 8 w 37"/>
                  <a:gd name="T9" fmla="*/ 16 h 28"/>
                  <a:gd name="T10" fmla="*/ 3 w 37"/>
                  <a:gd name="T11" fmla="*/ 19 h 28"/>
                  <a:gd name="T12" fmla="*/ 1 w 37"/>
                  <a:gd name="T13" fmla="*/ 23 h 28"/>
                  <a:gd name="T14" fmla="*/ 0 w 37"/>
                  <a:gd name="T15" fmla="*/ 25 h 28"/>
                  <a:gd name="T16" fmla="*/ 3 w 37"/>
                  <a:gd name="T17" fmla="*/ 28 h 28"/>
                  <a:gd name="T18" fmla="*/ 6 w 37"/>
                  <a:gd name="T19" fmla="*/ 28 h 28"/>
                  <a:gd name="T20" fmla="*/ 11 w 37"/>
                  <a:gd name="T21" fmla="*/ 27 h 28"/>
                  <a:gd name="T22" fmla="*/ 17 w 37"/>
                  <a:gd name="T23" fmla="*/ 24 h 28"/>
                  <a:gd name="T24" fmla="*/ 22 w 37"/>
                  <a:gd name="T25" fmla="*/ 21 h 28"/>
                  <a:gd name="T26" fmla="*/ 26 w 37"/>
                  <a:gd name="T27" fmla="*/ 16 h 28"/>
                  <a:gd name="T28" fmla="*/ 32 w 37"/>
                  <a:gd name="T29" fmla="*/ 11 h 28"/>
                  <a:gd name="T30" fmla="*/ 35 w 37"/>
                  <a:gd name="T31" fmla="*/ 7 h 28"/>
                  <a:gd name="T32" fmla="*/ 37 w 37"/>
                  <a:gd name="T33" fmla="*/ 4 h 28"/>
                  <a:gd name="T34" fmla="*/ 35 w 37"/>
                  <a:gd name="T35" fmla="*/ 0 h 28"/>
                  <a:gd name="T36" fmla="*/ 33 w 37"/>
                  <a:gd name="T37" fmla="*/ 0 h 28"/>
                  <a:gd name="T38" fmla="*/ 28 w 37"/>
                  <a:gd name="T39" fmla="*/ 1 h 28"/>
                  <a:gd name="T40" fmla="*/ 27 w 37"/>
                  <a:gd name="T41" fmla="*/ 2 h 28"/>
                  <a:gd name="T42" fmla="*/ 27 w 37"/>
                  <a:gd name="T43" fmla="*/ 2 h 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7"/>
                  <a:gd name="T67" fmla="*/ 0 h 28"/>
                  <a:gd name="T68" fmla="*/ 37 w 37"/>
                  <a:gd name="T69" fmla="*/ 28 h 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7" h="28">
                    <a:moveTo>
                      <a:pt x="27" y="2"/>
                    </a:moveTo>
                    <a:lnTo>
                      <a:pt x="23" y="4"/>
                    </a:lnTo>
                    <a:lnTo>
                      <a:pt x="18" y="8"/>
                    </a:lnTo>
                    <a:lnTo>
                      <a:pt x="13" y="11"/>
                    </a:lnTo>
                    <a:lnTo>
                      <a:pt x="8" y="16"/>
                    </a:lnTo>
                    <a:lnTo>
                      <a:pt x="3" y="19"/>
                    </a:lnTo>
                    <a:lnTo>
                      <a:pt x="1" y="23"/>
                    </a:lnTo>
                    <a:lnTo>
                      <a:pt x="0" y="25"/>
                    </a:lnTo>
                    <a:lnTo>
                      <a:pt x="3" y="28"/>
                    </a:lnTo>
                    <a:lnTo>
                      <a:pt x="6" y="28"/>
                    </a:lnTo>
                    <a:lnTo>
                      <a:pt x="11" y="27"/>
                    </a:lnTo>
                    <a:lnTo>
                      <a:pt x="17" y="24"/>
                    </a:lnTo>
                    <a:lnTo>
                      <a:pt x="22" y="21"/>
                    </a:lnTo>
                    <a:lnTo>
                      <a:pt x="26" y="16"/>
                    </a:lnTo>
                    <a:lnTo>
                      <a:pt x="32" y="11"/>
                    </a:lnTo>
                    <a:lnTo>
                      <a:pt x="35" y="7"/>
                    </a:lnTo>
                    <a:lnTo>
                      <a:pt x="37" y="4"/>
                    </a:lnTo>
                    <a:lnTo>
                      <a:pt x="35" y="0"/>
                    </a:lnTo>
                    <a:lnTo>
                      <a:pt x="33" y="0"/>
                    </a:lnTo>
                    <a:lnTo>
                      <a:pt x="28" y="1"/>
                    </a:lnTo>
                    <a:lnTo>
                      <a:pt x="27" y="2"/>
                    </a:lnTo>
                    <a:close/>
                  </a:path>
                </a:pathLst>
              </a:custGeom>
              <a:solidFill>
                <a:srgbClr val="FFC973"/>
              </a:solidFill>
              <a:ln w="9525">
                <a:noFill/>
                <a:round/>
                <a:headEnd/>
                <a:tailEnd/>
              </a:ln>
            </p:spPr>
            <p:txBody>
              <a:bodyPr/>
              <a:lstStyle/>
              <a:p>
                <a:endParaRPr lang="en-US" dirty="0"/>
              </a:p>
            </p:txBody>
          </p:sp>
          <p:sp>
            <p:nvSpPr>
              <p:cNvPr id="122744" name="Freeform 888"/>
              <p:cNvSpPr>
                <a:spLocks/>
              </p:cNvSpPr>
              <p:nvPr/>
            </p:nvSpPr>
            <p:spPr bwMode="auto">
              <a:xfrm>
                <a:off x="3401" y="3273"/>
                <a:ext cx="13" cy="4"/>
              </a:xfrm>
              <a:custGeom>
                <a:avLst/>
                <a:gdLst>
                  <a:gd name="T0" fmla="*/ 36 w 53"/>
                  <a:gd name="T1" fmla="*/ 0 h 14"/>
                  <a:gd name="T2" fmla="*/ 32 w 53"/>
                  <a:gd name="T3" fmla="*/ 0 h 14"/>
                  <a:gd name="T4" fmla="*/ 29 w 53"/>
                  <a:gd name="T5" fmla="*/ 0 h 14"/>
                  <a:gd name="T6" fmla="*/ 25 w 53"/>
                  <a:gd name="T7" fmla="*/ 0 h 14"/>
                  <a:gd name="T8" fmla="*/ 21 w 53"/>
                  <a:gd name="T9" fmla="*/ 0 h 14"/>
                  <a:gd name="T10" fmla="*/ 17 w 53"/>
                  <a:gd name="T11" fmla="*/ 0 h 14"/>
                  <a:gd name="T12" fmla="*/ 14 w 53"/>
                  <a:gd name="T13" fmla="*/ 0 h 14"/>
                  <a:gd name="T14" fmla="*/ 10 w 53"/>
                  <a:gd name="T15" fmla="*/ 0 h 14"/>
                  <a:gd name="T16" fmla="*/ 8 w 53"/>
                  <a:gd name="T17" fmla="*/ 0 h 14"/>
                  <a:gd name="T18" fmla="*/ 3 w 53"/>
                  <a:gd name="T19" fmla="*/ 0 h 14"/>
                  <a:gd name="T20" fmla="*/ 0 w 53"/>
                  <a:gd name="T21" fmla="*/ 2 h 14"/>
                  <a:gd name="T22" fmla="*/ 0 w 53"/>
                  <a:gd name="T23" fmla="*/ 3 h 14"/>
                  <a:gd name="T24" fmla="*/ 3 w 53"/>
                  <a:gd name="T25" fmla="*/ 6 h 14"/>
                  <a:gd name="T26" fmla="*/ 7 w 53"/>
                  <a:gd name="T27" fmla="*/ 10 h 14"/>
                  <a:gd name="T28" fmla="*/ 13 w 53"/>
                  <a:gd name="T29" fmla="*/ 12 h 14"/>
                  <a:gd name="T30" fmla="*/ 19 w 53"/>
                  <a:gd name="T31" fmla="*/ 13 h 14"/>
                  <a:gd name="T32" fmla="*/ 26 w 53"/>
                  <a:gd name="T33" fmla="*/ 14 h 14"/>
                  <a:gd name="T34" fmla="*/ 32 w 53"/>
                  <a:gd name="T35" fmla="*/ 13 h 14"/>
                  <a:gd name="T36" fmla="*/ 39 w 53"/>
                  <a:gd name="T37" fmla="*/ 12 h 14"/>
                  <a:gd name="T38" fmla="*/ 45 w 53"/>
                  <a:gd name="T39" fmla="*/ 10 h 14"/>
                  <a:gd name="T40" fmla="*/ 51 w 53"/>
                  <a:gd name="T41" fmla="*/ 6 h 14"/>
                  <a:gd name="T42" fmla="*/ 53 w 53"/>
                  <a:gd name="T43" fmla="*/ 3 h 14"/>
                  <a:gd name="T44" fmla="*/ 53 w 53"/>
                  <a:gd name="T45" fmla="*/ 1 h 14"/>
                  <a:gd name="T46" fmla="*/ 51 w 53"/>
                  <a:gd name="T47" fmla="*/ 0 h 14"/>
                  <a:gd name="T48" fmla="*/ 48 w 53"/>
                  <a:gd name="T49" fmla="*/ 0 h 14"/>
                  <a:gd name="T50" fmla="*/ 44 w 53"/>
                  <a:gd name="T51" fmla="*/ 0 h 14"/>
                  <a:gd name="T52" fmla="*/ 40 w 53"/>
                  <a:gd name="T53" fmla="*/ 0 h 14"/>
                  <a:gd name="T54" fmla="*/ 37 w 53"/>
                  <a:gd name="T55" fmla="*/ 0 h 14"/>
                  <a:gd name="T56" fmla="*/ 36 w 53"/>
                  <a:gd name="T57" fmla="*/ 0 h 14"/>
                  <a:gd name="T58" fmla="*/ 36 w 53"/>
                  <a:gd name="T59" fmla="*/ 0 h 1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3"/>
                  <a:gd name="T91" fmla="*/ 0 h 14"/>
                  <a:gd name="T92" fmla="*/ 53 w 53"/>
                  <a:gd name="T93" fmla="*/ 14 h 1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3" h="14">
                    <a:moveTo>
                      <a:pt x="36" y="0"/>
                    </a:moveTo>
                    <a:lnTo>
                      <a:pt x="32" y="0"/>
                    </a:lnTo>
                    <a:lnTo>
                      <a:pt x="29" y="0"/>
                    </a:lnTo>
                    <a:lnTo>
                      <a:pt x="25" y="0"/>
                    </a:lnTo>
                    <a:lnTo>
                      <a:pt x="21" y="0"/>
                    </a:lnTo>
                    <a:lnTo>
                      <a:pt x="17" y="0"/>
                    </a:lnTo>
                    <a:lnTo>
                      <a:pt x="14" y="0"/>
                    </a:lnTo>
                    <a:lnTo>
                      <a:pt x="10" y="0"/>
                    </a:lnTo>
                    <a:lnTo>
                      <a:pt x="8" y="0"/>
                    </a:lnTo>
                    <a:lnTo>
                      <a:pt x="3" y="0"/>
                    </a:lnTo>
                    <a:lnTo>
                      <a:pt x="0" y="2"/>
                    </a:lnTo>
                    <a:lnTo>
                      <a:pt x="0" y="3"/>
                    </a:lnTo>
                    <a:lnTo>
                      <a:pt x="3" y="6"/>
                    </a:lnTo>
                    <a:lnTo>
                      <a:pt x="7" y="10"/>
                    </a:lnTo>
                    <a:lnTo>
                      <a:pt x="13" y="12"/>
                    </a:lnTo>
                    <a:lnTo>
                      <a:pt x="19" y="13"/>
                    </a:lnTo>
                    <a:lnTo>
                      <a:pt x="26" y="14"/>
                    </a:lnTo>
                    <a:lnTo>
                      <a:pt x="32" y="13"/>
                    </a:lnTo>
                    <a:lnTo>
                      <a:pt x="39" y="12"/>
                    </a:lnTo>
                    <a:lnTo>
                      <a:pt x="45" y="10"/>
                    </a:lnTo>
                    <a:lnTo>
                      <a:pt x="51" y="6"/>
                    </a:lnTo>
                    <a:lnTo>
                      <a:pt x="53" y="3"/>
                    </a:lnTo>
                    <a:lnTo>
                      <a:pt x="53" y="1"/>
                    </a:lnTo>
                    <a:lnTo>
                      <a:pt x="51" y="0"/>
                    </a:lnTo>
                    <a:lnTo>
                      <a:pt x="48" y="0"/>
                    </a:lnTo>
                    <a:lnTo>
                      <a:pt x="44" y="0"/>
                    </a:lnTo>
                    <a:lnTo>
                      <a:pt x="40" y="0"/>
                    </a:lnTo>
                    <a:lnTo>
                      <a:pt x="37" y="0"/>
                    </a:lnTo>
                    <a:lnTo>
                      <a:pt x="36" y="0"/>
                    </a:lnTo>
                    <a:close/>
                  </a:path>
                </a:pathLst>
              </a:custGeom>
              <a:solidFill>
                <a:srgbClr val="FFC973"/>
              </a:solidFill>
              <a:ln w="9525">
                <a:noFill/>
                <a:round/>
                <a:headEnd/>
                <a:tailEnd/>
              </a:ln>
            </p:spPr>
            <p:txBody>
              <a:bodyPr/>
              <a:lstStyle/>
              <a:p>
                <a:endParaRPr lang="en-US" dirty="0"/>
              </a:p>
            </p:txBody>
          </p:sp>
        </p:grpSp>
        <p:sp>
          <p:nvSpPr>
            <p:cNvPr id="122745" name="Rectangle 889"/>
            <p:cNvSpPr>
              <a:spLocks noChangeArrowheads="1"/>
            </p:cNvSpPr>
            <p:nvPr/>
          </p:nvSpPr>
          <p:spPr bwMode="auto">
            <a:xfrm>
              <a:off x="892" y="979"/>
              <a:ext cx="158" cy="191"/>
            </a:xfrm>
            <a:prstGeom prst="rect">
              <a:avLst/>
            </a:prstGeom>
            <a:noFill/>
            <a:ln w="9525">
              <a:noFill/>
              <a:miter lim="800000"/>
              <a:headEnd/>
              <a:tailEnd/>
            </a:ln>
          </p:spPr>
          <p:txBody>
            <a:bodyPr wrap="none" lIns="0" tIns="0" rIns="0" bIns="0">
              <a:spAutoFit/>
            </a:bodyPr>
            <a:lstStyle/>
            <a:p>
              <a:r>
                <a:rPr lang="en-US" sz="1600" b="1" dirty="0">
                  <a:solidFill>
                    <a:srgbClr val="000000"/>
                  </a:solidFill>
                  <a:latin typeface="Times New Roman" pitchFamily="18" charset="0"/>
                </a:rPr>
                <a:t>20</a:t>
              </a:r>
              <a:endParaRPr lang="en-US" sz="1600" b="1" dirty="0">
                <a:latin typeface="Times New Roman" pitchFamily="18" charset="0"/>
              </a:endParaRPr>
            </a:p>
          </p:txBody>
        </p:sp>
        <p:grpSp>
          <p:nvGrpSpPr>
            <p:cNvPr id="23" name="Group 890"/>
            <p:cNvGrpSpPr>
              <a:grpSpLocks/>
            </p:cNvGrpSpPr>
            <p:nvPr/>
          </p:nvGrpSpPr>
          <p:grpSpPr bwMode="auto">
            <a:xfrm>
              <a:off x="2664" y="312"/>
              <a:ext cx="404" cy="236"/>
              <a:chOff x="2660" y="31"/>
              <a:chExt cx="404" cy="236"/>
            </a:xfrm>
          </p:grpSpPr>
          <p:sp>
            <p:nvSpPr>
              <p:cNvPr id="122747" name="Freeform 891"/>
              <p:cNvSpPr>
                <a:spLocks noEditPoints="1"/>
              </p:cNvSpPr>
              <p:nvPr/>
            </p:nvSpPr>
            <p:spPr bwMode="auto">
              <a:xfrm>
                <a:off x="2660" y="31"/>
                <a:ext cx="404" cy="236"/>
              </a:xfrm>
              <a:custGeom>
                <a:avLst/>
                <a:gdLst>
                  <a:gd name="T0" fmla="*/ 380 w 404"/>
                  <a:gd name="T1" fmla="*/ 75 h 236"/>
                  <a:gd name="T2" fmla="*/ 283 w 404"/>
                  <a:gd name="T3" fmla="*/ 83 h 236"/>
                  <a:gd name="T4" fmla="*/ 344 w 404"/>
                  <a:gd name="T5" fmla="*/ 92 h 236"/>
                  <a:gd name="T6" fmla="*/ 358 w 404"/>
                  <a:gd name="T7" fmla="*/ 139 h 236"/>
                  <a:gd name="T8" fmla="*/ 296 w 404"/>
                  <a:gd name="T9" fmla="*/ 114 h 236"/>
                  <a:gd name="T10" fmla="*/ 279 w 404"/>
                  <a:gd name="T11" fmla="*/ 89 h 236"/>
                  <a:gd name="T12" fmla="*/ 268 w 404"/>
                  <a:gd name="T13" fmla="*/ 133 h 236"/>
                  <a:gd name="T14" fmla="*/ 277 w 404"/>
                  <a:gd name="T15" fmla="*/ 102 h 236"/>
                  <a:gd name="T16" fmla="*/ 243 w 404"/>
                  <a:gd name="T17" fmla="*/ 111 h 236"/>
                  <a:gd name="T18" fmla="*/ 221 w 404"/>
                  <a:gd name="T19" fmla="*/ 122 h 236"/>
                  <a:gd name="T20" fmla="*/ 255 w 404"/>
                  <a:gd name="T21" fmla="*/ 103 h 236"/>
                  <a:gd name="T22" fmla="*/ 244 w 404"/>
                  <a:gd name="T23" fmla="*/ 98 h 236"/>
                  <a:gd name="T24" fmla="*/ 229 w 404"/>
                  <a:gd name="T25" fmla="*/ 94 h 236"/>
                  <a:gd name="T26" fmla="*/ 187 w 404"/>
                  <a:gd name="T27" fmla="*/ 105 h 236"/>
                  <a:gd name="T28" fmla="*/ 173 w 404"/>
                  <a:gd name="T29" fmla="*/ 200 h 236"/>
                  <a:gd name="T30" fmla="*/ 146 w 404"/>
                  <a:gd name="T31" fmla="*/ 206 h 236"/>
                  <a:gd name="T32" fmla="*/ 195 w 404"/>
                  <a:gd name="T33" fmla="*/ 117 h 236"/>
                  <a:gd name="T34" fmla="*/ 149 w 404"/>
                  <a:gd name="T35" fmla="*/ 147 h 236"/>
                  <a:gd name="T36" fmla="*/ 113 w 404"/>
                  <a:gd name="T37" fmla="*/ 153 h 236"/>
                  <a:gd name="T38" fmla="*/ 132 w 404"/>
                  <a:gd name="T39" fmla="*/ 219 h 236"/>
                  <a:gd name="T40" fmla="*/ 59 w 404"/>
                  <a:gd name="T41" fmla="*/ 219 h 236"/>
                  <a:gd name="T42" fmla="*/ 51 w 404"/>
                  <a:gd name="T43" fmla="*/ 166 h 236"/>
                  <a:gd name="T44" fmla="*/ 4 w 404"/>
                  <a:gd name="T45" fmla="*/ 184 h 236"/>
                  <a:gd name="T46" fmla="*/ 20 w 404"/>
                  <a:gd name="T47" fmla="*/ 150 h 236"/>
                  <a:gd name="T48" fmla="*/ 53 w 404"/>
                  <a:gd name="T49" fmla="*/ 134 h 236"/>
                  <a:gd name="T50" fmla="*/ 59 w 404"/>
                  <a:gd name="T51" fmla="*/ 117 h 236"/>
                  <a:gd name="T52" fmla="*/ 65 w 404"/>
                  <a:gd name="T53" fmla="*/ 94 h 236"/>
                  <a:gd name="T54" fmla="*/ 109 w 404"/>
                  <a:gd name="T55" fmla="*/ 119 h 236"/>
                  <a:gd name="T56" fmla="*/ 89 w 404"/>
                  <a:gd name="T57" fmla="*/ 74 h 236"/>
                  <a:gd name="T58" fmla="*/ 95 w 404"/>
                  <a:gd name="T59" fmla="*/ 45 h 236"/>
                  <a:gd name="T60" fmla="*/ 124 w 404"/>
                  <a:gd name="T61" fmla="*/ 11 h 236"/>
                  <a:gd name="T62" fmla="*/ 173 w 404"/>
                  <a:gd name="T63" fmla="*/ 39 h 236"/>
                  <a:gd name="T64" fmla="*/ 177 w 404"/>
                  <a:gd name="T65" fmla="*/ 95 h 236"/>
                  <a:gd name="T66" fmla="*/ 191 w 404"/>
                  <a:gd name="T67" fmla="*/ 61 h 236"/>
                  <a:gd name="T68" fmla="*/ 218 w 404"/>
                  <a:gd name="T69" fmla="*/ 49 h 236"/>
                  <a:gd name="T70" fmla="*/ 198 w 404"/>
                  <a:gd name="T71" fmla="*/ 74 h 236"/>
                  <a:gd name="T72" fmla="*/ 191 w 404"/>
                  <a:gd name="T73" fmla="*/ 92 h 236"/>
                  <a:gd name="T74" fmla="*/ 227 w 404"/>
                  <a:gd name="T75" fmla="*/ 67 h 236"/>
                  <a:gd name="T76" fmla="*/ 213 w 404"/>
                  <a:gd name="T77" fmla="*/ 88 h 236"/>
                  <a:gd name="T78" fmla="*/ 234 w 404"/>
                  <a:gd name="T79" fmla="*/ 91 h 236"/>
                  <a:gd name="T80" fmla="*/ 258 w 404"/>
                  <a:gd name="T81" fmla="*/ 81 h 236"/>
                  <a:gd name="T82" fmla="*/ 258 w 404"/>
                  <a:gd name="T83" fmla="*/ 67 h 236"/>
                  <a:gd name="T84" fmla="*/ 276 w 404"/>
                  <a:gd name="T85" fmla="*/ 75 h 236"/>
                  <a:gd name="T86" fmla="*/ 338 w 404"/>
                  <a:gd name="T87" fmla="*/ 20 h 236"/>
                  <a:gd name="T88" fmla="*/ 354 w 404"/>
                  <a:gd name="T89" fmla="*/ 38 h 236"/>
                  <a:gd name="T90" fmla="*/ 287 w 404"/>
                  <a:gd name="T91" fmla="*/ 78 h 236"/>
                  <a:gd name="T92" fmla="*/ 389 w 404"/>
                  <a:gd name="T93" fmla="*/ 44 h 236"/>
                  <a:gd name="T94" fmla="*/ 56 w 404"/>
                  <a:gd name="T95" fmla="*/ 137 h 236"/>
                  <a:gd name="T96" fmla="*/ 50 w 404"/>
                  <a:gd name="T97" fmla="*/ 164 h 236"/>
                  <a:gd name="T98" fmla="*/ 98 w 404"/>
                  <a:gd name="T99" fmla="*/ 144 h 236"/>
                  <a:gd name="T100" fmla="*/ 101 w 404"/>
                  <a:gd name="T101" fmla="*/ 133 h 236"/>
                  <a:gd name="T102" fmla="*/ 85 w 404"/>
                  <a:gd name="T103" fmla="*/ 137 h 236"/>
                  <a:gd name="T104" fmla="*/ 98 w 404"/>
                  <a:gd name="T105" fmla="*/ 122 h 236"/>
                  <a:gd name="T106" fmla="*/ 84 w 404"/>
                  <a:gd name="T107" fmla="*/ 109 h 236"/>
                  <a:gd name="T108" fmla="*/ 142 w 404"/>
                  <a:gd name="T109" fmla="*/ 94 h 236"/>
                  <a:gd name="T110" fmla="*/ 121 w 404"/>
                  <a:gd name="T111" fmla="*/ 105 h 236"/>
                  <a:gd name="T112" fmla="*/ 159 w 404"/>
                  <a:gd name="T113" fmla="*/ 92 h 236"/>
                  <a:gd name="T114" fmla="*/ 165 w 404"/>
                  <a:gd name="T115" fmla="*/ 103 h 236"/>
                  <a:gd name="T116" fmla="*/ 149 w 404"/>
                  <a:gd name="T117" fmla="*/ 127 h 236"/>
                  <a:gd name="T118" fmla="*/ 140 w 404"/>
                  <a:gd name="T119" fmla="*/ 117 h 236"/>
                  <a:gd name="T120" fmla="*/ 166 w 404"/>
                  <a:gd name="T121" fmla="*/ 120 h 236"/>
                  <a:gd name="T122" fmla="*/ 277 w 404"/>
                  <a:gd name="T123" fmla="*/ 89 h 236"/>
                  <a:gd name="T124" fmla="*/ 269 w 404"/>
                  <a:gd name="T125" fmla="*/ 81 h 2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04"/>
                  <a:gd name="T190" fmla="*/ 0 h 236"/>
                  <a:gd name="T191" fmla="*/ 404 w 404"/>
                  <a:gd name="T192" fmla="*/ 236 h 2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04" h="236">
                    <a:moveTo>
                      <a:pt x="396" y="50"/>
                    </a:moveTo>
                    <a:lnTo>
                      <a:pt x="393" y="53"/>
                    </a:lnTo>
                    <a:lnTo>
                      <a:pt x="388" y="56"/>
                    </a:lnTo>
                    <a:lnTo>
                      <a:pt x="368" y="66"/>
                    </a:lnTo>
                    <a:lnTo>
                      <a:pt x="366" y="66"/>
                    </a:lnTo>
                    <a:lnTo>
                      <a:pt x="366" y="67"/>
                    </a:lnTo>
                    <a:lnTo>
                      <a:pt x="377" y="72"/>
                    </a:lnTo>
                    <a:lnTo>
                      <a:pt x="380" y="75"/>
                    </a:lnTo>
                    <a:lnTo>
                      <a:pt x="380" y="77"/>
                    </a:lnTo>
                    <a:lnTo>
                      <a:pt x="371" y="77"/>
                    </a:lnTo>
                    <a:lnTo>
                      <a:pt x="352" y="81"/>
                    </a:lnTo>
                    <a:lnTo>
                      <a:pt x="333" y="78"/>
                    </a:lnTo>
                    <a:lnTo>
                      <a:pt x="324" y="75"/>
                    </a:lnTo>
                    <a:lnTo>
                      <a:pt x="310" y="78"/>
                    </a:lnTo>
                    <a:lnTo>
                      <a:pt x="294" y="81"/>
                    </a:lnTo>
                    <a:lnTo>
                      <a:pt x="283" y="83"/>
                    </a:lnTo>
                    <a:lnTo>
                      <a:pt x="282" y="86"/>
                    </a:lnTo>
                    <a:lnTo>
                      <a:pt x="285" y="89"/>
                    </a:lnTo>
                    <a:lnTo>
                      <a:pt x="291" y="92"/>
                    </a:lnTo>
                    <a:lnTo>
                      <a:pt x="296" y="92"/>
                    </a:lnTo>
                    <a:lnTo>
                      <a:pt x="305" y="88"/>
                    </a:lnTo>
                    <a:lnTo>
                      <a:pt x="315" y="86"/>
                    </a:lnTo>
                    <a:lnTo>
                      <a:pt x="330" y="89"/>
                    </a:lnTo>
                    <a:lnTo>
                      <a:pt x="344" y="92"/>
                    </a:lnTo>
                    <a:lnTo>
                      <a:pt x="347" y="95"/>
                    </a:lnTo>
                    <a:lnTo>
                      <a:pt x="349" y="97"/>
                    </a:lnTo>
                    <a:lnTo>
                      <a:pt x="355" y="102"/>
                    </a:lnTo>
                    <a:lnTo>
                      <a:pt x="360" y="114"/>
                    </a:lnTo>
                    <a:lnTo>
                      <a:pt x="361" y="123"/>
                    </a:lnTo>
                    <a:lnTo>
                      <a:pt x="358" y="133"/>
                    </a:lnTo>
                    <a:lnTo>
                      <a:pt x="358" y="139"/>
                    </a:lnTo>
                    <a:lnTo>
                      <a:pt x="352" y="137"/>
                    </a:lnTo>
                    <a:lnTo>
                      <a:pt x="329" y="137"/>
                    </a:lnTo>
                    <a:lnTo>
                      <a:pt x="315" y="133"/>
                    </a:lnTo>
                    <a:lnTo>
                      <a:pt x="302" y="127"/>
                    </a:lnTo>
                    <a:lnTo>
                      <a:pt x="301" y="123"/>
                    </a:lnTo>
                    <a:lnTo>
                      <a:pt x="296" y="119"/>
                    </a:lnTo>
                    <a:lnTo>
                      <a:pt x="296" y="114"/>
                    </a:lnTo>
                    <a:lnTo>
                      <a:pt x="293" y="113"/>
                    </a:lnTo>
                    <a:lnTo>
                      <a:pt x="291" y="105"/>
                    </a:lnTo>
                    <a:lnTo>
                      <a:pt x="291" y="97"/>
                    </a:lnTo>
                    <a:lnTo>
                      <a:pt x="291" y="95"/>
                    </a:lnTo>
                    <a:lnTo>
                      <a:pt x="282" y="89"/>
                    </a:lnTo>
                    <a:lnTo>
                      <a:pt x="280" y="89"/>
                    </a:lnTo>
                    <a:lnTo>
                      <a:pt x="279" y="89"/>
                    </a:lnTo>
                    <a:lnTo>
                      <a:pt x="280" y="97"/>
                    </a:lnTo>
                    <a:lnTo>
                      <a:pt x="277" y="108"/>
                    </a:lnTo>
                    <a:lnTo>
                      <a:pt x="273" y="116"/>
                    </a:lnTo>
                    <a:lnTo>
                      <a:pt x="277" y="117"/>
                    </a:lnTo>
                    <a:lnTo>
                      <a:pt x="279" y="122"/>
                    </a:lnTo>
                    <a:lnTo>
                      <a:pt x="279" y="127"/>
                    </a:lnTo>
                    <a:lnTo>
                      <a:pt x="276" y="131"/>
                    </a:lnTo>
                    <a:lnTo>
                      <a:pt x="268" y="133"/>
                    </a:lnTo>
                    <a:lnTo>
                      <a:pt x="262" y="133"/>
                    </a:lnTo>
                    <a:lnTo>
                      <a:pt x="255" y="131"/>
                    </a:lnTo>
                    <a:lnTo>
                      <a:pt x="255" y="127"/>
                    </a:lnTo>
                    <a:lnTo>
                      <a:pt x="258" y="120"/>
                    </a:lnTo>
                    <a:lnTo>
                      <a:pt x="268" y="116"/>
                    </a:lnTo>
                    <a:lnTo>
                      <a:pt x="271" y="116"/>
                    </a:lnTo>
                    <a:lnTo>
                      <a:pt x="276" y="109"/>
                    </a:lnTo>
                    <a:lnTo>
                      <a:pt x="277" y="102"/>
                    </a:lnTo>
                    <a:lnTo>
                      <a:pt x="269" y="105"/>
                    </a:lnTo>
                    <a:lnTo>
                      <a:pt x="262" y="105"/>
                    </a:lnTo>
                    <a:lnTo>
                      <a:pt x="260" y="102"/>
                    </a:lnTo>
                    <a:lnTo>
                      <a:pt x="255" y="103"/>
                    </a:lnTo>
                    <a:lnTo>
                      <a:pt x="244" y="111"/>
                    </a:lnTo>
                    <a:lnTo>
                      <a:pt x="243" y="111"/>
                    </a:lnTo>
                    <a:lnTo>
                      <a:pt x="241" y="120"/>
                    </a:lnTo>
                    <a:lnTo>
                      <a:pt x="238" y="123"/>
                    </a:lnTo>
                    <a:lnTo>
                      <a:pt x="230" y="127"/>
                    </a:lnTo>
                    <a:lnTo>
                      <a:pt x="224" y="123"/>
                    </a:lnTo>
                    <a:lnTo>
                      <a:pt x="223" y="122"/>
                    </a:lnTo>
                    <a:lnTo>
                      <a:pt x="221" y="123"/>
                    </a:lnTo>
                    <a:lnTo>
                      <a:pt x="221" y="122"/>
                    </a:lnTo>
                    <a:lnTo>
                      <a:pt x="223" y="122"/>
                    </a:lnTo>
                    <a:lnTo>
                      <a:pt x="223" y="114"/>
                    </a:lnTo>
                    <a:lnTo>
                      <a:pt x="224" y="109"/>
                    </a:lnTo>
                    <a:lnTo>
                      <a:pt x="230" y="106"/>
                    </a:lnTo>
                    <a:lnTo>
                      <a:pt x="238" y="108"/>
                    </a:lnTo>
                    <a:lnTo>
                      <a:pt x="241" y="109"/>
                    </a:lnTo>
                    <a:lnTo>
                      <a:pt x="241" y="111"/>
                    </a:lnTo>
                    <a:lnTo>
                      <a:pt x="255" y="103"/>
                    </a:lnTo>
                    <a:lnTo>
                      <a:pt x="258" y="98"/>
                    </a:lnTo>
                    <a:lnTo>
                      <a:pt x="258" y="95"/>
                    </a:lnTo>
                    <a:lnTo>
                      <a:pt x="262" y="91"/>
                    </a:lnTo>
                    <a:lnTo>
                      <a:pt x="269" y="88"/>
                    </a:lnTo>
                    <a:lnTo>
                      <a:pt x="260" y="88"/>
                    </a:lnTo>
                    <a:lnTo>
                      <a:pt x="255" y="94"/>
                    </a:lnTo>
                    <a:lnTo>
                      <a:pt x="251" y="97"/>
                    </a:lnTo>
                    <a:lnTo>
                      <a:pt x="244" y="98"/>
                    </a:lnTo>
                    <a:lnTo>
                      <a:pt x="240" y="98"/>
                    </a:lnTo>
                    <a:lnTo>
                      <a:pt x="238" y="97"/>
                    </a:lnTo>
                    <a:lnTo>
                      <a:pt x="234" y="97"/>
                    </a:lnTo>
                    <a:lnTo>
                      <a:pt x="237" y="95"/>
                    </a:lnTo>
                    <a:lnTo>
                      <a:pt x="237" y="94"/>
                    </a:lnTo>
                    <a:lnTo>
                      <a:pt x="235" y="92"/>
                    </a:lnTo>
                    <a:lnTo>
                      <a:pt x="229" y="92"/>
                    </a:lnTo>
                    <a:lnTo>
                      <a:pt x="229" y="94"/>
                    </a:lnTo>
                    <a:lnTo>
                      <a:pt x="227" y="94"/>
                    </a:lnTo>
                    <a:lnTo>
                      <a:pt x="216" y="94"/>
                    </a:lnTo>
                    <a:lnTo>
                      <a:pt x="204" y="97"/>
                    </a:lnTo>
                    <a:lnTo>
                      <a:pt x="193" y="98"/>
                    </a:lnTo>
                    <a:lnTo>
                      <a:pt x="188" y="100"/>
                    </a:lnTo>
                    <a:lnTo>
                      <a:pt x="185" y="102"/>
                    </a:lnTo>
                    <a:lnTo>
                      <a:pt x="187" y="105"/>
                    </a:lnTo>
                    <a:lnTo>
                      <a:pt x="196" y="116"/>
                    </a:lnTo>
                    <a:lnTo>
                      <a:pt x="196" y="119"/>
                    </a:lnTo>
                    <a:lnTo>
                      <a:pt x="201" y="128"/>
                    </a:lnTo>
                    <a:lnTo>
                      <a:pt x="209" y="152"/>
                    </a:lnTo>
                    <a:lnTo>
                      <a:pt x="205" y="169"/>
                    </a:lnTo>
                    <a:lnTo>
                      <a:pt x="201" y="176"/>
                    </a:lnTo>
                    <a:lnTo>
                      <a:pt x="191" y="187"/>
                    </a:lnTo>
                    <a:lnTo>
                      <a:pt x="173" y="200"/>
                    </a:lnTo>
                    <a:lnTo>
                      <a:pt x="163" y="205"/>
                    </a:lnTo>
                    <a:lnTo>
                      <a:pt x="154" y="206"/>
                    </a:lnTo>
                    <a:lnTo>
                      <a:pt x="146" y="211"/>
                    </a:lnTo>
                    <a:lnTo>
                      <a:pt x="145" y="211"/>
                    </a:lnTo>
                    <a:lnTo>
                      <a:pt x="145" y="212"/>
                    </a:lnTo>
                    <a:lnTo>
                      <a:pt x="143" y="211"/>
                    </a:lnTo>
                    <a:lnTo>
                      <a:pt x="146" y="209"/>
                    </a:lnTo>
                    <a:lnTo>
                      <a:pt x="146" y="206"/>
                    </a:lnTo>
                    <a:lnTo>
                      <a:pt x="142" y="195"/>
                    </a:lnTo>
                    <a:lnTo>
                      <a:pt x="138" y="189"/>
                    </a:lnTo>
                    <a:lnTo>
                      <a:pt x="138" y="175"/>
                    </a:lnTo>
                    <a:lnTo>
                      <a:pt x="142" y="164"/>
                    </a:lnTo>
                    <a:lnTo>
                      <a:pt x="151" y="150"/>
                    </a:lnTo>
                    <a:lnTo>
                      <a:pt x="184" y="125"/>
                    </a:lnTo>
                    <a:lnTo>
                      <a:pt x="193" y="119"/>
                    </a:lnTo>
                    <a:lnTo>
                      <a:pt x="195" y="117"/>
                    </a:lnTo>
                    <a:lnTo>
                      <a:pt x="185" y="106"/>
                    </a:lnTo>
                    <a:lnTo>
                      <a:pt x="184" y="105"/>
                    </a:lnTo>
                    <a:lnTo>
                      <a:pt x="176" y="113"/>
                    </a:lnTo>
                    <a:lnTo>
                      <a:pt x="165" y="122"/>
                    </a:lnTo>
                    <a:lnTo>
                      <a:pt x="154" y="133"/>
                    </a:lnTo>
                    <a:lnTo>
                      <a:pt x="154" y="137"/>
                    </a:lnTo>
                    <a:lnTo>
                      <a:pt x="154" y="139"/>
                    </a:lnTo>
                    <a:lnTo>
                      <a:pt x="149" y="147"/>
                    </a:lnTo>
                    <a:lnTo>
                      <a:pt x="145" y="150"/>
                    </a:lnTo>
                    <a:lnTo>
                      <a:pt x="138" y="152"/>
                    </a:lnTo>
                    <a:lnTo>
                      <a:pt x="134" y="152"/>
                    </a:lnTo>
                    <a:lnTo>
                      <a:pt x="127" y="148"/>
                    </a:lnTo>
                    <a:lnTo>
                      <a:pt x="126" y="147"/>
                    </a:lnTo>
                    <a:lnTo>
                      <a:pt x="121" y="150"/>
                    </a:lnTo>
                    <a:lnTo>
                      <a:pt x="113" y="153"/>
                    </a:lnTo>
                    <a:lnTo>
                      <a:pt x="117" y="161"/>
                    </a:lnTo>
                    <a:lnTo>
                      <a:pt x="115" y="164"/>
                    </a:lnTo>
                    <a:lnTo>
                      <a:pt x="112" y="170"/>
                    </a:lnTo>
                    <a:lnTo>
                      <a:pt x="123" y="176"/>
                    </a:lnTo>
                    <a:lnTo>
                      <a:pt x="124" y="180"/>
                    </a:lnTo>
                    <a:lnTo>
                      <a:pt x="134" y="198"/>
                    </a:lnTo>
                    <a:lnTo>
                      <a:pt x="134" y="214"/>
                    </a:lnTo>
                    <a:lnTo>
                      <a:pt x="132" y="219"/>
                    </a:lnTo>
                    <a:lnTo>
                      <a:pt x="135" y="226"/>
                    </a:lnTo>
                    <a:lnTo>
                      <a:pt x="134" y="226"/>
                    </a:lnTo>
                    <a:lnTo>
                      <a:pt x="120" y="230"/>
                    </a:lnTo>
                    <a:lnTo>
                      <a:pt x="92" y="236"/>
                    </a:lnTo>
                    <a:lnTo>
                      <a:pt x="89" y="236"/>
                    </a:lnTo>
                    <a:lnTo>
                      <a:pt x="73" y="231"/>
                    </a:lnTo>
                    <a:lnTo>
                      <a:pt x="67" y="228"/>
                    </a:lnTo>
                    <a:lnTo>
                      <a:pt x="59" y="219"/>
                    </a:lnTo>
                    <a:lnTo>
                      <a:pt x="54" y="212"/>
                    </a:lnTo>
                    <a:lnTo>
                      <a:pt x="54" y="208"/>
                    </a:lnTo>
                    <a:lnTo>
                      <a:pt x="51" y="201"/>
                    </a:lnTo>
                    <a:lnTo>
                      <a:pt x="51" y="191"/>
                    </a:lnTo>
                    <a:lnTo>
                      <a:pt x="53" y="186"/>
                    </a:lnTo>
                    <a:lnTo>
                      <a:pt x="53" y="183"/>
                    </a:lnTo>
                    <a:lnTo>
                      <a:pt x="53" y="169"/>
                    </a:lnTo>
                    <a:lnTo>
                      <a:pt x="51" y="166"/>
                    </a:lnTo>
                    <a:lnTo>
                      <a:pt x="35" y="167"/>
                    </a:lnTo>
                    <a:lnTo>
                      <a:pt x="26" y="169"/>
                    </a:lnTo>
                    <a:lnTo>
                      <a:pt x="15" y="180"/>
                    </a:lnTo>
                    <a:lnTo>
                      <a:pt x="4" y="191"/>
                    </a:lnTo>
                    <a:lnTo>
                      <a:pt x="1" y="192"/>
                    </a:lnTo>
                    <a:lnTo>
                      <a:pt x="0" y="192"/>
                    </a:lnTo>
                    <a:lnTo>
                      <a:pt x="1" y="189"/>
                    </a:lnTo>
                    <a:lnTo>
                      <a:pt x="4" y="184"/>
                    </a:lnTo>
                    <a:lnTo>
                      <a:pt x="4" y="180"/>
                    </a:lnTo>
                    <a:lnTo>
                      <a:pt x="23" y="162"/>
                    </a:lnTo>
                    <a:lnTo>
                      <a:pt x="25" y="162"/>
                    </a:lnTo>
                    <a:lnTo>
                      <a:pt x="26" y="162"/>
                    </a:lnTo>
                    <a:lnTo>
                      <a:pt x="21" y="153"/>
                    </a:lnTo>
                    <a:lnTo>
                      <a:pt x="21" y="148"/>
                    </a:lnTo>
                    <a:lnTo>
                      <a:pt x="20" y="150"/>
                    </a:lnTo>
                    <a:lnTo>
                      <a:pt x="20" y="148"/>
                    </a:lnTo>
                    <a:lnTo>
                      <a:pt x="20" y="147"/>
                    </a:lnTo>
                    <a:lnTo>
                      <a:pt x="21" y="147"/>
                    </a:lnTo>
                    <a:lnTo>
                      <a:pt x="28" y="139"/>
                    </a:lnTo>
                    <a:lnTo>
                      <a:pt x="42" y="133"/>
                    </a:lnTo>
                    <a:lnTo>
                      <a:pt x="46" y="133"/>
                    </a:lnTo>
                    <a:lnTo>
                      <a:pt x="53" y="134"/>
                    </a:lnTo>
                    <a:lnTo>
                      <a:pt x="54" y="136"/>
                    </a:lnTo>
                    <a:lnTo>
                      <a:pt x="59" y="134"/>
                    </a:lnTo>
                    <a:lnTo>
                      <a:pt x="59" y="127"/>
                    </a:lnTo>
                    <a:lnTo>
                      <a:pt x="62" y="120"/>
                    </a:lnTo>
                    <a:lnTo>
                      <a:pt x="64" y="120"/>
                    </a:lnTo>
                    <a:lnTo>
                      <a:pt x="62" y="119"/>
                    </a:lnTo>
                    <a:lnTo>
                      <a:pt x="59" y="117"/>
                    </a:lnTo>
                    <a:lnTo>
                      <a:pt x="54" y="108"/>
                    </a:lnTo>
                    <a:lnTo>
                      <a:pt x="53" y="106"/>
                    </a:lnTo>
                    <a:lnTo>
                      <a:pt x="51" y="106"/>
                    </a:lnTo>
                    <a:lnTo>
                      <a:pt x="53" y="105"/>
                    </a:lnTo>
                    <a:lnTo>
                      <a:pt x="56" y="105"/>
                    </a:lnTo>
                    <a:lnTo>
                      <a:pt x="60" y="97"/>
                    </a:lnTo>
                    <a:lnTo>
                      <a:pt x="65" y="94"/>
                    </a:lnTo>
                    <a:lnTo>
                      <a:pt x="73" y="91"/>
                    </a:lnTo>
                    <a:lnTo>
                      <a:pt x="78" y="91"/>
                    </a:lnTo>
                    <a:lnTo>
                      <a:pt x="85" y="94"/>
                    </a:lnTo>
                    <a:lnTo>
                      <a:pt x="89" y="98"/>
                    </a:lnTo>
                    <a:lnTo>
                      <a:pt x="89" y="100"/>
                    </a:lnTo>
                    <a:lnTo>
                      <a:pt x="101" y="108"/>
                    </a:lnTo>
                    <a:lnTo>
                      <a:pt x="106" y="113"/>
                    </a:lnTo>
                    <a:lnTo>
                      <a:pt x="109" y="119"/>
                    </a:lnTo>
                    <a:lnTo>
                      <a:pt x="110" y="114"/>
                    </a:lnTo>
                    <a:lnTo>
                      <a:pt x="107" y="106"/>
                    </a:lnTo>
                    <a:lnTo>
                      <a:pt x="96" y="89"/>
                    </a:lnTo>
                    <a:lnTo>
                      <a:pt x="95" y="86"/>
                    </a:lnTo>
                    <a:lnTo>
                      <a:pt x="92" y="80"/>
                    </a:lnTo>
                    <a:lnTo>
                      <a:pt x="92" y="78"/>
                    </a:lnTo>
                    <a:lnTo>
                      <a:pt x="89" y="74"/>
                    </a:lnTo>
                    <a:lnTo>
                      <a:pt x="90" y="67"/>
                    </a:lnTo>
                    <a:lnTo>
                      <a:pt x="92" y="64"/>
                    </a:lnTo>
                    <a:lnTo>
                      <a:pt x="89" y="61"/>
                    </a:lnTo>
                    <a:lnTo>
                      <a:pt x="90" y="56"/>
                    </a:lnTo>
                    <a:lnTo>
                      <a:pt x="92" y="53"/>
                    </a:lnTo>
                    <a:lnTo>
                      <a:pt x="93" y="52"/>
                    </a:lnTo>
                    <a:lnTo>
                      <a:pt x="92" y="47"/>
                    </a:lnTo>
                    <a:lnTo>
                      <a:pt x="95" y="45"/>
                    </a:lnTo>
                    <a:lnTo>
                      <a:pt x="95" y="41"/>
                    </a:lnTo>
                    <a:lnTo>
                      <a:pt x="96" y="39"/>
                    </a:lnTo>
                    <a:lnTo>
                      <a:pt x="99" y="39"/>
                    </a:lnTo>
                    <a:lnTo>
                      <a:pt x="103" y="30"/>
                    </a:lnTo>
                    <a:lnTo>
                      <a:pt x="109" y="24"/>
                    </a:lnTo>
                    <a:lnTo>
                      <a:pt x="113" y="20"/>
                    </a:lnTo>
                    <a:lnTo>
                      <a:pt x="118" y="14"/>
                    </a:lnTo>
                    <a:lnTo>
                      <a:pt x="124" y="11"/>
                    </a:lnTo>
                    <a:lnTo>
                      <a:pt x="140" y="3"/>
                    </a:lnTo>
                    <a:lnTo>
                      <a:pt x="142" y="3"/>
                    </a:lnTo>
                    <a:lnTo>
                      <a:pt x="148" y="0"/>
                    </a:lnTo>
                    <a:lnTo>
                      <a:pt x="152" y="6"/>
                    </a:lnTo>
                    <a:lnTo>
                      <a:pt x="168" y="19"/>
                    </a:lnTo>
                    <a:lnTo>
                      <a:pt x="173" y="28"/>
                    </a:lnTo>
                    <a:lnTo>
                      <a:pt x="171" y="31"/>
                    </a:lnTo>
                    <a:lnTo>
                      <a:pt x="173" y="39"/>
                    </a:lnTo>
                    <a:lnTo>
                      <a:pt x="170" y="49"/>
                    </a:lnTo>
                    <a:lnTo>
                      <a:pt x="163" y="66"/>
                    </a:lnTo>
                    <a:lnTo>
                      <a:pt x="160" y="70"/>
                    </a:lnTo>
                    <a:lnTo>
                      <a:pt x="166" y="72"/>
                    </a:lnTo>
                    <a:lnTo>
                      <a:pt x="170" y="75"/>
                    </a:lnTo>
                    <a:lnTo>
                      <a:pt x="170" y="83"/>
                    </a:lnTo>
                    <a:lnTo>
                      <a:pt x="168" y="86"/>
                    </a:lnTo>
                    <a:lnTo>
                      <a:pt x="177" y="95"/>
                    </a:lnTo>
                    <a:lnTo>
                      <a:pt x="179" y="95"/>
                    </a:lnTo>
                    <a:lnTo>
                      <a:pt x="179" y="91"/>
                    </a:lnTo>
                    <a:lnTo>
                      <a:pt x="176" y="84"/>
                    </a:lnTo>
                    <a:lnTo>
                      <a:pt x="177" y="81"/>
                    </a:lnTo>
                    <a:lnTo>
                      <a:pt x="181" y="77"/>
                    </a:lnTo>
                    <a:lnTo>
                      <a:pt x="188" y="74"/>
                    </a:lnTo>
                    <a:lnTo>
                      <a:pt x="195" y="63"/>
                    </a:lnTo>
                    <a:lnTo>
                      <a:pt x="191" y="61"/>
                    </a:lnTo>
                    <a:lnTo>
                      <a:pt x="188" y="55"/>
                    </a:lnTo>
                    <a:lnTo>
                      <a:pt x="190" y="50"/>
                    </a:lnTo>
                    <a:lnTo>
                      <a:pt x="191" y="45"/>
                    </a:lnTo>
                    <a:lnTo>
                      <a:pt x="199" y="42"/>
                    </a:lnTo>
                    <a:lnTo>
                      <a:pt x="207" y="39"/>
                    </a:lnTo>
                    <a:lnTo>
                      <a:pt x="213" y="42"/>
                    </a:lnTo>
                    <a:lnTo>
                      <a:pt x="216" y="45"/>
                    </a:lnTo>
                    <a:lnTo>
                      <a:pt x="218" y="49"/>
                    </a:lnTo>
                    <a:lnTo>
                      <a:pt x="218" y="52"/>
                    </a:lnTo>
                    <a:lnTo>
                      <a:pt x="215" y="56"/>
                    </a:lnTo>
                    <a:lnTo>
                      <a:pt x="207" y="63"/>
                    </a:lnTo>
                    <a:lnTo>
                      <a:pt x="201" y="64"/>
                    </a:lnTo>
                    <a:lnTo>
                      <a:pt x="198" y="63"/>
                    </a:lnTo>
                    <a:lnTo>
                      <a:pt x="195" y="66"/>
                    </a:lnTo>
                    <a:lnTo>
                      <a:pt x="190" y="72"/>
                    </a:lnTo>
                    <a:lnTo>
                      <a:pt x="198" y="74"/>
                    </a:lnTo>
                    <a:lnTo>
                      <a:pt x="201" y="77"/>
                    </a:lnTo>
                    <a:lnTo>
                      <a:pt x="202" y="81"/>
                    </a:lnTo>
                    <a:lnTo>
                      <a:pt x="198" y="86"/>
                    </a:lnTo>
                    <a:lnTo>
                      <a:pt x="190" y="91"/>
                    </a:lnTo>
                    <a:lnTo>
                      <a:pt x="188" y="91"/>
                    </a:lnTo>
                    <a:lnTo>
                      <a:pt x="185" y="95"/>
                    </a:lnTo>
                    <a:lnTo>
                      <a:pt x="191" y="92"/>
                    </a:lnTo>
                    <a:lnTo>
                      <a:pt x="207" y="83"/>
                    </a:lnTo>
                    <a:lnTo>
                      <a:pt x="209" y="81"/>
                    </a:lnTo>
                    <a:lnTo>
                      <a:pt x="207" y="77"/>
                    </a:lnTo>
                    <a:lnTo>
                      <a:pt x="209" y="70"/>
                    </a:lnTo>
                    <a:lnTo>
                      <a:pt x="215" y="67"/>
                    </a:lnTo>
                    <a:lnTo>
                      <a:pt x="220" y="66"/>
                    </a:lnTo>
                    <a:lnTo>
                      <a:pt x="226" y="66"/>
                    </a:lnTo>
                    <a:lnTo>
                      <a:pt x="227" y="67"/>
                    </a:lnTo>
                    <a:lnTo>
                      <a:pt x="229" y="69"/>
                    </a:lnTo>
                    <a:lnTo>
                      <a:pt x="232" y="67"/>
                    </a:lnTo>
                    <a:lnTo>
                      <a:pt x="230" y="70"/>
                    </a:lnTo>
                    <a:lnTo>
                      <a:pt x="232" y="75"/>
                    </a:lnTo>
                    <a:lnTo>
                      <a:pt x="230" y="81"/>
                    </a:lnTo>
                    <a:lnTo>
                      <a:pt x="226" y="86"/>
                    </a:lnTo>
                    <a:lnTo>
                      <a:pt x="218" y="88"/>
                    </a:lnTo>
                    <a:lnTo>
                      <a:pt x="213" y="88"/>
                    </a:lnTo>
                    <a:lnTo>
                      <a:pt x="212" y="86"/>
                    </a:lnTo>
                    <a:lnTo>
                      <a:pt x="210" y="84"/>
                    </a:lnTo>
                    <a:lnTo>
                      <a:pt x="207" y="86"/>
                    </a:lnTo>
                    <a:lnTo>
                      <a:pt x="195" y="92"/>
                    </a:lnTo>
                    <a:lnTo>
                      <a:pt x="190" y="95"/>
                    </a:lnTo>
                    <a:lnTo>
                      <a:pt x="190" y="97"/>
                    </a:lnTo>
                    <a:lnTo>
                      <a:pt x="207" y="92"/>
                    </a:lnTo>
                    <a:lnTo>
                      <a:pt x="234" y="91"/>
                    </a:lnTo>
                    <a:lnTo>
                      <a:pt x="235" y="89"/>
                    </a:lnTo>
                    <a:lnTo>
                      <a:pt x="237" y="89"/>
                    </a:lnTo>
                    <a:lnTo>
                      <a:pt x="238" y="84"/>
                    </a:lnTo>
                    <a:lnTo>
                      <a:pt x="243" y="81"/>
                    </a:lnTo>
                    <a:lnTo>
                      <a:pt x="251" y="78"/>
                    </a:lnTo>
                    <a:lnTo>
                      <a:pt x="258" y="81"/>
                    </a:lnTo>
                    <a:lnTo>
                      <a:pt x="266" y="80"/>
                    </a:lnTo>
                    <a:lnTo>
                      <a:pt x="279" y="81"/>
                    </a:lnTo>
                    <a:lnTo>
                      <a:pt x="276" y="75"/>
                    </a:lnTo>
                    <a:lnTo>
                      <a:pt x="268" y="78"/>
                    </a:lnTo>
                    <a:lnTo>
                      <a:pt x="263" y="77"/>
                    </a:lnTo>
                    <a:lnTo>
                      <a:pt x="258" y="74"/>
                    </a:lnTo>
                    <a:lnTo>
                      <a:pt x="258" y="67"/>
                    </a:lnTo>
                    <a:lnTo>
                      <a:pt x="263" y="61"/>
                    </a:lnTo>
                    <a:lnTo>
                      <a:pt x="268" y="58"/>
                    </a:lnTo>
                    <a:lnTo>
                      <a:pt x="274" y="56"/>
                    </a:lnTo>
                    <a:lnTo>
                      <a:pt x="280" y="56"/>
                    </a:lnTo>
                    <a:lnTo>
                      <a:pt x="283" y="61"/>
                    </a:lnTo>
                    <a:lnTo>
                      <a:pt x="283" y="63"/>
                    </a:lnTo>
                    <a:lnTo>
                      <a:pt x="282" y="70"/>
                    </a:lnTo>
                    <a:lnTo>
                      <a:pt x="276" y="75"/>
                    </a:lnTo>
                    <a:lnTo>
                      <a:pt x="283" y="81"/>
                    </a:lnTo>
                    <a:lnTo>
                      <a:pt x="290" y="75"/>
                    </a:lnTo>
                    <a:lnTo>
                      <a:pt x="291" y="69"/>
                    </a:lnTo>
                    <a:lnTo>
                      <a:pt x="291" y="66"/>
                    </a:lnTo>
                    <a:lnTo>
                      <a:pt x="299" y="50"/>
                    </a:lnTo>
                    <a:lnTo>
                      <a:pt x="313" y="36"/>
                    </a:lnTo>
                    <a:lnTo>
                      <a:pt x="329" y="24"/>
                    </a:lnTo>
                    <a:lnTo>
                      <a:pt x="338" y="20"/>
                    </a:lnTo>
                    <a:lnTo>
                      <a:pt x="352" y="17"/>
                    </a:lnTo>
                    <a:lnTo>
                      <a:pt x="363" y="14"/>
                    </a:lnTo>
                    <a:lnTo>
                      <a:pt x="365" y="14"/>
                    </a:lnTo>
                    <a:lnTo>
                      <a:pt x="361" y="22"/>
                    </a:lnTo>
                    <a:lnTo>
                      <a:pt x="360" y="25"/>
                    </a:lnTo>
                    <a:lnTo>
                      <a:pt x="354" y="38"/>
                    </a:lnTo>
                    <a:lnTo>
                      <a:pt x="344" y="50"/>
                    </a:lnTo>
                    <a:lnTo>
                      <a:pt x="333" y="59"/>
                    </a:lnTo>
                    <a:lnTo>
                      <a:pt x="326" y="66"/>
                    </a:lnTo>
                    <a:lnTo>
                      <a:pt x="312" y="72"/>
                    </a:lnTo>
                    <a:lnTo>
                      <a:pt x="299" y="77"/>
                    </a:lnTo>
                    <a:lnTo>
                      <a:pt x="294" y="77"/>
                    </a:lnTo>
                    <a:lnTo>
                      <a:pt x="290" y="77"/>
                    </a:lnTo>
                    <a:lnTo>
                      <a:pt x="287" y="78"/>
                    </a:lnTo>
                    <a:lnTo>
                      <a:pt x="287" y="80"/>
                    </a:lnTo>
                    <a:lnTo>
                      <a:pt x="299" y="80"/>
                    </a:lnTo>
                    <a:lnTo>
                      <a:pt x="321" y="75"/>
                    </a:lnTo>
                    <a:lnTo>
                      <a:pt x="335" y="69"/>
                    </a:lnTo>
                    <a:lnTo>
                      <a:pt x="347" y="56"/>
                    </a:lnTo>
                    <a:lnTo>
                      <a:pt x="363" y="49"/>
                    </a:lnTo>
                    <a:lnTo>
                      <a:pt x="377" y="45"/>
                    </a:lnTo>
                    <a:lnTo>
                      <a:pt x="389" y="44"/>
                    </a:lnTo>
                    <a:lnTo>
                      <a:pt x="400" y="47"/>
                    </a:lnTo>
                    <a:lnTo>
                      <a:pt x="404" y="47"/>
                    </a:lnTo>
                    <a:lnTo>
                      <a:pt x="396" y="50"/>
                    </a:lnTo>
                    <a:close/>
                    <a:moveTo>
                      <a:pt x="57" y="145"/>
                    </a:moveTo>
                    <a:lnTo>
                      <a:pt x="57" y="141"/>
                    </a:lnTo>
                    <a:lnTo>
                      <a:pt x="56" y="137"/>
                    </a:lnTo>
                    <a:lnTo>
                      <a:pt x="59" y="137"/>
                    </a:lnTo>
                    <a:lnTo>
                      <a:pt x="60" y="136"/>
                    </a:lnTo>
                    <a:lnTo>
                      <a:pt x="68" y="141"/>
                    </a:lnTo>
                    <a:lnTo>
                      <a:pt x="59" y="144"/>
                    </a:lnTo>
                    <a:lnTo>
                      <a:pt x="57" y="145"/>
                    </a:lnTo>
                    <a:close/>
                    <a:moveTo>
                      <a:pt x="65" y="159"/>
                    </a:moveTo>
                    <a:lnTo>
                      <a:pt x="50" y="164"/>
                    </a:lnTo>
                    <a:lnTo>
                      <a:pt x="40" y="164"/>
                    </a:lnTo>
                    <a:lnTo>
                      <a:pt x="34" y="166"/>
                    </a:lnTo>
                    <a:lnTo>
                      <a:pt x="53" y="156"/>
                    </a:lnTo>
                    <a:lnTo>
                      <a:pt x="62" y="150"/>
                    </a:lnTo>
                    <a:lnTo>
                      <a:pt x="62" y="155"/>
                    </a:lnTo>
                    <a:lnTo>
                      <a:pt x="65" y="159"/>
                    </a:lnTo>
                    <a:close/>
                    <a:moveTo>
                      <a:pt x="98" y="144"/>
                    </a:moveTo>
                    <a:lnTo>
                      <a:pt x="99" y="152"/>
                    </a:lnTo>
                    <a:lnTo>
                      <a:pt x="93" y="153"/>
                    </a:lnTo>
                    <a:lnTo>
                      <a:pt x="92" y="155"/>
                    </a:lnTo>
                    <a:lnTo>
                      <a:pt x="90" y="155"/>
                    </a:lnTo>
                    <a:lnTo>
                      <a:pt x="93" y="152"/>
                    </a:lnTo>
                    <a:lnTo>
                      <a:pt x="95" y="147"/>
                    </a:lnTo>
                    <a:lnTo>
                      <a:pt x="93" y="141"/>
                    </a:lnTo>
                    <a:lnTo>
                      <a:pt x="101" y="133"/>
                    </a:lnTo>
                    <a:lnTo>
                      <a:pt x="98" y="139"/>
                    </a:lnTo>
                    <a:lnTo>
                      <a:pt x="98" y="144"/>
                    </a:lnTo>
                    <a:close/>
                    <a:moveTo>
                      <a:pt x="85" y="137"/>
                    </a:moveTo>
                    <a:lnTo>
                      <a:pt x="99" y="131"/>
                    </a:lnTo>
                    <a:lnTo>
                      <a:pt x="92" y="139"/>
                    </a:lnTo>
                    <a:lnTo>
                      <a:pt x="85" y="137"/>
                    </a:lnTo>
                    <a:close/>
                    <a:moveTo>
                      <a:pt x="95" y="127"/>
                    </a:moveTo>
                    <a:lnTo>
                      <a:pt x="99" y="125"/>
                    </a:lnTo>
                    <a:lnTo>
                      <a:pt x="103" y="125"/>
                    </a:lnTo>
                    <a:lnTo>
                      <a:pt x="92" y="128"/>
                    </a:lnTo>
                    <a:lnTo>
                      <a:pt x="95" y="127"/>
                    </a:lnTo>
                    <a:close/>
                    <a:moveTo>
                      <a:pt x="96" y="122"/>
                    </a:moveTo>
                    <a:lnTo>
                      <a:pt x="98" y="122"/>
                    </a:lnTo>
                    <a:lnTo>
                      <a:pt x="107" y="122"/>
                    </a:lnTo>
                    <a:lnTo>
                      <a:pt x="95" y="123"/>
                    </a:lnTo>
                    <a:lnTo>
                      <a:pt x="96" y="122"/>
                    </a:lnTo>
                    <a:close/>
                    <a:moveTo>
                      <a:pt x="99" y="119"/>
                    </a:moveTo>
                    <a:lnTo>
                      <a:pt x="96" y="119"/>
                    </a:lnTo>
                    <a:lnTo>
                      <a:pt x="92" y="111"/>
                    </a:lnTo>
                    <a:lnTo>
                      <a:pt x="84" y="109"/>
                    </a:lnTo>
                    <a:lnTo>
                      <a:pt x="87" y="103"/>
                    </a:lnTo>
                    <a:lnTo>
                      <a:pt x="93" y="105"/>
                    </a:lnTo>
                    <a:lnTo>
                      <a:pt x="99" y="109"/>
                    </a:lnTo>
                    <a:lnTo>
                      <a:pt x="104" y="114"/>
                    </a:lnTo>
                    <a:lnTo>
                      <a:pt x="107" y="120"/>
                    </a:lnTo>
                    <a:lnTo>
                      <a:pt x="99" y="119"/>
                    </a:lnTo>
                    <a:close/>
                    <a:moveTo>
                      <a:pt x="142" y="94"/>
                    </a:moveTo>
                    <a:lnTo>
                      <a:pt x="134" y="102"/>
                    </a:lnTo>
                    <a:lnTo>
                      <a:pt x="132" y="108"/>
                    </a:lnTo>
                    <a:lnTo>
                      <a:pt x="134" y="113"/>
                    </a:lnTo>
                    <a:lnTo>
                      <a:pt x="117" y="119"/>
                    </a:lnTo>
                    <a:lnTo>
                      <a:pt x="115" y="119"/>
                    </a:lnTo>
                    <a:lnTo>
                      <a:pt x="113" y="120"/>
                    </a:lnTo>
                    <a:lnTo>
                      <a:pt x="117" y="109"/>
                    </a:lnTo>
                    <a:lnTo>
                      <a:pt x="121" y="105"/>
                    </a:lnTo>
                    <a:lnTo>
                      <a:pt x="123" y="105"/>
                    </a:lnTo>
                    <a:lnTo>
                      <a:pt x="143" y="88"/>
                    </a:lnTo>
                    <a:lnTo>
                      <a:pt x="145" y="86"/>
                    </a:lnTo>
                    <a:lnTo>
                      <a:pt x="148" y="91"/>
                    </a:lnTo>
                    <a:lnTo>
                      <a:pt x="142" y="94"/>
                    </a:lnTo>
                    <a:close/>
                    <a:moveTo>
                      <a:pt x="160" y="92"/>
                    </a:moveTo>
                    <a:lnTo>
                      <a:pt x="159" y="92"/>
                    </a:lnTo>
                    <a:lnTo>
                      <a:pt x="165" y="89"/>
                    </a:lnTo>
                    <a:lnTo>
                      <a:pt x="166" y="89"/>
                    </a:lnTo>
                    <a:lnTo>
                      <a:pt x="174" y="94"/>
                    </a:lnTo>
                    <a:lnTo>
                      <a:pt x="176" y="97"/>
                    </a:lnTo>
                    <a:lnTo>
                      <a:pt x="165" y="95"/>
                    </a:lnTo>
                    <a:lnTo>
                      <a:pt x="160" y="92"/>
                    </a:lnTo>
                    <a:close/>
                    <a:moveTo>
                      <a:pt x="165" y="103"/>
                    </a:moveTo>
                    <a:lnTo>
                      <a:pt x="165" y="100"/>
                    </a:lnTo>
                    <a:lnTo>
                      <a:pt x="174" y="100"/>
                    </a:lnTo>
                    <a:lnTo>
                      <a:pt x="166" y="103"/>
                    </a:lnTo>
                    <a:lnTo>
                      <a:pt x="165" y="103"/>
                    </a:lnTo>
                    <a:close/>
                    <a:moveTo>
                      <a:pt x="166" y="120"/>
                    </a:moveTo>
                    <a:lnTo>
                      <a:pt x="152" y="131"/>
                    </a:lnTo>
                    <a:lnTo>
                      <a:pt x="149" y="127"/>
                    </a:lnTo>
                    <a:lnTo>
                      <a:pt x="142" y="125"/>
                    </a:lnTo>
                    <a:lnTo>
                      <a:pt x="138" y="127"/>
                    </a:lnTo>
                    <a:lnTo>
                      <a:pt x="134" y="128"/>
                    </a:lnTo>
                    <a:lnTo>
                      <a:pt x="129" y="131"/>
                    </a:lnTo>
                    <a:lnTo>
                      <a:pt x="126" y="125"/>
                    </a:lnTo>
                    <a:lnTo>
                      <a:pt x="121" y="123"/>
                    </a:lnTo>
                    <a:lnTo>
                      <a:pt x="118" y="123"/>
                    </a:lnTo>
                    <a:lnTo>
                      <a:pt x="140" y="117"/>
                    </a:lnTo>
                    <a:lnTo>
                      <a:pt x="148" y="117"/>
                    </a:lnTo>
                    <a:lnTo>
                      <a:pt x="154" y="114"/>
                    </a:lnTo>
                    <a:lnTo>
                      <a:pt x="160" y="109"/>
                    </a:lnTo>
                    <a:lnTo>
                      <a:pt x="174" y="106"/>
                    </a:lnTo>
                    <a:lnTo>
                      <a:pt x="177" y="106"/>
                    </a:lnTo>
                    <a:lnTo>
                      <a:pt x="173" y="114"/>
                    </a:lnTo>
                    <a:lnTo>
                      <a:pt x="166" y="120"/>
                    </a:lnTo>
                    <a:close/>
                    <a:moveTo>
                      <a:pt x="181" y="97"/>
                    </a:moveTo>
                    <a:lnTo>
                      <a:pt x="181" y="97"/>
                    </a:lnTo>
                    <a:lnTo>
                      <a:pt x="181" y="92"/>
                    </a:lnTo>
                    <a:lnTo>
                      <a:pt x="185" y="91"/>
                    </a:lnTo>
                    <a:lnTo>
                      <a:pt x="182" y="97"/>
                    </a:lnTo>
                    <a:lnTo>
                      <a:pt x="181" y="97"/>
                    </a:lnTo>
                    <a:close/>
                    <a:moveTo>
                      <a:pt x="277" y="89"/>
                    </a:moveTo>
                    <a:lnTo>
                      <a:pt x="273" y="88"/>
                    </a:lnTo>
                    <a:lnTo>
                      <a:pt x="269" y="88"/>
                    </a:lnTo>
                    <a:lnTo>
                      <a:pt x="279" y="86"/>
                    </a:lnTo>
                    <a:lnTo>
                      <a:pt x="277" y="88"/>
                    </a:lnTo>
                    <a:lnTo>
                      <a:pt x="277" y="89"/>
                    </a:lnTo>
                    <a:close/>
                    <a:moveTo>
                      <a:pt x="263" y="83"/>
                    </a:moveTo>
                    <a:lnTo>
                      <a:pt x="269" y="81"/>
                    </a:lnTo>
                    <a:lnTo>
                      <a:pt x="277" y="83"/>
                    </a:lnTo>
                    <a:lnTo>
                      <a:pt x="262" y="84"/>
                    </a:lnTo>
                    <a:lnTo>
                      <a:pt x="263" y="83"/>
                    </a:lnTo>
                    <a:close/>
                  </a:path>
                </a:pathLst>
              </a:custGeom>
              <a:solidFill>
                <a:srgbClr val="000000"/>
              </a:solidFill>
              <a:ln w="9525">
                <a:noFill/>
                <a:round/>
                <a:headEnd/>
                <a:tailEnd/>
              </a:ln>
            </p:spPr>
            <p:txBody>
              <a:bodyPr/>
              <a:lstStyle/>
              <a:p>
                <a:endParaRPr lang="en-US" dirty="0"/>
              </a:p>
            </p:txBody>
          </p:sp>
          <p:grpSp>
            <p:nvGrpSpPr>
              <p:cNvPr id="24" name="Group 892"/>
              <p:cNvGrpSpPr>
                <a:grpSpLocks/>
              </p:cNvGrpSpPr>
              <p:nvPr/>
            </p:nvGrpSpPr>
            <p:grpSpPr bwMode="auto">
              <a:xfrm>
                <a:off x="2661" y="33"/>
                <a:ext cx="395" cy="232"/>
                <a:chOff x="2661" y="33"/>
                <a:chExt cx="395" cy="232"/>
              </a:xfrm>
            </p:grpSpPr>
            <p:sp>
              <p:nvSpPr>
                <p:cNvPr id="122749" name="Freeform 893"/>
                <p:cNvSpPr>
                  <a:spLocks/>
                </p:cNvSpPr>
                <p:nvPr/>
              </p:nvSpPr>
              <p:spPr bwMode="auto">
                <a:xfrm>
                  <a:off x="3000" y="76"/>
                  <a:ext cx="56" cy="22"/>
                </a:xfrm>
                <a:custGeom>
                  <a:avLst/>
                  <a:gdLst>
                    <a:gd name="T0" fmla="*/ 45 w 56"/>
                    <a:gd name="T1" fmla="*/ 4 h 22"/>
                    <a:gd name="T2" fmla="*/ 45 w 56"/>
                    <a:gd name="T3" fmla="*/ 4 h 22"/>
                    <a:gd name="T4" fmla="*/ 46 w 56"/>
                    <a:gd name="T5" fmla="*/ 2 h 22"/>
                    <a:gd name="T6" fmla="*/ 45 w 56"/>
                    <a:gd name="T7" fmla="*/ 2 h 22"/>
                    <a:gd name="T8" fmla="*/ 39 w 56"/>
                    <a:gd name="T9" fmla="*/ 5 h 22"/>
                    <a:gd name="T10" fmla="*/ 37 w 56"/>
                    <a:gd name="T11" fmla="*/ 5 h 22"/>
                    <a:gd name="T12" fmla="*/ 28 w 56"/>
                    <a:gd name="T13" fmla="*/ 8 h 22"/>
                    <a:gd name="T14" fmla="*/ 26 w 56"/>
                    <a:gd name="T15" fmla="*/ 10 h 22"/>
                    <a:gd name="T16" fmla="*/ 32 w 56"/>
                    <a:gd name="T17" fmla="*/ 4 h 22"/>
                    <a:gd name="T18" fmla="*/ 35 w 56"/>
                    <a:gd name="T19" fmla="*/ 2 h 22"/>
                    <a:gd name="T20" fmla="*/ 35 w 56"/>
                    <a:gd name="T21" fmla="*/ 2 h 22"/>
                    <a:gd name="T22" fmla="*/ 35 w 56"/>
                    <a:gd name="T23" fmla="*/ 2 h 22"/>
                    <a:gd name="T24" fmla="*/ 34 w 56"/>
                    <a:gd name="T25" fmla="*/ 2 h 22"/>
                    <a:gd name="T26" fmla="*/ 26 w 56"/>
                    <a:gd name="T27" fmla="*/ 7 h 22"/>
                    <a:gd name="T28" fmla="*/ 23 w 56"/>
                    <a:gd name="T29" fmla="*/ 10 h 22"/>
                    <a:gd name="T30" fmla="*/ 10 w 56"/>
                    <a:gd name="T31" fmla="*/ 16 h 22"/>
                    <a:gd name="T32" fmla="*/ 14 w 56"/>
                    <a:gd name="T33" fmla="*/ 13 h 22"/>
                    <a:gd name="T34" fmla="*/ 17 w 56"/>
                    <a:gd name="T35" fmla="*/ 10 h 22"/>
                    <a:gd name="T36" fmla="*/ 17 w 56"/>
                    <a:gd name="T37" fmla="*/ 10 h 22"/>
                    <a:gd name="T38" fmla="*/ 17 w 56"/>
                    <a:gd name="T39" fmla="*/ 8 h 22"/>
                    <a:gd name="T40" fmla="*/ 14 w 56"/>
                    <a:gd name="T41" fmla="*/ 10 h 22"/>
                    <a:gd name="T42" fmla="*/ 7 w 56"/>
                    <a:gd name="T43" fmla="*/ 16 h 22"/>
                    <a:gd name="T44" fmla="*/ 6 w 56"/>
                    <a:gd name="T45" fmla="*/ 18 h 22"/>
                    <a:gd name="T46" fmla="*/ 0 w 56"/>
                    <a:gd name="T47" fmla="*/ 22 h 22"/>
                    <a:gd name="T48" fmla="*/ 7 w 56"/>
                    <a:gd name="T49" fmla="*/ 13 h 22"/>
                    <a:gd name="T50" fmla="*/ 26 w 56"/>
                    <a:gd name="T51" fmla="*/ 4 h 22"/>
                    <a:gd name="T52" fmla="*/ 40 w 56"/>
                    <a:gd name="T53" fmla="*/ 0 h 22"/>
                    <a:gd name="T54" fmla="*/ 48 w 56"/>
                    <a:gd name="T55" fmla="*/ 0 h 22"/>
                    <a:gd name="T56" fmla="*/ 51 w 56"/>
                    <a:gd name="T57" fmla="*/ 2 h 22"/>
                    <a:gd name="T58" fmla="*/ 56 w 56"/>
                    <a:gd name="T59" fmla="*/ 2 h 22"/>
                    <a:gd name="T60" fmla="*/ 42 w 56"/>
                    <a:gd name="T61" fmla="*/ 5 h 22"/>
                    <a:gd name="T62" fmla="*/ 45 w 56"/>
                    <a:gd name="T63" fmla="*/ 4 h 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6"/>
                    <a:gd name="T97" fmla="*/ 0 h 22"/>
                    <a:gd name="T98" fmla="*/ 56 w 56"/>
                    <a:gd name="T99" fmla="*/ 22 h 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6" h="22">
                      <a:moveTo>
                        <a:pt x="45" y="4"/>
                      </a:moveTo>
                      <a:lnTo>
                        <a:pt x="45" y="4"/>
                      </a:lnTo>
                      <a:lnTo>
                        <a:pt x="46" y="2"/>
                      </a:lnTo>
                      <a:lnTo>
                        <a:pt x="45" y="2"/>
                      </a:lnTo>
                      <a:lnTo>
                        <a:pt x="39" y="5"/>
                      </a:lnTo>
                      <a:lnTo>
                        <a:pt x="37" y="5"/>
                      </a:lnTo>
                      <a:lnTo>
                        <a:pt x="28" y="8"/>
                      </a:lnTo>
                      <a:lnTo>
                        <a:pt x="26" y="10"/>
                      </a:lnTo>
                      <a:lnTo>
                        <a:pt x="32" y="4"/>
                      </a:lnTo>
                      <a:lnTo>
                        <a:pt x="35" y="2"/>
                      </a:lnTo>
                      <a:lnTo>
                        <a:pt x="34" y="2"/>
                      </a:lnTo>
                      <a:lnTo>
                        <a:pt x="26" y="7"/>
                      </a:lnTo>
                      <a:lnTo>
                        <a:pt x="23" y="10"/>
                      </a:lnTo>
                      <a:lnTo>
                        <a:pt x="10" y="16"/>
                      </a:lnTo>
                      <a:lnTo>
                        <a:pt x="14" y="13"/>
                      </a:lnTo>
                      <a:lnTo>
                        <a:pt x="17" y="10"/>
                      </a:lnTo>
                      <a:lnTo>
                        <a:pt x="17" y="8"/>
                      </a:lnTo>
                      <a:lnTo>
                        <a:pt x="14" y="10"/>
                      </a:lnTo>
                      <a:lnTo>
                        <a:pt x="7" y="16"/>
                      </a:lnTo>
                      <a:lnTo>
                        <a:pt x="6" y="18"/>
                      </a:lnTo>
                      <a:lnTo>
                        <a:pt x="0" y="22"/>
                      </a:lnTo>
                      <a:lnTo>
                        <a:pt x="7" y="13"/>
                      </a:lnTo>
                      <a:lnTo>
                        <a:pt x="26" y="4"/>
                      </a:lnTo>
                      <a:lnTo>
                        <a:pt x="40" y="0"/>
                      </a:lnTo>
                      <a:lnTo>
                        <a:pt x="48" y="0"/>
                      </a:lnTo>
                      <a:lnTo>
                        <a:pt x="51" y="2"/>
                      </a:lnTo>
                      <a:lnTo>
                        <a:pt x="56" y="2"/>
                      </a:lnTo>
                      <a:lnTo>
                        <a:pt x="42" y="5"/>
                      </a:lnTo>
                      <a:lnTo>
                        <a:pt x="45" y="4"/>
                      </a:lnTo>
                      <a:close/>
                    </a:path>
                  </a:pathLst>
                </a:custGeom>
                <a:solidFill>
                  <a:srgbClr val="669F3F"/>
                </a:solidFill>
                <a:ln w="9525">
                  <a:noFill/>
                  <a:round/>
                  <a:headEnd/>
                  <a:tailEnd/>
                </a:ln>
              </p:spPr>
              <p:txBody>
                <a:bodyPr/>
                <a:lstStyle/>
                <a:p>
                  <a:endParaRPr lang="en-US" dirty="0"/>
                </a:p>
              </p:txBody>
            </p:sp>
            <p:sp>
              <p:nvSpPr>
                <p:cNvPr id="122750" name="Freeform 894"/>
                <p:cNvSpPr>
                  <a:spLocks/>
                </p:cNvSpPr>
                <p:nvPr/>
              </p:nvSpPr>
              <p:spPr bwMode="auto">
                <a:xfrm>
                  <a:off x="2996" y="80"/>
                  <a:ext cx="58" cy="20"/>
                </a:xfrm>
                <a:custGeom>
                  <a:avLst/>
                  <a:gdLst>
                    <a:gd name="T0" fmla="*/ 50 w 58"/>
                    <a:gd name="T1" fmla="*/ 6 h 20"/>
                    <a:gd name="T2" fmla="*/ 32 w 58"/>
                    <a:gd name="T3" fmla="*/ 15 h 20"/>
                    <a:gd name="T4" fmla="*/ 14 w 58"/>
                    <a:gd name="T5" fmla="*/ 20 h 20"/>
                    <a:gd name="T6" fmla="*/ 2 w 58"/>
                    <a:gd name="T7" fmla="*/ 20 h 20"/>
                    <a:gd name="T8" fmla="*/ 0 w 58"/>
                    <a:gd name="T9" fmla="*/ 20 h 20"/>
                    <a:gd name="T10" fmla="*/ 11 w 58"/>
                    <a:gd name="T11" fmla="*/ 17 h 20"/>
                    <a:gd name="T12" fmla="*/ 18 w 58"/>
                    <a:gd name="T13" fmla="*/ 17 h 20"/>
                    <a:gd name="T14" fmla="*/ 22 w 58"/>
                    <a:gd name="T15" fmla="*/ 17 h 20"/>
                    <a:gd name="T16" fmla="*/ 22 w 58"/>
                    <a:gd name="T17" fmla="*/ 17 h 20"/>
                    <a:gd name="T18" fmla="*/ 24 w 58"/>
                    <a:gd name="T19" fmla="*/ 17 h 20"/>
                    <a:gd name="T20" fmla="*/ 16 w 58"/>
                    <a:gd name="T21" fmla="*/ 15 h 20"/>
                    <a:gd name="T22" fmla="*/ 13 w 58"/>
                    <a:gd name="T23" fmla="*/ 15 h 20"/>
                    <a:gd name="T24" fmla="*/ 25 w 58"/>
                    <a:gd name="T25" fmla="*/ 9 h 20"/>
                    <a:gd name="T26" fmla="*/ 29 w 58"/>
                    <a:gd name="T27" fmla="*/ 10 h 20"/>
                    <a:gd name="T28" fmla="*/ 38 w 58"/>
                    <a:gd name="T29" fmla="*/ 12 h 20"/>
                    <a:gd name="T30" fmla="*/ 39 w 58"/>
                    <a:gd name="T31" fmla="*/ 10 h 20"/>
                    <a:gd name="T32" fmla="*/ 39 w 58"/>
                    <a:gd name="T33" fmla="*/ 10 h 20"/>
                    <a:gd name="T34" fmla="*/ 32 w 58"/>
                    <a:gd name="T35" fmla="*/ 10 h 20"/>
                    <a:gd name="T36" fmla="*/ 27 w 58"/>
                    <a:gd name="T37" fmla="*/ 9 h 20"/>
                    <a:gd name="T38" fmla="*/ 29 w 58"/>
                    <a:gd name="T39" fmla="*/ 7 h 20"/>
                    <a:gd name="T40" fmla="*/ 41 w 58"/>
                    <a:gd name="T41" fmla="*/ 4 h 20"/>
                    <a:gd name="T42" fmla="*/ 44 w 58"/>
                    <a:gd name="T43" fmla="*/ 6 h 20"/>
                    <a:gd name="T44" fmla="*/ 50 w 58"/>
                    <a:gd name="T45" fmla="*/ 6 h 20"/>
                    <a:gd name="T46" fmla="*/ 50 w 58"/>
                    <a:gd name="T47" fmla="*/ 6 h 20"/>
                    <a:gd name="T48" fmla="*/ 52 w 58"/>
                    <a:gd name="T49" fmla="*/ 4 h 20"/>
                    <a:gd name="T50" fmla="*/ 44 w 58"/>
                    <a:gd name="T51" fmla="*/ 3 h 20"/>
                    <a:gd name="T52" fmla="*/ 44 w 58"/>
                    <a:gd name="T53" fmla="*/ 3 h 20"/>
                    <a:gd name="T54" fmla="*/ 58 w 58"/>
                    <a:gd name="T55" fmla="*/ 0 h 20"/>
                    <a:gd name="T56" fmla="*/ 53 w 58"/>
                    <a:gd name="T57" fmla="*/ 3 h 20"/>
                    <a:gd name="T58" fmla="*/ 50 w 58"/>
                    <a:gd name="T59" fmla="*/ 6 h 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8"/>
                    <a:gd name="T91" fmla="*/ 0 h 20"/>
                    <a:gd name="T92" fmla="*/ 58 w 58"/>
                    <a:gd name="T93" fmla="*/ 20 h 2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8" h="20">
                      <a:moveTo>
                        <a:pt x="50" y="6"/>
                      </a:moveTo>
                      <a:lnTo>
                        <a:pt x="32" y="15"/>
                      </a:lnTo>
                      <a:lnTo>
                        <a:pt x="14" y="20"/>
                      </a:lnTo>
                      <a:lnTo>
                        <a:pt x="2" y="20"/>
                      </a:lnTo>
                      <a:lnTo>
                        <a:pt x="0" y="20"/>
                      </a:lnTo>
                      <a:lnTo>
                        <a:pt x="11" y="17"/>
                      </a:lnTo>
                      <a:lnTo>
                        <a:pt x="18" y="17"/>
                      </a:lnTo>
                      <a:lnTo>
                        <a:pt x="22" y="17"/>
                      </a:lnTo>
                      <a:lnTo>
                        <a:pt x="24" y="17"/>
                      </a:lnTo>
                      <a:lnTo>
                        <a:pt x="16" y="15"/>
                      </a:lnTo>
                      <a:lnTo>
                        <a:pt x="13" y="15"/>
                      </a:lnTo>
                      <a:lnTo>
                        <a:pt x="25" y="9"/>
                      </a:lnTo>
                      <a:lnTo>
                        <a:pt x="29" y="10"/>
                      </a:lnTo>
                      <a:lnTo>
                        <a:pt x="38" y="12"/>
                      </a:lnTo>
                      <a:lnTo>
                        <a:pt x="39" y="10"/>
                      </a:lnTo>
                      <a:lnTo>
                        <a:pt x="32" y="10"/>
                      </a:lnTo>
                      <a:lnTo>
                        <a:pt x="27" y="9"/>
                      </a:lnTo>
                      <a:lnTo>
                        <a:pt x="29" y="7"/>
                      </a:lnTo>
                      <a:lnTo>
                        <a:pt x="41" y="4"/>
                      </a:lnTo>
                      <a:lnTo>
                        <a:pt x="44" y="6"/>
                      </a:lnTo>
                      <a:lnTo>
                        <a:pt x="50" y="6"/>
                      </a:lnTo>
                      <a:lnTo>
                        <a:pt x="52" y="4"/>
                      </a:lnTo>
                      <a:lnTo>
                        <a:pt x="44" y="3"/>
                      </a:lnTo>
                      <a:lnTo>
                        <a:pt x="58" y="0"/>
                      </a:lnTo>
                      <a:lnTo>
                        <a:pt x="53" y="3"/>
                      </a:lnTo>
                      <a:lnTo>
                        <a:pt x="50" y="6"/>
                      </a:lnTo>
                      <a:close/>
                    </a:path>
                  </a:pathLst>
                </a:custGeom>
                <a:solidFill>
                  <a:srgbClr val="98C559"/>
                </a:solidFill>
                <a:ln w="9525">
                  <a:noFill/>
                  <a:round/>
                  <a:headEnd/>
                  <a:tailEnd/>
                </a:ln>
              </p:spPr>
              <p:txBody>
                <a:bodyPr/>
                <a:lstStyle/>
                <a:p>
                  <a:endParaRPr lang="en-US" dirty="0"/>
                </a:p>
              </p:txBody>
            </p:sp>
            <p:sp>
              <p:nvSpPr>
                <p:cNvPr id="122751" name="Freeform 895"/>
                <p:cNvSpPr>
                  <a:spLocks/>
                </p:cNvSpPr>
                <p:nvPr/>
              </p:nvSpPr>
              <p:spPr bwMode="auto">
                <a:xfrm>
                  <a:off x="2951" y="47"/>
                  <a:ext cx="69" cy="58"/>
                </a:xfrm>
                <a:custGeom>
                  <a:avLst/>
                  <a:gdLst>
                    <a:gd name="T0" fmla="*/ 52 w 69"/>
                    <a:gd name="T1" fmla="*/ 19 h 58"/>
                    <a:gd name="T2" fmla="*/ 50 w 69"/>
                    <a:gd name="T3" fmla="*/ 19 h 58"/>
                    <a:gd name="T4" fmla="*/ 50 w 69"/>
                    <a:gd name="T5" fmla="*/ 15 h 58"/>
                    <a:gd name="T6" fmla="*/ 49 w 69"/>
                    <a:gd name="T7" fmla="*/ 14 h 58"/>
                    <a:gd name="T8" fmla="*/ 47 w 69"/>
                    <a:gd name="T9" fmla="*/ 12 h 58"/>
                    <a:gd name="T10" fmla="*/ 47 w 69"/>
                    <a:gd name="T11" fmla="*/ 15 h 58"/>
                    <a:gd name="T12" fmla="*/ 49 w 69"/>
                    <a:gd name="T13" fmla="*/ 19 h 58"/>
                    <a:gd name="T14" fmla="*/ 47 w 69"/>
                    <a:gd name="T15" fmla="*/ 22 h 58"/>
                    <a:gd name="T16" fmla="*/ 31 w 69"/>
                    <a:gd name="T17" fmla="*/ 39 h 58"/>
                    <a:gd name="T18" fmla="*/ 31 w 69"/>
                    <a:gd name="T19" fmla="*/ 37 h 58"/>
                    <a:gd name="T20" fmla="*/ 33 w 69"/>
                    <a:gd name="T21" fmla="*/ 33 h 58"/>
                    <a:gd name="T22" fmla="*/ 31 w 69"/>
                    <a:gd name="T23" fmla="*/ 28 h 58"/>
                    <a:gd name="T24" fmla="*/ 31 w 69"/>
                    <a:gd name="T25" fmla="*/ 25 h 58"/>
                    <a:gd name="T26" fmla="*/ 30 w 69"/>
                    <a:gd name="T27" fmla="*/ 23 h 58"/>
                    <a:gd name="T28" fmla="*/ 30 w 69"/>
                    <a:gd name="T29" fmla="*/ 23 h 58"/>
                    <a:gd name="T30" fmla="*/ 28 w 69"/>
                    <a:gd name="T31" fmla="*/ 28 h 58"/>
                    <a:gd name="T32" fmla="*/ 30 w 69"/>
                    <a:gd name="T33" fmla="*/ 37 h 58"/>
                    <a:gd name="T34" fmla="*/ 27 w 69"/>
                    <a:gd name="T35" fmla="*/ 42 h 58"/>
                    <a:gd name="T36" fmla="*/ 24 w 69"/>
                    <a:gd name="T37" fmla="*/ 45 h 58"/>
                    <a:gd name="T38" fmla="*/ 13 w 69"/>
                    <a:gd name="T39" fmla="*/ 51 h 58"/>
                    <a:gd name="T40" fmla="*/ 11 w 69"/>
                    <a:gd name="T41" fmla="*/ 51 h 58"/>
                    <a:gd name="T42" fmla="*/ 10 w 69"/>
                    <a:gd name="T43" fmla="*/ 42 h 58"/>
                    <a:gd name="T44" fmla="*/ 8 w 69"/>
                    <a:gd name="T45" fmla="*/ 42 h 58"/>
                    <a:gd name="T46" fmla="*/ 8 w 69"/>
                    <a:gd name="T47" fmla="*/ 45 h 58"/>
                    <a:gd name="T48" fmla="*/ 10 w 69"/>
                    <a:gd name="T49" fmla="*/ 50 h 58"/>
                    <a:gd name="T50" fmla="*/ 10 w 69"/>
                    <a:gd name="T51" fmla="*/ 53 h 58"/>
                    <a:gd name="T52" fmla="*/ 11 w 69"/>
                    <a:gd name="T53" fmla="*/ 53 h 58"/>
                    <a:gd name="T54" fmla="*/ 0 w 69"/>
                    <a:gd name="T55" fmla="*/ 58 h 58"/>
                    <a:gd name="T56" fmla="*/ 2 w 69"/>
                    <a:gd name="T57" fmla="*/ 50 h 58"/>
                    <a:gd name="T58" fmla="*/ 8 w 69"/>
                    <a:gd name="T59" fmla="*/ 34 h 58"/>
                    <a:gd name="T60" fmla="*/ 22 w 69"/>
                    <a:gd name="T61" fmla="*/ 20 h 58"/>
                    <a:gd name="T62" fmla="*/ 39 w 69"/>
                    <a:gd name="T63" fmla="*/ 8 h 58"/>
                    <a:gd name="T64" fmla="*/ 49 w 69"/>
                    <a:gd name="T65" fmla="*/ 4 h 58"/>
                    <a:gd name="T66" fmla="*/ 69 w 69"/>
                    <a:gd name="T67" fmla="*/ 0 h 58"/>
                    <a:gd name="T68" fmla="*/ 61 w 69"/>
                    <a:gd name="T69" fmla="*/ 6 h 58"/>
                    <a:gd name="T70" fmla="*/ 52 w 69"/>
                    <a:gd name="T71" fmla="*/ 19 h 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9"/>
                    <a:gd name="T109" fmla="*/ 0 h 58"/>
                    <a:gd name="T110" fmla="*/ 69 w 69"/>
                    <a:gd name="T111" fmla="*/ 58 h 5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9" h="58">
                      <a:moveTo>
                        <a:pt x="52" y="19"/>
                      </a:moveTo>
                      <a:lnTo>
                        <a:pt x="50" y="19"/>
                      </a:lnTo>
                      <a:lnTo>
                        <a:pt x="50" y="15"/>
                      </a:lnTo>
                      <a:lnTo>
                        <a:pt x="49" y="14"/>
                      </a:lnTo>
                      <a:lnTo>
                        <a:pt x="47" y="12"/>
                      </a:lnTo>
                      <a:lnTo>
                        <a:pt x="47" y="15"/>
                      </a:lnTo>
                      <a:lnTo>
                        <a:pt x="49" y="19"/>
                      </a:lnTo>
                      <a:lnTo>
                        <a:pt x="47" y="22"/>
                      </a:lnTo>
                      <a:lnTo>
                        <a:pt x="31" y="39"/>
                      </a:lnTo>
                      <a:lnTo>
                        <a:pt x="31" y="37"/>
                      </a:lnTo>
                      <a:lnTo>
                        <a:pt x="33" y="33"/>
                      </a:lnTo>
                      <a:lnTo>
                        <a:pt x="31" y="28"/>
                      </a:lnTo>
                      <a:lnTo>
                        <a:pt x="31" y="25"/>
                      </a:lnTo>
                      <a:lnTo>
                        <a:pt x="30" y="23"/>
                      </a:lnTo>
                      <a:lnTo>
                        <a:pt x="28" y="28"/>
                      </a:lnTo>
                      <a:lnTo>
                        <a:pt x="30" y="37"/>
                      </a:lnTo>
                      <a:lnTo>
                        <a:pt x="27" y="42"/>
                      </a:lnTo>
                      <a:lnTo>
                        <a:pt x="24" y="45"/>
                      </a:lnTo>
                      <a:lnTo>
                        <a:pt x="13" y="51"/>
                      </a:lnTo>
                      <a:lnTo>
                        <a:pt x="11" y="51"/>
                      </a:lnTo>
                      <a:lnTo>
                        <a:pt x="10" y="42"/>
                      </a:lnTo>
                      <a:lnTo>
                        <a:pt x="8" y="42"/>
                      </a:lnTo>
                      <a:lnTo>
                        <a:pt x="8" y="45"/>
                      </a:lnTo>
                      <a:lnTo>
                        <a:pt x="10" y="50"/>
                      </a:lnTo>
                      <a:lnTo>
                        <a:pt x="10" y="53"/>
                      </a:lnTo>
                      <a:lnTo>
                        <a:pt x="11" y="53"/>
                      </a:lnTo>
                      <a:lnTo>
                        <a:pt x="0" y="58"/>
                      </a:lnTo>
                      <a:lnTo>
                        <a:pt x="2" y="50"/>
                      </a:lnTo>
                      <a:lnTo>
                        <a:pt x="8" y="34"/>
                      </a:lnTo>
                      <a:lnTo>
                        <a:pt x="22" y="20"/>
                      </a:lnTo>
                      <a:lnTo>
                        <a:pt x="39" y="8"/>
                      </a:lnTo>
                      <a:lnTo>
                        <a:pt x="49" y="4"/>
                      </a:lnTo>
                      <a:lnTo>
                        <a:pt x="69" y="0"/>
                      </a:lnTo>
                      <a:lnTo>
                        <a:pt x="61" y="6"/>
                      </a:lnTo>
                      <a:lnTo>
                        <a:pt x="52" y="19"/>
                      </a:lnTo>
                      <a:close/>
                    </a:path>
                  </a:pathLst>
                </a:custGeom>
                <a:solidFill>
                  <a:srgbClr val="B2D866"/>
                </a:solidFill>
                <a:ln w="9525">
                  <a:noFill/>
                  <a:round/>
                  <a:headEnd/>
                  <a:tailEnd/>
                </a:ln>
              </p:spPr>
              <p:txBody>
                <a:bodyPr/>
                <a:lstStyle/>
                <a:p>
                  <a:endParaRPr lang="en-US" dirty="0"/>
                </a:p>
              </p:txBody>
            </p:sp>
            <p:sp>
              <p:nvSpPr>
                <p:cNvPr id="122752" name="Freeform 896"/>
                <p:cNvSpPr>
                  <a:spLocks/>
                </p:cNvSpPr>
                <p:nvPr/>
              </p:nvSpPr>
              <p:spPr bwMode="auto">
                <a:xfrm>
                  <a:off x="2967" y="50"/>
                  <a:ext cx="53" cy="50"/>
                </a:xfrm>
                <a:custGeom>
                  <a:avLst/>
                  <a:gdLst>
                    <a:gd name="T0" fmla="*/ 45 w 53"/>
                    <a:gd name="T1" fmla="*/ 19 h 50"/>
                    <a:gd name="T2" fmla="*/ 37 w 53"/>
                    <a:gd name="T3" fmla="*/ 30 h 50"/>
                    <a:gd name="T4" fmla="*/ 26 w 53"/>
                    <a:gd name="T5" fmla="*/ 40 h 50"/>
                    <a:gd name="T6" fmla="*/ 15 w 53"/>
                    <a:gd name="T7" fmla="*/ 47 h 50"/>
                    <a:gd name="T8" fmla="*/ 1 w 53"/>
                    <a:gd name="T9" fmla="*/ 50 h 50"/>
                    <a:gd name="T10" fmla="*/ 0 w 53"/>
                    <a:gd name="T11" fmla="*/ 50 h 50"/>
                    <a:gd name="T12" fmla="*/ 5 w 53"/>
                    <a:gd name="T13" fmla="*/ 47 h 50"/>
                    <a:gd name="T14" fmla="*/ 12 w 53"/>
                    <a:gd name="T15" fmla="*/ 40 h 50"/>
                    <a:gd name="T16" fmla="*/ 19 w 53"/>
                    <a:gd name="T17" fmla="*/ 39 h 50"/>
                    <a:gd name="T18" fmla="*/ 31 w 53"/>
                    <a:gd name="T19" fmla="*/ 36 h 50"/>
                    <a:gd name="T20" fmla="*/ 33 w 53"/>
                    <a:gd name="T21" fmla="*/ 34 h 50"/>
                    <a:gd name="T22" fmla="*/ 33 w 53"/>
                    <a:gd name="T23" fmla="*/ 33 h 50"/>
                    <a:gd name="T24" fmla="*/ 28 w 53"/>
                    <a:gd name="T25" fmla="*/ 34 h 50"/>
                    <a:gd name="T26" fmla="*/ 17 w 53"/>
                    <a:gd name="T27" fmla="*/ 39 h 50"/>
                    <a:gd name="T28" fmla="*/ 15 w 53"/>
                    <a:gd name="T29" fmla="*/ 39 h 50"/>
                    <a:gd name="T30" fmla="*/ 15 w 53"/>
                    <a:gd name="T31" fmla="*/ 39 h 50"/>
                    <a:gd name="T32" fmla="*/ 34 w 53"/>
                    <a:gd name="T33" fmla="*/ 20 h 50"/>
                    <a:gd name="T34" fmla="*/ 42 w 53"/>
                    <a:gd name="T35" fmla="*/ 19 h 50"/>
                    <a:gd name="T36" fmla="*/ 45 w 53"/>
                    <a:gd name="T37" fmla="*/ 16 h 50"/>
                    <a:gd name="T38" fmla="*/ 47 w 53"/>
                    <a:gd name="T39" fmla="*/ 16 h 50"/>
                    <a:gd name="T40" fmla="*/ 47 w 53"/>
                    <a:gd name="T41" fmla="*/ 14 h 50"/>
                    <a:gd name="T42" fmla="*/ 37 w 53"/>
                    <a:gd name="T43" fmla="*/ 17 h 50"/>
                    <a:gd name="T44" fmla="*/ 37 w 53"/>
                    <a:gd name="T45" fmla="*/ 17 h 50"/>
                    <a:gd name="T46" fmla="*/ 36 w 53"/>
                    <a:gd name="T47" fmla="*/ 17 h 50"/>
                    <a:gd name="T48" fmla="*/ 51 w 53"/>
                    <a:gd name="T49" fmla="*/ 0 h 50"/>
                    <a:gd name="T50" fmla="*/ 53 w 53"/>
                    <a:gd name="T51" fmla="*/ 0 h 50"/>
                    <a:gd name="T52" fmla="*/ 51 w 53"/>
                    <a:gd name="T53" fmla="*/ 8 h 50"/>
                    <a:gd name="T54" fmla="*/ 45 w 53"/>
                    <a:gd name="T55" fmla="*/ 19 h 5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3"/>
                    <a:gd name="T85" fmla="*/ 0 h 50"/>
                    <a:gd name="T86" fmla="*/ 53 w 53"/>
                    <a:gd name="T87" fmla="*/ 50 h 5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3" h="50">
                      <a:moveTo>
                        <a:pt x="45" y="19"/>
                      </a:moveTo>
                      <a:lnTo>
                        <a:pt x="37" y="30"/>
                      </a:lnTo>
                      <a:lnTo>
                        <a:pt x="26" y="40"/>
                      </a:lnTo>
                      <a:lnTo>
                        <a:pt x="15" y="47"/>
                      </a:lnTo>
                      <a:lnTo>
                        <a:pt x="1" y="50"/>
                      </a:lnTo>
                      <a:lnTo>
                        <a:pt x="0" y="50"/>
                      </a:lnTo>
                      <a:lnTo>
                        <a:pt x="5" y="47"/>
                      </a:lnTo>
                      <a:lnTo>
                        <a:pt x="12" y="40"/>
                      </a:lnTo>
                      <a:lnTo>
                        <a:pt x="19" y="39"/>
                      </a:lnTo>
                      <a:lnTo>
                        <a:pt x="31" y="36"/>
                      </a:lnTo>
                      <a:lnTo>
                        <a:pt x="33" y="34"/>
                      </a:lnTo>
                      <a:lnTo>
                        <a:pt x="33" y="33"/>
                      </a:lnTo>
                      <a:lnTo>
                        <a:pt x="28" y="34"/>
                      </a:lnTo>
                      <a:lnTo>
                        <a:pt x="17" y="39"/>
                      </a:lnTo>
                      <a:lnTo>
                        <a:pt x="15" y="39"/>
                      </a:lnTo>
                      <a:lnTo>
                        <a:pt x="34" y="20"/>
                      </a:lnTo>
                      <a:lnTo>
                        <a:pt x="42" y="19"/>
                      </a:lnTo>
                      <a:lnTo>
                        <a:pt x="45" y="16"/>
                      </a:lnTo>
                      <a:lnTo>
                        <a:pt x="47" y="16"/>
                      </a:lnTo>
                      <a:lnTo>
                        <a:pt x="47" y="14"/>
                      </a:lnTo>
                      <a:lnTo>
                        <a:pt x="37" y="17"/>
                      </a:lnTo>
                      <a:lnTo>
                        <a:pt x="36" y="17"/>
                      </a:lnTo>
                      <a:lnTo>
                        <a:pt x="51" y="0"/>
                      </a:lnTo>
                      <a:lnTo>
                        <a:pt x="53" y="0"/>
                      </a:lnTo>
                      <a:lnTo>
                        <a:pt x="51" y="8"/>
                      </a:lnTo>
                      <a:lnTo>
                        <a:pt x="45" y="19"/>
                      </a:lnTo>
                      <a:close/>
                    </a:path>
                  </a:pathLst>
                </a:custGeom>
                <a:solidFill>
                  <a:srgbClr val="7FB24C"/>
                </a:solidFill>
                <a:ln w="9525">
                  <a:noFill/>
                  <a:round/>
                  <a:headEnd/>
                  <a:tailEnd/>
                </a:ln>
              </p:spPr>
              <p:txBody>
                <a:bodyPr/>
                <a:lstStyle/>
                <a:p>
                  <a:endParaRPr lang="en-US" dirty="0"/>
                </a:p>
              </p:txBody>
            </p:sp>
            <p:sp>
              <p:nvSpPr>
                <p:cNvPr id="122753" name="Freeform 897"/>
                <p:cNvSpPr>
                  <a:spLocks/>
                </p:cNvSpPr>
                <p:nvPr/>
              </p:nvSpPr>
              <p:spPr bwMode="auto">
                <a:xfrm>
                  <a:off x="3010" y="100"/>
                  <a:ext cx="27" cy="5"/>
                </a:xfrm>
                <a:custGeom>
                  <a:avLst/>
                  <a:gdLst>
                    <a:gd name="T0" fmla="*/ 19 w 27"/>
                    <a:gd name="T1" fmla="*/ 5 h 5"/>
                    <a:gd name="T2" fmla="*/ 2 w 27"/>
                    <a:gd name="T3" fmla="*/ 5 h 5"/>
                    <a:gd name="T4" fmla="*/ 0 w 27"/>
                    <a:gd name="T5" fmla="*/ 5 h 5"/>
                    <a:gd name="T6" fmla="*/ 4 w 27"/>
                    <a:gd name="T7" fmla="*/ 3 h 5"/>
                    <a:gd name="T8" fmla="*/ 5 w 27"/>
                    <a:gd name="T9" fmla="*/ 1 h 5"/>
                    <a:gd name="T10" fmla="*/ 5 w 27"/>
                    <a:gd name="T11" fmla="*/ 1 h 5"/>
                    <a:gd name="T12" fmla="*/ 13 w 27"/>
                    <a:gd name="T13" fmla="*/ 0 h 5"/>
                    <a:gd name="T14" fmla="*/ 21 w 27"/>
                    <a:gd name="T15" fmla="*/ 1 h 5"/>
                    <a:gd name="T16" fmla="*/ 25 w 27"/>
                    <a:gd name="T17" fmla="*/ 5 h 5"/>
                    <a:gd name="T18" fmla="*/ 27 w 27"/>
                    <a:gd name="T19" fmla="*/ 5 h 5"/>
                    <a:gd name="T20" fmla="*/ 19 w 27"/>
                    <a:gd name="T21" fmla="*/ 5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5"/>
                    <a:gd name="T35" fmla="*/ 27 w 27"/>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5">
                      <a:moveTo>
                        <a:pt x="19" y="5"/>
                      </a:moveTo>
                      <a:lnTo>
                        <a:pt x="2" y="5"/>
                      </a:lnTo>
                      <a:lnTo>
                        <a:pt x="0" y="5"/>
                      </a:lnTo>
                      <a:lnTo>
                        <a:pt x="4" y="3"/>
                      </a:lnTo>
                      <a:lnTo>
                        <a:pt x="5" y="1"/>
                      </a:lnTo>
                      <a:lnTo>
                        <a:pt x="13" y="0"/>
                      </a:lnTo>
                      <a:lnTo>
                        <a:pt x="21" y="1"/>
                      </a:lnTo>
                      <a:lnTo>
                        <a:pt x="25" y="5"/>
                      </a:lnTo>
                      <a:lnTo>
                        <a:pt x="27" y="5"/>
                      </a:lnTo>
                      <a:lnTo>
                        <a:pt x="19" y="5"/>
                      </a:lnTo>
                      <a:close/>
                    </a:path>
                  </a:pathLst>
                </a:custGeom>
                <a:solidFill>
                  <a:srgbClr val="669F3F"/>
                </a:solidFill>
                <a:ln w="9525">
                  <a:noFill/>
                  <a:round/>
                  <a:headEnd/>
                  <a:tailEnd/>
                </a:ln>
              </p:spPr>
              <p:txBody>
                <a:bodyPr/>
                <a:lstStyle/>
                <a:p>
                  <a:endParaRPr lang="en-US" dirty="0"/>
                </a:p>
              </p:txBody>
            </p:sp>
            <p:sp>
              <p:nvSpPr>
                <p:cNvPr id="122754" name="Freeform 898"/>
                <p:cNvSpPr>
                  <a:spLocks/>
                </p:cNvSpPr>
                <p:nvPr/>
              </p:nvSpPr>
              <p:spPr bwMode="auto">
                <a:xfrm>
                  <a:off x="2998" y="105"/>
                  <a:ext cx="34" cy="6"/>
                </a:xfrm>
                <a:custGeom>
                  <a:avLst/>
                  <a:gdLst>
                    <a:gd name="T0" fmla="*/ 9 w 34"/>
                    <a:gd name="T1" fmla="*/ 6 h 6"/>
                    <a:gd name="T2" fmla="*/ 0 w 34"/>
                    <a:gd name="T3" fmla="*/ 3 h 6"/>
                    <a:gd name="T4" fmla="*/ 0 w 34"/>
                    <a:gd name="T5" fmla="*/ 0 h 6"/>
                    <a:gd name="T6" fmla="*/ 8 w 34"/>
                    <a:gd name="T7" fmla="*/ 1 h 6"/>
                    <a:gd name="T8" fmla="*/ 11 w 34"/>
                    <a:gd name="T9" fmla="*/ 4 h 6"/>
                    <a:gd name="T10" fmla="*/ 12 w 34"/>
                    <a:gd name="T11" fmla="*/ 4 h 6"/>
                    <a:gd name="T12" fmla="*/ 12 w 34"/>
                    <a:gd name="T13" fmla="*/ 4 h 6"/>
                    <a:gd name="T14" fmla="*/ 12 w 34"/>
                    <a:gd name="T15" fmla="*/ 3 h 6"/>
                    <a:gd name="T16" fmla="*/ 11 w 34"/>
                    <a:gd name="T17" fmla="*/ 3 h 6"/>
                    <a:gd name="T18" fmla="*/ 11 w 34"/>
                    <a:gd name="T19" fmla="*/ 1 h 6"/>
                    <a:gd name="T20" fmla="*/ 34 w 34"/>
                    <a:gd name="T21" fmla="*/ 1 h 6"/>
                    <a:gd name="T22" fmla="*/ 16 w 34"/>
                    <a:gd name="T23" fmla="*/ 6 h 6"/>
                    <a:gd name="T24" fmla="*/ 9 w 34"/>
                    <a:gd name="T25" fmla="*/ 6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6"/>
                    <a:gd name="T41" fmla="*/ 34 w 34"/>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6">
                      <a:moveTo>
                        <a:pt x="9" y="6"/>
                      </a:moveTo>
                      <a:lnTo>
                        <a:pt x="0" y="3"/>
                      </a:lnTo>
                      <a:lnTo>
                        <a:pt x="0" y="0"/>
                      </a:lnTo>
                      <a:lnTo>
                        <a:pt x="8" y="1"/>
                      </a:lnTo>
                      <a:lnTo>
                        <a:pt x="11" y="4"/>
                      </a:lnTo>
                      <a:lnTo>
                        <a:pt x="12" y="4"/>
                      </a:lnTo>
                      <a:lnTo>
                        <a:pt x="12" y="3"/>
                      </a:lnTo>
                      <a:lnTo>
                        <a:pt x="11" y="3"/>
                      </a:lnTo>
                      <a:lnTo>
                        <a:pt x="11" y="1"/>
                      </a:lnTo>
                      <a:lnTo>
                        <a:pt x="34" y="1"/>
                      </a:lnTo>
                      <a:lnTo>
                        <a:pt x="16" y="6"/>
                      </a:lnTo>
                      <a:lnTo>
                        <a:pt x="9" y="6"/>
                      </a:lnTo>
                      <a:close/>
                    </a:path>
                  </a:pathLst>
                </a:custGeom>
                <a:solidFill>
                  <a:srgbClr val="B2D866"/>
                </a:solidFill>
                <a:ln w="9525">
                  <a:noFill/>
                  <a:round/>
                  <a:headEnd/>
                  <a:tailEnd/>
                </a:ln>
              </p:spPr>
              <p:txBody>
                <a:bodyPr/>
                <a:lstStyle/>
                <a:p>
                  <a:endParaRPr lang="en-US" dirty="0"/>
                </a:p>
              </p:txBody>
            </p:sp>
            <p:sp>
              <p:nvSpPr>
                <p:cNvPr id="122755" name="Freeform 899"/>
                <p:cNvSpPr>
                  <a:spLocks/>
                </p:cNvSpPr>
                <p:nvPr/>
              </p:nvSpPr>
              <p:spPr bwMode="auto">
                <a:xfrm>
                  <a:off x="3000" y="101"/>
                  <a:ext cx="10" cy="2"/>
                </a:xfrm>
                <a:custGeom>
                  <a:avLst/>
                  <a:gdLst>
                    <a:gd name="T0" fmla="*/ 7 w 10"/>
                    <a:gd name="T1" fmla="*/ 2 h 2"/>
                    <a:gd name="T2" fmla="*/ 0 w 10"/>
                    <a:gd name="T3" fmla="*/ 2 h 2"/>
                    <a:gd name="T4" fmla="*/ 7 w 10"/>
                    <a:gd name="T5" fmla="*/ 0 h 2"/>
                    <a:gd name="T6" fmla="*/ 10 w 10"/>
                    <a:gd name="T7" fmla="*/ 0 h 2"/>
                    <a:gd name="T8" fmla="*/ 9 w 10"/>
                    <a:gd name="T9" fmla="*/ 0 h 2"/>
                    <a:gd name="T10" fmla="*/ 7 w 10"/>
                    <a:gd name="T11" fmla="*/ 2 h 2"/>
                    <a:gd name="T12" fmla="*/ 0 60000 65536"/>
                    <a:gd name="T13" fmla="*/ 0 60000 65536"/>
                    <a:gd name="T14" fmla="*/ 0 60000 65536"/>
                    <a:gd name="T15" fmla="*/ 0 60000 65536"/>
                    <a:gd name="T16" fmla="*/ 0 60000 65536"/>
                    <a:gd name="T17" fmla="*/ 0 60000 65536"/>
                    <a:gd name="T18" fmla="*/ 0 w 10"/>
                    <a:gd name="T19" fmla="*/ 0 h 2"/>
                    <a:gd name="T20" fmla="*/ 10 w 10"/>
                    <a:gd name="T21" fmla="*/ 2 h 2"/>
                  </a:gdLst>
                  <a:ahLst/>
                  <a:cxnLst>
                    <a:cxn ang="T12">
                      <a:pos x="T0" y="T1"/>
                    </a:cxn>
                    <a:cxn ang="T13">
                      <a:pos x="T2" y="T3"/>
                    </a:cxn>
                    <a:cxn ang="T14">
                      <a:pos x="T4" y="T5"/>
                    </a:cxn>
                    <a:cxn ang="T15">
                      <a:pos x="T6" y="T7"/>
                    </a:cxn>
                    <a:cxn ang="T16">
                      <a:pos x="T8" y="T9"/>
                    </a:cxn>
                    <a:cxn ang="T17">
                      <a:pos x="T10" y="T11"/>
                    </a:cxn>
                  </a:cxnLst>
                  <a:rect l="T18" t="T19" r="T20" b="T21"/>
                  <a:pathLst>
                    <a:path w="10" h="2">
                      <a:moveTo>
                        <a:pt x="7" y="2"/>
                      </a:moveTo>
                      <a:lnTo>
                        <a:pt x="0" y="2"/>
                      </a:lnTo>
                      <a:lnTo>
                        <a:pt x="7" y="0"/>
                      </a:lnTo>
                      <a:lnTo>
                        <a:pt x="10" y="0"/>
                      </a:lnTo>
                      <a:lnTo>
                        <a:pt x="9" y="0"/>
                      </a:lnTo>
                      <a:lnTo>
                        <a:pt x="7" y="2"/>
                      </a:lnTo>
                      <a:close/>
                    </a:path>
                  </a:pathLst>
                </a:custGeom>
                <a:solidFill>
                  <a:srgbClr val="338033"/>
                </a:solidFill>
                <a:ln w="9525">
                  <a:noFill/>
                  <a:round/>
                  <a:headEnd/>
                  <a:tailEnd/>
                </a:ln>
              </p:spPr>
              <p:txBody>
                <a:bodyPr/>
                <a:lstStyle/>
                <a:p>
                  <a:endParaRPr lang="en-US" dirty="0"/>
                </a:p>
              </p:txBody>
            </p:sp>
            <p:sp>
              <p:nvSpPr>
                <p:cNvPr id="122756" name="Freeform 900"/>
                <p:cNvSpPr>
                  <a:spLocks/>
                </p:cNvSpPr>
                <p:nvPr/>
              </p:nvSpPr>
              <p:spPr bwMode="auto">
                <a:xfrm>
                  <a:off x="2972" y="126"/>
                  <a:ext cx="45" cy="24"/>
                </a:xfrm>
                <a:custGeom>
                  <a:avLst/>
                  <a:gdLst>
                    <a:gd name="T0" fmla="*/ 45 w 45"/>
                    <a:gd name="T1" fmla="*/ 24 h 24"/>
                    <a:gd name="T2" fmla="*/ 43 w 45"/>
                    <a:gd name="T3" fmla="*/ 21 h 24"/>
                    <a:gd name="T4" fmla="*/ 35 w 45"/>
                    <a:gd name="T5" fmla="*/ 19 h 24"/>
                    <a:gd name="T6" fmla="*/ 31 w 45"/>
                    <a:gd name="T7" fmla="*/ 21 h 24"/>
                    <a:gd name="T8" fmla="*/ 17 w 45"/>
                    <a:gd name="T9" fmla="*/ 11 h 24"/>
                    <a:gd name="T10" fmla="*/ 29 w 45"/>
                    <a:gd name="T11" fmla="*/ 10 h 24"/>
                    <a:gd name="T12" fmla="*/ 37 w 45"/>
                    <a:gd name="T13" fmla="*/ 11 h 24"/>
                    <a:gd name="T14" fmla="*/ 40 w 45"/>
                    <a:gd name="T15" fmla="*/ 14 h 24"/>
                    <a:gd name="T16" fmla="*/ 42 w 45"/>
                    <a:gd name="T17" fmla="*/ 14 h 24"/>
                    <a:gd name="T18" fmla="*/ 42 w 45"/>
                    <a:gd name="T19" fmla="*/ 14 h 24"/>
                    <a:gd name="T20" fmla="*/ 40 w 45"/>
                    <a:gd name="T21" fmla="*/ 11 h 24"/>
                    <a:gd name="T22" fmla="*/ 34 w 45"/>
                    <a:gd name="T23" fmla="*/ 8 h 24"/>
                    <a:gd name="T24" fmla="*/ 24 w 45"/>
                    <a:gd name="T25" fmla="*/ 8 h 24"/>
                    <a:gd name="T26" fmla="*/ 14 w 45"/>
                    <a:gd name="T27" fmla="*/ 10 h 24"/>
                    <a:gd name="T28" fmla="*/ 12 w 45"/>
                    <a:gd name="T29" fmla="*/ 10 h 24"/>
                    <a:gd name="T30" fmla="*/ 0 w 45"/>
                    <a:gd name="T31" fmla="*/ 5 h 24"/>
                    <a:gd name="T32" fmla="*/ 1 w 45"/>
                    <a:gd name="T33" fmla="*/ 3 h 24"/>
                    <a:gd name="T34" fmla="*/ 10 w 45"/>
                    <a:gd name="T35" fmla="*/ 0 h 24"/>
                    <a:gd name="T36" fmla="*/ 21 w 45"/>
                    <a:gd name="T37" fmla="*/ 0 h 24"/>
                    <a:gd name="T38" fmla="*/ 31 w 45"/>
                    <a:gd name="T39" fmla="*/ 0 h 24"/>
                    <a:gd name="T40" fmla="*/ 32 w 45"/>
                    <a:gd name="T41" fmla="*/ 0 h 24"/>
                    <a:gd name="T42" fmla="*/ 40 w 45"/>
                    <a:gd name="T43" fmla="*/ 7 h 24"/>
                    <a:gd name="T44" fmla="*/ 45 w 45"/>
                    <a:gd name="T45" fmla="*/ 21 h 24"/>
                    <a:gd name="T46" fmla="*/ 45 w 45"/>
                    <a:gd name="T47" fmla="*/ 24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5"/>
                    <a:gd name="T73" fmla="*/ 0 h 24"/>
                    <a:gd name="T74" fmla="*/ 45 w 4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5" h="24">
                      <a:moveTo>
                        <a:pt x="45" y="24"/>
                      </a:moveTo>
                      <a:lnTo>
                        <a:pt x="43" y="21"/>
                      </a:lnTo>
                      <a:lnTo>
                        <a:pt x="35" y="19"/>
                      </a:lnTo>
                      <a:lnTo>
                        <a:pt x="31" y="21"/>
                      </a:lnTo>
                      <a:lnTo>
                        <a:pt x="17" y="11"/>
                      </a:lnTo>
                      <a:lnTo>
                        <a:pt x="29" y="10"/>
                      </a:lnTo>
                      <a:lnTo>
                        <a:pt x="37" y="11"/>
                      </a:lnTo>
                      <a:lnTo>
                        <a:pt x="40" y="14"/>
                      </a:lnTo>
                      <a:lnTo>
                        <a:pt x="42" y="14"/>
                      </a:lnTo>
                      <a:lnTo>
                        <a:pt x="40" y="11"/>
                      </a:lnTo>
                      <a:lnTo>
                        <a:pt x="34" y="8"/>
                      </a:lnTo>
                      <a:lnTo>
                        <a:pt x="24" y="8"/>
                      </a:lnTo>
                      <a:lnTo>
                        <a:pt x="14" y="10"/>
                      </a:lnTo>
                      <a:lnTo>
                        <a:pt x="12" y="10"/>
                      </a:lnTo>
                      <a:lnTo>
                        <a:pt x="0" y="5"/>
                      </a:lnTo>
                      <a:lnTo>
                        <a:pt x="1" y="3"/>
                      </a:lnTo>
                      <a:lnTo>
                        <a:pt x="10" y="0"/>
                      </a:lnTo>
                      <a:lnTo>
                        <a:pt x="21" y="0"/>
                      </a:lnTo>
                      <a:lnTo>
                        <a:pt x="31" y="0"/>
                      </a:lnTo>
                      <a:lnTo>
                        <a:pt x="32" y="0"/>
                      </a:lnTo>
                      <a:lnTo>
                        <a:pt x="40" y="7"/>
                      </a:lnTo>
                      <a:lnTo>
                        <a:pt x="45" y="21"/>
                      </a:lnTo>
                      <a:lnTo>
                        <a:pt x="45" y="24"/>
                      </a:lnTo>
                      <a:close/>
                    </a:path>
                  </a:pathLst>
                </a:custGeom>
                <a:solidFill>
                  <a:srgbClr val="72A533"/>
                </a:solidFill>
                <a:ln w="9525">
                  <a:noFill/>
                  <a:round/>
                  <a:headEnd/>
                  <a:tailEnd/>
                </a:ln>
              </p:spPr>
              <p:txBody>
                <a:bodyPr/>
                <a:lstStyle/>
                <a:p>
                  <a:endParaRPr lang="en-US" dirty="0"/>
                </a:p>
              </p:txBody>
            </p:sp>
            <p:sp>
              <p:nvSpPr>
                <p:cNvPr id="122757" name="Freeform 901"/>
                <p:cNvSpPr>
                  <a:spLocks/>
                </p:cNvSpPr>
                <p:nvPr/>
              </p:nvSpPr>
              <p:spPr bwMode="auto">
                <a:xfrm>
                  <a:off x="2990" y="103"/>
                  <a:ext cx="6" cy="1"/>
                </a:xfrm>
                <a:custGeom>
                  <a:avLst/>
                  <a:gdLst>
                    <a:gd name="T0" fmla="*/ 6 w 6"/>
                    <a:gd name="T1" fmla="*/ 0 h 1"/>
                    <a:gd name="T2" fmla="*/ 0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6" y="0"/>
                      </a:moveTo>
                      <a:lnTo>
                        <a:pt x="0" y="0"/>
                      </a:lnTo>
                      <a:lnTo>
                        <a:pt x="6" y="0"/>
                      </a:lnTo>
                      <a:close/>
                    </a:path>
                  </a:pathLst>
                </a:custGeom>
                <a:solidFill>
                  <a:srgbClr val="FFFFFF"/>
                </a:solidFill>
                <a:ln w="9525">
                  <a:noFill/>
                  <a:round/>
                  <a:headEnd/>
                  <a:tailEnd/>
                </a:ln>
              </p:spPr>
              <p:txBody>
                <a:bodyPr/>
                <a:lstStyle/>
                <a:p>
                  <a:endParaRPr lang="en-US" dirty="0"/>
                </a:p>
              </p:txBody>
            </p:sp>
            <p:sp>
              <p:nvSpPr>
                <p:cNvPr id="122758" name="Freeform 902"/>
                <p:cNvSpPr>
                  <a:spLocks/>
                </p:cNvSpPr>
                <p:nvPr/>
              </p:nvSpPr>
              <p:spPr bwMode="auto">
                <a:xfrm>
                  <a:off x="2987" y="105"/>
                  <a:ext cx="9" cy="3"/>
                </a:xfrm>
                <a:custGeom>
                  <a:avLst/>
                  <a:gdLst>
                    <a:gd name="T0" fmla="*/ 9 w 9"/>
                    <a:gd name="T1" fmla="*/ 3 h 3"/>
                    <a:gd name="T2" fmla="*/ 0 w 9"/>
                    <a:gd name="T3" fmla="*/ 1 h 3"/>
                    <a:gd name="T4" fmla="*/ 0 w 9"/>
                    <a:gd name="T5" fmla="*/ 0 h 3"/>
                    <a:gd name="T6" fmla="*/ 6 w 9"/>
                    <a:gd name="T7" fmla="*/ 0 h 3"/>
                    <a:gd name="T8" fmla="*/ 8 w 9"/>
                    <a:gd name="T9" fmla="*/ 0 h 3"/>
                    <a:gd name="T10" fmla="*/ 8 w 9"/>
                    <a:gd name="T11" fmla="*/ 3 h 3"/>
                    <a:gd name="T12" fmla="*/ 9 w 9"/>
                    <a:gd name="T13" fmla="*/ 3 h 3"/>
                    <a:gd name="T14" fmla="*/ 0 60000 65536"/>
                    <a:gd name="T15" fmla="*/ 0 60000 65536"/>
                    <a:gd name="T16" fmla="*/ 0 60000 65536"/>
                    <a:gd name="T17" fmla="*/ 0 60000 65536"/>
                    <a:gd name="T18" fmla="*/ 0 60000 65536"/>
                    <a:gd name="T19" fmla="*/ 0 60000 65536"/>
                    <a:gd name="T20" fmla="*/ 0 60000 65536"/>
                    <a:gd name="T21" fmla="*/ 0 w 9"/>
                    <a:gd name="T22" fmla="*/ 0 h 3"/>
                    <a:gd name="T23" fmla="*/ 9 w 9"/>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3">
                      <a:moveTo>
                        <a:pt x="9" y="3"/>
                      </a:moveTo>
                      <a:lnTo>
                        <a:pt x="0" y="1"/>
                      </a:lnTo>
                      <a:lnTo>
                        <a:pt x="0" y="0"/>
                      </a:lnTo>
                      <a:lnTo>
                        <a:pt x="6" y="0"/>
                      </a:lnTo>
                      <a:lnTo>
                        <a:pt x="8" y="0"/>
                      </a:lnTo>
                      <a:lnTo>
                        <a:pt x="8" y="3"/>
                      </a:lnTo>
                      <a:lnTo>
                        <a:pt x="9" y="3"/>
                      </a:lnTo>
                      <a:close/>
                    </a:path>
                  </a:pathLst>
                </a:custGeom>
                <a:solidFill>
                  <a:srgbClr val="99CC33"/>
                </a:solidFill>
                <a:ln w="9525">
                  <a:noFill/>
                  <a:round/>
                  <a:headEnd/>
                  <a:tailEnd/>
                </a:ln>
              </p:spPr>
              <p:txBody>
                <a:bodyPr/>
                <a:lstStyle/>
                <a:p>
                  <a:endParaRPr lang="en-US" dirty="0"/>
                </a:p>
              </p:txBody>
            </p:sp>
            <p:sp>
              <p:nvSpPr>
                <p:cNvPr id="122759" name="Freeform 903"/>
                <p:cNvSpPr>
                  <a:spLocks/>
                </p:cNvSpPr>
                <p:nvPr/>
              </p:nvSpPr>
              <p:spPr bwMode="auto">
                <a:xfrm>
                  <a:off x="3004" y="147"/>
                  <a:ext cx="14" cy="20"/>
                </a:xfrm>
                <a:custGeom>
                  <a:avLst/>
                  <a:gdLst>
                    <a:gd name="T0" fmla="*/ 11 w 14"/>
                    <a:gd name="T1" fmla="*/ 17 h 20"/>
                    <a:gd name="T2" fmla="*/ 11 w 14"/>
                    <a:gd name="T3" fmla="*/ 18 h 20"/>
                    <a:gd name="T4" fmla="*/ 11 w 14"/>
                    <a:gd name="T5" fmla="*/ 20 h 20"/>
                    <a:gd name="T6" fmla="*/ 6 w 14"/>
                    <a:gd name="T7" fmla="*/ 11 h 20"/>
                    <a:gd name="T8" fmla="*/ 6 w 14"/>
                    <a:gd name="T9" fmla="*/ 9 h 20"/>
                    <a:gd name="T10" fmla="*/ 0 w 14"/>
                    <a:gd name="T11" fmla="*/ 0 h 20"/>
                    <a:gd name="T12" fmla="*/ 8 w 14"/>
                    <a:gd name="T13" fmla="*/ 1 h 20"/>
                    <a:gd name="T14" fmla="*/ 10 w 14"/>
                    <a:gd name="T15" fmla="*/ 3 h 20"/>
                    <a:gd name="T16" fmla="*/ 10 w 14"/>
                    <a:gd name="T17" fmla="*/ 3 h 20"/>
                    <a:gd name="T18" fmla="*/ 10 w 14"/>
                    <a:gd name="T19" fmla="*/ 3 h 20"/>
                    <a:gd name="T20" fmla="*/ 13 w 14"/>
                    <a:gd name="T21" fmla="*/ 4 h 20"/>
                    <a:gd name="T22" fmla="*/ 14 w 14"/>
                    <a:gd name="T23" fmla="*/ 4 h 20"/>
                    <a:gd name="T24" fmla="*/ 14 w 14"/>
                    <a:gd name="T25" fmla="*/ 7 h 20"/>
                    <a:gd name="T26" fmla="*/ 11 w 14"/>
                    <a:gd name="T27" fmla="*/ 17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20"/>
                    <a:gd name="T44" fmla="*/ 14 w 14"/>
                    <a:gd name="T45" fmla="*/ 20 h 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20">
                      <a:moveTo>
                        <a:pt x="11" y="17"/>
                      </a:moveTo>
                      <a:lnTo>
                        <a:pt x="11" y="18"/>
                      </a:lnTo>
                      <a:lnTo>
                        <a:pt x="11" y="20"/>
                      </a:lnTo>
                      <a:lnTo>
                        <a:pt x="6" y="11"/>
                      </a:lnTo>
                      <a:lnTo>
                        <a:pt x="6" y="9"/>
                      </a:lnTo>
                      <a:lnTo>
                        <a:pt x="0" y="0"/>
                      </a:lnTo>
                      <a:lnTo>
                        <a:pt x="8" y="1"/>
                      </a:lnTo>
                      <a:lnTo>
                        <a:pt x="10" y="3"/>
                      </a:lnTo>
                      <a:lnTo>
                        <a:pt x="13" y="4"/>
                      </a:lnTo>
                      <a:lnTo>
                        <a:pt x="14" y="4"/>
                      </a:lnTo>
                      <a:lnTo>
                        <a:pt x="14" y="7"/>
                      </a:lnTo>
                      <a:lnTo>
                        <a:pt x="11" y="17"/>
                      </a:lnTo>
                      <a:close/>
                    </a:path>
                  </a:pathLst>
                </a:custGeom>
                <a:solidFill>
                  <a:srgbClr val="7FB233"/>
                </a:solidFill>
                <a:ln w="9525">
                  <a:noFill/>
                  <a:round/>
                  <a:headEnd/>
                  <a:tailEnd/>
                </a:ln>
              </p:spPr>
              <p:txBody>
                <a:bodyPr/>
                <a:lstStyle/>
                <a:p>
                  <a:endParaRPr lang="en-US" dirty="0"/>
                </a:p>
              </p:txBody>
            </p:sp>
            <p:sp>
              <p:nvSpPr>
                <p:cNvPr id="122760" name="Freeform 904"/>
                <p:cNvSpPr>
                  <a:spLocks/>
                </p:cNvSpPr>
                <p:nvPr/>
              </p:nvSpPr>
              <p:spPr bwMode="auto">
                <a:xfrm>
                  <a:off x="2956" y="119"/>
                  <a:ext cx="45" cy="12"/>
                </a:xfrm>
                <a:custGeom>
                  <a:avLst/>
                  <a:gdLst>
                    <a:gd name="T0" fmla="*/ 31 w 45"/>
                    <a:gd name="T1" fmla="*/ 4 h 12"/>
                    <a:gd name="T2" fmla="*/ 22 w 45"/>
                    <a:gd name="T3" fmla="*/ 7 h 12"/>
                    <a:gd name="T4" fmla="*/ 14 w 45"/>
                    <a:gd name="T5" fmla="*/ 12 h 12"/>
                    <a:gd name="T6" fmla="*/ 1 w 45"/>
                    <a:gd name="T7" fmla="*/ 7 h 12"/>
                    <a:gd name="T8" fmla="*/ 0 w 45"/>
                    <a:gd name="T9" fmla="*/ 6 h 12"/>
                    <a:gd name="T10" fmla="*/ 11 w 45"/>
                    <a:gd name="T11" fmla="*/ 0 h 12"/>
                    <a:gd name="T12" fmla="*/ 19 w 45"/>
                    <a:gd name="T13" fmla="*/ 0 h 12"/>
                    <a:gd name="T14" fmla="*/ 34 w 45"/>
                    <a:gd name="T15" fmla="*/ 3 h 12"/>
                    <a:gd name="T16" fmla="*/ 45 w 45"/>
                    <a:gd name="T17" fmla="*/ 4 h 12"/>
                    <a:gd name="T18" fmla="*/ 45 w 45"/>
                    <a:gd name="T19" fmla="*/ 6 h 12"/>
                    <a:gd name="T20" fmla="*/ 31 w 45"/>
                    <a:gd name="T21" fmla="*/ 4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12"/>
                    <a:gd name="T35" fmla="*/ 45 w 45"/>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12">
                      <a:moveTo>
                        <a:pt x="31" y="4"/>
                      </a:moveTo>
                      <a:lnTo>
                        <a:pt x="22" y="7"/>
                      </a:lnTo>
                      <a:lnTo>
                        <a:pt x="14" y="12"/>
                      </a:lnTo>
                      <a:lnTo>
                        <a:pt x="1" y="7"/>
                      </a:lnTo>
                      <a:lnTo>
                        <a:pt x="0" y="6"/>
                      </a:lnTo>
                      <a:lnTo>
                        <a:pt x="11" y="0"/>
                      </a:lnTo>
                      <a:lnTo>
                        <a:pt x="19" y="0"/>
                      </a:lnTo>
                      <a:lnTo>
                        <a:pt x="34" y="3"/>
                      </a:lnTo>
                      <a:lnTo>
                        <a:pt x="45" y="4"/>
                      </a:lnTo>
                      <a:lnTo>
                        <a:pt x="45" y="6"/>
                      </a:lnTo>
                      <a:lnTo>
                        <a:pt x="31" y="4"/>
                      </a:lnTo>
                      <a:close/>
                    </a:path>
                  </a:pathLst>
                </a:custGeom>
                <a:solidFill>
                  <a:srgbClr val="669F3F"/>
                </a:solidFill>
                <a:ln w="9525">
                  <a:noFill/>
                  <a:round/>
                  <a:headEnd/>
                  <a:tailEnd/>
                </a:ln>
              </p:spPr>
              <p:txBody>
                <a:bodyPr/>
                <a:lstStyle/>
                <a:p>
                  <a:endParaRPr lang="en-US" dirty="0"/>
                </a:p>
              </p:txBody>
            </p:sp>
            <p:sp>
              <p:nvSpPr>
                <p:cNvPr id="122761" name="Freeform 905"/>
                <p:cNvSpPr>
                  <a:spLocks/>
                </p:cNvSpPr>
                <p:nvPr/>
              </p:nvSpPr>
              <p:spPr bwMode="auto">
                <a:xfrm>
                  <a:off x="2990" y="144"/>
                  <a:ext cx="16" cy="23"/>
                </a:xfrm>
                <a:custGeom>
                  <a:avLst/>
                  <a:gdLst>
                    <a:gd name="T0" fmla="*/ 13 w 16"/>
                    <a:gd name="T1" fmla="*/ 14 h 23"/>
                    <a:gd name="T2" fmla="*/ 11 w 16"/>
                    <a:gd name="T3" fmla="*/ 17 h 23"/>
                    <a:gd name="T4" fmla="*/ 13 w 16"/>
                    <a:gd name="T5" fmla="*/ 21 h 23"/>
                    <a:gd name="T6" fmla="*/ 14 w 16"/>
                    <a:gd name="T7" fmla="*/ 23 h 23"/>
                    <a:gd name="T8" fmla="*/ 5 w 16"/>
                    <a:gd name="T9" fmla="*/ 23 h 23"/>
                    <a:gd name="T10" fmla="*/ 0 w 16"/>
                    <a:gd name="T11" fmla="*/ 14 h 23"/>
                    <a:gd name="T12" fmla="*/ 2 w 16"/>
                    <a:gd name="T13" fmla="*/ 6 h 23"/>
                    <a:gd name="T14" fmla="*/ 3 w 16"/>
                    <a:gd name="T15" fmla="*/ 1 h 23"/>
                    <a:gd name="T16" fmla="*/ 3 w 16"/>
                    <a:gd name="T17" fmla="*/ 0 h 23"/>
                    <a:gd name="T18" fmla="*/ 11 w 16"/>
                    <a:gd name="T19" fmla="*/ 3 h 23"/>
                    <a:gd name="T20" fmla="*/ 16 w 16"/>
                    <a:gd name="T21" fmla="*/ 9 h 23"/>
                    <a:gd name="T22" fmla="*/ 16 w 16"/>
                    <a:gd name="T23" fmla="*/ 9 h 23"/>
                    <a:gd name="T24" fmla="*/ 13 w 16"/>
                    <a:gd name="T25" fmla="*/ 14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23"/>
                    <a:gd name="T41" fmla="*/ 16 w 16"/>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23">
                      <a:moveTo>
                        <a:pt x="13" y="14"/>
                      </a:moveTo>
                      <a:lnTo>
                        <a:pt x="11" y="17"/>
                      </a:lnTo>
                      <a:lnTo>
                        <a:pt x="13" y="21"/>
                      </a:lnTo>
                      <a:lnTo>
                        <a:pt x="14" y="23"/>
                      </a:lnTo>
                      <a:lnTo>
                        <a:pt x="5" y="23"/>
                      </a:lnTo>
                      <a:lnTo>
                        <a:pt x="0" y="14"/>
                      </a:lnTo>
                      <a:lnTo>
                        <a:pt x="2" y="6"/>
                      </a:lnTo>
                      <a:lnTo>
                        <a:pt x="3" y="1"/>
                      </a:lnTo>
                      <a:lnTo>
                        <a:pt x="3" y="0"/>
                      </a:lnTo>
                      <a:lnTo>
                        <a:pt x="11" y="3"/>
                      </a:lnTo>
                      <a:lnTo>
                        <a:pt x="16" y="9"/>
                      </a:lnTo>
                      <a:lnTo>
                        <a:pt x="13" y="14"/>
                      </a:lnTo>
                      <a:close/>
                    </a:path>
                  </a:pathLst>
                </a:custGeom>
                <a:solidFill>
                  <a:srgbClr val="98C559"/>
                </a:solidFill>
                <a:ln w="9525">
                  <a:noFill/>
                  <a:round/>
                  <a:headEnd/>
                  <a:tailEnd/>
                </a:ln>
              </p:spPr>
              <p:txBody>
                <a:bodyPr/>
                <a:lstStyle/>
                <a:p>
                  <a:endParaRPr lang="en-US" dirty="0"/>
                </a:p>
              </p:txBody>
            </p:sp>
            <p:sp>
              <p:nvSpPr>
                <p:cNvPr id="122762" name="Freeform 906"/>
                <p:cNvSpPr>
                  <a:spLocks/>
                </p:cNvSpPr>
                <p:nvPr/>
              </p:nvSpPr>
              <p:spPr bwMode="auto">
                <a:xfrm>
                  <a:off x="3004" y="154"/>
                  <a:ext cx="10" cy="13"/>
                </a:xfrm>
                <a:custGeom>
                  <a:avLst/>
                  <a:gdLst>
                    <a:gd name="T0" fmla="*/ 3 w 10"/>
                    <a:gd name="T1" fmla="*/ 13 h 13"/>
                    <a:gd name="T2" fmla="*/ 3 w 10"/>
                    <a:gd name="T3" fmla="*/ 13 h 13"/>
                    <a:gd name="T4" fmla="*/ 0 w 10"/>
                    <a:gd name="T5" fmla="*/ 8 h 13"/>
                    <a:gd name="T6" fmla="*/ 0 w 10"/>
                    <a:gd name="T7" fmla="*/ 4 h 13"/>
                    <a:gd name="T8" fmla="*/ 3 w 10"/>
                    <a:gd name="T9" fmla="*/ 0 h 13"/>
                    <a:gd name="T10" fmla="*/ 10 w 10"/>
                    <a:gd name="T11" fmla="*/ 13 h 13"/>
                    <a:gd name="T12" fmla="*/ 3 w 10"/>
                    <a:gd name="T13" fmla="*/ 13 h 13"/>
                    <a:gd name="T14" fmla="*/ 0 60000 65536"/>
                    <a:gd name="T15" fmla="*/ 0 60000 65536"/>
                    <a:gd name="T16" fmla="*/ 0 60000 65536"/>
                    <a:gd name="T17" fmla="*/ 0 60000 65536"/>
                    <a:gd name="T18" fmla="*/ 0 60000 65536"/>
                    <a:gd name="T19" fmla="*/ 0 60000 65536"/>
                    <a:gd name="T20" fmla="*/ 0 60000 65536"/>
                    <a:gd name="T21" fmla="*/ 0 w 10"/>
                    <a:gd name="T22" fmla="*/ 0 h 13"/>
                    <a:gd name="T23" fmla="*/ 10 w 10"/>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3">
                      <a:moveTo>
                        <a:pt x="3" y="13"/>
                      </a:moveTo>
                      <a:lnTo>
                        <a:pt x="3" y="13"/>
                      </a:lnTo>
                      <a:lnTo>
                        <a:pt x="0" y="8"/>
                      </a:lnTo>
                      <a:lnTo>
                        <a:pt x="0" y="4"/>
                      </a:lnTo>
                      <a:lnTo>
                        <a:pt x="3" y="0"/>
                      </a:lnTo>
                      <a:lnTo>
                        <a:pt x="10" y="13"/>
                      </a:lnTo>
                      <a:lnTo>
                        <a:pt x="3" y="13"/>
                      </a:lnTo>
                      <a:close/>
                    </a:path>
                  </a:pathLst>
                </a:custGeom>
                <a:solidFill>
                  <a:srgbClr val="7FB24C"/>
                </a:solidFill>
                <a:ln w="9525">
                  <a:noFill/>
                  <a:round/>
                  <a:headEnd/>
                  <a:tailEnd/>
                </a:ln>
              </p:spPr>
              <p:txBody>
                <a:bodyPr/>
                <a:lstStyle/>
                <a:p>
                  <a:endParaRPr lang="en-US" dirty="0"/>
                </a:p>
              </p:txBody>
            </p:sp>
            <p:sp>
              <p:nvSpPr>
                <p:cNvPr id="122763" name="Freeform 907"/>
                <p:cNvSpPr>
                  <a:spLocks/>
                </p:cNvSpPr>
                <p:nvPr/>
              </p:nvSpPr>
              <p:spPr bwMode="auto">
                <a:xfrm>
                  <a:off x="2956" y="98"/>
                  <a:ext cx="22" cy="8"/>
                </a:xfrm>
                <a:custGeom>
                  <a:avLst/>
                  <a:gdLst>
                    <a:gd name="T0" fmla="*/ 3 w 22"/>
                    <a:gd name="T1" fmla="*/ 8 h 8"/>
                    <a:gd name="T2" fmla="*/ 1 w 22"/>
                    <a:gd name="T3" fmla="*/ 8 h 8"/>
                    <a:gd name="T4" fmla="*/ 0 w 22"/>
                    <a:gd name="T5" fmla="*/ 8 h 8"/>
                    <a:gd name="T6" fmla="*/ 8 w 22"/>
                    <a:gd name="T7" fmla="*/ 3 h 8"/>
                    <a:gd name="T8" fmla="*/ 16 w 22"/>
                    <a:gd name="T9" fmla="*/ 3 h 8"/>
                    <a:gd name="T10" fmla="*/ 22 w 22"/>
                    <a:gd name="T11" fmla="*/ 0 h 8"/>
                    <a:gd name="T12" fmla="*/ 9 w 22"/>
                    <a:gd name="T13" fmla="*/ 7 h 8"/>
                    <a:gd name="T14" fmla="*/ 3 w 22"/>
                    <a:gd name="T15" fmla="*/ 8 h 8"/>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8"/>
                    <a:gd name="T26" fmla="*/ 22 w 22"/>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8">
                      <a:moveTo>
                        <a:pt x="3" y="8"/>
                      </a:moveTo>
                      <a:lnTo>
                        <a:pt x="1" y="8"/>
                      </a:lnTo>
                      <a:lnTo>
                        <a:pt x="0" y="8"/>
                      </a:lnTo>
                      <a:lnTo>
                        <a:pt x="8" y="3"/>
                      </a:lnTo>
                      <a:lnTo>
                        <a:pt x="16" y="3"/>
                      </a:lnTo>
                      <a:lnTo>
                        <a:pt x="22" y="0"/>
                      </a:lnTo>
                      <a:lnTo>
                        <a:pt x="9" y="7"/>
                      </a:lnTo>
                      <a:lnTo>
                        <a:pt x="3" y="8"/>
                      </a:lnTo>
                      <a:close/>
                    </a:path>
                  </a:pathLst>
                </a:custGeom>
                <a:solidFill>
                  <a:srgbClr val="669F3F"/>
                </a:solidFill>
                <a:ln w="9525">
                  <a:noFill/>
                  <a:round/>
                  <a:headEnd/>
                  <a:tailEnd/>
                </a:ln>
              </p:spPr>
              <p:txBody>
                <a:bodyPr/>
                <a:lstStyle/>
                <a:p>
                  <a:endParaRPr lang="en-US" dirty="0"/>
                </a:p>
              </p:txBody>
            </p:sp>
            <p:sp>
              <p:nvSpPr>
                <p:cNvPr id="122764" name="Freeform 908"/>
                <p:cNvSpPr>
                  <a:spLocks/>
                </p:cNvSpPr>
                <p:nvPr/>
              </p:nvSpPr>
              <p:spPr bwMode="auto">
                <a:xfrm>
                  <a:off x="2975" y="134"/>
                  <a:ext cx="17" cy="33"/>
                </a:xfrm>
                <a:custGeom>
                  <a:avLst/>
                  <a:gdLst>
                    <a:gd name="T0" fmla="*/ 14 w 17"/>
                    <a:gd name="T1" fmla="*/ 19 h 33"/>
                    <a:gd name="T2" fmla="*/ 14 w 17"/>
                    <a:gd name="T3" fmla="*/ 27 h 33"/>
                    <a:gd name="T4" fmla="*/ 17 w 17"/>
                    <a:gd name="T5" fmla="*/ 33 h 33"/>
                    <a:gd name="T6" fmla="*/ 4 w 17"/>
                    <a:gd name="T7" fmla="*/ 30 h 33"/>
                    <a:gd name="T8" fmla="*/ 0 w 17"/>
                    <a:gd name="T9" fmla="*/ 14 h 33"/>
                    <a:gd name="T10" fmla="*/ 1 w 17"/>
                    <a:gd name="T11" fmla="*/ 0 h 33"/>
                    <a:gd name="T12" fmla="*/ 15 w 17"/>
                    <a:gd name="T13" fmla="*/ 6 h 33"/>
                    <a:gd name="T14" fmla="*/ 15 w 17"/>
                    <a:gd name="T15" fmla="*/ 6 h 33"/>
                    <a:gd name="T16" fmla="*/ 17 w 17"/>
                    <a:gd name="T17" fmla="*/ 13 h 33"/>
                    <a:gd name="T18" fmla="*/ 14 w 17"/>
                    <a:gd name="T19" fmla="*/ 19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33"/>
                    <a:gd name="T32" fmla="*/ 17 w 17"/>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33">
                      <a:moveTo>
                        <a:pt x="14" y="19"/>
                      </a:moveTo>
                      <a:lnTo>
                        <a:pt x="14" y="27"/>
                      </a:lnTo>
                      <a:lnTo>
                        <a:pt x="17" y="33"/>
                      </a:lnTo>
                      <a:lnTo>
                        <a:pt x="4" y="30"/>
                      </a:lnTo>
                      <a:lnTo>
                        <a:pt x="0" y="14"/>
                      </a:lnTo>
                      <a:lnTo>
                        <a:pt x="1" y="0"/>
                      </a:lnTo>
                      <a:lnTo>
                        <a:pt x="15" y="6"/>
                      </a:lnTo>
                      <a:lnTo>
                        <a:pt x="17" y="13"/>
                      </a:lnTo>
                      <a:lnTo>
                        <a:pt x="14" y="19"/>
                      </a:lnTo>
                      <a:close/>
                    </a:path>
                  </a:pathLst>
                </a:custGeom>
                <a:solidFill>
                  <a:srgbClr val="99CC33"/>
                </a:solidFill>
                <a:ln w="9525">
                  <a:noFill/>
                  <a:round/>
                  <a:headEnd/>
                  <a:tailEnd/>
                </a:ln>
              </p:spPr>
              <p:txBody>
                <a:bodyPr/>
                <a:lstStyle/>
                <a:p>
                  <a:endParaRPr lang="en-US" dirty="0"/>
                </a:p>
              </p:txBody>
            </p:sp>
            <p:sp>
              <p:nvSpPr>
                <p:cNvPr id="122765" name="Freeform 909"/>
                <p:cNvSpPr>
                  <a:spLocks/>
                </p:cNvSpPr>
                <p:nvPr/>
              </p:nvSpPr>
              <p:spPr bwMode="auto">
                <a:xfrm>
                  <a:off x="2953" y="126"/>
                  <a:ext cx="23" cy="38"/>
                </a:xfrm>
                <a:custGeom>
                  <a:avLst/>
                  <a:gdLst>
                    <a:gd name="T0" fmla="*/ 20 w 23"/>
                    <a:gd name="T1" fmla="*/ 27 h 38"/>
                    <a:gd name="T2" fmla="*/ 23 w 23"/>
                    <a:gd name="T3" fmla="*/ 35 h 38"/>
                    <a:gd name="T4" fmla="*/ 23 w 23"/>
                    <a:gd name="T5" fmla="*/ 36 h 38"/>
                    <a:gd name="T6" fmla="*/ 23 w 23"/>
                    <a:gd name="T7" fmla="*/ 38 h 38"/>
                    <a:gd name="T8" fmla="*/ 12 w 23"/>
                    <a:gd name="T9" fmla="*/ 32 h 38"/>
                    <a:gd name="T10" fmla="*/ 9 w 23"/>
                    <a:gd name="T11" fmla="*/ 28 h 38"/>
                    <a:gd name="T12" fmla="*/ 3 w 23"/>
                    <a:gd name="T13" fmla="*/ 21 h 38"/>
                    <a:gd name="T14" fmla="*/ 0 w 23"/>
                    <a:gd name="T15" fmla="*/ 10 h 38"/>
                    <a:gd name="T16" fmla="*/ 0 w 23"/>
                    <a:gd name="T17" fmla="*/ 5 h 38"/>
                    <a:gd name="T18" fmla="*/ 0 w 23"/>
                    <a:gd name="T19" fmla="*/ 2 h 38"/>
                    <a:gd name="T20" fmla="*/ 0 w 23"/>
                    <a:gd name="T21" fmla="*/ 0 h 38"/>
                    <a:gd name="T22" fmla="*/ 8 w 23"/>
                    <a:gd name="T23" fmla="*/ 3 h 38"/>
                    <a:gd name="T24" fmla="*/ 8 w 23"/>
                    <a:gd name="T25" fmla="*/ 16 h 38"/>
                    <a:gd name="T26" fmla="*/ 9 w 23"/>
                    <a:gd name="T27" fmla="*/ 24 h 38"/>
                    <a:gd name="T28" fmla="*/ 9 w 23"/>
                    <a:gd name="T29" fmla="*/ 24 h 38"/>
                    <a:gd name="T30" fmla="*/ 9 w 23"/>
                    <a:gd name="T31" fmla="*/ 24 h 38"/>
                    <a:gd name="T32" fmla="*/ 9 w 23"/>
                    <a:gd name="T33" fmla="*/ 19 h 38"/>
                    <a:gd name="T34" fmla="*/ 9 w 23"/>
                    <a:gd name="T35" fmla="*/ 11 h 38"/>
                    <a:gd name="T36" fmla="*/ 11 w 23"/>
                    <a:gd name="T37" fmla="*/ 5 h 38"/>
                    <a:gd name="T38" fmla="*/ 11 w 23"/>
                    <a:gd name="T39" fmla="*/ 5 h 38"/>
                    <a:gd name="T40" fmla="*/ 20 w 23"/>
                    <a:gd name="T41" fmla="*/ 8 h 38"/>
                    <a:gd name="T42" fmla="*/ 20 w 23"/>
                    <a:gd name="T43" fmla="*/ 22 h 38"/>
                    <a:gd name="T44" fmla="*/ 20 w 23"/>
                    <a:gd name="T45" fmla="*/ 27 h 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
                    <a:gd name="T70" fmla="*/ 0 h 38"/>
                    <a:gd name="T71" fmla="*/ 23 w 23"/>
                    <a:gd name="T72" fmla="*/ 38 h 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 h="38">
                      <a:moveTo>
                        <a:pt x="20" y="27"/>
                      </a:moveTo>
                      <a:lnTo>
                        <a:pt x="23" y="35"/>
                      </a:lnTo>
                      <a:lnTo>
                        <a:pt x="23" y="36"/>
                      </a:lnTo>
                      <a:lnTo>
                        <a:pt x="23" y="38"/>
                      </a:lnTo>
                      <a:lnTo>
                        <a:pt x="12" y="32"/>
                      </a:lnTo>
                      <a:lnTo>
                        <a:pt x="9" y="28"/>
                      </a:lnTo>
                      <a:lnTo>
                        <a:pt x="3" y="21"/>
                      </a:lnTo>
                      <a:lnTo>
                        <a:pt x="0" y="10"/>
                      </a:lnTo>
                      <a:lnTo>
                        <a:pt x="0" y="5"/>
                      </a:lnTo>
                      <a:lnTo>
                        <a:pt x="0" y="2"/>
                      </a:lnTo>
                      <a:lnTo>
                        <a:pt x="0" y="0"/>
                      </a:lnTo>
                      <a:lnTo>
                        <a:pt x="8" y="3"/>
                      </a:lnTo>
                      <a:lnTo>
                        <a:pt x="8" y="16"/>
                      </a:lnTo>
                      <a:lnTo>
                        <a:pt x="9" y="24"/>
                      </a:lnTo>
                      <a:lnTo>
                        <a:pt x="9" y="19"/>
                      </a:lnTo>
                      <a:lnTo>
                        <a:pt x="9" y="11"/>
                      </a:lnTo>
                      <a:lnTo>
                        <a:pt x="11" y="5"/>
                      </a:lnTo>
                      <a:lnTo>
                        <a:pt x="20" y="8"/>
                      </a:lnTo>
                      <a:lnTo>
                        <a:pt x="20" y="22"/>
                      </a:lnTo>
                      <a:lnTo>
                        <a:pt x="20" y="27"/>
                      </a:lnTo>
                      <a:close/>
                    </a:path>
                  </a:pathLst>
                </a:custGeom>
                <a:solidFill>
                  <a:srgbClr val="B2D866"/>
                </a:solidFill>
                <a:ln w="9525">
                  <a:noFill/>
                  <a:round/>
                  <a:headEnd/>
                  <a:tailEnd/>
                </a:ln>
              </p:spPr>
              <p:txBody>
                <a:bodyPr/>
                <a:lstStyle/>
                <a:p>
                  <a:endParaRPr lang="en-US" dirty="0"/>
                </a:p>
              </p:txBody>
            </p:sp>
            <p:sp>
              <p:nvSpPr>
                <p:cNvPr id="122766" name="Freeform 910"/>
                <p:cNvSpPr>
                  <a:spLocks/>
                </p:cNvSpPr>
                <p:nvPr/>
              </p:nvSpPr>
              <p:spPr bwMode="auto">
                <a:xfrm>
                  <a:off x="2920" y="87"/>
                  <a:ext cx="22" cy="21"/>
                </a:xfrm>
                <a:custGeom>
                  <a:avLst/>
                  <a:gdLst>
                    <a:gd name="T0" fmla="*/ 19 w 22"/>
                    <a:gd name="T1" fmla="*/ 13 h 21"/>
                    <a:gd name="T2" fmla="*/ 17 w 22"/>
                    <a:gd name="T3" fmla="*/ 16 h 21"/>
                    <a:gd name="T4" fmla="*/ 8 w 22"/>
                    <a:gd name="T5" fmla="*/ 21 h 21"/>
                    <a:gd name="T6" fmla="*/ 3 w 22"/>
                    <a:gd name="T7" fmla="*/ 19 h 21"/>
                    <a:gd name="T8" fmla="*/ 0 w 22"/>
                    <a:gd name="T9" fmla="*/ 16 h 21"/>
                    <a:gd name="T10" fmla="*/ 0 w 22"/>
                    <a:gd name="T11" fmla="*/ 11 h 21"/>
                    <a:gd name="T12" fmla="*/ 3 w 22"/>
                    <a:gd name="T13" fmla="*/ 5 h 21"/>
                    <a:gd name="T14" fmla="*/ 8 w 22"/>
                    <a:gd name="T15" fmla="*/ 2 h 21"/>
                    <a:gd name="T16" fmla="*/ 13 w 22"/>
                    <a:gd name="T17" fmla="*/ 0 h 21"/>
                    <a:gd name="T18" fmla="*/ 19 w 22"/>
                    <a:gd name="T19" fmla="*/ 2 h 21"/>
                    <a:gd name="T20" fmla="*/ 20 w 22"/>
                    <a:gd name="T21" fmla="*/ 3 h 21"/>
                    <a:gd name="T22" fmla="*/ 22 w 22"/>
                    <a:gd name="T23" fmla="*/ 8 h 21"/>
                    <a:gd name="T24" fmla="*/ 19 w 22"/>
                    <a:gd name="T25" fmla="*/ 13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1"/>
                    <a:gd name="T41" fmla="*/ 22 w 22"/>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1">
                      <a:moveTo>
                        <a:pt x="19" y="13"/>
                      </a:moveTo>
                      <a:lnTo>
                        <a:pt x="17" y="16"/>
                      </a:lnTo>
                      <a:lnTo>
                        <a:pt x="8" y="21"/>
                      </a:lnTo>
                      <a:lnTo>
                        <a:pt x="3" y="19"/>
                      </a:lnTo>
                      <a:lnTo>
                        <a:pt x="0" y="16"/>
                      </a:lnTo>
                      <a:lnTo>
                        <a:pt x="0" y="11"/>
                      </a:lnTo>
                      <a:lnTo>
                        <a:pt x="3" y="5"/>
                      </a:lnTo>
                      <a:lnTo>
                        <a:pt x="8" y="2"/>
                      </a:lnTo>
                      <a:lnTo>
                        <a:pt x="13" y="0"/>
                      </a:lnTo>
                      <a:lnTo>
                        <a:pt x="19" y="2"/>
                      </a:lnTo>
                      <a:lnTo>
                        <a:pt x="20" y="3"/>
                      </a:lnTo>
                      <a:lnTo>
                        <a:pt x="22" y="8"/>
                      </a:lnTo>
                      <a:lnTo>
                        <a:pt x="19" y="13"/>
                      </a:lnTo>
                      <a:close/>
                    </a:path>
                  </a:pathLst>
                </a:custGeom>
                <a:solidFill>
                  <a:srgbClr val="408C80"/>
                </a:solidFill>
                <a:ln w="9525">
                  <a:noFill/>
                  <a:round/>
                  <a:headEnd/>
                  <a:tailEnd/>
                </a:ln>
              </p:spPr>
              <p:txBody>
                <a:bodyPr/>
                <a:lstStyle/>
                <a:p>
                  <a:endParaRPr lang="en-US" dirty="0"/>
                </a:p>
              </p:txBody>
            </p:sp>
            <p:sp>
              <p:nvSpPr>
                <p:cNvPr id="122767" name="Freeform 911"/>
                <p:cNvSpPr>
                  <a:spLocks/>
                </p:cNvSpPr>
                <p:nvPr/>
              </p:nvSpPr>
              <p:spPr bwMode="auto">
                <a:xfrm>
                  <a:off x="2933" y="90"/>
                  <a:ext cx="7" cy="7"/>
                </a:xfrm>
                <a:custGeom>
                  <a:avLst/>
                  <a:gdLst>
                    <a:gd name="T0" fmla="*/ 6 w 7"/>
                    <a:gd name="T1" fmla="*/ 5 h 7"/>
                    <a:gd name="T2" fmla="*/ 3 w 7"/>
                    <a:gd name="T3" fmla="*/ 7 h 7"/>
                    <a:gd name="T4" fmla="*/ 1 w 7"/>
                    <a:gd name="T5" fmla="*/ 5 h 7"/>
                    <a:gd name="T6" fmla="*/ 0 w 7"/>
                    <a:gd name="T7" fmla="*/ 4 h 7"/>
                    <a:gd name="T8" fmla="*/ 0 w 7"/>
                    <a:gd name="T9" fmla="*/ 2 h 7"/>
                    <a:gd name="T10" fmla="*/ 3 w 7"/>
                    <a:gd name="T11" fmla="*/ 0 h 7"/>
                    <a:gd name="T12" fmla="*/ 6 w 7"/>
                    <a:gd name="T13" fmla="*/ 0 h 7"/>
                    <a:gd name="T14" fmla="*/ 7 w 7"/>
                    <a:gd name="T15" fmla="*/ 4 h 7"/>
                    <a:gd name="T16" fmla="*/ 6 w 7"/>
                    <a:gd name="T17" fmla="*/ 5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7"/>
                    <a:gd name="T29" fmla="*/ 7 w 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7">
                      <a:moveTo>
                        <a:pt x="6" y="5"/>
                      </a:moveTo>
                      <a:lnTo>
                        <a:pt x="3" y="7"/>
                      </a:lnTo>
                      <a:lnTo>
                        <a:pt x="1" y="5"/>
                      </a:lnTo>
                      <a:lnTo>
                        <a:pt x="0" y="4"/>
                      </a:lnTo>
                      <a:lnTo>
                        <a:pt x="0" y="2"/>
                      </a:lnTo>
                      <a:lnTo>
                        <a:pt x="3" y="0"/>
                      </a:lnTo>
                      <a:lnTo>
                        <a:pt x="6" y="0"/>
                      </a:lnTo>
                      <a:lnTo>
                        <a:pt x="7" y="4"/>
                      </a:lnTo>
                      <a:lnTo>
                        <a:pt x="6" y="5"/>
                      </a:lnTo>
                      <a:close/>
                    </a:path>
                  </a:pathLst>
                </a:custGeom>
                <a:solidFill>
                  <a:srgbClr val="000000"/>
                </a:solidFill>
                <a:ln w="9525">
                  <a:noFill/>
                  <a:round/>
                  <a:headEnd/>
                  <a:tailEnd/>
                </a:ln>
              </p:spPr>
              <p:txBody>
                <a:bodyPr/>
                <a:lstStyle/>
                <a:p>
                  <a:endParaRPr lang="en-US" dirty="0"/>
                </a:p>
              </p:txBody>
            </p:sp>
            <p:sp>
              <p:nvSpPr>
                <p:cNvPr id="122768" name="Freeform 912"/>
                <p:cNvSpPr>
                  <a:spLocks/>
                </p:cNvSpPr>
                <p:nvPr/>
              </p:nvSpPr>
              <p:spPr bwMode="auto">
                <a:xfrm>
                  <a:off x="2934" y="92"/>
                  <a:ext cx="5" cy="3"/>
                </a:xfrm>
                <a:custGeom>
                  <a:avLst/>
                  <a:gdLst>
                    <a:gd name="T0" fmla="*/ 3 w 5"/>
                    <a:gd name="T1" fmla="*/ 3 h 3"/>
                    <a:gd name="T2" fmla="*/ 0 w 5"/>
                    <a:gd name="T3" fmla="*/ 3 h 3"/>
                    <a:gd name="T4" fmla="*/ 0 w 5"/>
                    <a:gd name="T5" fmla="*/ 0 h 3"/>
                    <a:gd name="T6" fmla="*/ 2 w 5"/>
                    <a:gd name="T7" fmla="*/ 0 h 3"/>
                    <a:gd name="T8" fmla="*/ 3 w 5"/>
                    <a:gd name="T9" fmla="*/ 0 h 3"/>
                    <a:gd name="T10" fmla="*/ 5 w 5"/>
                    <a:gd name="T11" fmla="*/ 2 h 3"/>
                    <a:gd name="T12" fmla="*/ 3 w 5"/>
                    <a:gd name="T13" fmla="*/ 3 h 3"/>
                    <a:gd name="T14" fmla="*/ 0 60000 65536"/>
                    <a:gd name="T15" fmla="*/ 0 60000 65536"/>
                    <a:gd name="T16" fmla="*/ 0 60000 65536"/>
                    <a:gd name="T17" fmla="*/ 0 60000 65536"/>
                    <a:gd name="T18" fmla="*/ 0 60000 65536"/>
                    <a:gd name="T19" fmla="*/ 0 60000 65536"/>
                    <a:gd name="T20" fmla="*/ 0 60000 65536"/>
                    <a:gd name="T21" fmla="*/ 0 w 5"/>
                    <a:gd name="T22" fmla="*/ 0 h 3"/>
                    <a:gd name="T23" fmla="*/ 5 w 5"/>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3">
                      <a:moveTo>
                        <a:pt x="3" y="3"/>
                      </a:moveTo>
                      <a:lnTo>
                        <a:pt x="0" y="3"/>
                      </a:lnTo>
                      <a:lnTo>
                        <a:pt x="0" y="0"/>
                      </a:lnTo>
                      <a:lnTo>
                        <a:pt x="2" y="0"/>
                      </a:lnTo>
                      <a:lnTo>
                        <a:pt x="3" y="0"/>
                      </a:lnTo>
                      <a:lnTo>
                        <a:pt x="5" y="2"/>
                      </a:lnTo>
                      <a:lnTo>
                        <a:pt x="3" y="3"/>
                      </a:lnTo>
                      <a:close/>
                    </a:path>
                  </a:pathLst>
                </a:custGeom>
                <a:solidFill>
                  <a:srgbClr val="FFFFFF"/>
                </a:solidFill>
                <a:ln w="9525">
                  <a:noFill/>
                  <a:round/>
                  <a:headEnd/>
                  <a:tailEnd/>
                </a:ln>
              </p:spPr>
              <p:txBody>
                <a:bodyPr/>
                <a:lstStyle/>
                <a:p>
                  <a:endParaRPr lang="en-US" dirty="0"/>
                </a:p>
              </p:txBody>
            </p:sp>
            <p:sp>
              <p:nvSpPr>
                <p:cNvPr id="122769" name="Freeform 913"/>
                <p:cNvSpPr>
                  <a:spLocks/>
                </p:cNvSpPr>
                <p:nvPr/>
              </p:nvSpPr>
              <p:spPr bwMode="auto">
                <a:xfrm>
                  <a:off x="2920" y="120"/>
                  <a:ext cx="17" cy="16"/>
                </a:xfrm>
                <a:custGeom>
                  <a:avLst/>
                  <a:gdLst>
                    <a:gd name="T0" fmla="*/ 14 w 17"/>
                    <a:gd name="T1" fmla="*/ 13 h 16"/>
                    <a:gd name="T2" fmla="*/ 8 w 17"/>
                    <a:gd name="T3" fmla="*/ 16 h 16"/>
                    <a:gd name="T4" fmla="*/ 3 w 17"/>
                    <a:gd name="T5" fmla="*/ 14 h 16"/>
                    <a:gd name="T6" fmla="*/ 0 w 17"/>
                    <a:gd name="T7" fmla="*/ 8 h 16"/>
                    <a:gd name="T8" fmla="*/ 2 w 17"/>
                    <a:gd name="T9" fmla="*/ 5 h 16"/>
                    <a:gd name="T10" fmla="*/ 5 w 17"/>
                    <a:gd name="T11" fmla="*/ 2 h 16"/>
                    <a:gd name="T12" fmla="*/ 8 w 17"/>
                    <a:gd name="T13" fmla="*/ 0 h 16"/>
                    <a:gd name="T14" fmla="*/ 14 w 17"/>
                    <a:gd name="T15" fmla="*/ 0 h 16"/>
                    <a:gd name="T16" fmla="*/ 17 w 17"/>
                    <a:gd name="T17" fmla="*/ 5 h 16"/>
                    <a:gd name="T18" fmla="*/ 17 w 17"/>
                    <a:gd name="T19" fmla="*/ 9 h 16"/>
                    <a:gd name="T20" fmla="*/ 14 w 17"/>
                    <a:gd name="T21" fmla="*/ 13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6"/>
                    <a:gd name="T35" fmla="*/ 17 w 17"/>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6">
                      <a:moveTo>
                        <a:pt x="14" y="13"/>
                      </a:moveTo>
                      <a:lnTo>
                        <a:pt x="8" y="16"/>
                      </a:lnTo>
                      <a:lnTo>
                        <a:pt x="3" y="14"/>
                      </a:lnTo>
                      <a:lnTo>
                        <a:pt x="0" y="8"/>
                      </a:lnTo>
                      <a:lnTo>
                        <a:pt x="2" y="5"/>
                      </a:lnTo>
                      <a:lnTo>
                        <a:pt x="5" y="2"/>
                      </a:lnTo>
                      <a:lnTo>
                        <a:pt x="8" y="0"/>
                      </a:lnTo>
                      <a:lnTo>
                        <a:pt x="14" y="0"/>
                      </a:lnTo>
                      <a:lnTo>
                        <a:pt x="17" y="5"/>
                      </a:lnTo>
                      <a:lnTo>
                        <a:pt x="17" y="9"/>
                      </a:lnTo>
                      <a:lnTo>
                        <a:pt x="14" y="13"/>
                      </a:lnTo>
                      <a:close/>
                    </a:path>
                  </a:pathLst>
                </a:custGeom>
                <a:solidFill>
                  <a:srgbClr val="336680"/>
                </a:solidFill>
                <a:ln w="9525">
                  <a:noFill/>
                  <a:round/>
                  <a:headEnd/>
                  <a:tailEnd/>
                </a:ln>
              </p:spPr>
              <p:txBody>
                <a:bodyPr/>
                <a:lstStyle/>
                <a:p>
                  <a:endParaRPr lang="en-US" dirty="0"/>
                </a:p>
              </p:txBody>
            </p:sp>
            <p:sp>
              <p:nvSpPr>
                <p:cNvPr id="122770" name="Freeform 914"/>
                <p:cNvSpPr>
                  <a:spLocks/>
                </p:cNvSpPr>
                <p:nvPr/>
              </p:nvSpPr>
              <p:spPr bwMode="auto">
                <a:xfrm>
                  <a:off x="2926" y="120"/>
                  <a:ext cx="8" cy="5"/>
                </a:xfrm>
                <a:custGeom>
                  <a:avLst/>
                  <a:gdLst>
                    <a:gd name="T0" fmla="*/ 5 w 8"/>
                    <a:gd name="T1" fmla="*/ 5 h 5"/>
                    <a:gd name="T2" fmla="*/ 0 w 8"/>
                    <a:gd name="T3" fmla="*/ 5 h 5"/>
                    <a:gd name="T4" fmla="*/ 0 w 8"/>
                    <a:gd name="T5" fmla="*/ 3 h 5"/>
                    <a:gd name="T6" fmla="*/ 3 w 8"/>
                    <a:gd name="T7" fmla="*/ 0 h 5"/>
                    <a:gd name="T8" fmla="*/ 5 w 8"/>
                    <a:gd name="T9" fmla="*/ 0 h 5"/>
                    <a:gd name="T10" fmla="*/ 8 w 8"/>
                    <a:gd name="T11" fmla="*/ 2 h 5"/>
                    <a:gd name="T12" fmla="*/ 8 w 8"/>
                    <a:gd name="T13" fmla="*/ 3 h 5"/>
                    <a:gd name="T14" fmla="*/ 5 w 8"/>
                    <a:gd name="T15" fmla="*/ 5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5" y="5"/>
                      </a:moveTo>
                      <a:lnTo>
                        <a:pt x="0" y="5"/>
                      </a:lnTo>
                      <a:lnTo>
                        <a:pt x="0" y="3"/>
                      </a:lnTo>
                      <a:lnTo>
                        <a:pt x="3" y="0"/>
                      </a:lnTo>
                      <a:lnTo>
                        <a:pt x="5" y="0"/>
                      </a:lnTo>
                      <a:lnTo>
                        <a:pt x="8" y="2"/>
                      </a:lnTo>
                      <a:lnTo>
                        <a:pt x="8" y="3"/>
                      </a:lnTo>
                      <a:lnTo>
                        <a:pt x="5" y="5"/>
                      </a:lnTo>
                      <a:close/>
                    </a:path>
                  </a:pathLst>
                </a:custGeom>
                <a:solidFill>
                  <a:srgbClr val="000000"/>
                </a:solidFill>
                <a:ln w="9525">
                  <a:noFill/>
                  <a:round/>
                  <a:headEnd/>
                  <a:tailEnd/>
                </a:ln>
              </p:spPr>
              <p:txBody>
                <a:bodyPr/>
                <a:lstStyle/>
                <a:p>
                  <a:endParaRPr lang="en-US" dirty="0"/>
                </a:p>
              </p:txBody>
            </p:sp>
            <p:sp>
              <p:nvSpPr>
                <p:cNvPr id="122771" name="Freeform 915"/>
                <p:cNvSpPr>
                  <a:spLocks/>
                </p:cNvSpPr>
                <p:nvPr/>
              </p:nvSpPr>
              <p:spPr bwMode="auto">
                <a:xfrm>
                  <a:off x="2928" y="122"/>
                  <a:ext cx="5" cy="1"/>
                </a:xfrm>
                <a:custGeom>
                  <a:avLst/>
                  <a:gdLst>
                    <a:gd name="T0" fmla="*/ 3 w 5"/>
                    <a:gd name="T1" fmla="*/ 1 h 1"/>
                    <a:gd name="T2" fmla="*/ 0 w 5"/>
                    <a:gd name="T3" fmla="*/ 1 h 1"/>
                    <a:gd name="T4" fmla="*/ 0 w 5"/>
                    <a:gd name="T5" fmla="*/ 1 h 1"/>
                    <a:gd name="T6" fmla="*/ 5 w 5"/>
                    <a:gd name="T7" fmla="*/ 0 h 1"/>
                    <a:gd name="T8" fmla="*/ 5 w 5"/>
                    <a:gd name="T9" fmla="*/ 1 h 1"/>
                    <a:gd name="T10" fmla="*/ 3 w 5"/>
                    <a:gd name="T11" fmla="*/ 1 h 1"/>
                    <a:gd name="T12" fmla="*/ 0 60000 65536"/>
                    <a:gd name="T13" fmla="*/ 0 60000 65536"/>
                    <a:gd name="T14" fmla="*/ 0 60000 65536"/>
                    <a:gd name="T15" fmla="*/ 0 60000 65536"/>
                    <a:gd name="T16" fmla="*/ 0 60000 65536"/>
                    <a:gd name="T17" fmla="*/ 0 60000 65536"/>
                    <a:gd name="T18" fmla="*/ 0 w 5"/>
                    <a:gd name="T19" fmla="*/ 0 h 1"/>
                    <a:gd name="T20" fmla="*/ 5 w 5"/>
                    <a:gd name="T21" fmla="*/ 1 h 1"/>
                  </a:gdLst>
                  <a:ahLst/>
                  <a:cxnLst>
                    <a:cxn ang="T12">
                      <a:pos x="T0" y="T1"/>
                    </a:cxn>
                    <a:cxn ang="T13">
                      <a:pos x="T2" y="T3"/>
                    </a:cxn>
                    <a:cxn ang="T14">
                      <a:pos x="T4" y="T5"/>
                    </a:cxn>
                    <a:cxn ang="T15">
                      <a:pos x="T6" y="T7"/>
                    </a:cxn>
                    <a:cxn ang="T16">
                      <a:pos x="T8" y="T9"/>
                    </a:cxn>
                    <a:cxn ang="T17">
                      <a:pos x="T10" y="T11"/>
                    </a:cxn>
                  </a:cxnLst>
                  <a:rect l="T18" t="T19" r="T20" b="T21"/>
                  <a:pathLst>
                    <a:path w="5" h="1">
                      <a:moveTo>
                        <a:pt x="3" y="1"/>
                      </a:moveTo>
                      <a:lnTo>
                        <a:pt x="0" y="1"/>
                      </a:lnTo>
                      <a:lnTo>
                        <a:pt x="5" y="0"/>
                      </a:lnTo>
                      <a:lnTo>
                        <a:pt x="5" y="1"/>
                      </a:lnTo>
                      <a:lnTo>
                        <a:pt x="3" y="1"/>
                      </a:lnTo>
                      <a:close/>
                    </a:path>
                  </a:pathLst>
                </a:custGeom>
                <a:solidFill>
                  <a:srgbClr val="FFFFFF"/>
                </a:solidFill>
                <a:ln w="9525">
                  <a:noFill/>
                  <a:round/>
                  <a:headEnd/>
                  <a:tailEnd/>
                </a:ln>
              </p:spPr>
              <p:txBody>
                <a:bodyPr/>
                <a:lstStyle/>
                <a:p>
                  <a:endParaRPr lang="en-US" dirty="0"/>
                </a:p>
              </p:txBody>
            </p:sp>
            <p:sp>
              <p:nvSpPr>
                <p:cNvPr id="122772" name="Freeform 916"/>
                <p:cNvSpPr>
                  <a:spLocks/>
                </p:cNvSpPr>
                <p:nvPr/>
              </p:nvSpPr>
              <p:spPr bwMode="auto">
                <a:xfrm>
                  <a:off x="2898" y="111"/>
                  <a:ext cx="19" cy="17"/>
                </a:xfrm>
                <a:custGeom>
                  <a:avLst/>
                  <a:gdLst>
                    <a:gd name="T0" fmla="*/ 16 w 19"/>
                    <a:gd name="T1" fmla="*/ 14 h 17"/>
                    <a:gd name="T2" fmla="*/ 13 w 19"/>
                    <a:gd name="T3" fmla="*/ 17 h 17"/>
                    <a:gd name="T4" fmla="*/ 8 w 19"/>
                    <a:gd name="T5" fmla="*/ 17 h 17"/>
                    <a:gd name="T6" fmla="*/ 2 w 19"/>
                    <a:gd name="T7" fmla="*/ 15 h 17"/>
                    <a:gd name="T8" fmla="*/ 0 w 19"/>
                    <a:gd name="T9" fmla="*/ 12 h 17"/>
                    <a:gd name="T10" fmla="*/ 2 w 19"/>
                    <a:gd name="T11" fmla="*/ 6 h 17"/>
                    <a:gd name="T12" fmla="*/ 3 w 19"/>
                    <a:gd name="T13" fmla="*/ 3 h 17"/>
                    <a:gd name="T14" fmla="*/ 10 w 19"/>
                    <a:gd name="T15" fmla="*/ 0 h 17"/>
                    <a:gd name="T16" fmla="*/ 16 w 19"/>
                    <a:gd name="T17" fmla="*/ 0 h 17"/>
                    <a:gd name="T18" fmla="*/ 19 w 19"/>
                    <a:gd name="T19" fmla="*/ 3 h 17"/>
                    <a:gd name="T20" fmla="*/ 19 w 19"/>
                    <a:gd name="T21" fmla="*/ 9 h 17"/>
                    <a:gd name="T22" fmla="*/ 16 w 19"/>
                    <a:gd name="T23" fmla="*/ 14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17"/>
                    <a:gd name="T38" fmla="*/ 19 w 19"/>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17">
                      <a:moveTo>
                        <a:pt x="16" y="14"/>
                      </a:moveTo>
                      <a:lnTo>
                        <a:pt x="13" y="17"/>
                      </a:lnTo>
                      <a:lnTo>
                        <a:pt x="8" y="17"/>
                      </a:lnTo>
                      <a:lnTo>
                        <a:pt x="2" y="15"/>
                      </a:lnTo>
                      <a:lnTo>
                        <a:pt x="0" y="12"/>
                      </a:lnTo>
                      <a:lnTo>
                        <a:pt x="2" y="6"/>
                      </a:lnTo>
                      <a:lnTo>
                        <a:pt x="3" y="3"/>
                      </a:lnTo>
                      <a:lnTo>
                        <a:pt x="10" y="0"/>
                      </a:lnTo>
                      <a:lnTo>
                        <a:pt x="16" y="0"/>
                      </a:lnTo>
                      <a:lnTo>
                        <a:pt x="19" y="3"/>
                      </a:lnTo>
                      <a:lnTo>
                        <a:pt x="19" y="9"/>
                      </a:lnTo>
                      <a:lnTo>
                        <a:pt x="16" y="14"/>
                      </a:lnTo>
                      <a:close/>
                    </a:path>
                  </a:pathLst>
                </a:custGeom>
                <a:solidFill>
                  <a:srgbClr val="6600CC"/>
                </a:solidFill>
                <a:ln w="9525">
                  <a:noFill/>
                  <a:round/>
                  <a:headEnd/>
                  <a:tailEnd/>
                </a:ln>
              </p:spPr>
              <p:txBody>
                <a:bodyPr/>
                <a:lstStyle/>
                <a:p>
                  <a:endParaRPr lang="en-US" dirty="0"/>
                </a:p>
              </p:txBody>
            </p:sp>
            <p:sp>
              <p:nvSpPr>
                <p:cNvPr id="122773" name="Freeform 917"/>
                <p:cNvSpPr>
                  <a:spLocks/>
                </p:cNvSpPr>
                <p:nvPr/>
              </p:nvSpPr>
              <p:spPr bwMode="auto">
                <a:xfrm>
                  <a:off x="2917" y="148"/>
                  <a:ext cx="20" cy="16"/>
                </a:xfrm>
                <a:custGeom>
                  <a:avLst/>
                  <a:gdLst>
                    <a:gd name="T0" fmla="*/ 17 w 20"/>
                    <a:gd name="T1" fmla="*/ 13 h 16"/>
                    <a:gd name="T2" fmla="*/ 11 w 20"/>
                    <a:gd name="T3" fmla="*/ 16 h 16"/>
                    <a:gd name="T4" fmla="*/ 5 w 20"/>
                    <a:gd name="T5" fmla="*/ 16 h 16"/>
                    <a:gd name="T6" fmla="*/ 0 w 20"/>
                    <a:gd name="T7" fmla="*/ 13 h 16"/>
                    <a:gd name="T8" fmla="*/ 0 w 20"/>
                    <a:gd name="T9" fmla="*/ 8 h 16"/>
                    <a:gd name="T10" fmla="*/ 3 w 20"/>
                    <a:gd name="T11" fmla="*/ 5 h 16"/>
                    <a:gd name="T12" fmla="*/ 9 w 20"/>
                    <a:gd name="T13" fmla="*/ 0 h 16"/>
                    <a:gd name="T14" fmla="*/ 9 w 20"/>
                    <a:gd name="T15" fmla="*/ 3 h 16"/>
                    <a:gd name="T16" fmla="*/ 11 w 20"/>
                    <a:gd name="T17" fmla="*/ 5 h 16"/>
                    <a:gd name="T18" fmla="*/ 14 w 20"/>
                    <a:gd name="T19" fmla="*/ 0 h 16"/>
                    <a:gd name="T20" fmla="*/ 19 w 20"/>
                    <a:gd name="T21" fmla="*/ 2 h 16"/>
                    <a:gd name="T22" fmla="*/ 20 w 20"/>
                    <a:gd name="T23" fmla="*/ 8 h 16"/>
                    <a:gd name="T24" fmla="*/ 17 w 20"/>
                    <a:gd name="T25" fmla="*/ 13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6"/>
                    <a:gd name="T41" fmla="*/ 20 w 20"/>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6">
                      <a:moveTo>
                        <a:pt x="17" y="13"/>
                      </a:moveTo>
                      <a:lnTo>
                        <a:pt x="11" y="16"/>
                      </a:lnTo>
                      <a:lnTo>
                        <a:pt x="5" y="16"/>
                      </a:lnTo>
                      <a:lnTo>
                        <a:pt x="0" y="13"/>
                      </a:lnTo>
                      <a:lnTo>
                        <a:pt x="0" y="8"/>
                      </a:lnTo>
                      <a:lnTo>
                        <a:pt x="3" y="5"/>
                      </a:lnTo>
                      <a:lnTo>
                        <a:pt x="9" y="0"/>
                      </a:lnTo>
                      <a:lnTo>
                        <a:pt x="9" y="3"/>
                      </a:lnTo>
                      <a:lnTo>
                        <a:pt x="11" y="5"/>
                      </a:lnTo>
                      <a:lnTo>
                        <a:pt x="14" y="0"/>
                      </a:lnTo>
                      <a:lnTo>
                        <a:pt x="19" y="2"/>
                      </a:lnTo>
                      <a:lnTo>
                        <a:pt x="20" y="8"/>
                      </a:lnTo>
                      <a:lnTo>
                        <a:pt x="17" y="13"/>
                      </a:lnTo>
                      <a:close/>
                    </a:path>
                  </a:pathLst>
                </a:custGeom>
                <a:solidFill>
                  <a:srgbClr val="4066A6"/>
                </a:solidFill>
                <a:ln w="9525">
                  <a:noFill/>
                  <a:round/>
                  <a:headEnd/>
                  <a:tailEnd/>
                </a:ln>
              </p:spPr>
              <p:txBody>
                <a:bodyPr/>
                <a:lstStyle/>
                <a:p>
                  <a:endParaRPr lang="en-US" dirty="0"/>
                </a:p>
              </p:txBody>
            </p:sp>
            <p:sp>
              <p:nvSpPr>
                <p:cNvPr id="122774" name="Freeform 918"/>
                <p:cNvSpPr>
                  <a:spLocks/>
                </p:cNvSpPr>
                <p:nvPr/>
              </p:nvSpPr>
              <p:spPr bwMode="auto">
                <a:xfrm>
                  <a:off x="2908" y="112"/>
                  <a:ext cx="7" cy="5"/>
                </a:xfrm>
                <a:custGeom>
                  <a:avLst/>
                  <a:gdLst>
                    <a:gd name="T0" fmla="*/ 6 w 7"/>
                    <a:gd name="T1" fmla="*/ 5 h 5"/>
                    <a:gd name="T2" fmla="*/ 4 w 7"/>
                    <a:gd name="T3" fmla="*/ 5 h 5"/>
                    <a:gd name="T4" fmla="*/ 0 w 7"/>
                    <a:gd name="T5" fmla="*/ 3 h 5"/>
                    <a:gd name="T6" fmla="*/ 0 w 7"/>
                    <a:gd name="T7" fmla="*/ 2 h 5"/>
                    <a:gd name="T8" fmla="*/ 3 w 7"/>
                    <a:gd name="T9" fmla="*/ 0 h 5"/>
                    <a:gd name="T10" fmla="*/ 7 w 7"/>
                    <a:gd name="T11" fmla="*/ 0 h 5"/>
                    <a:gd name="T12" fmla="*/ 7 w 7"/>
                    <a:gd name="T13" fmla="*/ 3 h 5"/>
                    <a:gd name="T14" fmla="*/ 6 w 7"/>
                    <a:gd name="T15" fmla="*/ 5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6" y="5"/>
                      </a:moveTo>
                      <a:lnTo>
                        <a:pt x="4" y="5"/>
                      </a:lnTo>
                      <a:lnTo>
                        <a:pt x="0" y="3"/>
                      </a:lnTo>
                      <a:lnTo>
                        <a:pt x="0" y="2"/>
                      </a:lnTo>
                      <a:lnTo>
                        <a:pt x="3" y="0"/>
                      </a:lnTo>
                      <a:lnTo>
                        <a:pt x="7" y="0"/>
                      </a:lnTo>
                      <a:lnTo>
                        <a:pt x="7" y="3"/>
                      </a:lnTo>
                      <a:lnTo>
                        <a:pt x="6" y="5"/>
                      </a:lnTo>
                      <a:close/>
                    </a:path>
                  </a:pathLst>
                </a:custGeom>
                <a:solidFill>
                  <a:srgbClr val="000000"/>
                </a:solidFill>
                <a:ln w="9525">
                  <a:noFill/>
                  <a:round/>
                  <a:headEnd/>
                  <a:tailEnd/>
                </a:ln>
              </p:spPr>
              <p:txBody>
                <a:bodyPr/>
                <a:lstStyle/>
                <a:p>
                  <a:endParaRPr lang="en-US" dirty="0"/>
                </a:p>
              </p:txBody>
            </p:sp>
            <p:sp>
              <p:nvSpPr>
                <p:cNvPr id="122775" name="Freeform 919"/>
                <p:cNvSpPr>
                  <a:spLocks/>
                </p:cNvSpPr>
                <p:nvPr/>
              </p:nvSpPr>
              <p:spPr bwMode="auto">
                <a:xfrm>
                  <a:off x="2929" y="151"/>
                  <a:ext cx="7" cy="5"/>
                </a:xfrm>
                <a:custGeom>
                  <a:avLst/>
                  <a:gdLst>
                    <a:gd name="T0" fmla="*/ 4 w 7"/>
                    <a:gd name="T1" fmla="*/ 5 h 5"/>
                    <a:gd name="T2" fmla="*/ 2 w 7"/>
                    <a:gd name="T3" fmla="*/ 5 h 5"/>
                    <a:gd name="T4" fmla="*/ 0 w 7"/>
                    <a:gd name="T5" fmla="*/ 2 h 5"/>
                    <a:gd name="T6" fmla="*/ 2 w 7"/>
                    <a:gd name="T7" fmla="*/ 0 h 5"/>
                    <a:gd name="T8" fmla="*/ 4 w 7"/>
                    <a:gd name="T9" fmla="*/ 0 h 5"/>
                    <a:gd name="T10" fmla="*/ 7 w 7"/>
                    <a:gd name="T11" fmla="*/ 0 h 5"/>
                    <a:gd name="T12" fmla="*/ 7 w 7"/>
                    <a:gd name="T13" fmla="*/ 3 h 5"/>
                    <a:gd name="T14" fmla="*/ 4 w 7"/>
                    <a:gd name="T15" fmla="*/ 5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4" y="5"/>
                      </a:moveTo>
                      <a:lnTo>
                        <a:pt x="2" y="5"/>
                      </a:lnTo>
                      <a:lnTo>
                        <a:pt x="0" y="2"/>
                      </a:lnTo>
                      <a:lnTo>
                        <a:pt x="2" y="0"/>
                      </a:lnTo>
                      <a:lnTo>
                        <a:pt x="4" y="0"/>
                      </a:lnTo>
                      <a:lnTo>
                        <a:pt x="7" y="0"/>
                      </a:lnTo>
                      <a:lnTo>
                        <a:pt x="7" y="3"/>
                      </a:lnTo>
                      <a:lnTo>
                        <a:pt x="4" y="5"/>
                      </a:lnTo>
                      <a:close/>
                    </a:path>
                  </a:pathLst>
                </a:custGeom>
                <a:solidFill>
                  <a:srgbClr val="000000"/>
                </a:solidFill>
                <a:ln w="9525">
                  <a:noFill/>
                  <a:round/>
                  <a:headEnd/>
                  <a:tailEnd/>
                </a:ln>
              </p:spPr>
              <p:txBody>
                <a:bodyPr/>
                <a:lstStyle/>
                <a:p>
                  <a:endParaRPr lang="en-US" dirty="0"/>
                </a:p>
              </p:txBody>
            </p:sp>
            <p:sp>
              <p:nvSpPr>
                <p:cNvPr id="122776" name="Freeform 920"/>
                <p:cNvSpPr>
                  <a:spLocks/>
                </p:cNvSpPr>
                <p:nvPr/>
              </p:nvSpPr>
              <p:spPr bwMode="auto">
                <a:xfrm>
                  <a:off x="2909" y="114"/>
                  <a:ext cx="5" cy="1"/>
                </a:xfrm>
                <a:custGeom>
                  <a:avLst/>
                  <a:gdLst>
                    <a:gd name="T0" fmla="*/ 5 w 5"/>
                    <a:gd name="T1" fmla="*/ 1 h 1"/>
                    <a:gd name="T2" fmla="*/ 3 w 5"/>
                    <a:gd name="T3" fmla="*/ 1 h 1"/>
                    <a:gd name="T4" fmla="*/ 0 w 5"/>
                    <a:gd name="T5" fmla="*/ 1 h 1"/>
                    <a:gd name="T6" fmla="*/ 0 w 5"/>
                    <a:gd name="T7" fmla="*/ 0 h 1"/>
                    <a:gd name="T8" fmla="*/ 3 w 5"/>
                    <a:gd name="T9" fmla="*/ 0 h 1"/>
                    <a:gd name="T10" fmla="*/ 5 w 5"/>
                    <a:gd name="T11" fmla="*/ 1 h 1"/>
                    <a:gd name="T12" fmla="*/ 5 w 5"/>
                    <a:gd name="T13" fmla="*/ 1 h 1"/>
                    <a:gd name="T14" fmla="*/ 0 60000 65536"/>
                    <a:gd name="T15" fmla="*/ 0 60000 65536"/>
                    <a:gd name="T16" fmla="*/ 0 60000 65536"/>
                    <a:gd name="T17" fmla="*/ 0 60000 65536"/>
                    <a:gd name="T18" fmla="*/ 0 60000 65536"/>
                    <a:gd name="T19" fmla="*/ 0 60000 65536"/>
                    <a:gd name="T20" fmla="*/ 0 60000 65536"/>
                    <a:gd name="T21" fmla="*/ 0 w 5"/>
                    <a:gd name="T22" fmla="*/ 0 h 1"/>
                    <a:gd name="T23" fmla="*/ 5 w 5"/>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1">
                      <a:moveTo>
                        <a:pt x="5" y="1"/>
                      </a:moveTo>
                      <a:lnTo>
                        <a:pt x="3" y="1"/>
                      </a:lnTo>
                      <a:lnTo>
                        <a:pt x="0" y="1"/>
                      </a:lnTo>
                      <a:lnTo>
                        <a:pt x="0" y="0"/>
                      </a:lnTo>
                      <a:lnTo>
                        <a:pt x="3" y="0"/>
                      </a:lnTo>
                      <a:lnTo>
                        <a:pt x="5" y="1"/>
                      </a:lnTo>
                      <a:close/>
                    </a:path>
                  </a:pathLst>
                </a:custGeom>
                <a:solidFill>
                  <a:srgbClr val="FFFFFF"/>
                </a:solidFill>
                <a:ln w="9525">
                  <a:noFill/>
                  <a:round/>
                  <a:headEnd/>
                  <a:tailEnd/>
                </a:ln>
              </p:spPr>
              <p:txBody>
                <a:bodyPr/>
                <a:lstStyle/>
                <a:p>
                  <a:endParaRPr lang="en-US" dirty="0"/>
                </a:p>
              </p:txBody>
            </p:sp>
            <p:sp>
              <p:nvSpPr>
                <p:cNvPr id="122777" name="Freeform 921"/>
                <p:cNvSpPr>
                  <a:spLocks/>
                </p:cNvSpPr>
                <p:nvPr/>
              </p:nvSpPr>
              <p:spPr bwMode="auto">
                <a:xfrm>
                  <a:off x="2931" y="151"/>
                  <a:ext cx="3" cy="3"/>
                </a:xfrm>
                <a:custGeom>
                  <a:avLst/>
                  <a:gdLst>
                    <a:gd name="T0" fmla="*/ 3 w 3"/>
                    <a:gd name="T1" fmla="*/ 3 h 3"/>
                    <a:gd name="T2" fmla="*/ 2 w 3"/>
                    <a:gd name="T3" fmla="*/ 3 h 3"/>
                    <a:gd name="T4" fmla="*/ 0 w 3"/>
                    <a:gd name="T5" fmla="*/ 2 h 3"/>
                    <a:gd name="T6" fmla="*/ 2 w 3"/>
                    <a:gd name="T7" fmla="*/ 0 h 3"/>
                    <a:gd name="T8" fmla="*/ 2 w 3"/>
                    <a:gd name="T9" fmla="*/ 2 h 3"/>
                    <a:gd name="T10" fmla="*/ 2 w 3"/>
                    <a:gd name="T11" fmla="*/ 2 h 3"/>
                    <a:gd name="T12" fmla="*/ 3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3"/>
                      </a:moveTo>
                      <a:lnTo>
                        <a:pt x="2" y="3"/>
                      </a:lnTo>
                      <a:lnTo>
                        <a:pt x="0" y="2"/>
                      </a:lnTo>
                      <a:lnTo>
                        <a:pt x="2" y="0"/>
                      </a:lnTo>
                      <a:lnTo>
                        <a:pt x="2" y="2"/>
                      </a:lnTo>
                      <a:lnTo>
                        <a:pt x="3" y="3"/>
                      </a:lnTo>
                      <a:close/>
                    </a:path>
                  </a:pathLst>
                </a:custGeom>
                <a:solidFill>
                  <a:srgbClr val="FFFFFF"/>
                </a:solidFill>
                <a:ln w="9525">
                  <a:noFill/>
                  <a:round/>
                  <a:headEnd/>
                  <a:tailEnd/>
                </a:ln>
              </p:spPr>
              <p:txBody>
                <a:bodyPr/>
                <a:lstStyle/>
                <a:p>
                  <a:endParaRPr lang="en-US" dirty="0"/>
                </a:p>
              </p:txBody>
            </p:sp>
            <p:sp>
              <p:nvSpPr>
                <p:cNvPr id="122778" name="Freeform 922"/>
                <p:cNvSpPr>
                  <a:spLocks/>
                </p:cNvSpPr>
                <p:nvPr/>
              </p:nvSpPr>
              <p:spPr bwMode="auto">
                <a:xfrm>
                  <a:off x="2867" y="98"/>
                  <a:ext cx="22" cy="19"/>
                </a:xfrm>
                <a:custGeom>
                  <a:avLst/>
                  <a:gdLst>
                    <a:gd name="T0" fmla="*/ 20 w 22"/>
                    <a:gd name="T1" fmla="*/ 13 h 19"/>
                    <a:gd name="T2" fmla="*/ 16 w 22"/>
                    <a:gd name="T3" fmla="*/ 17 h 19"/>
                    <a:gd name="T4" fmla="*/ 13 w 22"/>
                    <a:gd name="T5" fmla="*/ 19 h 19"/>
                    <a:gd name="T6" fmla="*/ 5 w 22"/>
                    <a:gd name="T7" fmla="*/ 19 h 19"/>
                    <a:gd name="T8" fmla="*/ 2 w 22"/>
                    <a:gd name="T9" fmla="*/ 13 h 19"/>
                    <a:gd name="T10" fmla="*/ 0 w 22"/>
                    <a:gd name="T11" fmla="*/ 8 h 19"/>
                    <a:gd name="T12" fmla="*/ 2 w 22"/>
                    <a:gd name="T13" fmla="*/ 5 h 19"/>
                    <a:gd name="T14" fmla="*/ 3 w 22"/>
                    <a:gd name="T15" fmla="*/ 3 h 19"/>
                    <a:gd name="T16" fmla="*/ 11 w 22"/>
                    <a:gd name="T17" fmla="*/ 0 h 19"/>
                    <a:gd name="T18" fmla="*/ 14 w 22"/>
                    <a:gd name="T19" fmla="*/ 0 h 19"/>
                    <a:gd name="T20" fmla="*/ 20 w 22"/>
                    <a:gd name="T21" fmla="*/ 3 h 19"/>
                    <a:gd name="T22" fmla="*/ 22 w 22"/>
                    <a:gd name="T23" fmla="*/ 8 h 19"/>
                    <a:gd name="T24" fmla="*/ 20 w 22"/>
                    <a:gd name="T25" fmla="*/ 13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9"/>
                    <a:gd name="T41" fmla="*/ 22 w 2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9">
                      <a:moveTo>
                        <a:pt x="20" y="13"/>
                      </a:moveTo>
                      <a:lnTo>
                        <a:pt x="16" y="17"/>
                      </a:lnTo>
                      <a:lnTo>
                        <a:pt x="13" y="19"/>
                      </a:lnTo>
                      <a:lnTo>
                        <a:pt x="5" y="19"/>
                      </a:lnTo>
                      <a:lnTo>
                        <a:pt x="2" y="13"/>
                      </a:lnTo>
                      <a:lnTo>
                        <a:pt x="0" y="8"/>
                      </a:lnTo>
                      <a:lnTo>
                        <a:pt x="2" y="5"/>
                      </a:lnTo>
                      <a:lnTo>
                        <a:pt x="3" y="3"/>
                      </a:lnTo>
                      <a:lnTo>
                        <a:pt x="11" y="0"/>
                      </a:lnTo>
                      <a:lnTo>
                        <a:pt x="14" y="0"/>
                      </a:lnTo>
                      <a:lnTo>
                        <a:pt x="20" y="3"/>
                      </a:lnTo>
                      <a:lnTo>
                        <a:pt x="22" y="8"/>
                      </a:lnTo>
                      <a:lnTo>
                        <a:pt x="20" y="13"/>
                      </a:lnTo>
                      <a:close/>
                    </a:path>
                  </a:pathLst>
                </a:custGeom>
                <a:solidFill>
                  <a:srgbClr val="2E8B5D"/>
                </a:solidFill>
                <a:ln w="9525">
                  <a:noFill/>
                  <a:round/>
                  <a:headEnd/>
                  <a:tailEnd/>
                </a:ln>
              </p:spPr>
              <p:txBody>
                <a:bodyPr/>
                <a:lstStyle/>
                <a:p>
                  <a:endParaRPr lang="en-US" dirty="0"/>
                </a:p>
              </p:txBody>
            </p:sp>
            <p:sp>
              <p:nvSpPr>
                <p:cNvPr id="122779" name="Freeform 923"/>
                <p:cNvSpPr>
                  <a:spLocks/>
                </p:cNvSpPr>
                <p:nvPr/>
              </p:nvSpPr>
              <p:spPr bwMode="auto">
                <a:xfrm>
                  <a:off x="2850" y="72"/>
                  <a:ext cx="26" cy="22"/>
                </a:xfrm>
                <a:custGeom>
                  <a:avLst/>
                  <a:gdLst>
                    <a:gd name="T0" fmla="*/ 25 w 26"/>
                    <a:gd name="T1" fmla="*/ 14 h 22"/>
                    <a:gd name="T2" fmla="*/ 17 w 26"/>
                    <a:gd name="T3" fmla="*/ 18 h 22"/>
                    <a:gd name="T4" fmla="*/ 12 w 26"/>
                    <a:gd name="T5" fmla="*/ 22 h 22"/>
                    <a:gd name="T6" fmla="*/ 5 w 26"/>
                    <a:gd name="T7" fmla="*/ 20 h 22"/>
                    <a:gd name="T8" fmla="*/ 1 w 26"/>
                    <a:gd name="T9" fmla="*/ 17 h 22"/>
                    <a:gd name="T10" fmla="*/ 0 w 26"/>
                    <a:gd name="T11" fmla="*/ 12 h 22"/>
                    <a:gd name="T12" fmla="*/ 0 w 26"/>
                    <a:gd name="T13" fmla="*/ 8 h 22"/>
                    <a:gd name="T14" fmla="*/ 5 w 26"/>
                    <a:gd name="T15" fmla="*/ 4 h 22"/>
                    <a:gd name="T16" fmla="*/ 14 w 26"/>
                    <a:gd name="T17" fmla="*/ 0 h 22"/>
                    <a:gd name="T18" fmla="*/ 15 w 26"/>
                    <a:gd name="T19" fmla="*/ 0 h 22"/>
                    <a:gd name="T20" fmla="*/ 23 w 26"/>
                    <a:gd name="T21" fmla="*/ 3 h 22"/>
                    <a:gd name="T22" fmla="*/ 26 w 26"/>
                    <a:gd name="T23" fmla="*/ 11 h 22"/>
                    <a:gd name="T24" fmla="*/ 25 w 26"/>
                    <a:gd name="T25" fmla="*/ 14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2"/>
                    <a:gd name="T41" fmla="*/ 26 w 26"/>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2">
                      <a:moveTo>
                        <a:pt x="25" y="14"/>
                      </a:moveTo>
                      <a:lnTo>
                        <a:pt x="17" y="18"/>
                      </a:lnTo>
                      <a:lnTo>
                        <a:pt x="12" y="22"/>
                      </a:lnTo>
                      <a:lnTo>
                        <a:pt x="5" y="20"/>
                      </a:lnTo>
                      <a:lnTo>
                        <a:pt x="1" y="17"/>
                      </a:lnTo>
                      <a:lnTo>
                        <a:pt x="0" y="12"/>
                      </a:lnTo>
                      <a:lnTo>
                        <a:pt x="0" y="8"/>
                      </a:lnTo>
                      <a:lnTo>
                        <a:pt x="5" y="4"/>
                      </a:lnTo>
                      <a:lnTo>
                        <a:pt x="14" y="0"/>
                      </a:lnTo>
                      <a:lnTo>
                        <a:pt x="15" y="0"/>
                      </a:lnTo>
                      <a:lnTo>
                        <a:pt x="23" y="3"/>
                      </a:lnTo>
                      <a:lnTo>
                        <a:pt x="26" y="11"/>
                      </a:lnTo>
                      <a:lnTo>
                        <a:pt x="25" y="14"/>
                      </a:lnTo>
                      <a:close/>
                    </a:path>
                  </a:pathLst>
                </a:custGeom>
                <a:solidFill>
                  <a:srgbClr val="663399"/>
                </a:solidFill>
                <a:ln w="9525">
                  <a:noFill/>
                  <a:round/>
                  <a:headEnd/>
                  <a:tailEnd/>
                </a:ln>
              </p:spPr>
              <p:txBody>
                <a:bodyPr/>
                <a:lstStyle/>
                <a:p>
                  <a:endParaRPr lang="en-US" dirty="0"/>
                </a:p>
              </p:txBody>
            </p:sp>
            <p:sp>
              <p:nvSpPr>
                <p:cNvPr id="122780" name="Freeform 924"/>
                <p:cNvSpPr>
                  <a:spLocks/>
                </p:cNvSpPr>
                <p:nvPr/>
              </p:nvSpPr>
              <p:spPr bwMode="auto">
                <a:xfrm>
                  <a:off x="2875" y="100"/>
                  <a:ext cx="9" cy="5"/>
                </a:xfrm>
                <a:custGeom>
                  <a:avLst/>
                  <a:gdLst>
                    <a:gd name="T0" fmla="*/ 8 w 9"/>
                    <a:gd name="T1" fmla="*/ 3 h 5"/>
                    <a:gd name="T2" fmla="*/ 5 w 9"/>
                    <a:gd name="T3" fmla="*/ 5 h 5"/>
                    <a:gd name="T4" fmla="*/ 1 w 9"/>
                    <a:gd name="T5" fmla="*/ 5 h 5"/>
                    <a:gd name="T6" fmla="*/ 0 w 9"/>
                    <a:gd name="T7" fmla="*/ 1 h 5"/>
                    <a:gd name="T8" fmla="*/ 5 w 9"/>
                    <a:gd name="T9" fmla="*/ 0 h 5"/>
                    <a:gd name="T10" fmla="*/ 9 w 9"/>
                    <a:gd name="T11" fmla="*/ 0 h 5"/>
                    <a:gd name="T12" fmla="*/ 9 w 9"/>
                    <a:gd name="T13" fmla="*/ 1 h 5"/>
                    <a:gd name="T14" fmla="*/ 8 w 9"/>
                    <a:gd name="T15" fmla="*/ 3 h 5"/>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5"/>
                    <a:gd name="T26" fmla="*/ 9 w 9"/>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5">
                      <a:moveTo>
                        <a:pt x="8" y="3"/>
                      </a:moveTo>
                      <a:lnTo>
                        <a:pt x="5" y="5"/>
                      </a:lnTo>
                      <a:lnTo>
                        <a:pt x="1" y="5"/>
                      </a:lnTo>
                      <a:lnTo>
                        <a:pt x="0" y="1"/>
                      </a:lnTo>
                      <a:lnTo>
                        <a:pt x="5" y="0"/>
                      </a:lnTo>
                      <a:lnTo>
                        <a:pt x="9" y="0"/>
                      </a:lnTo>
                      <a:lnTo>
                        <a:pt x="9" y="1"/>
                      </a:lnTo>
                      <a:lnTo>
                        <a:pt x="8" y="3"/>
                      </a:lnTo>
                      <a:close/>
                    </a:path>
                  </a:pathLst>
                </a:custGeom>
                <a:solidFill>
                  <a:srgbClr val="000000"/>
                </a:solidFill>
                <a:ln w="9525">
                  <a:noFill/>
                  <a:round/>
                  <a:headEnd/>
                  <a:tailEnd/>
                </a:ln>
              </p:spPr>
              <p:txBody>
                <a:bodyPr/>
                <a:lstStyle/>
                <a:p>
                  <a:endParaRPr lang="en-US" dirty="0"/>
                </a:p>
              </p:txBody>
            </p:sp>
            <p:sp>
              <p:nvSpPr>
                <p:cNvPr id="122781" name="Freeform 925"/>
                <p:cNvSpPr>
                  <a:spLocks/>
                </p:cNvSpPr>
                <p:nvPr/>
              </p:nvSpPr>
              <p:spPr bwMode="auto">
                <a:xfrm>
                  <a:off x="2861" y="73"/>
                  <a:ext cx="8" cy="5"/>
                </a:xfrm>
                <a:custGeom>
                  <a:avLst/>
                  <a:gdLst>
                    <a:gd name="T0" fmla="*/ 6 w 8"/>
                    <a:gd name="T1" fmla="*/ 5 h 5"/>
                    <a:gd name="T2" fmla="*/ 0 w 8"/>
                    <a:gd name="T3" fmla="*/ 5 h 5"/>
                    <a:gd name="T4" fmla="*/ 0 w 8"/>
                    <a:gd name="T5" fmla="*/ 3 h 5"/>
                    <a:gd name="T6" fmla="*/ 0 w 8"/>
                    <a:gd name="T7" fmla="*/ 2 h 5"/>
                    <a:gd name="T8" fmla="*/ 4 w 8"/>
                    <a:gd name="T9" fmla="*/ 0 h 5"/>
                    <a:gd name="T10" fmla="*/ 8 w 8"/>
                    <a:gd name="T11" fmla="*/ 2 h 5"/>
                    <a:gd name="T12" fmla="*/ 8 w 8"/>
                    <a:gd name="T13" fmla="*/ 3 h 5"/>
                    <a:gd name="T14" fmla="*/ 6 w 8"/>
                    <a:gd name="T15" fmla="*/ 5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6" y="5"/>
                      </a:moveTo>
                      <a:lnTo>
                        <a:pt x="0" y="5"/>
                      </a:lnTo>
                      <a:lnTo>
                        <a:pt x="0" y="3"/>
                      </a:lnTo>
                      <a:lnTo>
                        <a:pt x="0" y="2"/>
                      </a:lnTo>
                      <a:lnTo>
                        <a:pt x="4" y="0"/>
                      </a:lnTo>
                      <a:lnTo>
                        <a:pt x="8" y="2"/>
                      </a:lnTo>
                      <a:lnTo>
                        <a:pt x="8" y="3"/>
                      </a:lnTo>
                      <a:lnTo>
                        <a:pt x="6" y="5"/>
                      </a:lnTo>
                      <a:close/>
                    </a:path>
                  </a:pathLst>
                </a:custGeom>
                <a:solidFill>
                  <a:srgbClr val="000000"/>
                </a:solidFill>
                <a:ln w="9525">
                  <a:noFill/>
                  <a:round/>
                  <a:headEnd/>
                  <a:tailEnd/>
                </a:ln>
              </p:spPr>
              <p:txBody>
                <a:bodyPr/>
                <a:lstStyle/>
                <a:p>
                  <a:endParaRPr lang="en-US" dirty="0"/>
                </a:p>
              </p:txBody>
            </p:sp>
            <p:sp>
              <p:nvSpPr>
                <p:cNvPr id="122782" name="Freeform 926"/>
                <p:cNvSpPr>
                  <a:spLocks/>
                </p:cNvSpPr>
                <p:nvPr/>
              </p:nvSpPr>
              <p:spPr bwMode="auto">
                <a:xfrm>
                  <a:off x="2876" y="101"/>
                  <a:ext cx="5" cy="2"/>
                </a:xfrm>
                <a:custGeom>
                  <a:avLst/>
                  <a:gdLst>
                    <a:gd name="T0" fmla="*/ 2 w 5"/>
                    <a:gd name="T1" fmla="*/ 2 h 2"/>
                    <a:gd name="T2" fmla="*/ 0 w 5"/>
                    <a:gd name="T3" fmla="*/ 0 h 2"/>
                    <a:gd name="T4" fmla="*/ 0 w 5"/>
                    <a:gd name="T5" fmla="*/ 0 h 2"/>
                    <a:gd name="T6" fmla="*/ 5 w 5"/>
                    <a:gd name="T7" fmla="*/ 0 h 2"/>
                    <a:gd name="T8" fmla="*/ 5 w 5"/>
                    <a:gd name="T9" fmla="*/ 0 h 2"/>
                    <a:gd name="T10" fmla="*/ 2 w 5"/>
                    <a:gd name="T11" fmla="*/ 2 h 2"/>
                    <a:gd name="T12" fmla="*/ 0 60000 65536"/>
                    <a:gd name="T13" fmla="*/ 0 60000 65536"/>
                    <a:gd name="T14" fmla="*/ 0 60000 65536"/>
                    <a:gd name="T15" fmla="*/ 0 60000 65536"/>
                    <a:gd name="T16" fmla="*/ 0 60000 65536"/>
                    <a:gd name="T17" fmla="*/ 0 60000 65536"/>
                    <a:gd name="T18" fmla="*/ 0 w 5"/>
                    <a:gd name="T19" fmla="*/ 0 h 2"/>
                    <a:gd name="T20" fmla="*/ 5 w 5"/>
                    <a:gd name="T21" fmla="*/ 2 h 2"/>
                  </a:gdLst>
                  <a:ahLst/>
                  <a:cxnLst>
                    <a:cxn ang="T12">
                      <a:pos x="T0" y="T1"/>
                    </a:cxn>
                    <a:cxn ang="T13">
                      <a:pos x="T2" y="T3"/>
                    </a:cxn>
                    <a:cxn ang="T14">
                      <a:pos x="T4" y="T5"/>
                    </a:cxn>
                    <a:cxn ang="T15">
                      <a:pos x="T6" y="T7"/>
                    </a:cxn>
                    <a:cxn ang="T16">
                      <a:pos x="T8" y="T9"/>
                    </a:cxn>
                    <a:cxn ang="T17">
                      <a:pos x="T10" y="T11"/>
                    </a:cxn>
                  </a:cxnLst>
                  <a:rect l="T18" t="T19" r="T20" b="T21"/>
                  <a:pathLst>
                    <a:path w="5" h="2">
                      <a:moveTo>
                        <a:pt x="2" y="2"/>
                      </a:moveTo>
                      <a:lnTo>
                        <a:pt x="0" y="0"/>
                      </a:lnTo>
                      <a:lnTo>
                        <a:pt x="5" y="0"/>
                      </a:lnTo>
                      <a:lnTo>
                        <a:pt x="2" y="2"/>
                      </a:lnTo>
                      <a:close/>
                    </a:path>
                  </a:pathLst>
                </a:custGeom>
                <a:solidFill>
                  <a:srgbClr val="FFFFFF"/>
                </a:solidFill>
                <a:ln w="9525">
                  <a:noFill/>
                  <a:round/>
                  <a:headEnd/>
                  <a:tailEnd/>
                </a:ln>
              </p:spPr>
              <p:txBody>
                <a:bodyPr/>
                <a:lstStyle/>
                <a:p>
                  <a:endParaRPr lang="en-US" dirty="0"/>
                </a:p>
              </p:txBody>
            </p:sp>
            <p:sp>
              <p:nvSpPr>
                <p:cNvPr id="122783" name="Freeform 927"/>
                <p:cNvSpPr>
                  <a:spLocks/>
                </p:cNvSpPr>
                <p:nvPr/>
              </p:nvSpPr>
              <p:spPr bwMode="auto">
                <a:xfrm>
                  <a:off x="2864" y="76"/>
                  <a:ext cx="3" cy="2"/>
                </a:xfrm>
                <a:custGeom>
                  <a:avLst/>
                  <a:gdLst>
                    <a:gd name="T0" fmla="*/ 1 w 3"/>
                    <a:gd name="T1" fmla="*/ 2 h 2"/>
                    <a:gd name="T2" fmla="*/ 0 w 3"/>
                    <a:gd name="T3" fmla="*/ 0 h 2"/>
                    <a:gd name="T4" fmla="*/ 0 w 3"/>
                    <a:gd name="T5" fmla="*/ 0 h 2"/>
                    <a:gd name="T6" fmla="*/ 3 w 3"/>
                    <a:gd name="T7" fmla="*/ 0 h 2"/>
                    <a:gd name="T8" fmla="*/ 3 w 3"/>
                    <a:gd name="T9" fmla="*/ 0 h 2"/>
                    <a:gd name="T10" fmla="*/ 1 w 3"/>
                    <a:gd name="T11" fmla="*/ 2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1" y="2"/>
                      </a:moveTo>
                      <a:lnTo>
                        <a:pt x="0" y="0"/>
                      </a:lnTo>
                      <a:lnTo>
                        <a:pt x="3" y="0"/>
                      </a:lnTo>
                      <a:lnTo>
                        <a:pt x="1" y="2"/>
                      </a:lnTo>
                      <a:close/>
                    </a:path>
                  </a:pathLst>
                </a:custGeom>
                <a:solidFill>
                  <a:srgbClr val="FFFFFF"/>
                </a:solidFill>
                <a:ln w="9525">
                  <a:noFill/>
                  <a:round/>
                  <a:headEnd/>
                  <a:tailEnd/>
                </a:ln>
              </p:spPr>
              <p:txBody>
                <a:bodyPr/>
                <a:lstStyle/>
                <a:p>
                  <a:endParaRPr lang="en-US" dirty="0"/>
                </a:p>
              </p:txBody>
            </p:sp>
            <p:sp>
              <p:nvSpPr>
                <p:cNvPr id="122784" name="Freeform 928"/>
                <p:cNvSpPr>
                  <a:spLocks/>
                </p:cNvSpPr>
                <p:nvPr/>
              </p:nvSpPr>
              <p:spPr bwMode="auto">
                <a:xfrm>
                  <a:off x="2883" y="139"/>
                  <a:ext cx="18" cy="17"/>
                </a:xfrm>
                <a:custGeom>
                  <a:avLst/>
                  <a:gdLst>
                    <a:gd name="T0" fmla="*/ 17 w 18"/>
                    <a:gd name="T1" fmla="*/ 12 h 17"/>
                    <a:gd name="T2" fmla="*/ 14 w 18"/>
                    <a:gd name="T3" fmla="*/ 15 h 17"/>
                    <a:gd name="T4" fmla="*/ 9 w 18"/>
                    <a:gd name="T5" fmla="*/ 17 h 17"/>
                    <a:gd name="T6" fmla="*/ 3 w 18"/>
                    <a:gd name="T7" fmla="*/ 15 h 17"/>
                    <a:gd name="T8" fmla="*/ 3 w 18"/>
                    <a:gd name="T9" fmla="*/ 14 h 17"/>
                    <a:gd name="T10" fmla="*/ 3 w 18"/>
                    <a:gd name="T11" fmla="*/ 12 h 17"/>
                    <a:gd name="T12" fmla="*/ 1 w 18"/>
                    <a:gd name="T13" fmla="*/ 12 h 17"/>
                    <a:gd name="T14" fmla="*/ 0 w 18"/>
                    <a:gd name="T15" fmla="*/ 8 h 17"/>
                    <a:gd name="T16" fmla="*/ 1 w 18"/>
                    <a:gd name="T17" fmla="*/ 5 h 17"/>
                    <a:gd name="T18" fmla="*/ 4 w 18"/>
                    <a:gd name="T19" fmla="*/ 1 h 17"/>
                    <a:gd name="T20" fmla="*/ 11 w 18"/>
                    <a:gd name="T21" fmla="*/ 0 h 17"/>
                    <a:gd name="T22" fmla="*/ 15 w 18"/>
                    <a:gd name="T23" fmla="*/ 1 h 17"/>
                    <a:gd name="T24" fmla="*/ 18 w 18"/>
                    <a:gd name="T25" fmla="*/ 8 h 17"/>
                    <a:gd name="T26" fmla="*/ 17 w 18"/>
                    <a:gd name="T27" fmla="*/ 12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
                    <a:gd name="T43" fmla="*/ 0 h 17"/>
                    <a:gd name="T44" fmla="*/ 18 w 18"/>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 h="17">
                      <a:moveTo>
                        <a:pt x="17" y="12"/>
                      </a:moveTo>
                      <a:lnTo>
                        <a:pt x="14" y="15"/>
                      </a:lnTo>
                      <a:lnTo>
                        <a:pt x="9" y="17"/>
                      </a:lnTo>
                      <a:lnTo>
                        <a:pt x="3" y="15"/>
                      </a:lnTo>
                      <a:lnTo>
                        <a:pt x="3" y="14"/>
                      </a:lnTo>
                      <a:lnTo>
                        <a:pt x="3" y="12"/>
                      </a:lnTo>
                      <a:lnTo>
                        <a:pt x="1" y="12"/>
                      </a:lnTo>
                      <a:lnTo>
                        <a:pt x="0" y="8"/>
                      </a:lnTo>
                      <a:lnTo>
                        <a:pt x="1" y="5"/>
                      </a:lnTo>
                      <a:lnTo>
                        <a:pt x="4" y="1"/>
                      </a:lnTo>
                      <a:lnTo>
                        <a:pt x="11" y="0"/>
                      </a:lnTo>
                      <a:lnTo>
                        <a:pt x="15" y="1"/>
                      </a:lnTo>
                      <a:lnTo>
                        <a:pt x="18" y="8"/>
                      </a:lnTo>
                      <a:lnTo>
                        <a:pt x="17" y="12"/>
                      </a:lnTo>
                      <a:close/>
                    </a:path>
                  </a:pathLst>
                </a:custGeom>
                <a:solidFill>
                  <a:srgbClr val="330099"/>
                </a:solidFill>
                <a:ln w="9525">
                  <a:noFill/>
                  <a:round/>
                  <a:headEnd/>
                  <a:tailEnd/>
                </a:ln>
              </p:spPr>
              <p:txBody>
                <a:bodyPr/>
                <a:lstStyle/>
                <a:p>
                  <a:endParaRPr lang="en-US" dirty="0"/>
                </a:p>
              </p:txBody>
            </p:sp>
            <p:sp>
              <p:nvSpPr>
                <p:cNvPr id="122785" name="Freeform 929"/>
                <p:cNvSpPr>
                  <a:spLocks/>
                </p:cNvSpPr>
                <p:nvPr/>
              </p:nvSpPr>
              <p:spPr bwMode="auto">
                <a:xfrm>
                  <a:off x="2889" y="140"/>
                  <a:ext cx="9" cy="5"/>
                </a:xfrm>
                <a:custGeom>
                  <a:avLst/>
                  <a:gdLst>
                    <a:gd name="T0" fmla="*/ 8 w 9"/>
                    <a:gd name="T1" fmla="*/ 4 h 5"/>
                    <a:gd name="T2" fmla="*/ 3 w 9"/>
                    <a:gd name="T3" fmla="*/ 5 h 5"/>
                    <a:gd name="T4" fmla="*/ 0 w 9"/>
                    <a:gd name="T5" fmla="*/ 4 h 5"/>
                    <a:gd name="T6" fmla="*/ 0 w 9"/>
                    <a:gd name="T7" fmla="*/ 2 h 5"/>
                    <a:gd name="T8" fmla="*/ 1 w 9"/>
                    <a:gd name="T9" fmla="*/ 0 h 5"/>
                    <a:gd name="T10" fmla="*/ 5 w 9"/>
                    <a:gd name="T11" fmla="*/ 0 h 5"/>
                    <a:gd name="T12" fmla="*/ 8 w 9"/>
                    <a:gd name="T13" fmla="*/ 0 h 5"/>
                    <a:gd name="T14" fmla="*/ 9 w 9"/>
                    <a:gd name="T15" fmla="*/ 2 h 5"/>
                    <a:gd name="T16" fmla="*/ 8 w 9"/>
                    <a:gd name="T17" fmla="*/ 4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5"/>
                    <a:gd name="T29" fmla="*/ 9 w 9"/>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5">
                      <a:moveTo>
                        <a:pt x="8" y="4"/>
                      </a:moveTo>
                      <a:lnTo>
                        <a:pt x="3" y="5"/>
                      </a:lnTo>
                      <a:lnTo>
                        <a:pt x="0" y="4"/>
                      </a:lnTo>
                      <a:lnTo>
                        <a:pt x="0" y="2"/>
                      </a:lnTo>
                      <a:lnTo>
                        <a:pt x="1" y="0"/>
                      </a:lnTo>
                      <a:lnTo>
                        <a:pt x="5" y="0"/>
                      </a:lnTo>
                      <a:lnTo>
                        <a:pt x="8" y="0"/>
                      </a:lnTo>
                      <a:lnTo>
                        <a:pt x="9" y="2"/>
                      </a:lnTo>
                      <a:lnTo>
                        <a:pt x="8" y="4"/>
                      </a:lnTo>
                      <a:close/>
                    </a:path>
                  </a:pathLst>
                </a:custGeom>
                <a:solidFill>
                  <a:srgbClr val="000000"/>
                </a:solidFill>
                <a:ln w="9525">
                  <a:noFill/>
                  <a:round/>
                  <a:headEnd/>
                  <a:tailEnd/>
                </a:ln>
              </p:spPr>
              <p:txBody>
                <a:bodyPr/>
                <a:lstStyle/>
                <a:p>
                  <a:endParaRPr lang="en-US" dirty="0"/>
                </a:p>
              </p:txBody>
            </p:sp>
            <p:sp>
              <p:nvSpPr>
                <p:cNvPr id="122786" name="Freeform 930"/>
                <p:cNvSpPr>
                  <a:spLocks/>
                </p:cNvSpPr>
                <p:nvPr/>
              </p:nvSpPr>
              <p:spPr bwMode="auto">
                <a:xfrm>
                  <a:off x="2890" y="142"/>
                  <a:ext cx="5" cy="2"/>
                </a:xfrm>
                <a:custGeom>
                  <a:avLst/>
                  <a:gdLst>
                    <a:gd name="T0" fmla="*/ 4 w 5"/>
                    <a:gd name="T1" fmla="*/ 2 h 2"/>
                    <a:gd name="T2" fmla="*/ 2 w 5"/>
                    <a:gd name="T3" fmla="*/ 0 h 2"/>
                    <a:gd name="T4" fmla="*/ 0 w 5"/>
                    <a:gd name="T5" fmla="*/ 0 h 2"/>
                    <a:gd name="T6" fmla="*/ 5 w 5"/>
                    <a:gd name="T7" fmla="*/ 0 h 2"/>
                    <a:gd name="T8" fmla="*/ 5 w 5"/>
                    <a:gd name="T9" fmla="*/ 2 h 2"/>
                    <a:gd name="T10" fmla="*/ 4 w 5"/>
                    <a:gd name="T11" fmla="*/ 2 h 2"/>
                    <a:gd name="T12" fmla="*/ 0 60000 65536"/>
                    <a:gd name="T13" fmla="*/ 0 60000 65536"/>
                    <a:gd name="T14" fmla="*/ 0 60000 65536"/>
                    <a:gd name="T15" fmla="*/ 0 60000 65536"/>
                    <a:gd name="T16" fmla="*/ 0 60000 65536"/>
                    <a:gd name="T17" fmla="*/ 0 60000 65536"/>
                    <a:gd name="T18" fmla="*/ 0 w 5"/>
                    <a:gd name="T19" fmla="*/ 0 h 2"/>
                    <a:gd name="T20" fmla="*/ 5 w 5"/>
                    <a:gd name="T21" fmla="*/ 2 h 2"/>
                  </a:gdLst>
                  <a:ahLst/>
                  <a:cxnLst>
                    <a:cxn ang="T12">
                      <a:pos x="T0" y="T1"/>
                    </a:cxn>
                    <a:cxn ang="T13">
                      <a:pos x="T2" y="T3"/>
                    </a:cxn>
                    <a:cxn ang="T14">
                      <a:pos x="T4" y="T5"/>
                    </a:cxn>
                    <a:cxn ang="T15">
                      <a:pos x="T6" y="T7"/>
                    </a:cxn>
                    <a:cxn ang="T16">
                      <a:pos x="T8" y="T9"/>
                    </a:cxn>
                    <a:cxn ang="T17">
                      <a:pos x="T10" y="T11"/>
                    </a:cxn>
                  </a:cxnLst>
                  <a:rect l="T18" t="T19" r="T20" b="T21"/>
                  <a:pathLst>
                    <a:path w="5" h="2">
                      <a:moveTo>
                        <a:pt x="4" y="2"/>
                      </a:moveTo>
                      <a:lnTo>
                        <a:pt x="2" y="0"/>
                      </a:lnTo>
                      <a:lnTo>
                        <a:pt x="0" y="0"/>
                      </a:lnTo>
                      <a:lnTo>
                        <a:pt x="5" y="0"/>
                      </a:lnTo>
                      <a:lnTo>
                        <a:pt x="5" y="2"/>
                      </a:lnTo>
                      <a:lnTo>
                        <a:pt x="4" y="2"/>
                      </a:lnTo>
                      <a:close/>
                    </a:path>
                  </a:pathLst>
                </a:custGeom>
                <a:solidFill>
                  <a:srgbClr val="FFFFFF"/>
                </a:solidFill>
                <a:ln w="9525">
                  <a:noFill/>
                  <a:round/>
                  <a:headEnd/>
                  <a:tailEnd/>
                </a:ln>
              </p:spPr>
              <p:txBody>
                <a:bodyPr/>
                <a:lstStyle/>
                <a:p>
                  <a:endParaRPr lang="en-US" dirty="0"/>
                </a:p>
              </p:txBody>
            </p:sp>
            <p:sp>
              <p:nvSpPr>
                <p:cNvPr id="122787" name="Freeform 931"/>
                <p:cNvSpPr>
                  <a:spLocks/>
                </p:cNvSpPr>
                <p:nvPr/>
              </p:nvSpPr>
              <p:spPr bwMode="auto">
                <a:xfrm>
                  <a:off x="2839" y="106"/>
                  <a:ext cx="20" cy="14"/>
                </a:xfrm>
                <a:custGeom>
                  <a:avLst/>
                  <a:gdLst>
                    <a:gd name="T0" fmla="*/ 17 w 20"/>
                    <a:gd name="T1" fmla="*/ 11 h 14"/>
                    <a:gd name="T2" fmla="*/ 9 w 20"/>
                    <a:gd name="T3" fmla="*/ 14 h 14"/>
                    <a:gd name="T4" fmla="*/ 5 w 20"/>
                    <a:gd name="T5" fmla="*/ 14 h 14"/>
                    <a:gd name="T6" fmla="*/ 2 w 20"/>
                    <a:gd name="T7" fmla="*/ 13 h 14"/>
                    <a:gd name="T8" fmla="*/ 0 w 20"/>
                    <a:gd name="T9" fmla="*/ 8 h 14"/>
                    <a:gd name="T10" fmla="*/ 5 w 20"/>
                    <a:gd name="T11" fmla="*/ 3 h 14"/>
                    <a:gd name="T12" fmla="*/ 9 w 20"/>
                    <a:gd name="T13" fmla="*/ 0 h 14"/>
                    <a:gd name="T14" fmla="*/ 14 w 20"/>
                    <a:gd name="T15" fmla="*/ 0 h 14"/>
                    <a:gd name="T16" fmla="*/ 20 w 20"/>
                    <a:gd name="T17" fmla="*/ 2 h 14"/>
                    <a:gd name="T18" fmla="*/ 20 w 20"/>
                    <a:gd name="T19" fmla="*/ 6 h 14"/>
                    <a:gd name="T20" fmla="*/ 17 w 20"/>
                    <a:gd name="T21" fmla="*/ 1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14"/>
                    <a:gd name="T35" fmla="*/ 20 w 20"/>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14">
                      <a:moveTo>
                        <a:pt x="17" y="11"/>
                      </a:moveTo>
                      <a:lnTo>
                        <a:pt x="9" y="14"/>
                      </a:lnTo>
                      <a:lnTo>
                        <a:pt x="5" y="14"/>
                      </a:lnTo>
                      <a:lnTo>
                        <a:pt x="2" y="13"/>
                      </a:lnTo>
                      <a:lnTo>
                        <a:pt x="0" y="8"/>
                      </a:lnTo>
                      <a:lnTo>
                        <a:pt x="5" y="3"/>
                      </a:lnTo>
                      <a:lnTo>
                        <a:pt x="9" y="0"/>
                      </a:lnTo>
                      <a:lnTo>
                        <a:pt x="14" y="0"/>
                      </a:lnTo>
                      <a:lnTo>
                        <a:pt x="20" y="2"/>
                      </a:lnTo>
                      <a:lnTo>
                        <a:pt x="20" y="6"/>
                      </a:lnTo>
                      <a:lnTo>
                        <a:pt x="17" y="11"/>
                      </a:lnTo>
                      <a:close/>
                    </a:path>
                  </a:pathLst>
                </a:custGeom>
                <a:solidFill>
                  <a:srgbClr val="408C80"/>
                </a:solidFill>
                <a:ln w="9525">
                  <a:noFill/>
                  <a:round/>
                  <a:headEnd/>
                  <a:tailEnd/>
                </a:ln>
              </p:spPr>
              <p:txBody>
                <a:bodyPr/>
                <a:lstStyle/>
                <a:p>
                  <a:endParaRPr lang="en-US" dirty="0"/>
                </a:p>
              </p:txBody>
            </p:sp>
            <p:sp>
              <p:nvSpPr>
                <p:cNvPr id="122788" name="Freeform 932"/>
                <p:cNvSpPr>
                  <a:spLocks/>
                </p:cNvSpPr>
                <p:nvPr/>
              </p:nvSpPr>
              <p:spPr bwMode="auto">
                <a:xfrm>
                  <a:off x="2858" y="126"/>
                  <a:ext cx="11" cy="2"/>
                </a:xfrm>
                <a:custGeom>
                  <a:avLst/>
                  <a:gdLst>
                    <a:gd name="T0" fmla="*/ 11 w 11"/>
                    <a:gd name="T1" fmla="*/ 0 h 2"/>
                    <a:gd name="T2" fmla="*/ 0 w 11"/>
                    <a:gd name="T3" fmla="*/ 2 h 2"/>
                    <a:gd name="T4" fmla="*/ 11 w 11"/>
                    <a:gd name="T5" fmla="*/ 0 h 2"/>
                    <a:gd name="T6" fmla="*/ 0 60000 65536"/>
                    <a:gd name="T7" fmla="*/ 0 60000 65536"/>
                    <a:gd name="T8" fmla="*/ 0 60000 65536"/>
                    <a:gd name="T9" fmla="*/ 0 w 11"/>
                    <a:gd name="T10" fmla="*/ 0 h 2"/>
                    <a:gd name="T11" fmla="*/ 11 w 11"/>
                    <a:gd name="T12" fmla="*/ 2 h 2"/>
                  </a:gdLst>
                  <a:ahLst/>
                  <a:cxnLst>
                    <a:cxn ang="T6">
                      <a:pos x="T0" y="T1"/>
                    </a:cxn>
                    <a:cxn ang="T7">
                      <a:pos x="T2" y="T3"/>
                    </a:cxn>
                    <a:cxn ang="T8">
                      <a:pos x="T4" y="T5"/>
                    </a:cxn>
                  </a:cxnLst>
                  <a:rect l="T9" t="T10" r="T11" b="T12"/>
                  <a:pathLst>
                    <a:path w="11" h="2">
                      <a:moveTo>
                        <a:pt x="11" y="0"/>
                      </a:moveTo>
                      <a:lnTo>
                        <a:pt x="0" y="2"/>
                      </a:lnTo>
                      <a:lnTo>
                        <a:pt x="11" y="0"/>
                      </a:lnTo>
                      <a:close/>
                    </a:path>
                  </a:pathLst>
                </a:custGeom>
                <a:solidFill>
                  <a:srgbClr val="FFFFFF"/>
                </a:solidFill>
                <a:ln w="9525">
                  <a:noFill/>
                  <a:round/>
                  <a:headEnd/>
                  <a:tailEnd/>
                </a:ln>
              </p:spPr>
              <p:txBody>
                <a:bodyPr/>
                <a:lstStyle/>
                <a:p>
                  <a:endParaRPr lang="en-US" dirty="0"/>
                </a:p>
              </p:txBody>
            </p:sp>
            <p:sp>
              <p:nvSpPr>
                <p:cNvPr id="122789" name="Freeform 933"/>
                <p:cNvSpPr>
                  <a:spLocks/>
                </p:cNvSpPr>
                <p:nvPr/>
              </p:nvSpPr>
              <p:spPr bwMode="auto">
                <a:xfrm>
                  <a:off x="2795" y="44"/>
                  <a:ext cx="35" cy="50"/>
                </a:xfrm>
                <a:custGeom>
                  <a:avLst/>
                  <a:gdLst>
                    <a:gd name="T0" fmla="*/ 35 w 35"/>
                    <a:gd name="T1" fmla="*/ 17 h 50"/>
                    <a:gd name="T2" fmla="*/ 30 w 35"/>
                    <a:gd name="T3" fmla="*/ 22 h 50"/>
                    <a:gd name="T4" fmla="*/ 25 w 35"/>
                    <a:gd name="T5" fmla="*/ 31 h 50"/>
                    <a:gd name="T6" fmla="*/ 10 w 35"/>
                    <a:gd name="T7" fmla="*/ 45 h 50"/>
                    <a:gd name="T8" fmla="*/ 0 w 35"/>
                    <a:gd name="T9" fmla="*/ 50 h 50"/>
                    <a:gd name="T10" fmla="*/ 8 w 35"/>
                    <a:gd name="T11" fmla="*/ 29 h 50"/>
                    <a:gd name="T12" fmla="*/ 10 w 35"/>
                    <a:gd name="T13" fmla="*/ 22 h 50"/>
                    <a:gd name="T14" fmla="*/ 16 w 35"/>
                    <a:gd name="T15" fmla="*/ 15 h 50"/>
                    <a:gd name="T16" fmla="*/ 24 w 35"/>
                    <a:gd name="T17" fmla="*/ 1 h 50"/>
                    <a:gd name="T18" fmla="*/ 25 w 35"/>
                    <a:gd name="T19" fmla="*/ 0 h 50"/>
                    <a:gd name="T20" fmla="*/ 30 w 35"/>
                    <a:gd name="T21" fmla="*/ 6 h 50"/>
                    <a:gd name="T22" fmla="*/ 35 w 35"/>
                    <a:gd name="T23" fmla="*/ 15 h 50"/>
                    <a:gd name="T24" fmla="*/ 35 w 35"/>
                    <a:gd name="T25" fmla="*/ 17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50"/>
                    <a:gd name="T41" fmla="*/ 35 w 35"/>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50">
                      <a:moveTo>
                        <a:pt x="35" y="17"/>
                      </a:moveTo>
                      <a:lnTo>
                        <a:pt x="30" y="22"/>
                      </a:lnTo>
                      <a:lnTo>
                        <a:pt x="25" y="31"/>
                      </a:lnTo>
                      <a:lnTo>
                        <a:pt x="10" y="45"/>
                      </a:lnTo>
                      <a:lnTo>
                        <a:pt x="0" y="50"/>
                      </a:lnTo>
                      <a:lnTo>
                        <a:pt x="8" y="29"/>
                      </a:lnTo>
                      <a:lnTo>
                        <a:pt x="10" y="22"/>
                      </a:lnTo>
                      <a:lnTo>
                        <a:pt x="16" y="15"/>
                      </a:lnTo>
                      <a:lnTo>
                        <a:pt x="24" y="1"/>
                      </a:lnTo>
                      <a:lnTo>
                        <a:pt x="25" y="0"/>
                      </a:lnTo>
                      <a:lnTo>
                        <a:pt x="30" y="6"/>
                      </a:lnTo>
                      <a:lnTo>
                        <a:pt x="35" y="15"/>
                      </a:lnTo>
                      <a:lnTo>
                        <a:pt x="35" y="17"/>
                      </a:lnTo>
                      <a:close/>
                    </a:path>
                  </a:pathLst>
                </a:custGeom>
                <a:solidFill>
                  <a:srgbClr val="7FB233"/>
                </a:solidFill>
                <a:ln w="9525">
                  <a:noFill/>
                  <a:round/>
                  <a:headEnd/>
                  <a:tailEnd/>
                </a:ln>
              </p:spPr>
              <p:txBody>
                <a:bodyPr/>
                <a:lstStyle/>
                <a:p>
                  <a:endParaRPr lang="en-US" dirty="0"/>
                </a:p>
              </p:txBody>
            </p:sp>
            <p:sp>
              <p:nvSpPr>
                <p:cNvPr id="122790" name="Freeform 934"/>
                <p:cNvSpPr>
                  <a:spLocks/>
                </p:cNvSpPr>
                <p:nvPr/>
              </p:nvSpPr>
              <p:spPr bwMode="auto">
                <a:xfrm>
                  <a:off x="2845" y="106"/>
                  <a:ext cx="10" cy="6"/>
                </a:xfrm>
                <a:custGeom>
                  <a:avLst/>
                  <a:gdLst>
                    <a:gd name="T0" fmla="*/ 6 w 10"/>
                    <a:gd name="T1" fmla="*/ 5 h 6"/>
                    <a:gd name="T2" fmla="*/ 5 w 10"/>
                    <a:gd name="T3" fmla="*/ 6 h 6"/>
                    <a:gd name="T4" fmla="*/ 0 w 10"/>
                    <a:gd name="T5" fmla="*/ 5 h 6"/>
                    <a:gd name="T6" fmla="*/ 0 w 10"/>
                    <a:gd name="T7" fmla="*/ 3 h 6"/>
                    <a:gd name="T8" fmla="*/ 5 w 10"/>
                    <a:gd name="T9" fmla="*/ 2 h 6"/>
                    <a:gd name="T10" fmla="*/ 6 w 10"/>
                    <a:gd name="T11" fmla="*/ 0 h 6"/>
                    <a:gd name="T12" fmla="*/ 10 w 10"/>
                    <a:gd name="T13" fmla="*/ 2 h 6"/>
                    <a:gd name="T14" fmla="*/ 10 w 10"/>
                    <a:gd name="T15" fmla="*/ 3 h 6"/>
                    <a:gd name="T16" fmla="*/ 6 w 10"/>
                    <a:gd name="T17" fmla="*/ 5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6" y="5"/>
                      </a:moveTo>
                      <a:lnTo>
                        <a:pt x="5" y="6"/>
                      </a:lnTo>
                      <a:lnTo>
                        <a:pt x="0" y="5"/>
                      </a:lnTo>
                      <a:lnTo>
                        <a:pt x="0" y="3"/>
                      </a:lnTo>
                      <a:lnTo>
                        <a:pt x="5" y="2"/>
                      </a:lnTo>
                      <a:lnTo>
                        <a:pt x="6" y="0"/>
                      </a:lnTo>
                      <a:lnTo>
                        <a:pt x="10" y="2"/>
                      </a:lnTo>
                      <a:lnTo>
                        <a:pt x="10" y="3"/>
                      </a:lnTo>
                      <a:lnTo>
                        <a:pt x="6" y="5"/>
                      </a:lnTo>
                      <a:close/>
                    </a:path>
                  </a:pathLst>
                </a:custGeom>
                <a:solidFill>
                  <a:srgbClr val="000000"/>
                </a:solidFill>
                <a:ln w="9525">
                  <a:noFill/>
                  <a:round/>
                  <a:headEnd/>
                  <a:tailEnd/>
                </a:ln>
              </p:spPr>
              <p:txBody>
                <a:bodyPr/>
                <a:lstStyle/>
                <a:p>
                  <a:endParaRPr lang="en-US" dirty="0"/>
                </a:p>
              </p:txBody>
            </p:sp>
            <p:sp>
              <p:nvSpPr>
                <p:cNvPr id="122791" name="Freeform 935"/>
                <p:cNvSpPr>
                  <a:spLocks/>
                </p:cNvSpPr>
                <p:nvPr/>
              </p:nvSpPr>
              <p:spPr bwMode="auto">
                <a:xfrm>
                  <a:off x="2775" y="62"/>
                  <a:ext cx="56" cy="77"/>
                </a:xfrm>
                <a:custGeom>
                  <a:avLst/>
                  <a:gdLst>
                    <a:gd name="T0" fmla="*/ 53 w 56"/>
                    <a:gd name="T1" fmla="*/ 18 h 77"/>
                    <a:gd name="T2" fmla="*/ 47 w 56"/>
                    <a:gd name="T3" fmla="*/ 35 h 77"/>
                    <a:gd name="T4" fmla="*/ 42 w 56"/>
                    <a:gd name="T5" fmla="*/ 41 h 77"/>
                    <a:gd name="T6" fmla="*/ 34 w 56"/>
                    <a:gd name="T7" fmla="*/ 44 h 77"/>
                    <a:gd name="T8" fmla="*/ 31 w 56"/>
                    <a:gd name="T9" fmla="*/ 49 h 77"/>
                    <a:gd name="T10" fmla="*/ 28 w 56"/>
                    <a:gd name="T11" fmla="*/ 53 h 77"/>
                    <a:gd name="T12" fmla="*/ 2 w 56"/>
                    <a:gd name="T13" fmla="*/ 75 h 77"/>
                    <a:gd name="T14" fmla="*/ 2 w 56"/>
                    <a:gd name="T15" fmla="*/ 75 h 77"/>
                    <a:gd name="T16" fmla="*/ 2 w 56"/>
                    <a:gd name="T17" fmla="*/ 77 h 77"/>
                    <a:gd name="T18" fmla="*/ 0 w 56"/>
                    <a:gd name="T19" fmla="*/ 72 h 77"/>
                    <a:gd name="T20" fmla="*/ 0 w 56"/>
                    <a:gd name="T21" fmla="*/ 72 h 77"/>
                    <a:gd name="T22" fmla="*/ 5 w 56"/>
                    <a:gd name="T23" fmla="*/ 71 h 77"/>
                    <a:gd name="T24" fmla="*/ 11 w 56"/>
                    <a:gd name="T25" fmla="*/ 67 h 77"/>
                    <a:gd name="T26" fmla="*/ 16 w 56"/>
                    <a:gd name="T27" fmla="*/ 63 h 77"/>
                    <a:gd name="T28" fmla="*/ 17 w 56"/>
                    <a:gd name="T29" fmla="*/ 57 h 77"/>
                    <a:gd name="T30" fmla="*/ 16 w 56"/>
                    <a:gd name="T31" fmla="*/ 53 h 77"/>
                    <a:gd name="T32" fmla="*/ 20 w 56"/>
                    <a:gd name="T33" fmla="*/ 52 h 77"/>
                    <a:gd name="T34" fmla="*/ 37 w 56"/>
                    <a:gd name="T35" fmla="*/ 39 h 77"/>
                    <a:gd name="T36" fmla="*/ 37 w 56"/>
                    <a:gd name="T37" fmla="*/ 38 h 77"/>
                    <a:gd name="T38" fmla="*/ 31 w 56"/>
                    <a:gd name="T39" fmla="*/ 43 h 77"/>
                    <a:gd name="T40" fmla="*/ 20 w 56"/>
                    <a:gd name="T41" fmla="*/ 50 h 77"/>
                    <a:gd name="T42" fmla="*/ 16 w 56"/>
                    <a:gd name="T43" fmla="*/ 52 h 77"/>
                    <a:gd name="T44" fmla="*/ 9 w 56"/>
                    <a:gd name="T45" fmla="*/ 49 h 77"/>
                    <a:gd name="T46" fmla="*/ 19 w 56"/>
                    <a:gd name="T47" fmla="*/ 35 h 77"/>
                    <a:gd name="T48" fmla="*/ 31 w 56"/>
                    <a:gd name="T49" fmla="*/ 28 h 77"/>
                    <a:gd name="T50" fmla="*/ 45 w 56"/>
                    <a:gd name="T51" fmla="*/ 14 h 77"/>
                    <a:gd name="T52" fmla="*/ 55 w 56"/>
                    <a:gd name="T53" fmla="*/ 0 h 77"/>
                    <a:gd name="T54" fmla="*/ 56 w 56"/>
                    <a:gd name="T55" fmla="*/ 10 h 77"/>
                    <a:gd name="T56" fmla="*/ 53 w 56"/>
                    <a:gd name="T57" fmla="*/ 18 h 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77"/>
                    <a:gd name="T89" fmla="*/ 56 w 56"/>
                    <a:gd name="T90" fmla="*/ 77 h 7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77">
                      <a:moveTo>
                        <a:pt x="53" y="18"/>
                      </a:moveTo>
                      <a:lnTo>
                        <a:pt x="47" y="35"/>
                      </a:lnTo>
                      <a:lnTo>
                        <a:pt x="42" y="41"/>
                      </a:lnTo>
                      <a:lnTo>
                        <a:pt x="34" y="44"/>
                      </a:lnTo>
                      <a:lnTo>
                        <a:pt x="31" y="49"/>
                      </a:lnTo>
                      <a:lnTo>
                        <a:pt x="28" y="53"/>
                      </a:lnTo>
                      <a:lnTo>
                        <a:pt x="2" y="75"/>
                      </a:lnTo>
                      <a:lnTo>
                        <a:pt x="2" y="77"/>
                      </a:lnTo>
                      <a:lnTo>
                        <a:pt x="0" y="72"/>
                      </a:lnTo>
                      <a:lnTo>
                        <a:pt x="5" y="71"/>
                      </a:lnTo>
                      <a:lnTo>
                        <a:pt x="11" y="67"/>
                      </a:lnTo>
                      <a:lnTo>
                        <a:pt x="16" y="63"/>
                      </a:lnTo>
                      <a:lnTo>
                        <a:pt x="17" y="57"/>
                      </a:lnTo>
                      <a:lnTo>
                        <a:pt x="16" y="53"/>
                      </a:lnTo>
                      <a:lnTo>
                        <a:pt x="20" y="52"/>
                      </a:lnTo>
                      <a:lnTo>
                        <a:pt x="37" y="39"/>
                      </a:lnTo>
                      <a:lnTo>
                        <a:pt x="37" y="38"/>
                      </a:lnTo>
                      <a:lnTo>
                        <a:pt x="31" y="43"/>
                      </a:lnTo>
                      <a:lnTo>
                        <a:pt x="20" y="50"/>
                      </a:lnTo>
                      <a:lnTo>
                        <a:pt x="16" y="52"/>
                      </a:lnTo>
                      <a:lnTo>
                        <a:pt x="9" y="49"/>
                      </a:lnTo>
                      <a:lnTo>
                        <a:pt x="19" y="35"/>
                      </a:lnTo>
                      <a:lnTo>
                        <a:pt x="31" y="28"/>
                      </a:lnTo>
                      <a:lnTo>
                        <a:pt x="45" y="14"/>
                      </a:lnTo>
                      <a:lnTo>
                        <a:pt x="55" y="0"/>
                      </a:lnTo>
                      <a:lnTo>
                        <a:pt x="56" y="10"/>
                      </a:lnTo>
                      <a:lnTo>
                        <a:pt x="53" y="18"/>
                      </a:lnTo>
                      <a:close/>
                    </a:path>
                  </a:pathLst>
                </a:custGeom>
                <a:solidFill>
                  <a:srgbClr val="72A533"/>
                </a:solidFill>
                <a:ln w="9525">
                  <a:noFill/>
                  <a:round/>
                  <a:headEnd/>
                  <a:tailEnd/>
                </a:ln>
              </p:spPr>
              <p:txBody>
                <a:bodyPr/>
                <a:lstStyle/>
                <a:p>
                  <a:endParaRPr lang="en-US" dirty="0"/>
                </a:p>
              </p:txBody>
            </p:sp>
            <p:sp>
              <p:nvSpPr>
                <p:cNvPr id="122792" name="Freeform 936"/>
                <p:cNvSpPr>
                  <a:spLocks/>
                </p:cNvSpPr>
                <p:nvPr/>
              </p:nvSpPr>
              <p:spPr bwMode="auto">
                <a:xfrm>
                  <a:off x="2847" y="108"/>
                  <a:ext cx="6" cy="3"/>
                </a:xfrm>
                <a:custGeom>
                  <a:avLst/>
                  <a:gdLst>
                    <a:gd name="T0" fmla="*/ 3 w 6"/>
                    <a:gd name="T1" fmla="*/ 3 h 3"/>
                    <a:gd name="T2" fmla="*/ 1 w 6"/>
                    <a:gd name="T3" fmla="*/ 1 h 3"/>
                    <a:gd name="T4" fmla="*/ 0 w 6"/>
                    <a:gd name="T5" fmla="*/ 1 h 3"/>
                    <a:gd name="T6" fmla="*/ 3 w 6"/>
                    <a:gd name="T7" fmla="*/ 0 h 3"/>
                    <a:gd name="T8" fmla="*/ 4 w 6"/>
                    <a:gd name="T9" fmla="*/ 0 h 3"/>
                    <a:gd name="T10" fmla="*/ 6 w 6"/>
                    <a:gd name="T11" fmla="*/ 1 h 3"/>
                    <a:gd name="T12" fmla="*/ 3 w 6"/>
                    <a:gd name="T13" fmla="*/ 3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3" y="3"/>
                      </a:moveTo>
                      <a:lnTo>
                        <a:pt x="1" y="1"/>
                      </a:lnTo>
                      <a:lnTo>
                        <a:pt x="0" y="1"/>
                      </a:lnTo>
                      <a:lnTo>
                        <a:pt x="3" y="0"/>
                      </a:lnTo>
                      <a:lnTo>
                        <a:pt x="4" y="0"/>
                      </a:lnTo>
                      <a:lnTo>
                        <a:pt x="6" y="1"/>
                      </a:lnTo>
                      <a:lnTo>
                        <a:pt x="3" y="3"/>
                      </a:lnTo>
                      <a:close/>
                    </a:path>
                  </a:pathLst>
                </a:custGeom>
                <a:solidFill>
                  <a:srgbClr val="FFFFFF"/>
                </a:solidFill>
                <a:ln w="9525">
                  <a:noFill/>
                  <a:round/>
                  <a:headEnd/>
                  <a:tailEnd/>
                </a:ln>
              </p:spPr>
              <p:txBody>
                <a:bodyPr/>
                <a:lstStyle/>
                <a:p>
                  <a:endParaRPr lang="en-US" dirty="0"/>
                </a:p>
              </p:txBody>
            </p:sp>
            <p:sp>
              <p:nvSpPr>
                <p:cNvPr id="122793" name="Freeform 937"/>
                <p:cNvSpPr>
                  <a:spLocks/>
                </p:cNvSpPr>
                <p:nvPr/>
              </p:nvSpPr>
              <p:spPr bwMode="auto">
                <a:xfrm>
                  <a:off x="2806" y="34"/>
                  <a:ext cx="10" cy="28"/>
                </a:xfrm>
                <a:custGeom>
                  <a:avLst/>
                  <a:gdLst>
                    <a:gd name="T0" fmla="*/ 6 w 10"/>
                    <a:gd name="T1" fmla="*/ 21 h 28"/>
                    <a:gd name="T2" fmla="*/ 2 w 10"/>
                    <a:gd name="T3" fmla="*/ 27 h 28"/>
                    <a:gd name="T4" fmla="*/ 0 w 10"/>
                    <a:gd name="T5" fmla="*/ 28 h 28"/>
                    <a:gd name="T6" fmla="*/ 2 w 10"/>
                    <a:gd name="T7" fmla="*/ 10 h 28"/>
                    <a:gd name="T8" fmla="*/ 2 w 10"/>
                    <a:gd name="T9" fmla="*/ 0 h 28"/>
                    <a:gd name="T10" fmla="*/ 2 w 10"/>
                    <a:gd name="T11" fmla="*/ 0 h 28"/>
                    <a:gd name="T12" fmla="*/ 5 w 10"/>
                    <a:gd name="T13" fmla="*/ 3 h 28"/>
                    <a:gd name="T14" fmla="*/ 6 w 10"/>
                    <a:gd name="T15" fmla="*/ 5 h 28"/>
                    <a:gd name="T16" fmla="*/ 6 w 10"/>
                    <a:gd name="T17" fmla="*/ 7 h 28"/>
                    <a:gd name="T18" fmla="*/ 8 w 10"/>
                    <a:gd name="T19" fmla="*/ 7 h 28"/>
                    <a:gd name="T20" fmla="*/ 10 w 10"/>
                    <a:gd name="T21" fmla="*/ 8 h 28"/>
                    <a:gd name="T22" fmla="*/ 10 w 10"/>
                    <a:gd name="T23" fmla="*/ 11 h 28"/>
                    <a:gd name="T24" fmla="*/ 6 w 10"/>
                    <a:gd name="T25" fmla="*/ 21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28"/>
                    <a:gd name="T41" fmla="*/ 10 w 10"/>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28">
                      <a:moveTo>
                        <a:pt x="6" y="21"/>
                      </a:moveTo>
                      <a:lnTo>
                        <a:pt x="2" y="27"/>
                      </a:lnTo>
                      <a:lnTo>
                        <a:pt x="0" y="28"/>
                      </a:lnTo>
                      <a:lnTo>
                        <a:pt x="2" y="10"/>
                      </a:lnTo>
                      <a:lnTo>
                        <a:pt x="2" y="0"/>
                      </a:lnTo>
                      <a:lnTo>
                        <a:pt x="5" y="3"/>
                      </a:lnTo>
                      <a:lnTo>
                        <a:pt x="6" y="5"/>
                      </a:lnTo>
                      <a:lnTo>
                        <a:pt x="6" y="7"/>
                      </a:lnTo>
                      <a:lnTo>
                        <a:pt x="8" y="7"/>
                      </a:lnTo>
                      <a:lnTo>
                        <a:pt x="10" y="8"/>
                      </a:lnTo>
                      <a:lnTo>
                        <a:pt x="10" y="11"/>
                      </a:lnTo>
                      <a:lnTo>
                        <a:pt x="6" y="21"/>
                      </a:lnTo>
                      <a:close/>
                    </a:path>
                  </a:pathLst>
                </a:custGeom>
                <a:solidFill>
                  <a:srgbClr val="8CBF33"/>
                </a:solidFill>
                <a:ln w="9525">
                  <a:noFill/>
                  <a:round/>
                  <a:headEnd/>
                  <a:tailEnd/>
                </a:ln>
              </p:spPr>
              <p:txBody>
                <a:bodyPr/>
                <a:lstStyle/>
                <a:p>
                  <a:endParaRPr lang="en-US" dirty="0"/>
                </a:p>
              </p:txBody>
            </p:sp>
            <p:sp>
              <p:nvSpPr>
                <p:cNvPr id="122794" name="Freeform 938"/>
                <p:cNvSpPr>
                  <a:spLocks/>
                </p:cNvSpPr>
                <p:nvPr/>
              </p:nvSpPr>
              <p:spPr bwMode="auto">
                <a:xfrm>
                  <a:off x="2778" y="33"/>
                  <a:ext cx="28" cy="47"/>
                </a:xfrm>
                <a:custGeom>
                  <a:avLst/>
                  <a:gdLst>
                    <a:gd name="T0" fmla="*/ 27 w 28"/>
                    <a:gd name="T1" fmla="*/ 17 h 47"/>
                    <a:gd name="T2" fmla="*/ 22 w 28"/>
                    <a:gd name="T3" fmla="*/ 12 h 47"/>
                    <a:gd name="T4" fmla="*/ 20 w 28"/>
                    <a:gd name="T5" fmla="*/ 6 h 47"/>
                    <a:gd name="T6" fmla="*/ 19 w 28"/>
                    <a:gd name="T7" fmla="*/ 4 h 47"/>
                    <a:gd name="T8" fmla="*/ 17 w 28"/>
                    <a:gd name="T9" fmla="*/ 6 h 47"/>
                    <a:gd name="T10" fmla="*/ 17 w 28"/>
                    <a:gd name="T11" fmla="*/ 6 h 47"/>
                    <a:gd name="T12" fmla="*/ 19 w 28"/>
                    <a:gd name="T13" fmla="*/ 12 h 47"/>
                    <a:gd name="T14" fmla="*/ 24 w 28"/>
                    <a:gd name="T15" fmla="*/ 17 h 47"/>
                    <a:gd name="T16" fmla="*/ 27 w 28"/>
                    <a:gd name="T17" fmla="*/ 18 h 47"/>
                    <a:gd name="T18" fmla="*/ 25 w 28"/>
                    <a:gd name="T19" fmla="*/ 31 h 47"/>
                    <a:gd name="T20" fmla="*/ 20 w 28"/>
                    <a:gd name="T21" fmla="*/ 47 h 47"/>
                    <a:gd name="T22" fmla="*/ 6 w 28"/>
                    <a:gd name="T23" fmla="*/ 31 h 47"/>
                    <a:gd name="T24" fmla="*/ 2 w 28"/>
                    <a:gd name="T25" fmla="*/ 23 h 47"/>
                    <a:gd name="T26" fmla="*/ 0 w 28"/>
                    <a:gd name="T27" fmla="*/ 18 h 47"/>
                    <a:gd name="T28" fmla="*/ 2 w 28"/>
                    <a:gd name="T29" fmla="*/ 12 h 47"/>
                    <a:gd name="T30" fmla="*/ 8 w 28"/>
                    <a:gd name="T31" fmla="*/ 9 h 47"/>
                    <a:gd name="T32" fmla="*/ 20 w 28"/>
                    <a:gd name="T33" fmla="*/ 3 h 47"/>
                    <a:gd name="T34" fmla="*/ 24 w 28"/>
                    <a:gd name="T35" fmla="*/ 1 h 47"/>
                    <a:gd name="T36" fmla="*/ 28 w 28"/>
                    <a:gd name="T37" fmla="*/ 0 h 47"/>
                    <a:gd name="T38" fmla="*/ 27 w 28"/>
                    <a:gd name="T39" fmla="*/ 9 h 47"/>
                    <a:gd name="T40" fmla="*/ 27 w 28"/>
                    <a:gd name="T41" fmla="*/ 17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47"/>
                    <a:gd name="T65" fmla="*/ 28 w 28"/>
                    <a:gd name="T66" fmla="*/ 47 h 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47">
                      <a:moveTo>
                        <a:pt x="27" y="17"/>
                      </a:moveTo>
                      <a:lnTo>
                        <a:pt x="22" y="12"/>
                      </a:lnTo>
                      <a:lnTo>
                        <a:pt x="20" y="6"/>
                      </a:lnTo>
                      <a:lnTo>
                        <a:pt x="19" y="4"/>
                      </a:lnTo>
                      <a:lnTo>
                        <a:pt x="17" y="6"/>
                      </a:lnTo>
                      <a:lnTo>
                        <a:pt x="19" y="12"/>
                      </a:lnTo>
                      <a:lnTo>
                        <a:pt x="24" y="17"/>
                      </a:lnTo>
                      <a:lnTo>
                        <a:pt x="27" y="18"/>
                      </a:lnTo>
                      <a:lnTo>
                        <a:pt x="25" y="31"/>
                      </a:lnTo>
                      <a:lnTo>
                        <a:pt x="20" y="47"/>
                      </a:lnTo>
                      <a:lnTo>
                        <a:pt x="6" y="31"/>
                      </a:lnTo>
                      <a:lnTo>
                        <a:pt x="2" y="23"/>
                      </a:lnTo>
                      <a:lnTo>
                        <a:pt x="0" y="18"/>
                      </a:lnTo>
                      <a:lnTo>
                        <a:pt x="2" y="12"/>
                      </a:lnTo>
                      <a:lnTo>
                        <a:pt x="8" y="9"/>
                      </a:lnTo>
                      <a:lnTo>
                        <a:pt x="20" y="3"/>
                      </a:lnTo>
                      <a:lnTo>
                        <a:pt x="24" y="1"/>
                      </a:lnTo>
                      <a:lnTo>
                        <a:pt x="28" y="0"/>
                      </a:lnTo>
                      <a:lnTo>
                        <a:pt x="27" y="9"/>
                      </a:lnTo>
                      <a:lnTo>
                        <a:pt x="27" y="17"/>
                      </a:lnTo>
                      <a:close/>
                    </a:path>
                  </a:pathLst>
                </a:custGeom>
                <a:solidFill>
                  <a:srgbClr val="B2D866"/>
                </a:solidFill>
                <a:ln w="9525">
                  <a:noFill/>
                  <a:round/>
                  <a:headEnd/>
                  <a:tailEnd/>
                </a:ln>
              </p:spPr>
              <p:txBody>
                <a:bodyPr/>
                <a:lstStyle/>
                <a:p>
                  <a:endParaRPr lang="en-US" dirty="0"/>
                </a:p>
              </p:txBody>
            </p:sp>
            <p:sp>
              <p:nvSpPr>
                <p:cNvPr id="122795" name="Freeform 939"/>
                <p:cNvSpPr>
                  <a:spLocks/>
                </p:cNvSpPr>
                <p:nvPr/>
              </p:nvSpPr>
              <p:spPr bwMode="auto">
                <a:xfrm>
                  <a:off x="2855" y="151"/>
                  <a:ext cx="12" cy="55"/>
                </a:xfrm>
                <a:custGeom>
                  <a:avLst/>
                  <a:gdLst>
                    <a:gd name="T0" fmla="*/ 12 w 12"/>
                    <a:gd name="T1" fmla="*/ 32 h 55"/>
                    <a:gd name="T2" fmla="*/ 12 w 12"/>
                    <a:gd name="T3" fmla="*/ 38 h 55"/>
                    <a:gd name="T4" fmla="*/ 9 w 12"/>
                    <a:gd name="T5" fmla="*/ 49 h 55"/>
                    <a:gd name="T6" fmla="*/ 6 w 12"/>
                    <a:gd name="T7" fmla="*/ 55 h 55"/>
                    <a:gd name="T8" fmla="*/ 9 w 12"/>
                    <a:gd name="T9" fmla="*/ 44 h 55"/>
                    <a:gd name="T10" fmla="*/ 9 w 12"/>
                    <a:gd name="T11" fmla="*/ 33 h 55"/>
                    <a:gd name="T12" fmla="*/ 6 w 12"/>
                    <a:gd name="T13" fmla="*/ 25 h 55"/>
                    <a:gd name="T14" fmla="*/ 0 w 12"/>
                    <a:gd name="T15" fmla="*/ 19 h 55"/>
                    <a:gd name="T16" fmla="*/ 0 w 12"/>
                    <a:gd name="T17" fmla="*/ 0 h 55"/>
                    <a:gd name="T18" fmla="*/ 1 w 12"/>
                    <a:gd name="T19" fmla="*/ 0 h 55"/>
                    <a:gd name="T20" fmla="*/ 6 w 12"/>
                    <a:gd name="T21" fmla="*/ 14 h 55"/>
                    <a:gd name="T22" fmla="*/ 12 w 12"/>
                    <a:gd name="T23" fmla="*/ 32 h 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55"/>
                    <a:gd name="T38" fmla="*/ 12 w 12"/>
                    <a:gd name="T39" fmla="*/ 55 h 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55">
                      <a:moveTo>
                        <a:pt x="12" y="32"/>
                      </a:moveTo>
                      <a:lnTo>
                        <a:pt x="12" y="38"/>
                      </a:lnTo>
                      <a:lnTo>
                        <a:pt x="9" y="49"/>
                      </a:lnTo>
                      <a:lnTo>
                        <a:pt x="6" y="55"/>
                      </a:lnTo>
                      <a:lnTo>
                        <a:pt x="9" y="44"/>
                      </a:lnTo>
                      <a:lnTo>
                        <a:pt x="9" y="33"/>
                      </a:lnTo>
                      <a:lnTo>
                        <a:pt x="6" y="25"/>
                      </a:lnTo>
                      <a:lnTo>
                        <a:pt x="0" y="19"/>
                      </a:lnTo>
                      <a:lnTo>
                        <a:pt x="0" y="0"/>
                      </a:lnTo>
                      <a:lnTo>
                        <a:pt x="1" y="0"/>
                      </a:lnTo>
                      <a:lnTo>
                        <a:pt x="6" y="14"/>
                      </a:lnTo>
                      <a:lnTo>
                        <a:pt x="12" y="32"/>
                      </a:lnTo>
                      <a:close/>
                    </a:path>
                  </a:pathLst>
                </a:custGeom>
                <a:solidFill>
                  <a:srgbClr val="7FB24C"/>
                </a:solidFill>
                <a:ln w="9525">
                  <a:noFill/>
                  <a:round/>
                  <a:headEnd/>
                  <a:tailEnd/>
                </a:ln>
              </p:spPr>
              <p:txBody>
                <a:bodyPr/>
                <a:lstStyle/>
                <a:p>
                  <a:endParaRPr lang="en-US" dirty="0"/>
                </a:p>
              </p:txBody>
            </p:sp>
            <p:sp>
              <p:nvSpPr>
                <p:cNvPr id="122796" name="Freeform 940"/>
                <p:cNvSpPr>
                  <a:spLocks/>
                </p:cNvSpPr>
                <p:nvPr/>
              </p:nvSpPr>
              <p:spPr bwMode="auto">
                <a:xfrm>
                  <a:off x="2820" y="151"/>
                  <a:ext cx="33" cy="24"/>
                </a:xfrm>
                <a:custGeom>
                  <a:avLst/>
                  <a:gdLst>
                    <a:gd name="T0" fmla="*/ 33 w 33"/>
                    <a:gd name="T1" fmla="*/ 10 h 24"/>
                    <a:gd name="T2" fmla="*/ 24 w 33"/>
                    <a:gd name="T3" fmla="*/ 13 h 24"/>
                    <a:gd name="T4" fmla="*/ 0 w 33"/>
                    <a:gd name="T5" fmla="*/ 24 h 24"/>
                    <a:gd name="T6" fmla="*/ 17 w 33"/>
                    <a:gd name="T7" fmla="*/ 11 h 24"/>
                    <a:gd name="T8" fmla="*/ 31 w 33"/>
                    <a:gd name="T9" fmla="*/ 0 h 24"/>
                    <a:gd name="T10" fmla="*/ 33 w 33"/>
                    <a:gd name="T11" fmla="*/ 7 h 24"/>
                    <a:gd name="T12" fmla="*/ 33 w 33"/>
                    <a:gd name="T13" fmla="*/ 10 h 24"/>
                    <a:gd name="T14" fmla="*/ 0 60000 65536"/>
                    <a:gd name="T15" fmla="*/ 0 60000 65536"/>
                    <a:gd name="T16" fmla="*/ 0 60000 65536"/>
                    <a:gd name="T17" fmla="*/ 0 60000 65536"/>
                    <a:gd name="T18" fmla="*/ 0 60000 65536"/>
                    <a:gd name="T19" fmla="*/ 0 60000 65536"/>
                    <a:gd name="T20" fmla="*/ 0 60000 65536"/>
                    <a:gd name="T21" fmla="*/ 0 w 33"/>
                    <a:gd name="T22" fmla="*/ 0 h 24"/>
                    <a:gd name="T23" fmla="*/ 33 w 33"/>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24">
                      <a:moveTo>
                        <a:pt x="33" y="10"/>
                      </a:moveTo>
                      <a:lnTo>
                        <a:pt x="24" y="13"/>
                      </a:lnTo>
                      <a:lnTo>
                        <a:pt x="0" y="24"/>
                      </a:lnTo>
                      <a:lnTo>
                        <a:pt x="17" y="11"/>
                      </a:lnTo>
                      <a:lnTo>
                        <a:pt x="31" y="0"/>
                      </a:lnTo>
                      <a:lnTo>
                        <a:pt x="33" y="7"/>
                      </a:lnTo>
                      <a:lnTo>
                        <a:pt x="33" y="10"/>
                      </a:lnTo>
                      <a:close/>
                    </a:path>
                  </a:pathLst>
                </a:custGeom>
                <a:solidFill>
                  <a:srgbClr val="B2D866"/>
                </a:solidFill>
                <a:ln w="9525">
                  <a:noFill/>
                  <a:round/>
                  <a:headEnd/>
                  <a:tailEnd/>
                </a:ln>
              </p:spPr>
              <p:txBody>
                <a:bodyPr/>
                <a:lstStyle/>
                <a:p>
                  <a:endParaRPr lang="en-US" dirty="0"/>
                </a:p>
              </p:txBody>
            </p:sp>
            <p:sp>
              <p:nvSpPr>
                <p:cNvPr id="122797" name="Freeform 941"/>
                <p:cNvSpPr>
                  <a:spLocks/>
                </p:cNvSpPr>
                <p:nvPr/>
              </p:nvSpPr>
              <p:spPr bwMode="auto">
                <a:xfrm>
                  <a:off x="2806" y="103"/>
                  <a:ext cx="22" cy="19"/>
                </a:xfrm>
                <a:custGeom>
                  <a:avLst/>
                  <a:gdLst>
                    <a:gd name="T0" fmla="*/ 22 w 22"/>
                    <a:gd name="T1" fmla="*/ 11 h 19"/>
                    <a:gd name="T2" fmla="*/ 20 w 22"/>
                    <a:gd name="T3" fmla="*/ 12 h 19"/>
                    <a:gd name="T4" fmla="*/ 19 w 22"/>
                    <a:gd name="T5" fmla="*/ 14 h 19"/>
                    <a:gd name="T6" fmla="*/ 19 w 22"/>
                    <a:gd name="T7" fmla="*/ 12 h 19"/>
                    <a:gd name="T8" fmla="*/ 17 w 22"/>
                    <a:gd name="T9" fmla="*/ 12 h 19"/>
                    <a:gd name="T10" fmla="*/ 16 w 22"/>
                    <a:gd name="T11" fmla="*/ 14 h 19"/>
                    <a:gd name="T12" fmla="*/ 19 w 22"/>
                    <a:gd name="T13" fmla="*/ 16 h 19"/>
                    <a:gd name="T14" fmla="*/ 17 w 22"/>
                    <a:gd name="T15" fmla="*/ 17 h 19"/>
                    <a:gd name="T16" fmla="*/ 10 w 22"/>
                    <a:gd name="T17" fmla="*/ 19 h 19"/>
                    <a:gd name="T18" fmla="*/ 3 w 22"/>
                    <a:gd name="T19" fmla="*/ 17 h 19"/>
                    <a:gd name="T20" fmla="*/ 0 w 22"/>
                    <a:gd name="T21" fmla="*/ 12 h 19"/>
                    <a:gd name="T22" fmla="*/ 0 w 22"/>
                    <a:gd name="T23" fmla="*/ 11 h 19"/>
                    <a:gd name="T24" fmla="*/ 3 w 22"/>
                    <a:gd name="T25" fmla="*/ 5 h 19"/>
                    <a:gd name="T26" fmla="*/ 8 w 22"/>
                    <a:gd name="T27" fmla="*/ 2 h 19"/>
                    <a:gd name="T28" fmla="*/ 13 w 22"/>
                    <a:gd name="T29" fmla="*/ 0 h 19"/>
                    <a:gd name="T30" fmla="*/ 16 w 22"/>
                    <a:gd name="T31" fmla="*/ 0 h 19"/>
                    <a:gd name="T32" fmla="*/ 20 w 22"/>
                    <a:gd name="T33" fmla="*/ 2 h 19"/>
                    <a:gd name="T34" fmla="*/ 22 w 22"/>
                    <a:gd name="T35" fmla="*/ 8 h 19"/>
                    <a:gd name="T36" fmla="*/ 22 w 22"/>
                    <a:gd name="T37" fmla="*/ 11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19"/>
                    <a:gd name="T59" fmla="*/ 22 w 22"/>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19">
                      <a:moveTo>
                        <a:pt x="22" y="11"/>
                      </a:moveTo>
                      <a:lnTo>
                        <a:pt x="20" y="12"/>
                      </a:lnTo>
                      <a:lnTo>
                        <a:pt x="19" y="14"/>
                      </a:lnTo>
                      <a:lnTo>
                        <a:pt x="19" y="12"/>
                      </a:lnTo>
                      <a:lnTo>
                        <a:pt x="17" y="12"/>
                      </a:lnTo>
                      <a:lnTo>
                        <a:pt x="16" y="14"/>
                      </a:lnTo>
                      <a:lnTo>
                        <a:pt x="19" y="16"/>
                      </a:lnTo>
                      <a:lnTo>
                        <a:pt x="17" y="17"/>
                      </a:lnTo>
                      <a:lnTo>
                        <a:pt x="10" y="19"/>
                      </a:lnTo>
                      <a:lnTo>
                        <a:pt x="3" y="17"/>
                      </a:lnTo>
                      <a:lnTo>
                        <a:pt x="0" y="12"/>
                      </a:lnTo>
                      <a:lnTo>
                        <a:pt x="0" y="11"/>
                      </a:lnTo>
                      <a:lnTo>
                        <a:pt x="3" y="5"/>
                      </a:lnTo>
                      <a:lnTo>
                        <a:pt x="8" y="2"/>
                      </a:lnTo>
                      <a:lnTo>
                        <a:pt x="13" y="0"/>
                      </a:lnTo>
                      <a:lnTo>
                        <a:pt x="16" y="0"/>
                      </a:lnTo>
                      <a:lnTo>
                        <a:pt x="20" y="2"/>
                      </a:lnTo>
                      <a:lnTo>
                        <a:pt x="22" y="8"/>
                      </a:lnTo>
                      <a:lnTo>
                        <a:pt x="22" y="11"/>
                      </a:lnTo>
                      <a:close/>
                    </a:path>
                  </a:pathLst>
                </a:custGeom>
                <a:solidFill>
                  <a:srgbClr val="330099"/>
                </a:solidFill>
                <a:ln w="9525">
                  <a:noFill/>
                  <a:round/>
                  <a:headEnd/>
                  <a:tailEnd/>
                </a:ln>
              </p:spPr>
              <p:txBody>
                <a:bodyPr/>
                <a:lstStyle/>
                <a:p>
                  <a:endParaRPr lang="en-US" dirty="0"/>
                </a:p>
              </p:txBody>
            </p:sp>
            <p:sp>
              <p:nvSpPr>
                <p:cNvPr id="122798" name="Freeform 942"/>
                <p:cNvSpPr>
                  <a:spLocks/>
                </p:cNvSpPr>
                <p:nvPr/>
              </p:nvSpPr>
              <p:spPr bwMode="auto">
                <a:xfrm>
                  <a:off x="2836" y="131"/>
                  <a:ext cx="3" cy="5"/>
                </a:xfrm>
                <a:custGeom>
                  <a:avLst/>
                  <a:gdLst>
                    <a:gd name="T0" fmla="*/ 1 w 3"/>
                    <a:gd name="T1" fmla="*/ 2 h 5"/>
                    <a:gd name="T2" fmla="*/ 0 w 3"/>
                    <a:gd name="T3" fmla="*/ 0 h 5"/>
                    <a:gd name="T4" fmla="*/ 3 w 3"/>
                    <a:gd name="T5" fmla="*/ 0 h 5"/>
                    <a:gd name="T6" fmla="*/ 3 w 3"/>
                    <a:gd name="T7" fmla="*/ 5 h 5"/>
                    <a:gd name="T8" fmla="*/ 1 w 3"/>
                    <a:gd name="T9" fmla="*/ 2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1" y="2"/>
                      </a:moveTo>
                      <a:lnTo>
                        <a:pt x="0" y="0"/>
                      </a:lnTo>
                      <a:lnTo>
                        <a:pt x="3" y="0"/>
                      </a:lnTo>
                      <a:lnTo>
                        <a:pt x="3" y="5"/>
                      </a:lnTo>
                      <a:lnTo>
                        <a:pt x="1" y="2"/>
                      </a:lnTo>
                      <a:close/>
                    </a:path>
                  </a:pathLst>
                </a:custGeom>
                <a:solidFill>
                  <a:srgbClr val="666633"/>
                </a:solidFill>
                <a:ln w="9525">
                  <a:noFill/>
                  <a:round/>
                  <a:headEnd/>
                  <a:tailEnd/>
                </a:ln>
              </p:spPr>
              <p:txBody>
                <a:bodyPr/>
                <a:lstStyle/>
                <a:p>
                  <a:endParaRPr lang="en-US" dirty="0"/>
                </a:p>
              </p:txBody>
            </p:sp>
            <p:sp>
              <p:nvSpPr>
                <p:cNvPr id="122799" name="Freeform 943"/>
                <p:cNvSpPr>
                  <a:spLocks/>
                </p:cNvSpPr>
                <p:nvPr/>
              </p:nvSpPr>
              <p:spPr bwMode="auto">
                <a:xfrm>
                  <a:off x="2814" y="105"/>
                  <a:ext cx="9" cy="4"/>
                </a:xfrm>
                <a:custGeom>
                  <a:avLst/>
                  <a:gdLst>
                    <a:gd name="T0" fmla="*/ 8 w 9"/>
                    <a:gd name="T1" fmla="*/ 3 h 4"/>
                    <a:gd name="T2" fmla="*/ 3 w 9"/>
                    <a:gd name="T3" fmla="*/ 4 h 4"/>
                    <a:gd name="T4" fmla="*/ 0 w 9"/>
                    <a:gd name="T5" fmla="*/ 3 h 4"/>
                    <a:gd name="T6" fmla="*/ 2 w 9"/>
                    <a:gd name="T7" fmla="*/ 1 h 4"/>
                    <a:gd name="T8" fmla="*/ 5 w 9"/>
                    <a:gd name="T9" fmla="*/ 0 h 4"/>
                    <a:gd name="T10" fmla="*/ 8 w 9"/>
                    <a:gd name="T11" fmla="*/ 0 h 4"/>
                    <a:gd name="T12" fmla="*/ 9 w 9"/>
                    <a:gd name="T13" fmla="*/ 1 h 4"/>
                    <a:gd name="T14" fmla="*/ 8 w 9"/>
                    <a:gd name="T15" fmla="*/ 3 h 4"/>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4"/>
                    <a:gd name="T26" fmla="*/ 9 w 9"/>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4">
                      <a:moveTo>
                        <a:pt x="8" y="3"/>
                      </a:moveTo>
                      <a:lnTo>
                        <a:pt x="3" y="4"/>
                      </a:lnTo>
                      <a:lnTo>
                        <a:pt x="0" y="3"/>
                      </a:lnTo>
                      <a:lnTo>
                        <a:pt x="2" y="1"/>
                      </a:lnTo>
                      <a:lnTo>
                        <a:pt x="5" y="0"/>
                      </a:lnTo>
                      <a:lnTo>
                        <a:pt x="8" y="0"/>
                      </a:lnTo>
                      <a:lnTo>
                        <a:pt x="9" y="1"/>
                      </a:lnTo>
                      <a:lnTo>
                        <a:pt x="8" y="3"/>
                      </a:lnTo>
                      <a:close/>
                    </a:path>
                  </a:pathLst>
                </a:custGeom>
                <a:solidFill>
                  <a:srgbClr val="000000"/>
                </a:solidFill>
                <a:ln w="9525">
                  <a:noFill/>
                  <a:round/>
                  <a:headEnd/>
                  <a:tailEnd/>
                </a:ln>
              </p:spPr>
              <p:txBody>
                <a:bodyPr/>
                <a:lstStyle/>
                <a:p>
                  <a:endParaRPr lang="en-US" dirty="0"/>
                </a:p>
              </p:txBody>
            </p:sp>
            <p:sp>
              <p:nvSpPr>
                <p:cNvPr id="122800" name="Freeform 944"/>
                <p:cNvSpPr>
                  <a:spLocks/>
                </p:cNvSpPr>
                <p:nvPr/>
              </p:nvSpPr>
              <p:spPr bwMode="auto">
                <a:xfrm>
                  <a:off x="2800" y="164"/>
                  <a:ext cx="51" cy="43"/>
                </a:xfrm>
                <a:custGeom>
                  <a:avLst/>
                  <a:gdLst>
                    <a:gd name="T0" fmla="*/ 50 w 51"/>
                    <a:gd name="T1" fmla="*/ 22 h 43"/>
                    <a:gd name="T2" fmla="*/ 48 w 51"/>
                    <a:gd name="T3" fmla="*/ 22 h 43"/>
                    <a:gd name="T4" fmla="*/ 39 w 51"/>
                    <a:gd name="T5" fmla="*/ 22 h 43"/>
                    <a:gd name="T6" fmla="*/ 30 w 51"/>
                    <a:gd name="T7" fmla="*/ 25 h 43"/>
                    <a:gd name="T8" fmla="*/ 17 w 51"/>
                    <a:gd name="T9" fmla="*/ 31 h 43"/>
                    <a:gd name="T10" fmla="*/ 8 w 51"/>
                    <a:gd name="T11" fmla="*/ 37 h 43"/>
                    <a:gd name="T12" fmla="*/ 0 w 51"/>
                    <a:gd name="T13" fmla="*/ 43 h 43"/>
                    <a:gd name="T14" fmla="*/ 0 w 51"/>
                    <a:gd name="T15" fmla="*/ 43 h 43"/>
                    <a:gd name="T16" fmla="*/ 3 w 51"/>
                    <a:gd name="T17" fmla="*/ 33 h 43"/>
                    <a:gd name="T18" fmla="*/ 12 w 51"/>
                    <a:gd name="T19" fmla="*/ 19 h 43"/>
                    <a:gd name="T20" fmla="*/ 23 w 51"/>
                    <a:gd name="T21" fmla="*/ 11 h 43"/>
                    <a:gd name="T22" fmla="*/ 47 w 51"/>
                    <a:gd name="T23" fmla="*/ 1 h 43"/>
                    <a:gd name="T24" fmla="*/ 51 w 51"/>
                    <a:gd name="T25" fmla="*/ 0 h 43"/>
                    <a:gd name="T26" fmla="*/ 50 w 51"/>
                    <a:gd name="T27" fmla="*/ 15 h 43"/>
                    <a:gd name="T28" fmla="*/ 50 w 51"/>
                    <a:gd name="T29" fmla="*/ 22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
                    <a:gd name="T46" fmla="*/ 0 h 43"/>
                    <a:gd name="T47" fmla="*/ 51 w 51"/>
                    <a:gd name="T48" fmla="*/ 43 h 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 h="43">
                      <a:moveTo>
                        <a:pt x="50" y="22"/>
                      </a:moveTo>
                      <a:lnTo>
                        <a:pt x="48" y="22"/>
                      </a:lnTo>
                      <a:lnTo>
                        <a:pt x="39" y="22"/>
                      </a:lnTo>
                      <a:lnTo>
                        <a:pt x="30" y="25"/>
                      </a:lnTo>
                      <a:lnTo>
                        <a:pt x="17" y="31"/>
                      </a:lnTo>
                      <a:lnTo>
                        <a:pt x="8" y="37"/>
                      </a:lnTo>
                      <a:lnTo>
                        <a:pt x="0" y="43"/>
                      </a:lnTo>
                      <a:lnTo>
                        <a:pt x="3" y="33"/>
                      </a:lnTo>
                      <a:lnTo>
                        <a:pt x="12" y="19"/>
                      </a:lnTo>
                      <a:lnTo>
                        <a:pt x="23" y="11"/>
                      </a:lnTo>
                      <a:lnTo>
                        <a:pt x="47" y="1"/>
                      </a:lnTo>
                      <a:lnTo>
                        <a:pt x="51" y="0"/>
                      </a:lnTo>
                      <a:lnTo>
                        <a:pt x="50" y="15"/>
                      </a:lnTo>
                      <a:lnTo>
                        <a:pt x="50" y="22"/>
                      </a:lnTo>
                      <a:close/>
                    </a:path>
                  </a:pathLst>
                </a:custGeom>
                <a:solidFill>
                  <a:srgbClr val="99CC33"/>
                </a:solidFill>
                <a:ln w="9525">
                  <a:noFill/>
                  <a:round/>
                  <a:headEnd/>
                  <a:tailEnd/>
                </a:ln>
              </p:spPr>
              <p:txBody>
                <a:bodyPr/>
                <a:lstStyle/>
                <a:p>
                  <a:endParaRPr lang="en-US" dirty="0"/>
                </a:p>
              </p:txBody>
            </p:sp>
            <p:sp>
              <p:nvSpPr>
                <p:cNvPr id="122801" name="Freeform 945"/>
                <p:cNvSpPr>
                  <a:spLocks/>
                </p:cNvSpPr>
                <p:nvPr/>
              </p:nvSpPr>
              <p:spPr bwMode="auto">
                <a:xfrm>
                  <a:off x="2809" y="172"/>
                  <a:ext cx="52" cy="65"/>
                </a:xfrm>
                <a:custGeom>
                  <a:avLst/>
                  <a:gdLst>
                    <a:gd name="T0" fmla="*/ 50 w 52"/>
                    <a:gd name="T1" fmla="*/ 31 h 65"/>
                    <a:gd name="T2" fmla="*/ 46 w 52"/>
                    <a:gd name="T3" fmla="*/ 40 h 65"/>
                    <a:gd name="T4" fmla="*/ 38 w 52"/>
                    <a:gd name="T5" fmla="*/ 48 h 65"/>
                    <a:gd name="T6" fmla="*/ 14 w 52"/>
                    <a:gd name="T7" fmla="*/ 62 h 65"/>
                    <a:gd name="T8" fmla="*/ 5 w 52"/>
                    <a:gd name="T9" fmla="*/ 64 h 65"/>
                    <a:gd name="T10" fmla="*/ 0 w 52"/>
                    <a:gd name="T11" fmla="*/ 65 h 65"/>
                    <a:gd name="T12" fmla="*/ 16 w 52"/>
                    <a:gd name="T13" fmla="*/ 54 h 65"/>
                    <a:gd name="T14" fmla="*/ 17 w 52"/>
                    <a:gd name="T15" fmla="*/ 51 h 65"/>
                    <a:gd name="T16" fmla="*/ 19 w 52"/>
                    <a:gd name="T17" fmla="*/ 51 h 65"/>
                    <a:gd name="T18" fmla="*/ 17 w 52"/>
                    <a:gd name="T19" fmla="*/ 56 h 65"/>
                    <a:gd name="T20" fmla="*/ 16 w 52"/>
                    <a:gd name="T21" fmla="*/ 59 h 65"/>
                    <a:gd name="T22" fmla="*/ 16 w 52"/>
                    <a:gd name="T23" fmla="*/ 59 h 65"/>
                    <a:gd name="T24" fmla="*/ 17 w 52"/>
                    <a:gd name="T25" fmla="*/ 59 h 65"/>
                    <a:gd name="T26" fmla="*/ 19 w 52"/>
                    <a:gd name="T27" fmla="*/ 56 h 65"/>
                    <a:gd name="T28" fmla="*/ 21 w 52"/>
                    <a:gd name="T29" fmla="*/ 48 h 65"/>
                    <a:gd name="T30" fmla="*/ 30 w 52"/>
                    <a:gd name="T31" fmla="*/ 39 h 65"/>
                    <a:gd name="T32" fmla="*/ 38 w 52"/>
                    <a:gd name="T33" fmla="*/ 26 h 65"/>
                    <a:gd name="T34" fmla="*/ 39 w 52"/>
                    <a:gd name="T35" fmla="*/ 34 h 65"/>
                    <a:gd name="T36" fmla="*/ 39 w 52"/>
                    <a:gd name="T37" fmla="*/ 40 h 65"/>
                    <a:gd name="T38" fmla="*/ 36 w 52"/>
                    <a:gd name="T39" fmla="*/ 46 h 65"/>
                    <a:gd name="T40" fmla="*/ 35 w 52"/>
                    <a:gd name="T41" fmla="*/ 46 h 65"/>
                    <a:gd name="T42" fmla="*/ 35 w 52"/>
                    <a:gd name="T43" fmla="*/ 46 h 65"/>
                    <a:gd name="T44" fmla="*/ 35 w 52"/>
                    <a:gd name="T45" fmla="*/ 48 h 65"/>
                    <a:gd name="T46" fmla="*/ 38 w 52"/>
                    <a:gd name="T47" fmla="*/ 45 h 65"/>
                    <a:gd name="T48" fmla="*/ 42 w 52"/>
                    <a:gd name="T49" fmla="*/ 35 h 65"/>
                    <a:gd name="T50" fmla="*/ 38 w 52"/>
                    <a:gd name="T51" fmla="*/ 23 h 65"/>
                    <a:gd name="T52" fmla="*/ 42 w 52"/>
                    <a:gd name="T53" fmla="*/ 14 h 65"/>
                    <a:gd name="T54" fmla="*/ 44 w 52"/>
                    <a:gd name="T55" fmla="*/ 0 h 65"/>
                    <a:gd name="T56" fmla="*/ 50 w 52"/>
                    <a:gd name="T57" fmla="*/ 6 h 65"/>
                    <a:gd name="T58" fmla="*/ 52 w 52"/>
                    <a:gd name="T59" fmla="*/ 14 h 65"/>
                    <a:gd name="T60" fmla="*/ 50 w 52"/>
                    <a:gd name="T61" fmla="*/ 31 h 6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2"/>
                    <a:gd name="T94" fmla="*/ 0 h 65"/>
                    <a:gd name="T95" fmla="*/ 52 w 52"/>
                    <a:gd name="T96" fmla="*/ 65 h 6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2" h="65">
                      <a:moveTo>
                        <a:pt x="50" y="31"/>
                      </a:moveTo>
                      <a:lnTo>
                        <a:pt x="46" y="40"/>
                      </a:lnTo>
                      <a:lnTo>
                        <a:pt x="38" y="48"/>
                      </a:lnTo>
                      <a:lnTo>
                        <a:pt x="14" y="62"/>
                      </a:lnTo>
                      <a:lnTo>
                        <a:pt x="5" y="64"/>
                      </a:lnTo>
                      <a:lnTo>
                        <a:pt x="0" y="65"/>
                      </a:lnTo>
                      <a:lnTo>
                        <a:pt x="16" y="54"/>
                      </a:lnTo>
                      <a:lnTo>
                        <a:pt x="17" y="51"/>
                      </a:lnTo>
                      <a:lnTo>
                        <a:pt x="19" y="51"/>
                      </a:lnTo>
                      <a:lnTo>
                        <a:pt x="17" y="56"/>
                      </a:lnTo>
                      <a:lnTo>
                        <a:pt x="16" y="59"/>
                      </a:lnTo>
                      <a:lnTo>
                        <a:pt x="17" y="59"/>
                      </a:lnTo>
                      <a:lnTo>
                        <a:pt x="19" y="56"/>
                      </a:lnTo>
                      <a:lnTo>
                        <a:pt x="21" y="48"/>
                      </a:lnTo>
                      <a:lnTo>
                        <a:pt x="30" y="39"/>
                      </a:lnTo>
                      <a:lnTo>
                        <a:pt x="38" y="26"/>
                      </a:lnTo>
                      <a:lnTo>
                        <a:pt x="39" y="34"/>
                      </a:lnTo>
                      <a:lnTo>
                        <a:pt x="39" y="40"/>
                      </a:lnTo>
                      <a:lnTo>
                        <a:pt x="36" y="46"/>
                      </a:lnTo>
                      <a:lnTo>
                        <a:pt x="35" y="46"/>
                      </a:lnTo>
                      <a:lnTo>
                        <a:pt x="35" y="48"/>
                      </a:lnTo>
                      <a:lnTo>
                        <a:pt x="38" y="45"/>
                      </a:lnTo>
                      <a:lnTo>
                        <a:pt x="42" y="35"/>
                      </a:lnTo>
                      <a:lnTo>
                        <a:pt x="38" y="23"/>
                      </a:lnTo>
                      <a:lnTo>
                        <a:pt x="42" y="14"/>
                      </a:lnTo>
                      <a:lnTo>
                        <a:pt x="44" y="0"/>
                      </a:lnTo>
                      <a:lnTo>
                        <a:pt x="50" y="6"/>
                      </a:lnTo>
                      <a:lnTo>
                        <a:pt x="52" y="14"/>
                      </a:lnTo>
                      <a:lnTo>
                        <a:pt x="50" y="31"/>
                      </a:lnTo>
                      <a:close/>
                    </a:path>
                  </a:pathLst>
                </a:custGeom>
                <a:solidFill>
                  <a:srgbClr val="669F3F"/>
                </a:solidFill>
                <a:ln w="9525">
                  <a:noFill/>
                  <a:round/>
                  <a:headEnd/>
                  <a:tailEnd/>
                </a:ln>
              </p:spPr>
              <p:txBody>
                <a:bodyPr/>
                <a:lstStyle/>
                <a:p>
                  <a:endParaRPr lang="en-US" dirty="0"/>
                </a:p>
              </p:txBody>
            </p:sp>
            <p:sp>
              <p:nvSpPr>
                <p:cNvPr id="122802" name="Freeform 946"/>
                <p:cNvSpPr>
                  <a:spLocks/>
                </p:cNvSpPr>
                <p:nvPr/>
              </p:nvSpPr>
              <p:spPr bwMode="auto">
                <a:xfrm>
                  <a:off x="2816" y="106"/>
                  <a:ext cx="4" cy="2"/>
                </a:xfrm>
                <a:custGeom>
                  <a:avLst/>
                  <a:gdLst>
                    <a:gd name="T0" fmla="*/ 3 w 4"/>
                    <a:gd name="T1" fmla="*/ 2 h 2"/>
                    <a:gd name="T2" fmla="*/ 0 w 4"/>
                    <a:gd name="T3" fmla="*/ 2 h 2"/>
                    <a:gd name="T4" fmla="*/ 1 w 4"/>
                    <a:gd name="T5" fmla="*/ 0 h 2"/>
                    <a:gd name="T6" fmla="*/ 4 w 4"/>
                    <a:gd name="T7" fmla="*/ 0 h 2"/>
                    <a:gd name="T8" fmla="*/ 4 w 4"/>
                    <a:gd name="T9" fmla="*/ 0 h 2"/>
                    <a:gd name="T10" fmla="*/ 3 w 4"/>
                    <a:gd name="T11" fmla="*/ 2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2"/>
                      </a:moveTo>
                      <a:lnTo>
                        <a:pt x="0" y="2"/>
                      </a:lnTo>
                      <a:lnTo>
                        <a:pt x="1" y="0"/>
                      </a:lnTo>
                      <a:lnTo>
                        <a:pt x="4" y="0"/>
                      </a:lnTo>
                      <a:lnTo>
                        <a:pt x="3" y="2"/>
                      </a:lnTo>
                      <a:close/>
                    </a:path>
                  </a:pathLst>
                </a:custGeom>
                <a:solidFill>
                  <a:srgbClr val="FFFFFF"/>
                </a:solidFill>
                <a:ln w="9525">
                  <a:noFill/>
                  <a:round/>
                  <a:headEnd/>
                  <a:tailEnd/>
                </a:ln>
              </p:spPr>
              <p:txBody>
                <a:bodyPr/>
                <a:lstStyle/>
                <a:p>
                  <a:endParaRPr lang="en-US" dirty="0"/>
                </a:p>
              </p:txBody>
            </p:sp>
            <p:sp>
              <p:nvSpPr>
                <p:cNvPr id="122803" name="Freeform 947"/>
                <p:cNvSpPr>
                  <a:spLocks/>
                </p:cNvSpPr>
                <p:nvPr/>
              </p:nvSpPr>
              <p:spPr bwMode="auto">
                <a:xfrm>
                  <a:off x="2756" y="47"/>
                  <a:ext cx="42" cy="59"/>
                </a:xfrm>
                <a:custGeom>
                  <a:avLst/>
                  <a:gdLst>
                    <a:gd name="T0" fmla="*/ 30 w 42"/>
                    <a:gd name="T1" fmla="*/ 59 h 59"/>
                    <a:gd name="T2" fmla="*/ 14 w 42"/>
                    <a:gd name="T3" fmla="*/ 51 h 59"/>
                    <a:gd name="T4" fmla="*/ 13 w 42"/>
                    <a:gd name="T5" fmla="*/ 50 h 59"/>
                    <a:gd name="T6" fmla="*/ 10 w 42"/>
                    <a:gd name="T7" fmla="*/ 47 h 59"/>
                    <a:gd name="T8" fmla="*/ 5 w 42"/>
                    <a:gd name="T9" fmla="*/ 40 h 59"/>
                    <a:gd name="T10" fmla="*/ 3 w 42"/>
                    <a:gd name="T11" fmla="*/ 36 h 59"/>
                    <a:gd name="T12" fmla="*/ 3 w 42"/>
                    <a:gd name="T13" fmla="*/ 34 h 59"/>
                    <a:gd name="T14" fmla="*/ 0 w 42"/>
                    <a:gd name="T15" fmla="*/ 29 h 59"/>
                    <a:gd name="T16" fmla="*/ 0 w 42"/>
                    <a:gd name="T17" fmla="*/ 26 h 59"/>
                    <a:gd name="T18" fmla="*/ 0 w 42"/>
                    <a:gd name="T19" fmla="*/ 25 h 59"/>
                    <a:gd name="T20" fmla="*/ 0 w 42"/>
                    <a:gd name="T21" fmla="*/ 25 h 59"/>
                    <a:gd name="T22" fmla="*/ 2 w 42"/>
                    <a:gd name="T23" fmla="*/ 25 h 59"/>
                    <a:gd name="T24" fmla="*/ 3 w 42"/>
                    <a:gd name="T25" fmla="*/ 25 h 59"/>
                    <a:gd name="T26" fmla="*/ 5 w 42"/>
                    <a:gd name="T27" fmla="*/ 22 h 59"/>
                    <a:gd name="T28" fmla="*/ 7 w 42"/>
                    <a:gd name="T29" fmla="*/ 15 h 59"/>
                    <a:gd name="T30" fmla="*/ 13 w 42"/>
                    <a:gd name="T31" fmla="*/ 8 h 59"/>
                    <a:gd name="T32" fmla="*/ 17 w 42"/>
                    <a:gd name="T33" fmla="*/ 4 h 59"/>
                    <a:gd name="T34" fmla="*/ 22 w 42"/>
                    <a:gd name="T35" fmla="*/ 0 h 59"/>
                    <a:gd name="T36" fmla="*/ 22 w 42"/>
                    <a:gd name="T37" fmla="*/ 0 h 59"/>
                    <a:gd name="T38" fmla="*/ 21 w 42"/>
                    <a:gd name="T39" fmla="*/ 6 h 59"/>
                    <a:gd name="T40" fmla="*/ 24 w 42"/>
                    <a:gd name="T41" fmla="*/ 14 h 59"/>
                    <a:gd name="T42" fmla="*/ 33 w 42"/>
                    <a:gd name="T43" fmla="*/ 28 h 59"/>
                    <a:gd name="T44" fmla="*/ 42 w 42"/>
                    <a:gd name="T45" fmla="*/ 36 h 59"/>
                    <a:gd name="T46" fmla="*/ 38 w 42"/>
                    <a:gd name="T47" fmla="*/ 47 h 59"/>
                    <a:gd name="T48" fmla="*/ 30 w 42"/>
                    <a:gd name="T49" fmla="*/ 59 h 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2"/>
                    <a:gd name="T76" fmla="*/ 0 h 59"/>
                    <a:gd name="T77" fmla="*/ 42 w 42"/>
                    <a:gd name="T78" fmla="*/ 59 h 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2" h="59">
                      <a:moveTo>
                        <a:pt x="30" y="59"/>
                      </a:moveTo>
                      <a:lnTo>
                        <a:pt x="14" y="51"/>
                      </a:lnTo>
                      <a:lnTo>
                        <a:pt x="13" y="50"/>
                      </a:lnTo>
                      <a:lnTo>
                        <a:pt x="10" y="47"/>
                      </a:lnTo>
                      <a:lnTo>
                        <a:pt x="5" y="40"/>
                      </a:lnTo>
                      <a:lnTo>
                        <a:pt x="3" y="36"/>
                      </a:lnTo>
                      <a:lnTo>
                        <a:pt x="3" y="34"/>
                      </a:lnTo>
                      <a:lnTo>
                        <a:pt x="0" y="29"/>
                      </a:lnTo>
                      <a:lnTo>
                        <a:pt x="0" y="26"/>
                      </a:lnTo>
                      <a:lnTo>
                        <a:pt x="0" y="25"/>
                      </a:lnTo>
                      <a:lnTo>
                        <a:pt x="2" y="25"/>
                      </a:lnTo>
                      <a:lnTo>
                        <a:pt x="3" y="25"/>
                      </a:lnTo>
                      <a:lnTo>
                        <a:pt x="5" y="22"/>
                      </a:lnTo>
                      <a:lnTo>
                        <a:pt x="7" y="15"/>
                      </a:lnTo>
                      <a:lnTo>
                        <a:pt x="13" y="8"/>
                      </a:lnTo>
                      <a:lnTo>
                        <a:pt x="17" y="4"/>
                      </a:lnTo>
                      <a:lnTo>
                        <a:pt x="22" y="0"/>
                      </a:lnTo>
                      <a:lnTo>
                        <a:pt x="21" y="6"/>
                      </a:lnTo>
                      <a:lnTo>
                        <a:pt x="24" y="14"/>
                      </a:lnTo>
                      <a:lnTo>
                        <a:pt x="33" y="28"/>
                      </a:lnTo>
                      <a:lnTo>
                        <a:pt x="42" y="36"/>
                      </a:lnTo>
                      <a:lnTo>
                        <a:pt x="38" y="47"/>
                      </a:lnTo>
                      <a:lnTo>
                        <a:pt x="30" y="59"/>
                      </a:lnTo>
                      <a:close/>
                    </a:path>
                  </a:pathLst>
                </a:custGeom>
                <a:solidFill>
                  <a:srgbClr val="99CC33"/>
                </a:solidFill>
                <a:ln w="9525">
                  <a:noFill/>
                  <a:round/>
                  <a:headEnd/>
                  <a:tailEnd/>
                </a:ln>
              </p:spPr>
              <p:txBody>
                <a:bodyPr/>
                <a:lstStyle/>
                <a:p>
                  <a:endParaRPr lang="en-US" dirty="0"/>
                </a:p>
              </p:txBody>
            </p:sp>
            <p:sp>
              <p:nvSpPr>
                <p:cNvPr id="122804" name="Freeform 948"/>
                <p:cNvSpPr>
                  <a:spLocks/>
                </p:cNvSpPr>
                <p:nvPr/>
              </p:nvSpPr>
              <p:spPr bwMode="auto">
                <a:xfrm>
                  <a:off x="2794" y="125"/>
                  <a:ext cx="29" cy="22"/>
                </a:xfrm>
                <a:custGeom>
                  <a:avLst/>
                  <a:gdLst>
                    <a:gd name="T0" fmla="*/ 26 w 29"/>
                    <a:gd name="T1" fmla="*/ 12 h 22"/>
                    <a:gd name="T2" fmla="*/ 22 w 29"/>
                    <a:gd name="T3" fmla="*/ 17 h 22"/>
                    <a:gd name="T4" fmla="*/ 12 w 29"/>
                    <a:gd name="T5" fmla="*/ 22 h 22"/>
                    <a:gd name="T6" fmla="*/ 3 w 29"/>
                    <a:gd name="T7" fmla="*/ 20 h 22"/>
                    <a:gd name="T8" fmla="*/ 0 w 29"/>
                    <a:gd name="T9" fmla="*/ 12 h 22"/>
                    <a:gd name="T10" fmla="*/ 1 w 29"/>
                    <a:gd name="T11" fmla="*/ 8 h 22"/>
                    <a:gd name="T12" fmla="*/ 6 w 29"/>
                    <a:gd name="T13" fmla="*/ 3 h 22"/>
                    <a:gd name="T14" fmla="*/ 14 w 29"/>
                    <a:gd name="T15" fmla="*/ 0 h 22"/>
                    <a:gd name="T16" fmla="*/ 18 w 29"/>
                    <a:gd name="T17" fmla="*/ 0 h 22"/>
                    <a:gd name="T18" fmla="*/ 23 w 29"/>
                    <a:gd name="T19" fmla="*/ 0 h 22"/>
                    <a:gd name="T20" fmla="*/ 26 w 29"/>
                    <a:gd name="T21" fmla="*/ 1 h 22"/>
                    <a:gd name="T22" fmla="*/ 29 w 29"/>
                    <a:gd name="T23" fmla="*/ 6 h 22"/>
                    <a:gd name="T24" fmla="*/ 26 w 29"/>
                    <a:gd name="T25" fmla="*/ 12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22"/>
                    <a:gd name="T41" fmla="*/ 29 w 29"/>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22">
                      <a:moveTo>
                        <a:pt x="26" y="12"/>
                      </a:moveTo>
                      <a:lnTo>
                        <a:pt x="22" y="17"/>
                      </a:lnTo>
                      <a:lnTo>
                        <a:pt x="12" y="22"/>
                      </a:lnTo>
                      <a:lnTo>
                        <a:pt x="3" y="20"/>
                      </a:lnTo>
                      <a:lnTo>
                        <a:pt x="0" y="12"/>
                      </a:lnTo>
                      <a:lnTo>
                        <a:pt x="1" y="8"/>
                      </a:lnTo>
                      <a:lnTo>
                        <a:pt x="6" y="3"/>
                      </a:lnTo>
                      <a:lnTo>
                        <a:pt x="14" y="0"/>
                      </a:lnTo>
                      <a:lnTo>
                        <a:pt x="18" y="0"/>
                      </a:lnTo>
                      <a:lnTo>
                        <a:pt x="23" y="0"/>
                      </a:lnTo>
                      <a:lnTo>
                        <a:pt x="26" y="1"/>
                      </a:lnTo>
                      <a:lnTo>
                        <a:pt x="29" y="6"/>
                      </a:lnTo>
                      <a:lnTo>
                        <a:pt x="26" y="12"/>
                      </a:lnTo>
                      <a:close/>
                    </a:path>
                  </a:pathLst>
                </a:custGeom>
                <a:solidFill>
                  <a:srgbClr val="6600CC"/>
                </a:solidFill>
                <a:ln w="9525">
                  <a:noFill/>
                  <a:round/>
                  <a:headEnd/>
                  <a:tailEnd/>
                </a:ln>
              </p:spPr>
              <p:txBody>
                <a:bodyPr/>
                <a:lstStyle/>
                <a:p>
                  <a:endParaRPr lang="en-US" dirty="0"/>
                </a:p>
              </p:txBody>
            </p:sp>
            <p:sp>
              <p:nvSpPr>
                <p:cNvPr id="122805" name="Freeform 949"/>
                <p:cNvSpPr>
                  <a:spLocks/>
                </p:cNvSpPr>
                <p:nvPr/>
              </p:nvSpPr>
              <p:spPr bwMode="auto">
                <a:xfrm>
                  <a:off x="2800" y="187"/>
                  <a:ext cx="48" cy="38"/>
                </a:xfrm>
                <a:custGeom>
                  <a:avLst/>
                  <a:gdLst>
                    <a:gd name="T0" fmla="*/ 39 w 48"/>
                    <a:gd name="T1" fmla="*/ 19 h 38"/>
                    <a:gd name="T2" fmla="*/ 30 w 48"/>
                    <a:gd name="T3" fmla="*/ 20 h 38"/>
                    <a:gd name="T4" fmla="*/ 20 w 48"/>
                    <a:gd name="T5" fmla="*/ 24 h 38"/>
                    <a:gd name="T6" fmla="*/ 16 w 48"/>
                    <a:gd name="T7" fmla="*/ 27 h 38"/>
                    <a:gd name="T8" fmla="*/ 9 w 48"/>
                    <a:gd name="T9" fmla="*/ 30 h 38"/>
                    <a:gd name="T10" fmla="*/ 3 w 48"/>
                    <a:gd name="T11" fmla="*/ 38 h 38"/>
                    <a:gd name="T12" fmla="*/ 2 w 48"/>
                    <a:gd name="T13" fmla="*/ 38 h 38"/>
                    <a:gd name="T14" fmla="*/ 0 w 48"/>
                    <a:gd name="T15" fmla="*/ 33 h 38"/>
                    <a:gd name="T16" fmla="*/ 0 w 48"/>
                    <a:gd name="T17" fmla="*/ 24 h 38"/>
                    <a:gd name="T18" fmla="*/ 11 w 48"/>
                    <a:gd name="T19" fmla="*/ 13 h 38"/>
                    <a:gd name="T20" fmla="*/ 28 w 48"/>
                    <a:gd name="T21" fmla="*/ 3 h 38"/>
                    <a:gd name="T22" fmla="*/ 41 w 48"/>
                    <a:gd name="T23" fmla="*/ 0 h 38"/>
                    <a:gd name="T24" fmla="*/ 48 w 48"/>
                    <a:gd name="T25" fmla="*/ 0 h 38"/>
                    <a:gd name="T26" fmla="*/ 39 w 48"/>
                    <a:gd name="T27" fmla="*/ 19 h 38"/>
                    <a:gd name="T28" fmla="*/ 39 w 48"/>
                    <a:gd name="T29" fmla="*/ 19 h 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38"/>
                    <a:gd name="T47" fmla="*/ 48 w 48"/>
                    <a:gd name="T48" fmla="*/ 38 h 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38">
                      <a:moveTo>
                        <a:pt x="39" y="19"/>
                      </a:moveTo>
                      <a:lnTo>
                        <a:pt x="30" y="20"/>
                      </a:lnTo>
                      <a:lnTo>
                        <a:pt x="20" y="24"/>
                      </a:lnTo>
                      <a:lnTo>
                        <a:pt x="16" y="27"/>
                      </a:lnTo>
                      <a:lnTo>
                        <a:pt x="9" y="30"/>
                      </a:lnTo>
                      <a:lnTo>
                        <a:pt x="3" y="38"/>
                      </a:lnTo>
                      <a:lnTo>
                        <a:pt x="2" y="38"/>
                      </a:lnTo>
                      <a:lnTo>
                        <a:pt x="0" y="33"/>
                      </a:lnTo>
                      <a:lnTo>
                        <a:pt x="0" y="24"/>
                      </a:lnTo>
                      <a:lnTo>
                        <a:pt x="11" y="13"/>
                      </a:lnTo>
                      <a:lnTo>
                        <a:pt x="28" y="3"/>
                      </a:lnTo>
                      <a:lnTo>
                        <a:pt x="41" y="0"/>
                      </a:lnTo>
                      <a:lnTo>
                        <a:pt x="48" y="0"/>
                      </a:lnTo>
                      <a:lnTo>
                        <a:pt x="39" y="19"/>
                      </a:lnTo>
                      <a:close/>
                    </a:path>
                  </a:pathLst>
                </a:custGeom>
                <a:solidFill>
                  <a:srgbClr val="8CBF33"/>
                </a:solidFill>
                <a:ln w="9525">
                  <a:noFill/>
                  <a:round/>
                  <a:headEnd/>
                  <a:tailEnd/>
                </a:ln>
              </p:spPr>
              <p:txBody>
                <a:bodyPr/>
                <a:lstStyle/>
                <a:p>
                  <a:endParaRPr lang="en-US" dirty="0"/>
                </a:p>
              </p:txBody>
            </p:sp>
            <p:sp>
              <p:nvSpPr>
                <p:cNvPr id="122806" name="Freeform 950"/>
                <p:cNvSpPr>
                  <a:spLocks/>
                </p:cNvSpPr>
                <p:nvPr/>
              </p:nvSpPr>
              <p:spPr bwMode="auto">
                <a:xfrm>
                  <a:off x="2806" y="126"/>
                  <a:ext cx="8" cy="5"/>
                </a:xfrm>
                <a:custGeom>
                  <a:avLst/>
                  <a:gdLst>
                    <a:gd name="T0" fmla="*/ 6 w 8"/>
                    <a:gd name="T1" fmla="*/ 5 h 5"/>
                    <a:gd name="T2" fmla="*/ 3 w 8"/>
                    <a:gd name="T3" fmla="*/ 5 h 5"/>
                    <a:gd name="T4" fmla="*/ 0 w 8"/>
                    <a:gd name="T5" fmla="*/ 5 h 5"/>
                    <a:gd name="T6" fmla="*/ 0 w 8"/>
                    <a:gd name="T7" fmla="*/ 5 h 5"/>
                    <a:gd name="T8" fmla="*/ 0 w 8"/>
                    <a:gd name="T9" fmla="*/ 2 h 5"/>
                    <a:gd name="T10" fmla="*/ 6 w 8"/>
                    <a:gd name="T11" fmla="*/ 0 h 5"/>
                    <a:gd name="T12" fmla="*/ 8 w 8"/>
                    <a:gd name="T13" fmla="*/ 0 h 5"/>
                    <a:gd name="T14" fmla="*/ 8 w 8"/>
                    <a:gd name="T15" fmla="*/ 3 h 5"/>
                    <a:gd name="T16" fmla="*/ 6 w 8"/>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6" y="5"/>
                      </a:moveTo>
                      <a:lnTo>
                        <a:pt x="3" y="5"/>
                      </a:lnTo>
                      <a:lnTo>
                        <a:pt x="0" y="5"/>
                      </a:lnTo>
                      <a:lnTo>
                        <a:pt x="0" y="2"/>
                      </a:lnTo>
                      <a:lnTo>
                        <a:pt x="6" y="0"/>
                      </a:lnTo>
                      <a:lnTo>
                        <a:pt x="8" y="0"/>
                      </a:lnTo>
                      <a:lnTo>
                        <a:pt x="8" y="3"/>
                      </a:lnTo>
                      <a:lnTo>
                        <a:pt x="6" y="5"/>
                      </a:lnTo>
                      <a:close/>
                    </a:path>
                  </a:pathLst>
                </a:custGeom>
                <a:solidFill>
                  <a:srgbClr val="000000"/>
                </a:solidFill>
                <a:ln w="9525">
                  <a:noFill/>
                  <a:round/>
                  <a:headEnd/>
                  <a:tailEnd/>
                </a:ln>
              </p:spPr>
              <p:txBody>
                <a:bodyPr/>
                <a:lstStyle/>
                <a:p>
                  <a:endParaRPr lang="en-US" dirty="0"/>
                </a:p>
              </p:txBody>
            </p:sp>
            <p:sp>
              <p:nvSpPr>
                <p:cNvPr id="122807" name="Freeform 951"/>
                <p:cNvSpPr>
                  <a:spLocks/>
                </p:cNvSpPr>
                <p:nvPr/>
              </p:nvSpPr>
              <p:spPr bwMode="auto">
                <a:xfrm>
                  <a:off x="2808" y="128"/>
                  <a:ext cx="4" cy="3"/>
                </a:xfrm>
                <a:custGeom>
                  <a:avLst/>
                  <a:gdLst>
                    <a:gd name="T0" fmla="*/ 1 w 4"/>
                    <a:gd name="T1" fmla="*/ 3 h 3"/>
                    <a:gd name="T2" fmla="*/ 0 w 4"/>
                    <a:gd name="T3" fmla="*/ 1 h 3"/>
                    <a:gd name="T4" fmla="*/ 0 w 4"/>
                    <a:gd name="T5" fmla="*/ 1 h 3"/>
                    <a:gd name="T6" fmla="*/ 3 w 4"/>
                    <a:gd name="T7" fmla="*/ 0 h 3"/>
                    <a:gd name="T8" fmla="*/ 4 w 4"/>
                    <a:gd name="T9" fmla="*/ 0 h 3"/>
                    <a:gd name="T10" fmla="*/ 4 w 4"/>
                    <a:gd name="T11" fmla="*/ 1 h 3"/>
                    <a:gd name="T12" fmla="*/ 1 w 4"/>
                    <a:gd name="T13" fmla="*/ 3 h 3"/>
                    <a:gd name="T14" fmla="*/ 0 60000 65536"/>
                    <a:gd name="T15" fmla="*/ 0 60000 65536"/>
                    <a:gd name="T16" fmla="*/ 0 60000 65536"/>
                    <a:gd name="T17" fmla="*/ 0 60000 65536"/>
                    <a:gd name="T18" fmla="*/ 0 60000 65536"/>
                    <a:gd name="T19" fmla="*/ 0 60000 65536"/>
                    <a:gd name="T20" fmla="*/ 0 60000 65536"/>
                    <a:gd name="T21" fmla="*/ 0 w 4"/>
                    <a:gd name="T22" fmla="*/ 0 h 3"/>
                    <a:gd name="T23" fmla="*/ 4 w 4"/>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3">
                      <a:moveTo>
                        <a:pt x="1" y="3"/>
                      </a:moveTo>
                      <a:lnTo>
                        <a:pt x="0" y="1"/>
                      </a:lnTo>
                      <a:lnTo>
                        <a:pt x="3" y="0"/>
                      </a:lnTo>
                      <a:lnTo>
                        <a:pt x="4" y="0"/>
                      </a:lnTo>
                      <a:lnTo>
                        <a:pt x="4" y="1"/>
                      </a:lnTo>
                      <a:lnTo>
                        <a:pt x="1" y="3"/>
                      </a:lnTo>
                      <a:close/>
                    </a:path>
                  </a:pathLst>
                </a:custGeom>
                <a:solidFill>
                  <a:srgbClr val="FFFFFF"/>
                </a:solidFill>
                <a:ln w="9525">
                  <a:noFill/>
                  <a:round/>
                  <a:headEnd/>
                  <a:tailEnd/>
                </a:ln>
              </p:spPr>
              <p:txBody>
                <a:bodyPr/>
                <a:lstStyle/>
                <a:p>
                  <a:endParaRPr lang="en-US" dirty="0"/>
                </a:p>
              </p:txBody>
            </p:sp>
            <p:sp>
              <p:nvSpPr>
                <p:cNvPr id="122808" name="Freeform 952"/>
                <p:cNvSpPr>
                  <a:spLocks/>
                </p:cNvSpPr>
                <p:nvPr/>
              </p:nvSpPr>
              <p:spPr bwMode="auto">
                <a:xfrm>
                  <a:off x="2803" y="207"/>
                  <a:ext cx="34" cy="32"/>
                </a:xfrm>
                <a:custGeom>
                  <a:avLst/>
                  <a:gdLst>
                    <a:gd name="T0" fmla="*/ 23 w 34"/>
                    <a:gd name="T1" fmla="*/ 16 h 32"/>
                    <a:gd name="T2" fmla="*/ 8 w 34"/>
                    <a:gd name="T3" fmla="*/ 29 h 32"/>
                    <a:gd name="T4" fmla="*/ 5 w 34"/>
                    <a:gd name="T5" fmla="*/ 30 h 32"/>
                    <a:gd name="T6" fmla="*/ 5 w 34"/>
                    <a:gd name="T7" fmla="*/ 32 h 32"/>
                    <a:gd name="T8" fmla="*/ 0 w 34"/>
                    <a:gd name="T9" fmla="*/ 21 h 32"/>
                    <a:gd name="T10" fmla="*/ 0 w 34"/>
                    <a:gd name="T11" fmla="*/ 21 h 32"/>
                    <a:gd name="T12" fmla="*/ 0 w 34"/>
                    <a:gd name="T13" fmla="*/ 19 h 32"/>
                    <a:gd name="T14" fmla="*/ 11 w 34"/>
                    <a:gd name="T15" fmla="*/ 8 h 32"/>
                    <a:gd name="T16" fmla="*/ 23 w 34"/>
                    <a:gd name="T17" fmla="*/ 4 h 32"/>
                    <a:gd name="T18" fmla="*/ 34 w 34"/>
                    <a:gd name="T19" fmla="*/ 0 h 32"/>
                    <a:gd name="T20" fmla="*/ 34 w 34"/>
                    <a:gd name="T21" fmla="*/ 2 h 32"/>
                    <a:gd name="T22" fmla="*/ 23 w 34"/>
                    <a:gd name="T23" fmla="*/ 16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
                    <a:gd name="T37" fmla="*/ 0 h 32"/>
                    <a:gd name="T38" fmla="*/ 34 w 34"/>
                    <a:gd name="T39" fmla="*/ 32 h 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 h="32">
                      <a:moveTo>
                        <a:pt x="23" y="16"/>
                      </a:moveTo>
                      <a:lnTo>
                        <a:pt x="8" y="29"/>
                      </a:lnTo>
                      <a:lnTo>
                        <a:pt x="5" y="30"/>
                      </a:lnTo>
                      <a:lnTo>
                        <a:pt x="5" y="32"/>
                      </a:lnTo>
                      <a:lnTo>
                        <a:pt x="0" y="21"/>
                      </a:lnTo>
                      <a:lnTo>
                        <a:pt x="0" y="19"/>
                      </a:lnTo>
                      <a:lnTo>
                        <a:pt x="11" y="8"/>
                      </a:lnTo>
                      <a:lnTo>
                        <a:pt x="23" y="4"/>
                      </a:lnTo>
                      <a:lnTo>
                        <a:pt x="34" y="0"/>
                      </a:lnTo>
                      <a:lnTo>
                        <a:pt x="34" y="2"/>
                      </a:lnTo>
                      <a:lnTo>
                        <a:pt x="23" y="16"/>
                      </a:lnTo>
                      <a:close/>
                    </a:path>
                  </a:pathLst>
                </a:custGeom>
                <a:solidFill>
                  <a:srgbClr val="7FB233"/>
                </a:solidFill>
                <a:ln w="9525">
                  <a:noFill/>
                  <a:round/>
                  <a:headEnd/>
                  <a:tailEnd/>
                </a:ln>
              </p:spPr>
              <p:txBody>
                <a:bodyPr/>
                <a:lstStyle/>
                <a:p>
                  <a:endParaRPr lang="en-US" dirty="0"/>
                </a:p>
              </p:txBody>
            </p:sp>
            <p:sp>
              <p:nvSpPr>
                <p:cNvPr id="122809" name="Freeform 953"/>
                <p:cNvSpPr>
                  <a:spLocks/>
                </p:cNvSpPr>
                <p:nvPr/>
              </p:nvSpPr>
              <p:spPr bwMode="auto">
                <a:xfrm>
                  <a:off x="2750" y="78"/>
                  <a:ext cx="34" cy="51"/>
                </a:xfrm>
                <a:custGeom>
                  <a:avLst/>
                  <a:gdLst>
                    <a:gd name="T0" fmla="*/ 33 w 34"/>
                    <a:gd name="T1" fmla="*/ 33 h 51"/>
                    <a:gd name="T2" fmla="*/ 31 w 34"/>
                    <a:gd name="T3" fmla="*/ 33 h 51"/>
                    <a:gd name="T4" fmla="*/ 27 w 34"/>
                    <a:gd name="T5" fmla="*/ 33 h 51"/>
                    <a:gd name="T6" fmla="*/ 17 w 34"/>
                    <a:gd name="T7" fmla="*/ 37 h 51"/>
                    <a:gd name="T8" fmla="*/ 13 w 34"/>
                    <a:gd name="T9" fmla="*/ 44 h 51"/>
                    <a:gd name="T10" fmla="*/ 13 w 34"/>
                    <a:gd name="T11" fmla="*/ 47 h 51"/>
                    <a:gd name="T12" fmla="*/ 14 w 34"/>
                    <a:gd name="T13" fmla="*/ 50 h 51"/>
                    <a:gd name="T14" fmla="*/ 14 w 34"/>
                    <a:gd name="T15" fmla="*/ 51 h 51"/>
                    <a:gd name="T16" fmla="*/ 11 w 34"/>
                    <a:gd name="T17" fmla="*/ 47 h 51"/>
                    <a:gd name="T18" fmla="*/ 8 w 34"/>
                    <a:gd name="T19" fmla="*/ 41 h 51"/>
                    <a:gd name="T20" fmla="*/ 2 w 34"/>
                    <a:gd name="T21" fmla="*/ 34 h 51"/>
                    <a:gd name="T22" fmla="*/ 3 w 34"/>
                    <a:gd name="T23" fmla="*/ 31 h 51"/>
                    <a:gd name="T24" fmla="*/ 0 w 34"/>
                    <a:gd name="T25" fmla="*/ 25 h 51"/>
                    <a:gd name="T26" fmla="*/ 0 w 34"/>
                    <a:gd name="T27" fmla="*/ 20 h 51"/>
                    <a:gd name="T28" fmla="*/ 2 w 34"/>
                    <a:gd name="T29" fmla="*/ 19 h 51"/>
                    <a:gd name="T30" fmla="*/ 3 w 34"/>
                    <a:gd name="T31" fmla="*/ 17 h 51"/>
                    <a:gd name="T32" fmla="*/ 0 w 34"/>
                    <a:gd name="T33" fmla="*/ 12 h 51"/>
                    <a:gd name="T34" fmla="*/ 2 w 34"/>
                    <a:gd name="T35" fmla="*/ 11 h 51"/>
                    <a:gd name="T36" fmla="*/ 2 w 34"/>
                    <a:gd name="T37" fmla="*/ 8 h 51"/>
                    <a:gd name="T38" fmla="*/ 5 w 34"/>
                    <a:gd name="T39" fmla="*/ 3 h 51"/>
                    <a:gd name="T40" fmla="*/ 3 w 34"/>
                    <a:gd name="T41" fmla="*/ 2 h 51"/>
                    <a:gd name="T42" fmla="*/ 3 w 34"/>
                    <a:gd name="T43" fmla="*/ 2 h 51"/>
                    <a:gd name="T44" fmla="*/ 5 w 34"/>
                    <a:gd name="T45" fmla="*/ 0 h 51"/>
                    <a:gd name="T46" fmla="*/ 6 w 34"/>
                    <a:gd name="T47" fmla="*/ 5 h 51"/>
                    <a:gd name="T48" fmla="*/ 6 w 34"/>
                    <a:gd name="T49" fmla="*/ 8 h 51"/>
                    <a:gd name="T50" fmla="*/ 14 w 34"/>
                    <a:gd name="T51" fmla="*/ 19 h 51"/>
                    <a:gd name="T52" fmla="*/ 20 w 34"/>
                    <a:gd name="T53" fmla="*/ 23 h 51"/>
                    <a:gd name="T54" fmla="*/ 34 w 34"/>
                    <a:gd name="T55" fmla="*/ 30 h 51"/>
                    <a:gd name="T56" fmla="*/ 34 w 34"/>
                    <a:gd name="T57" fmla="*/ 31 h 51"/>
                    <a:gd name="T58" fmla="*/ 33 w 34"/>
                    <a:gd name="T59" fmla="*/ 33 h 5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4"/>
                    <a:gd name="T91" fmla="*/ 0 h 51"/>
                    <a:gd name="T92" fmla="*/ 34 w 34"/>
                    <a:gd name="T93" fmla="*/ 51 h 5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4" h="51">
                      <a:moveTo>
                        <a:pt x="33" y="33"/>
                      </a:moveTo>
                      <a:lnTo>
                        <a:pt x="31" y="33"/>
                      </a:lnTo>
                      <a:lnTo>
                        <a:pt x="27" y="33"/>
                      </a:lnTo>
                      <a:lnTo>
                        <a:pt x="17" y="37"/>
                      </a:lnTo>
                      <a:lnTo>
                        <a:pt x="13" y="44"/>
                      </a:lnTo>
                      <a:lnTo>
                        <a:pt x="13" y="47"/>
                      </a:lnTo>
                      <a:lnTo>
                        <a:pt x="14" y="50"/>
                      </a:lnTo>
                      <a:lnTo>
                        <a:pt x="14" y="51"/>
                      </a:lnTo>
                      <a:lnTo>
                        <a:pt x="11" y="47"/>
                      </a:lnTo>
                      <a:lnTo>
                        <a:pt x="8" y="41"/>
                      </a:lnTo>
                      <a:lnTo>
                        <a:pt x="2" y="34"/>
                      </a:lnTo>
                      <a:lnTo>
                        <a:pt x="3" y="31"/>
                      </a:lnTo>
                      <a:lnTo>
                        <a:pt x="0" y="25"/>
                      </a:lnTo>
                      <a:lnTo>
                        <a:pt x="0" y="20"/>
                      </a:lnTo>
                      <a:lnTo>
                        <a:pt x="2" y="19"/>
                      </a:lnTo>
                      <a:lnTo>
                        <a:pt x="3" y="17"/>
                      </a:lnTo>
                      <a:lnTo>
                        <a:pt x="0" y="12"/>
                      </a:lnTo>
                      <a:lnTo>
                        <a:pt x="2" y="11"/>
                      </a:lnTo>
                      <a:lnTo>
                        <a:pt x="2" y="8"/>
                      </a:lnTo>
                      <a:lnTo>
                        <a:pt x="5" y="3"/>
                      </a:lnTo>
                      <a:lnTo>
                        <a:pt x="3" y="2"/>
                      </a:lnTo>
                      <a:lnTo>
                        <a:pt x="5" y="0"/>
                      </a:lnTo>
                      <a:lnTo>
                        <a:pt x="6" y="5"/>
                      </a:lnTo>
                      <a:lnTo>
                        <a:pt x="6" y="8"/>
                      </a:lnTo>
                      <a:lnTo>
                        <a:pt x="14" y="19"/>
                      </a:lnTo>
                      <a:lnTo>
                        <a:pt x="20" y="23"/>
                      </a:lnTo>
                      <a:lnTo>
                        <a:pt x="34" y="30"/>
                      </a:lnTo>
                      <a:lnTo>
                        <a:pt x="34" y="31"/>
                      </a:lnTo>
                      <a:lnTo>
                        <a:pt x="33" y="33"/>
                      </a:lnTo>
                      <a:close/>
                    </a:path>
                  </a:pathLst>
                </a:custGeom>
                <a:solidFill>
                  <a:srgbClr val="8CBF33"/>
                </a:solidFill>
                <a:ln w="9525">
                  <a:noFill/>
                  <a:round/>
                  <a:headEnd/>
                  <a:tailEnd/>
                </a:ln>
              </p:spPr>
              <p:txBody>
                <a:bodyPr/>
                <a:lstStyle/>
                <a:p>
                  <a:endParaRPr lang="en-US" dirty="0"/>
                </a:p>
              </p:txBody>
            </p:sp>
            <p:sp>
              <p:nvSpPr>
                <p:cNvPr id="122810" name="Freeform 954"/>
                <p:cNvSpPr>
                  <a:spLocks/>
                </p:cNvSpPr>
                <p:nvPr/>
              </p:nvSpPr>
              <p:spPr bwMode="auto">
                <a:xfrm>
                  <a:off x="2766" y="112"/>
                  <a:ext cx="23" cy="21"/>
                </a:xfrm>
                <a:custGeom>
                  <a:avLst/>
                  <a:gdLst>
                    <a:gd name="T0" fmla="*/ 20 w 23"/>
                    <a:gd name="T1" fmla="*/ 14 h 21"/>
                    <a:gd name="T2" fmla="*/ 17 w 23"/>
                    <a:gd name="T3" fmla="*/ 17 h 21"/>
                    <a:gd name="T4" fmla="*/ 9 w 23"/>
                    <a:gd name="T5" fmla="*/ 21 h 21"/>
                    <a:gd name="T6" fmla="*/ 6 w 23"/>
                    <a:gd name="T7" fmla="*/ 19 h 21"/>
                    <a:gd name="T8" fmla="*/ 6 w 23"/>
                    <a:gd name="T9" fmla="*/ 21 h 21"/>
                    <a:gd name="T10" fmla="*/ 1 w 23"/>
                    <a:gd name="T11" fmla="*/ 17 h 21"/>
                    <a:gd name="T12" fmla="*/ 0 w 23"/>
                    <a:gd name="T13" fmla="*/ 13 h 21"/>
                    <a:gd name="T14" fmla="*/ 0 w 23"/>
                    <a:gd name="T15" fmla="*/ 10 h 21"/>
                    <a:gd name="T16" fmla="*/ 3 w 23"/>
                    <a:gd name="T17" fmla="*/ 5 h 21"/>
                    <a:gd name="T18" fmla="*/ 11 w 23"/>
                    <a:gd name="T19" fmla="*/ 0 h 21"/>
                    <a:gd name="T20" fmla="*/ 17 w 23"/>
                    <a:gd name="T21" fmla="*/ 0 h 21"/>
                    <a:gd name="T22" fmla="*/ 21 w 23"/>
                    <a:gd name="T23" fmla="*/ 2 h 21"/>
                    <a:gd name="T24" fmla="*/ 23 w 23"/>
                    <a:gd name="T25" fmla="*/ 10 h 21"/>
                    <a:gd name="T26" fmla="*/ 20 w 23"/>
                    <a:gd name="T27" fmla="*/ 14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
                    <a:gd name="T43" fmla="*/ 0 h 21"/>
                    <a:gd name="T44" fmla="*/ 23 w 23"/>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 h="21">
                      <a:moveTo>
                        <a:pt x="20" y="14"/>
                      </a:moveTo>
                      <a:lnTo>
                        <a:pt x="17" y="17"/>
                      </a:lnTo>
                      <a:lnTo>
                        <a:pt x="9" y="21"/>
                      </a:lnTo>
                      <a:lnTo>
                        <a:pt x="6" y="19"/>
                      </a:lnTo>
                      <a:lnTo>
                        <a:pt x="6" y="21"/>
                      </a:lnTo>
                      <a:lnTo>
                        <a:pt x="1" y="17"/>
                      </a:lnTo>
                      <a:lnTo>
                        <a:pt x="0" y="13"/>
                      </a:lnTo>
                      <a:lnTo>
                        <a:pt x="0" y="10"/>
                      </a:lnTo>
                      <a:lnTo>
                        <a:pt x="3" y="5"/>
                      </a:lnTo>
                      <a:lnTo>
                        <a:pt x="11" y="0"/>
                      </a:lnTo>
                      <a:lnTo>
                        <a:pt x="17" y="0"/>
                      </a:lnTo>
                      <a:lnTo>
                        <a:pt x="21" y="2"/>
                      </a:lnTo>
                      <a:lnTo>
                        <a:pt x="23" y="10"/>
                      </a:lnTo>
                      <a:lnTo>
                        <a:pt x="20" y="14"/>
                      </a:lnTo>
                      <a:close/>
                    </a:path>
                  </a:pathLst>
                </a:custGeom>
                <a:solidFill>
                  <a:srgbClr val="4D7F99"/>
                </a:solidFill>
                <a:ln w="9525">
                  <a:noFill/>
                  <a:round/>
                  <a:headEnd/>
                  <a:tailEnd/>
                </a:ln>
              </p:spPr>
              <p:txBody>
                <a:bodyPr/>
                <a:lstStyle/>
                <a:p>
                  <a:endParaRPr lang="en-US" dirty="0"/>
                </a:p>
              </p:txBody>
            </p:sp>
            <p:sp>
              <p:nvSpPr>
                <p:cNvPr id="122811" name="Freeform 955"/>
                <p:cNvSpPr>
                  <a:spLocks/>
                </p:cNvSpPr>
                <p:nvPr/>
              </p:nvSpPr>
              <p:spPr bwMode="auto">
                <a:xfrm>
                  <a:off x="2787" y="158"/>
                  <a:ext cx="25" cy="23"/>
                </a:xfrm>
                <a:custGeom>
                  <a:avLst/>
                  <a:gdLst>
                    <a:gd name="T0" fmla="*/ 24 w 25"/>
                    <a:gd name="T1" fmla="*/ 15 h 23"/>
                    <a:gd name="T2" fmla="*/ 21 w 25"/>
                    <a:gd name="T3" fmla="*/ 18 h 23"/>
                    <a:gd name="T4" fmla="*/ 16 w 25"/>
                    <a:gd name="T5" fmla="*/ 21 h 23"/>
                    <a:gd name="T6" fmla="*/ 8 w 25"/>
                    <a:gd name="T7" fmla="*/ 23 h 23"/>
                    <a:gd name="T8" fmla="*/ 4 w 25"/>
                    <a:gd name="T9" fmla="*/ 21 h 23"/>
                    <a:gd name="T10" fmla="*/ 0 w 25"/>
                    <a:gd name="T11" fmla="*/ 18 h 23"/>
                    <a:gd name="T12" fmla="*/ 0 w 25"/>
                    <a:gd name="T13" fmla="*/ 10 h 23"/>
                    <a:gd name="T14" fmla="*/ 4 w 25"/>
                    <a:gd name="T15" fmla="*/ 4 h 23"/>
                    <a:gd name="T16" fmla="*/ 13 w 25"/>
                    <a:gd name="T17" fmla="*/ 0 h 23"/>
                    <a:gd name="T18" fmla="*/ 19 w 25"/>
                    <a:gd name="T19" fmla="*/ 3 h 23"/>
                    <a:gd name="T20" fmla="*/ 22 w 25"/>
                    <a:gd name="T21" fmla="*/ 4 h 23"/>
                    <a:gd name="T22" fmla="*/ 25 w 25"/>
                    <a:gd name="T23" fmla="*/ 12 h 23"/>
                    <a:gd name="T24" fmla="*/ 24 w 25"/>
                    <a:gd name="T25" fmla="*/ 15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23"/>
                    <a:gd name="T41" fmla="*/ 25 w 25"/>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23">
                      <a:moveTo>
                        <a:pt x="24" y="15"/>
                      </a:moveTo>
                      <a:lnTo>
                        <a:pt x="21" y="18"/>
                      </a:lnTo>
                      <a:lnTo>
                        <a:pt x="16" y="21"/>
                      </a:lnTo>
                      <a:lnTo>
                        <a:pt x="8" y="23"/>
                      </a:lnTo>
                      <a:lnTo>
                        <a:pt x="4" y="21"/>
                      </a:lnTo>
                      <a:lnTo>
                        <a:pt x="0" y="18"/>
                      </a:lnTo>
                      <a:lnTo>
                        <a:pt x="0" y="10"/>
                      </a:lnTo>
                      <a:lnTo>
                        <a:pt x="4" y="4"/>
                      </a:lnTo>
                      <a:lnTo>
                        <a:pt x="13" y="0"/>
                      </a:lnTo>
                      <a:lnTo>
                        <a:pt x="19" y="3"/>
                      </a:lnTo>
                      <a:lnTo>
                        <a:pt x="22" y="4"/>
                      </a:lnTo>
                      <a:lnTo>
                        <a:pt x="25" y="12"/>
                      </a:lnTo>
                      <a:lnTo>
                        <a:pt x="24" y="15"/>
                      </a:lnTo>
                      <a:close/>
                    </a:path>
                  </a:pathLst>
                </a:custGeom>
                <a:solidFill>
                  <a:srgbClr val="9966FF"/>
                </a:solidFill>
                <a:ln w="9525">
                  <a:noFill/>
                  <a:round/>
                  <a:headEnd/>
                  <a:tailEnd/>
                </a:ln>
              </p:spPr>
              <p:txBody>
                <a:bodyPr/>
                <a:lstStyle/>
                <a:p>
                  <a:endParaRPr lang="en-US" dirty="0"/>
                </a:p>
              </p:txBody>
            </p:sp>
            <p:sp>
              <p:nvSpPr>
                <p:cNvPr id="122812" name="Freeform 956"/>
                <p:cNvSpPr>
                  <a:spLocks/>
                </p:cNvSpPr>
                <p:nvPr/>
              </p:nvSpPr>
              <p:spPr bwMode="auto">
                <a:xfrm>
                  <a:off x="2775" y="114"/>
                  <a:ext cx="8" cy="5"/>
                </a:xfrm>
                <a:custGeom>
                  <a:avLst/>
                  <a:gdLst>
                    <a:gd name="T0" fmla="*/ 8 w 8"/>
                    <a:gd name="T1" fmla="*/ 3 h 5"/>
                    <a:gd name="T2" fmla="*/ 3 w 8"/>
                    <a:gd name="T3" fmla="*/ 5 h 5"/>
                    <a:gd name="T4" fmla="*/ 0 w 8"/>
                    <a:gd name="T5" fmla="*/ 5 h 5"/>
                    <a:gd name="T6" fmla="*/ 0 w 8"/>
                    <a:gd name="T7" fmla="*/ 1 h 5"/>
                    <a:gd name="T8" fmla="*/ 3 w 8"/>
                    <a:gd name="T9" fmla="*/ 0 h 5"/>
                    <a:gd name="T10" fmla="*/ 8 w 8"/>
                    <a:gd name="T11" fmla="*/ 1 h 5"/>
                    <a:gd name="T12" fmla="*/ 8 w 8"/>
                    <a:gd name="T13" fmla="*/ 1 h 5"/>
                    <a:gd name="T14" fmla="*/ 8 w 8"/>
                    <a:gd name="T15" fmla="*/ 3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8" y="3"/>
                      </a:moveTo>
                      <a:lnTo>
                        <a:pt x="3" y="5"/>
                      </a:lnTo>
                      <a:lnTo>
                        <a:pt x="0" y="5"/>
                      </a:lnTo>
                      <a:lnTo>
                        <a:pt x="0" y="1"/>
                      </a:lnTo>
                      <a:lnTo>
                        <a:pt x="3" y="0"/>
                      </a:lnTo>
                      <a:lnTo>
                        <a:pt x="8" y="1"/>
                      </a:lnTo>
                      <a:lnTo>
                        <a:pt x="8" y="3"/>
                      </a:lnTo>
                      <a:close/>
                    </a:path>
                  </a:pathLst>
                </a:custGeom>
                <a:solidFill>
                  <a:srgbClr val="000000"/>
                </a:solidFill>
                <a:ln w="9525">
                  <a:noFill/>
                  <a:round/>
                  <a:headEnd/>
                  <a:tailEnd/>
                </a:ln>
              </p:spPr>
              <p:txBody>
                <a:bodyPr/>
                <a:lstStyle/>
                <a:p>
                  <a:endParaRPr lang="en-US" dirty="0"/>
                </a:p>
              </p:txBody>
            </p:sp>
            <p:sp>
              <p:nvSpPr>
                <p:cNvPr id="122813" name="Freeform 957"/>
                <p:cNvSpPr>
                  <a:spLocks/>
                </p:cNvSpPr>
                <p:nvPr/>
              </p:nvSpPr>
              <p:spPr bwMode="auto">
                <a:xfrm>
                  <a:off x="2777" y="115"/>
                  <a:ext cx="4" cy="2"/>
                </a:xfrm>
                <a:custGeom>
                  <a:avLst/>
                  <a:gdLst>
                    <a:gd name="T0" fmla="*/ 0 w 4"/>
                    <a:gd name="T1" fmla="*/ 2 h 2"/>
                    <a:gd name="T2" fmla="*/ 1 w 4"/>
                    <a:gd name="T3" fmla="*/ 0 h 2"/>
                    <a:gd name="T4" fmla="*/ 4 w 4"/>
                    <a:gd name="T5" fmla="*/ 0 h 2"/>
                    <a:gd name="T6" fmla="*/ 3 w 4"/>
                    <a:gd name="T7" fmla="*/ 2 h 2"/>
                    <a:gd name="T8" fmla="*/ 1 w 4"/>
                    <a:gd name="T9" fmla="*/ 2 h 2"/>
                    <a:gd name="T10" fmla="*/ 0 w 4"/>
                    <a:gd name="T11" fmla="*/ 2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0" y="2"/>
                      </a:moveTo>
                      <a:lnTo>
                        <a:pt x="1" y="0"/>
                      </a:lnTo>
                      <a:lnTo>
                        <a:pt x="4" y="0"/>
                      </a:lnTo>
                      <a:lnTo>
                        <a:pt x="3" y="2"/>
                      </a:lnTo>
                      <a:lnTo>
                        <a:pt x="1" y="2"/>
                      </a:lnTo>
                      <a:lnTo>
                        <a:pt x="0" y="2"/>
                      </a:lnTo>
                      <a:close/>
                    </a:path>
                  </a:pathLst>
                </a:custGeom>
                <a:solidFill>
                  <a:srgbClr val="FFFFFF"/>
                </a:solidFill>
                <a:ln w="9525">
                  <a:noFill/>
                  <a:round/>
                  <a:headEnd/>
                  <a:tailEnd/>
                </a:ln>
              </p:spPr>
              <p:txBody>
                <a:bodyPr/>
                <a:lstStyle/>
                <a:p>
                  <a:endParaRPr lang="en-US" dirty="0"/>
                </a:p>
              </p:txBody>
            </p:sp>
            <p:sp>
              <p:nvSpPr>
                <p:cNvPr id="122814" name="Freeform 958"/>
                <p:cNvSpPr>
                  <a:spLocks/>
                </p:cNvSpPr>
                <p:nvPr/>
              </p:nvSpPr>
              <p:spPr bwMode="auto">
                <a:xfrm>
                  <a:off x="2797" y="161"/>
                  <a:ext cx="8" cy="6"/>
                </a:xfrm>
                <a:custGeom>
                  <a:avLst/>
                  <a:gdLst>
                    <a:gd name="T0" fmla="*/ 5 w 8"/>
                    <a:gd name="T1" fmla="*/ 6 h 6"/>
                    <a:gd name="T2" fmla="*/ 0 w 8"/>
                    <a:gd name="T3" fmla="*/ 4 h 6"/>
                    <a:gd name="T4" fmla="*/ 0 w 8"/>
                    <a:gd name="T5" fmla="*/ 3 h 6"/>
                    <a:gd name="T6" fmla="*/ 0 w 8"/>
                    <a:gd name="T7" fmla="*/ 1 h 6"/>
                    <a:gd name="T8" fmla="*/ 5 w 8"/>
                    <a:gd name="T9" fmla="*/ 0 h 6"/>
                    <a:gd name="T10" fmla="*/ 8 w 8"/>
                    <a:gd name="T11" fmla="*/ 1 h 6"/>
                    <a:gd name="T12" fmla="*/ 8 w 8"/>
                    <a:gd name="T13" fmla="*/ 3 h 6"/>
                    <a:gd name="T14" fmla="*/ 5 w 8"/>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6"/>
                    <a:gd name="T26" fmla="*/ 8 w 8"/>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6">
                      <a:moveTo>
                        <a:pt x="5" y="6"/>
                      </a:moveTo>
                      <a:lnTo>
                        <a:pt x="0" y="4"/>
                      </a:lnTo>
                      <a:lnTo>
                        <a:pt x="0" y="3"/>
                      </a:lnTo>
                      <a:lnTo>
                        <a:pt x="0" y="1"/>
                      </a:lnTo>
                      <a:lnTo>
                        <a:pt x="5" y="0"/>
                      </a:lnTo>
                      <a:lnTo>
                        <a:pt x="8" y="1"/>
                      </a:lnTo>
                      <a:lnTo>
                        <a:pt x="8" y="3"/>
                      </a:lnTo>
                      <a:lnTo>
                        <a:pt x="5" y="6"/>
                      </a:lnTo>
                      <a:close/>
                    </a:path>
                  </a:pathLst>
                </a:custGeom>
                <a:solidFill>
                  <a:srgbClr val="000000"/>
                </a:solidFill>
                <a:ln w="9525">
                  <a:noFill/>
                  <a:round/>
                  <a:headEnd/>
                  <a:tailEnd/>
                </a:ln>
              </p:spPr>
              <p:txBody>
                <a:bodyPr/>
                <a:lstStyle/>
                <a:p>
                  <a:endParaRPr lang="en-US" dirty="0"/>
                </a:p>
              </p:txBody>
            </p:sp>
            <p:sp>
              <p:nvSpPr>
                <p:cNvPr id="122815" name="Freeform 959"/>
                <p:cNvSpPr>
                  <a:spLocks/>
                </p:cNvSpPr>
                <p:nvPr/>
              </p:nvSpPr>
              <p:spPr bwMode="auto">
                <a:xfrm>
                  <a:off x="2797" y="162"/>
                  <a:ext cx="6" cy="3"/>
                </a:xfrm>
                <a:custGeom>
                  <a:avLst/>
                  <a:gdLst>
                    <a:gd name="T0" fmla="*/ 3 w 6"/>
                    <a:gd name="T1" fmla="*/ 3 h 3"/>
                    <a:gd name="T2" fmla="*/ 1 w 6"/>
                    <a:gd name="T3" fmla="*/ 3 h 3"/>
                    <a:gd name="T4" fmla="*/ 0 w 6"/>
                    <a:gd name="T5" fmla="*/ 2 h 3"/>
                    <a:gd name="T6" fmla="*/ 3 w 6"/>
                    <a:gd name="T7" fmla="*/ 0 h 3"/>
                    <a:gd name="T8" fmla="*/ 6 w 6"/>
                    <a:gd name="T9" fmla="*/ 0 h 3"/>
                    <a:gd name="T10" fmla="*/ 6 w 6"/>
                    <a:gd name="T11" fmla="*/ 2 h 3"/>
                    <a:gd name="T12" fmla="*/ 3 w 6"/>
                    <a:gd name="T13" fmla="*/ 3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3" y="3"/>
                      </a:moveTo>
                      <a:lnTo>
                        <a:pt x="1" y="3"/>
                      </a:lnTo>
                      <a:lnTo>
                        <a:pt x="0" y="2"/>
                      </a:lnTo>
                      <a:lnTo>
                        <a:pt x="3" y="0"/>
                      </a:lnTo>
                      <a:lnTo>
                        <a:pt x="6" y="0"/>
                      </a:lnTo>
                      <a:lnTo>
                        <a:pt x="6" y="2"/>
                      </a:lnTo>
                      <a:lnTo>
                        <a:pt x="3" y="3"/>
                      </a:lnTo>
                      <a:close/>
                    </a:path>
                  </a:pathLst>
                </a:custGeom>
                <a:solidFill>
                  <a:srgbClr val="FFFFFF"/>
                </a:solidFill>
                <a:ln w="9525">
                  <a:noFill/>
                  <a:round/>
                  <a:headEnd/>
                  <a:tailEnd/>
                </a:ln>
              </p:spPr>
              <p:txBody>
                <a:bodyPr/>
                <a:lstStyle/>
                <a:p>
                  <a:endParaRPr lang="en-US" dirty="0"/>
                </a:p>
              </p:txBody>
            </p:sp>
            <p:sp>
              <p:nvSpPr>
                <p:cNvPr id="122816" name="Freeform 960"/>
                <p:cNvSpPr>
                  <a:spLocks/>
                </p:cNvSpPr>
                <p:nvPr/>
              </p:nvSpPr>
              <p:spPr bwMode="auto">
                <a:xfrm>
                  <a:off x="2759" y="156"/>
                  <a:ext cx="28" cy="28"/>
                </a:xfrm>
                <a:custGeom>
                  <a:avLst/>
                  <a:gdLst>
                    <a:gd name="T0" fmla="*/ 25 w 28"/>
                    <a:gd name="T1" fmla="*/ 17 h 28"/>
                    <a:gd name="T2" fmla="*/ 27 w 28"/>
                    <a:gd name="T3" fmla="*/ 19 h 28"/>
                    <a:gd name="T4" fmla="*/ 21 w 28"/>
                    <a:gd name="T5" fmla="*/ 25 h 28"/>
                    <a:gd name="T6" fmla="*/ 13 w 28"/>
                    <a:gd name="T7" fmla="*/ 28 h 28"/>
                    <a:gd name="T8" fmla="*/ 5 w 28"/>
                    <a:gd name="T9" fmla="*/ 27 h 28"/>
                    <a:gd name="T10" fmla="*/ 2 w 28"/>
                    <a:gd name="T11" fmla="*/ 22 h 28"/>
                    <a:gd name="T12" fmla="*/ 0 w 28"/>
                    <a:gd name="T13" fmla="*/ 14 h 28"/>
                    <a:gd name="T14" fmla="*/ 2 w 28"/>
                    <a:gd name="T15" fmla="*/ 11 h 28"/>
                    <a:gd name="T16" fmla="*/ 7 w 28"/>
                    <a:gd name="T17" fmla="*/ 5 h 28"/>
                    <a:gd name="T18" fmla="*/ 14 w 28"/>
                    <a:gd name="T19" fmla="*/ 0 h 28"/>
                    <a:gd name="T20" fmla="*/ 19 w 28"/>
                    <a:gd name="T21" fmla="*/ 0 h 28"/>
                    <a:gd name="T22" fmla="*/ 27 w 28"/>
                    <a:gd name="T23" fmla="*/ 2 h 28"/>
                    <a:gd name="T24" fmla="*/ 28 w 28"/>
                    <a:gd name="T25" fmla="*/ 8 h 28"/>
                    <a:gd name="T26" fmla="*/ 25 w 28"/>
                    <a:gd name="T27" fmla="*/ 17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28"/>
                    <a:gd name="T44" fmla="*/ 28 w 28"/>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28">
                      <a:moveTo>
                        <a:pt x="25" y="17"/>
                      </a:moveTo>
                      <a:lnTo>
                        <a:pt x="27" y="19"/>
                      </a:lnTo>
                      <a:lnTo>
                        <a:pt x="21" y="25"/>
                      </a:lnTo>
                      <a:lnTo>
                        <a:pt x="13" y="28"/>
                      </a:lnTo>
                      <a:lnTo>
                        <a:pt x="5" y="27"/>
                      </a:lnTo>
                      <a:lnTo>
                        <a:pt x="2" y="22"/>
                      </a:lnTo>
                      <a:lnTo>
                        <a:pt x="0" y="14"/>
                      </a:lnTo>
                      <a:lnTo>
                        <a:pt x="2" y="11"/>
                      </a:lnTo>
                      <a:lnTo>
                        <a:pt x="7" y="5"/>
                      </a:lnTo>
                      <a:lnTo>
                        <a:pt x="14" y="0"/>
                      </a:lnTo>
                      <a:lnTo>
                        <a:pt x="19" y="0"/>
                      </a:lnTo>
                      <a:lnTo>
                        <a:pt x="27" y="2"/>
                      </a:lnTo>
                      <a:lnTo>
                        <a:pt x="28" y="8"/>
                      </a:lnTo>
                      <a:lnTo>
                        <a:pt x="25" y="17"/>
                      </a:lnTo>
                      <a:close/>
                    </a:path>
                  </a:pathLst>
                </a:custGeom>
                <a:solidFill>
                  <a:srgbClr val="663399"/>
                </a:solidFill>
                <a:ln w="9525">
                  <a:noFill/>
                  <a:round/>
                  <a:headEnd/>
                  <a:tailEnd/>
                </a:ln>
              </p:spPr>
              <p:txBody>
                <a:bodyPr/>
                <a:lstStyle/>
                <a:p>
                  <a:endParaRPr lang="en-US" dirty="0"/>
                </a:p>
              </p:txBody>
            </p:sp>
            <p:sp>
              <p:nvSpPr>
                <p:cNvPr id="122817" name="Freeform 961"/>
                <p:cNvSpPr>
                  <a:spLocks/>
                </p:cNvSpPr>
                <p:nvPr/>
              </p:nvSpPr>
              <p:spPr bwMode="auto">
                <a:xfrm>
                  <a:off x="2772" y="137"/>
                  <a:ext cx="1" cy="3"/>
                </a:xfrm>
                <a:custGeom>
                  <a:avLst/>
                  <a:gdLst>
                    <a:gd name="T0" fmla="*/ 1 w 1"/>
                    <a:gd name="T1" fmla="*/ 2 h 3"/>
                    <a:gd name="T2" fmla="*/ 0 w 1"/>
                    <a:gd name="T3" fmla="*/ 3 h 3"/>
                    <a:gd name="T4" fmla="*/ 1 w 1"/>
                    <a:gd name="T5" fmla="*/ 0 h 3"/>
                    <a:gd name="T6" fmla="*/ 1 w 1"/>
                    <a:gd name="T7" fmla="*/ 2 h 3"/>
                    <a:gd name="T8" fmla="*/ 1 w 1"/>
                    <a:gd name="T9" fmla="*/ 2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lnTo>
                        <a:pt x="0" y="3"/>
                      </a:lnTo>
                      <a:lnTo>
                        <a:pt x="1" y="0"/>
                      </a:lnTo>
                      <a:lnTo>
                        <a:pt x="1" y="2"/>
                      </a:lnTo>
                      <a:close/>
                    </a:path>
                  </a:pathLst>
                </a:custGeom>
                <a:solidFill>
                  <a:srgbClr val="999966"/>
                </a:solidFill>
                <a:ln w="9525">
                  <a:noFill/>
                  <a:round/>
                  <a:headEnd/>
                  <a:tailEnd/>
                </a:ln>
              </p:spPr>
              <p:txBody>
                <a:bodyPr/>
                <a:lstStyle/>
                <a:p>
                  <a:endParaRPr lang="en-US" dirty="0"/>
                </a:p>
              </p:txBody>
            </p:sp>
            <p:sp>
              <p:nvSpPr>
                <p:cNvPr id="122818" name="Freeform 962"/>
                <p:cNvSpPr>
                  <a:spLocks/>
                </p:cNvSpPr>
                <p:nvPr/>
              </p:nvSpPr>
              <p:spPr bwMode="auto">
                <a:xfrm>
                  <a:off x="2766" y="133"/>
                  <a:ext cx="4" cy="6"/>
                </a:xfrm>
                <a:custGeom>
                  <a:avLst/>
                  <a:gdLst>
                    <a:gd name="T0" fmla="*/ 4 w 4"/>
                    <a:gd name="T1" fmla="*/ 4 h 6"/>
                    <a:gd name="T2" fmla="*/ 4 w 4"/>
                    <a:gd name="T3" fmla="*/ 6 h 6"/>
                    <a:gd name="T4" fmla="*/ 0 w 4"/>
                    <a:gd name="T5" fmla="*/ 0 h 6"/>
                    <a:gd name="T6" fmla="*/ 4 w 4"/>
                    <a:gd name="T7" fmla="*/ 1 h 6"/>
                    <a:gd name="T8" fmla="*/ 4 w 4"/>
                    <a:gd name="T9" fmla="*/ 3 h 6"/>
                    <a:gd name="T10" fmla="*/ 4 w 4"/>
                    <a:gd name="T11" fmla="*/ 4 h 6"/>
                    <a:gd name="T12" fmla="*/ 0 60000 65536"/>
                    <a:gd name="T13" fmla="*/ 0 60000 65536"/>
                    <a:gd name="T14" fmla="*/ 0 60000 65536"/>
                    <a:gd name="T15" fmla="*/ 0 60000 65536"/>
                    <a:gd name="T16" fmla="*/ 0 60000 65536"/>
                    <a:gd name="T17" fmla="*/ 0 60000 65536"/>
                    <a:gd name="T18" fmla="*/ 0 w 4"/>
                    <a:gd name="T19" fmla="*/ 0 h 6"/>
                    <a:gd name="T20" fmla="*/ 4 w 4"/>
                    <a:gd name="T21" fmla="*/ 6 h 6"/>
                  </a:gdLst>
                  <a:ahLst/>
                  <a:cxnLst>
                    <a:cxn ang="T12">
                      <a:pos x="T0" y="T1"/>
                    </a:cxn>
                    <a:cxn ang="T13">
                      <a:pos x="T2" y="T3"/>
                    </a:cxn>
                    <a:cxn ang="T14">
                      <a:pos x="T4" y="T5"/>
                    </a:cxn>
                    <a:cxn ang="T15">
                      <a:pos x="T6" y="T7"/>
                    </a:cxn>
                    <a:cxn ang="T16">
                      <a:pos x="T8" y="T9"/>
                    </a:cxn>
                    <a:cxn ang="T17">
                      <a:pos x="T10" y="T11"/>
                    </a:cxn>
                  </a:cxnLst>
                  <a:rect l="T18" t="T19" r="T20" b="T21"/>
                  <a:pathLst>
                    <a:path w="4" h="6">
                      <a:moveTo>
                        <a:pt x="4" y="4"/>
                      </a:moveTo>
                      <a:lnTo>
                        <a:pt x="4" y="6"/>
                      </a:lnTo>
                      <a:lnTo>
                        <a:pt x="0" y="0"/>
                      </a:lnTo>
                      <a:lnTo>
                        <a:pt x="4" y="1"/>
                      </a:lnTo>
                      <a:lnTo>
                        <a:pt x="4" y="3"/>
                      </a:lnTo>
                      <a:lnTo>
                        <a:pt x="4" y="4"/>
                      </a:lnTo>
                      <a:close/>
                    </a:path>
                  </a:pathLst>
                </a:custGeom>
                <a:solidFill>
                  <a:srgbClr val="72A533"/>
                </a:solidFill>
                <a:ln w="9525">
                  <a:noFill/>
                  <a:round/>
                  <a:headEnd/>
                  <a:tailEnd/>
                </a:ln>
              </p:spPr>
              <p:txBody>
                <a:bodyPr/>
                <a:lstStyle/>
                <a:p>
                  <a:endParaRPr lang="en-US" dirty="0"/>
                </a:p>
              </p:txBody>
            </p:sp>
            <p:sp>
              <p:nvSpPr>
                <p:cNvPr id="122819" name="Freeform 963"/>
                <p:cNvSpPr>
                  <a:spLocks/>
                </p:cNvSpPr>
                <p:nvPr/>
              </p:nvSpPr>
              <p:spPr bwMode="auto">
                <a:xfrm>
                  <a:off x="2770" y="142"/>
                  <a:ext cx="3" cy="9"/>
                </a:xfrm>
                <a:custGeom>
                  <a:avLst/>
                  <a:gdLst>
                    <a:gd name="T0" fmla="*/ 0 w 3"/>
                    <a:gd name="T1" fmla="*/ 9 h 9"/>
                    <a:gd name="T2" fmla="*/ 0 w 3"/>
                    <a:gd name="T3" fmla="*/ 9 h 9"/>
                    <a:gd name="T4" fmla="*/ 2 w 3"/>
                    <a:gd name="T5" fmla="*/ 3 h 9"/>
                    <a:gd name="T6" fmla="*/ 2 w 3"/>
                    <a:gd name="T7" fmla="*/ 0 h 9"/>
                    <a:gd name="T8" fmla="*/ 3 w 3"/>
                    <a:gd name="T9" fmla="*/ 0 h 9"/>
                    <a:gd name="T10" fmla="*/ 2 w 3"/>
                    <a:gd name="T11" fmla="*/ 8 h 9"/>
                    <a:gd name="T12" fmla="*/ 0 w 3"/>
                    <a:gd name="T13" fmla="*/ 9 h 9"/>
                    <a:gd name="T14" fmla="*/ 0 60000 65536"/>
                    <a:gd name="T15" fmla="*/ 0 60000 65536"/>
                    <a:gd name="T16" fmla="*/ 0 60000 65536"/>
                    <a:gd name="T17" fmla="*/ 0 60000 65536"/>
                    <a:gd name="T18" fmla="*/ 0 60000 65536"/>
                    <a:gd name="T19" fmla="*/ 0 60000 65536"/>
                    <a:gd name="T20" fmla="*/ 0 60000 65536"/>
                    <a:gd name="T21" fmla="*/ 0 w 3"/>
                    <a:gd name="T22" fmla="*/ 0 h 9"/>
                    <a:gd name="T23" fmla="*/ 3 w 3"/>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9">
                      <a:moveTo>
                        <a:pt x="0" y="9"/>
                      </a:moveTo>
                      <a:lnTo>
                        <a:pt x="0" y="9"/>
                      </a:lnTo>
                      <a:lnTo>
                        <a:pt x="2" y="3"/>
                      </a:lnTo>
                      <a:lnTo>
                        <a:pt x="2" y="0"/>
                      </a:lnTo>
                      <a:lnTo>
                        <a:pt x="3" y="0"/>
                      </a:lnTo>
                      <a:lnTo>
                        <a:pt x="2" y="8"/>
                      </a:lnTo>
                      <a:lnTo>
                        <a:pt x="0" y="9"/>
                      </a:lnTo>
                      <a:close/>
                    </a:path>
                  </a:pathLst>
                </a:custGeom>
                <a:solidFill>
                  <a:srgbClr val="999966"/>
                </a:solidFill>
                <a:ln w="9525">
                  <a:noFill/>
                  <a:round/>
                  <a:headEnd/>
                  <a:tailEnd/>
                </a:ln>
              </p:spPr>
              <p:txBody>
                <a:bodyPr/>
                <a:lstStyle/>
                <a:p>
                  <a:endParaRPr lang="en-US" dirty="0"/>
                </a:p>
              </p:txBody>
            </p:sp>
            <p:sp>
              <p:nvSpPr>
                <p:cNvPr id="122820" name="Freeform 964"/>
                <p:cNvSpPr>
                  <a:spLocks/>
                </p:cNvSpPr>
                <p:nvPr/>
              </p:nvSpPr>
              <p:spPr bwMode="auto">
                <a:xfrm>
                  <a:off x="2770" y="161"/>
                  <a:ext cx="11" cy="4"/>
                </a:xfrm>
                <a:custGeom>
                  <a:avLst/>
                  <a:gdLst>
                    <a:gd name="T0" fmla="*/ 8 w 11"/>
                    <a:gd name="T1" fmla="*/ 4 h 4"/>
                    <a:gd name="T2" fmla="*/ 5 w 11"/>
                    <a:gd name="T3" fmla="*/ 4 h 4"/>
                    <a:gd name="T4" fmla="*/ 2 w 11"/>
                    <a:gd name="T5" fmla="*/ 3 h 4"/>
                    <a:gd name="T6" fmla="*/ 0 w 11"/>
                    <a:gd name="T7" fmla="*/ 3 h 4"/>
                    <a:gd name="T8" fmla="*/ 0 w 11"/>
                    <a:gd name="T9" fmla="*/ 1 h 4"/>
                    <a:gd name="T10" fmla="*/ 5 w 11"/>
                    <a:gd name="T11" fmla="*/ 0 h 4"/>
                    <a:gd name="T12" fmla="*/ 10 w 11"/>
                    <a:gd name="T13" fmla="*/ 0 h 4"/>
                    <a:gd name="T14" fmla="*/ 11 w 11"/>
                    <a:gd name="T15" fmla="*/ 1 h 4"/>
                    <a:gd name="T16" fmla="*/ 8 w 11"/>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4"/>
                    <a:gd name="T29" fmla="*/ 11 w 11"/>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4">
                      <a:moveTo>
                        <a:pt x="8" y="4"/>
                      </a:moveTo>
                      <a:lnTo>
                        <a:pt x="5" y="4"/>
                      </a:lnTo>
                      <a:lnTo>
                        <a:pt x="2" y="3"/>
                      </a:lnTo>
                      <a:lnTo>
                        <a:pt x="0" y="3"/>
                      </a:lnTo>
                      <a:lnTo>
                        <a:pt x="0" y="1"/>
                      </a:lnTo>
                      <a:lnTo>
                        <a:pt x="5" y="0"/>
                      </a:lnTo>
                      <a:lnTo>
                        <a:pt x="10" y="0"/>
                      </a:lnTo>
                      <a:lnTo>
                        <a:pt x="11" y="1"/>
                      </a:lnTo>
                      <a:lnTo>
                        <a:pt x="8" y="4"/>
                      </a:lnTo>
                      <a:close/>
                    </a:path>
                  </a:pathLst>
                </a:custGeom>
                <a:solidFill>
                  <a:srgbClr val="000000"/>
                </a:solidFill>
                <a:ln w="9525">
                  <a:noFill/>
                  <a:round/>
                  <a:headEnd/>
                  <a:tailEnd/>
                </a:ln>
              </p:spPr>
              <p:txBody>
                <a:bodyPr/>
                <a:lstStyle/>
                <a:p>
                  <a:endParaRPr lang="en-US" dirty="0"/>
                </a:p>
              </p:txBody>
            </p:sp>
            <p:sp>
              <p:nvSpPr>
                <p:cNvPr id="122821" name="Freeform 965"/>
                <p:cNvSpPr>
                  <a:spLocks/>
                </p:cNvSpPr>
                <p:nvPr/>
              </p:nvSpPr>
              <p:spPr bwMode="auto">
                <a:xfrm>
                  <a:off x="2773" y="161"/>
                  <a:ext cx="5" cy="3"/>
                </a:xfrm>
                <a:custGeom>
                  <a:avLst/>
                  <a:gdLst>
                    <a:gd name="T0" fmla="*/ 5 w 5"/>
                    <a:gd name="T1" fmla="*/ 3 h 3"/>
                    <a:gd name="T2" fmla="*/ 4 w 5"/>
                    <a:gd name="T3" fmla="*/ 3 h 3"/>
                    <a:gd name="T4" fmla="*/ 0 w 5"/>
                    <a:gd name="T5" fmla="*/ 1 h 3"/>
                    <a:gd name="T6" fmla="*/ 0 w 5"/>
                    <a:gd name="T7" fmla="*/ 1 h 3"/>
                    <a:gd name="T8" fmla="*/ 0 w 5"/>
                    <a:gd name="T9" fmla="*/ 1 h 3"/>
                    <a:gd name="T10" fmla="*/ 5 w 5"/>
                    <a:gd name="T11" fmla="*/ 0 h 3"/>
                    <a:gd name="T12" fmla="*/ 5 w 5"/>
                    <a:gd name="T13" fmla="*/ 1 h 3"/>
                    <a:gd name="T14" fmla="*/ 5 w 5"/>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3"/>
                    <a:gd name="T26" fmla="*/ 5 w 5"/>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3">
                      <a:moveTo>
                        <a:pt x="5" y="3"/>
                      </a:moveTo>
                      <a:lnTo>
                        <a:pt x="4" y="3"/>
                      </a:lnTo>
                      <a:lnTo>
                        <a:pt x="0" y="1"/>
                      </a:lnTo>
                      <a:lnTo>
                        <a:pt x="5" y="0"/>
                      </a:lnTo>
                      <a:lnTo>
                        <a:pt x="5" y="1"/>
                      </a:lnTo>
                      <a:lnTo>
                        <a:pt x="5" y="3"/>
                      </a:lnTo>
                      <a:close/>
                    </a:path>
                  </a:pathLst>
                </a:custGeom>
                <a:solidFill>
                  <a:srgbClr val="FFFFFF"/>
                </a:solidFill>
                <a:ln w="9525">
                  <a:noFill/>
                  <a:round/>
                  <a:headEnd/>
                  <a:tailEnd/>
                </a:ln>
              </p:spPr>
              <p:txBody>
                <a:bodyPr/>
                <a:lstStyle/>
                <a:p>
                  <a:endParaRPr lang="en-US" dirty="0"/>
                </a:p>
              </p:txBody>
            </p:sp>
            <p:sp>
              <p:nvSpPr>
                <p:cNvPr id="122822" name="Freeform 966"/>
                <p:cNvSpPr>
                  <a:spLocks/>
                </p:cNvSpPr>
                <p:nvPr/>
              </p:nvSpPr>
              <p:spPr bwMode="auto">
                <a:xfrm>
                  <a:off x="2761" y="159"/>
                  <a:ext cx="2" cy="2"/>
                </a:xfrm>
                <a:custGeom>
                  <a:avLst/>
                  <a:gdLst>
                    <a:gd name="T0" fmla="*/ 2 w 2"/>
                    <a:gd name="T1" fmla="*/ 0 h 2"/>
                    <a:gd name="T2" fmla="*/ 0 w 2"/>
                    <a:gd name="T3" fmla="*/ 2 h 2"/>
                    <a:gd name="T4" fmla="*/ 2 w 2"/>
                    <a:gd name="T5" fmla="*/ 0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2" y="0"/>
                      </a:moveTo>
                      <a:lnTo>
                        <a:pt x="0" y="2"/>
                      </a:lnTo>
                      <a:lnTo>
                        <a:pt x="2" y="0"/>
                      </a:lnTo>
                      <a:close/>
                    </a:path>
                  </a:pathLst>
                </a:custGeom>
                <a:solidFill>
                  <a:srgbClr val="FFFFFF"/>
                </a:solidFill>
                <a:ln w="9525">
                  <a:noFill/>
                  <a:round/>
                  <a:headEnd/>
                  <a:tailEnd/>
                </a:ln>
              </p:spPr>
              <p:txBody>
                <a:bodyPr/>
                <a:lstStyle/>
                <a:p>
                  <a:endParaRPr lang="en-US" dirty="0"/>
                </a:p>
              </p:txBody>
            </p:sp>
            <p:sp>
              <p:nvSpPr>
                <p:cNvPr id="122823" name="Freeform 967"/>
                <p:cNvSpPr>
                  <a:spLocks/>
                </p:cNvSpPr>
                <p:nvPr/>
              </p:nvSpPr>
              <p:spPr bwMode="auto">
                <a:xfrm>
                  <a:off x="2716" y="123"/>
                  <a:ext cx="29" cy="25"/>
                </a:xfrm>
                <a:custGeom>
                  <a:avLst/>
                  <a:gdLst>
                    <a:gd name="T0" fmla="*/ 29 w 29"/>
                    <a:gd name="T1" fmla="*/ 8 h 25"/>
                    <a:gd name="T2" fmla="*/ 28 w 29"/>
                    <a:gd name="T3" fmla="*/ 14 h 25"/>
                    <a:gd name="T4" fmla="*/ 26 w 29"/>
                    <a:gd name="T5" fmla="*/ 17 h 25"/>
                    <a:gd name="T6" fmla="*/ 18 w 29"/>
                    <a:gd name="T7" fmla="*/ 22 h 25"/>
                    <a:gd name="T8" fmla="*/ 11 w 29"/>
                    <a:gd name="T9" fmla="*/ 25 h 25"/>
                    <a:gd name="T10" fmla="*/ 6 w 29"/>
                    <a:gd name="T11" fmla="*/ 25 h 25"/>
                    <a:gd name="T12" fmla="*/ 1 w 29"/>
                    <a:gd name="T13" fmla="*/ 21 h 25"/>
                    <a:gd name="T14" fmla="*/ 0 w 29"/>
                    <a:gd name="T15" fmla="*/ 14 h 25"/>
                    <a:gd name="T16" fmla="*/ 6 w 29"/>
                    <a:gd name="T17" fmla="*/ 6 h 25"/>
                    <a:gd name="T18" fmla="*/ 9 w 29"/>
                    <a:gd name="T19" fmla="*/ 2 h 25"/>
                    <a:gd name="T20" fmla="*/ 18 w 29"/>
                    <a:gd name="T21" fmla="*/ 0 h 25"/>
                    <a:gd name="T22" fmla="*/ 23 w 29"/>
                    <a:gd name="T23" fmla="*/ 0 h 25"/>
                    <a:gd name="T24" fmla="*/ 29 w 29"/>
                    <a:gd name="T25" fmla="*/ 5 h 25"/>
                    <a:gd name="T26" fmla="*/ 29 w 29"/>
                    <a:gd name="T27" fmla="*/ 6 h 25"/>
                    <a:gd name="T28" fmla="*/ 29 w 29"/>
                    <a:gd name="T29" fmla="*/ 8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25"/>
                    <a:gd name="T47" fmla="*/ 29 w 29"/>
                    <a:gd name="T48" fmla="*/ 25 h 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25">
                      <a:moveTo>
                        <a:pt x="29" y="8"/>
                      </a:moveTo>
                      <a:lnTo>
                        <a:pt x="28" y="14"/>
                      </a:lnTo>
                      <a:lnTo>
                        <a:pt x="26" y="17"/>
                      </a:lnTo>
                      <a:lnTo>
                        <a:pt x="18" y="22"/>
                      </a:lnTo>
                      <a:lnTo>
                        <a:pt x="11" y="25"/>
                      </a:lnTo>
                      <a:lnTo>
                        <a:pt x="6" y="25"/>
                      </a:lnTo>
                      <a:lnTo>
                        <a:pt x="1" y="21"/>
                      </a:lnTo>
                      <a:lnTo>
                        <a:pt x="0" y="14"/>
                      </a:lnTo>
                      <a:lnTo>
                        <a:pt x="6" y="6"/>
                      </a:lnTo>
                      <a:lnTo>
                        <a:pt x="9" y="2"/>
                      </a:lnTo>
                      <a:lnTo>
                        <a:pt x="18" y="0"/>
                      </a:lnTo>
                      <a:lnTo>
                        <a:pt x="23" y="0"/>
                      </a:lnTo>
                      <a:lnTo>
                        <a:pt x="29" y="5"/>
                      </a:lnTo>
                      <a:lnTo>
                        <a:pt x="29" y="6"/>
                      </a:lnTo>
                      <a:lnTo>
                        <a:pt x="29" y="8"/>
                      </a:lnTo>
                      <a:close/>
                    </a:path>
                  </a:pathLst>
                </a:custGeom>
                <a:solidFill>
                  <a:srgbClr val="9966FF"/>
                </a:solidFill>
                <a:ln w="9525">
                  <a:noFill/>
                  <a:round/>
                  <a:headEnd/>
                  <a:tailEnd/>
                </a:ln>
              </p:spPr>
              <p:txBody>
                <a:bodyPr/>
                <a:lstStyle/>
                <a:p>
                  <a:endParaRPr lang="en-US" dirty="0"/>
                </a:p>
              </p:txBody>
            </p:sp>
            <p:sp>
              <p:nvSpPr>
                <p:cNvPr id="122824" name="Freeform 968"/>
                <p:cNvSpPr>
                  <a:spLocks/>
                </p:cNvSpPr>
                <p:nvPr/>
              </p:nvSpPr>
              <p:spPr bwMode="auto">
                <a:xfrm>
                  <a:off x="2720" y="142"/>
                  <a:ext cx="33" cy="26"/>
                </a:xfrm>
                <a:custGeom>
                  <a:avLst/>
                  <a:gdLst>
                    <a:gd name="T0" fmla="*/ 32 w 33"/>
                    <a:gd name="T1" fmla="*/ 11 h 26"/>
                    <a:gd name="T2" fmla="*/ 33 w 33"/>
                    <a:gd name="T3" fmla="*/ 11 h 26"/>
                    <a:gd name="T4" fmla="*/ 32 w 33"/>
                    <a:gd name="T5" fmla="*/ 14 h 26"/>
                    <a:gd name="T6" fmla="*/ 25 w 33"/>
                    <a:gd name="T7" fmla="*/ 22 h 26"/>
                    <a:gd name="T8" fmla="*/ 16 w 33"/>
                    <a:gd name="T9" fmla="*/ 26 h 26"/>
                    <a:gd name="T10" fmla="*/ 7 w 33"/>
                    <a:gd name="T11" fmla="*/ 26 h 26"/>
                    <a:gd name="T12" fmla="*/ 2 w 33"/>
                    <a:gd name="T13" fmla="*/ 25 h 26"/>
                    <a:gd name="T14" fmla="*/ 0 w 33"/>
                    <a:gd name="T15" fmla="*/ 19 h 26"/>
                    <a:gd name="T16" fmla="*/ 2 w 33"/>
                    <a:gd name="T17" fmla="*/ 14 h 26"/>
                    <a:gd name="T18" fmla="*/ 4 w 33"/>
                    <a:gd name="T19" fmla="*/ 11 h 26"/>
                    <a:gd name="T20" fmla="*/ 8 w 33"/>
                    <a:gd name="T21" fmla="*/ 8 h 26"/>
                    <a:gd name="T22" fmla="*/ 11 w 33"/>
                    <a:gd name="T23" fmla="*/ 8 h 26"/>
                    <a:gd name="T24" fmla="*/ 21 w 33"/>
                    <a:gd name="T25" fmla="*/ 2 h 26"/>
                    <a:gd name="T26" fmla="*/ 25 w 33"/>
                    <a:gd name="T27" fmla="*/ 0 h 26"/>
                    <a:gd name="T28" fmla="*/ 29 w 33"/>
                    <a:gd name="T29" fmla="*/ 2 h 26"/>
                    <a:gd name="T30" fmla="*/ 32 w 33"/>
                    <a:gd name="T31" fmla="*/ 3 h 26"/>
                    <a:gd name="T32" fmla="*/ 33 w 33"/>
                    <a:gd name="T33" fmla="*/ 8 h 26"/>
                    <a:gd name="T34" fmla="*/ 32 w 33"/>
                    <a:gd name="T35" fmla="*/ 11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26"/>
                    <a:gd name="T56" fmla="*/ 33 w 33"/>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26">
                      <a:moveTo>
                        <a:pt x="32" y="11"/>
                      </a:moveTo>
                      <a:lnTo>
                        <a:pt x="33" y="11"/>
                      </a:lnTo>
                      <a:lnTo>
                        <a:pt x="32" y="14"/>
                      </a:lnTo>
                      <a:lnTo>
                        <a:pt x="25" y="22"/>
                      </a:lnTo>
                      <a:lnTo>
                        <a:pt x="16" y="26"/>
                      </a:lnTo>
                      <a:lnTo>
                        <a:pt x="7" y="26"/>
                      </a:lnTo>
                      <a:lnTo>
                        <a:pt x="2" y="25"/>
                      </a:lnTo>
                      <a:lnTo>
                        <a:pt x="0" y="19"/>
                      </a:lnTo>
                      <a:lnTo>
                        <a:pt x="2" y="14"/>
                      </a:lnTo>
                      <a:lnTo>
                        <a:pt x="4" y="11"/>
                      </a:lnTo>
                      <a:lnTo>
                        <a:pt x="8" y="8"/>
                      </a:lnTo>
                      <a:lnTo>
                        <a:pt x="11" y="8"/>
                      </a:lnTo>
                      <a:lnTo>
                        <a:pt x="21" y="2"/>
                      </a:lnTo>
                      <a:lnTo>
                        <a:pt x="25" y="0"/>
                      </a:lnTo>
                      <a:lnTo>
                        <a:pt x="29" y="2"/>
                      </a:lnTo>
                      <a:lnTo>
                        <a:pt x="32" y="3"/>
                      </a:lnTo>
                      <a:lnTo>
                        <a:pt x="33" y="8"/>
                      </a:lnTo>
                      <a:lnTo>
                        <a:pt x="32" y="11"/>
                      </a:lnTo>
                      <a:close/>
                    </a:path>
                  </a:pathLst>
                </a:custGeom>
                <a:solidFill>
                  <a:srgbClr val="6600CC"/>
                </a:solidFill>
                <a:ln w="9525">
                  <a:noFill/>
                  <a:round/>
                  <a:headEnd/>
                  <a:tailEnd/>
                </a:ln>
              </p:spPr>
              <p:txBody>
                <a:bodyPr/>
                <a:lstStyle/>
                <a:p>
                  <a:endParaRPr lang="en-US" dirty="0"/>
                </a:p>
              </p:txBody>
            </p:sp>
            <p:sp>
              <p:nvSpPr>
                <p:cNvPr id="122825" name="Freeform 969"/>
                <p:cNvSpPr>
                  <a:spLocks/>
                </p:cNvSpPr>
                <p:nvPr/>
              </p:nvSpPr>
              <p:spPr bwMode="auto">
                <a:xfrm>
                  <a:off x="2744" y="184"/>
                  <a:ext cx="31" cy="23"/>
                </a:xfrm>
                <a:custGeom>
                  <a:avLst/>
                  <a:gdLst>
                    <a:gd name="T0" fmla="*/ 29 w 31"/>
                    <a:gd name="T1" fmla="*/ 11 h 23"/>
                    <a:gd name="T2" fmla="*/ 25 w 31"/>
                    <a:gd name="T3" fmla="*/ 17 h 23"/>
                    <a:gd name="T4" fmla="*/ 17 w 31"/>
                    <a:gd name="T5" fmla="*/ 22 h 23"/>
                    <a:gd name="T6" fmla="*/ 11 w 31"/>
                    <a:gd name="T7" fmla="*/ 23 h 23"/>
                    <a:gd name="T8" fmla="*/ 5 w 31"/>
                    <a:gd name="T9" fmla="*/ 22 h 23"/>
                    <a:gd name="T10" fmla="*/ 1 w 31"/>
                    <a:gd name="T11" fmla="*/ 17 h 23"/>
                    <a:gd name="T12" fmla="*/ 0 w 31"/>
                    <a:gd name="T13" fmla="*/ 11 h 23"/>
                    <a:gd name="T14" fmla="*/ 5 w 31"/>
                    <a:gd name="T15" fmla="*/ 5 h 23"/>
                    <a:gd name="T16" fmla="*/ 15 w 31"/>
                    <a:gd name="T17" fmla="*/ 0 h 23"/>
                    <a:gd name="T18" fmla="*/ 28 w 31"/>
                    <a:gd name="T19" fmla="*/ 2 h 23"/>
                    <a:gd name="T20" fmla="*/ 31 w 31"/>
                    <a:gd name="T21" fmla="*/ 8 h 23"/>
                    <a:gd name="T22" fmla="*/ 29 w 31"/>
                    <a:gd name="T23" fmla="*/ 11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
                    <a:gd name="T37" fmla="*/ 0 h 23"/>
                    <a:gd name="T38" fmla="*/ 31 w 31"/>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 h="23">
                      <a:moveTo>
                        <a:pt x="29" y="11"/>
                      </a:moveTo>
                      <a:lnTo>
                        <a:pt x="25" y="17"/>
                      </a:lnTo>
                      <a:lnTo>
                        <a:pt x="17" y="22"/>
                      </a:lnTo>
                      <a:lnTo>
                        <a:pt x="11" y="23"/>
                      </a:lnTo>
                      <a:lnTo>
                        <a:pt x="5" y="22"/>
                      </a:lnTo>
                      <a:lnTo>
                        <a:pt x="1" y="17"/>
                      </a:lnTo>
                      <a:lnTo>
                        <a:pt x="0" y="11"/>
                      </a:lnTo>
                      <a:lnTo>
                        <a:pt x="5" y="5"/>
                      </a:lnTo>
                      <a:lnTo>
                        <a:pt x="15" y="0"/>
                      </a:lnTo>
                      <a:lnTo>
                        <a:pt x="28" y="2"/>
                      </a:lnTo>
                      <a:lnTo>
                        <a:pt x="31" y="8"/>
                      </a:lnTo>
                      <a:lnTo>
                        <a:pt x="29" y="11"/>
                      </a:lnTo>
                      <a:close/>
                    </a:path>
                  </a:pathLst>
                </a:custGeom>
                <a:solidFill>
                  <a:srgbClr val="330099"/>
                </a:solidFill>
                <a:ln w="9525">
                  <a:noFill/>
                  <a:round/>
                  <a:headEnd/>
                  <a:tailEnd/>
                </a:ln>
              </p:spPr>
              <p:txBody>
                <a:bodyPr/>
                <a:lstStyle/>
                <a:p>
                  <a:endParaRPr lang="en-US" dirty="0"/>
                </a:p>
              </p:txBody>
            </p:sp>
            <p:sp>
              <p:nvSpPr>
                <p:cNvPr id="122826" name="Freeform 970"/>
                <p:cNvSpPr>
                  <a:spLocks/>
                </p:cNvSpPr>
                <p:nvPr/>
              </p:nvSpPr>
              <p:spPr bwMode="auto">
                <a:xfrm>
                  <a:off x="2731" y="126"/>
                  <a:ext cx="10" cy="5"/>
                </a:xfrm>
                <a:custGeom>
                  <a:avLst/>
                  <a:gdLst>
                    <a:gd name="T0" fmla="*/ 10 w 10"/>
                    <a:gd name="T1" fmla="*/ 3 h 5"/>
                    <a:gd name="T2" fmla="*/ 7 w 10"/>
                    <a:gd name="T3" fmla="*/ 5 h 5"/>
                    <a:gd name="T4" fmla="*/ 5 w 10"/>
                    <a:gd name="T5" fmla="*/ 5 h 5"/>
                    <a:gd name="T6" fmla="*/ 2 w 10"/>
                    <a:gd name="T7" fmla="*/ 3 h 5"/>
                    <a:gd name="T8" fmla="*/ 0 w 10"/>
                    <a:gd name="T9" fmla="*/ 2 h 5"/>
                    <a:gd name="T10" fmla="*/ 5 w 10"/>
                    <a:gd name="T11" fmla="*/ 0 h 5"/>
                    <a:gd name="T12" fmla="*/ 8 w 10"/>
                    <a:gd name="T13" fmla="*/ 0 h 5"/>
                    <a:gd name="T14" fmla="*/ 10 w 10"/>
                    <a:gd name="T15" fmla="*/ 2 h 5"/>
                    <a:gd name="T16" fmla="*/ 10 w 10"/>
                    <a:gd name="T17" fmla="*/ 3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
                    <a:gd name="T29" fmla="*/ 10 w 10"/>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
                      <a:moveTo>
                        <a:pt x="10" y="3"/>
                      </a:moveTo>
                      <a:lnTo>
                        <a:pt x="7" y="5"/>
                      </a:lnTo>
                      <a:lnTo>
                        <a:pt x="5" y="5"/>
                      </a:lnTo>
                      <a:lnTo>
                        <a:pt x="2" y="3"/>
                      </a:lnTo>
                      <a:lnTo>
                        <a:pt x="0" y="2"/>
                      </a:lnTo>
                      <a:lnTo>
                        <a:pt x="5" y="0"/>
                      </a:lnTo>
                      <a:lnTo>
                        <a:pt x="8" y="0"/>
                      </a:lnTo>
                      <a:lnTo>
                        <a:pt x="10" y="2"/>
                      </a:lnTo>
                      <a:lnTo>
                        <a:pt x="10" y="3"/>
                      </a:lnTo>
                      <a:close/>
                    </a:path>
                  </a:pathLst>
                </a:custGeom>
                <a:solidFill>
                  <a:srgbClr val="000000"/>
                </a:solidFill>
                <a:ln w="9525">
                  <a:noFill/>
                  <a:round/>
                  <a:headEnd/>
                  <a:tailEnd/>
                </a:ln>
              </p:spPr>
              <p:txBody>
                <a:bodyPr/>
                <a:lstStyle/>
                <a:p>
                  <a:endParaRPr lang="en-US" dirty="0"/>
                </a:p>
              </p:txBody>
            </p:sp>
            <p:sp>
              <p:nvSpPr>
                <p:cNvPr id="122827" name="Freeform 971"/>
                <p:cNvSpPr>
                  <a:spLocks/>
                </p:cNvSpPr>
                <p:nvPr/>
              </p:nvSpPr>
              <p:spPr bwMode="auto">
                <a:xfrm>
                  <a:off x="2731" y="200"/>
                  <a:ext cx="61" cy="57"/>
                </a:xfrm>
                <a:custGeom>
                  <a:avLst/>
                  <a:gdLst>
                    <a:gd name="T0" fmla="*/ 61 w 61"/>
                    <a:gd name="T1" fmla="*/ 34 h 57"/>
                    <a:gd name="T2" fmla="*/ 60 w 61"/>
                    <a:gd name="T3" fmla="*/ 45 h 57"/>
                    <a:gd name="T4" fmla="*/ 60 w 61"/>
                    <a:gd name="T5" fmla="*/ 50 h 57"/>
                    <a:gd name="T6" fmla="*/ 61 w 61"/>
                    <a:gd name="T7" fmla="*/ 57 h 57"/>
                    <a:gd name="T8" fmla="*/ 55 w 61"/>
                    <a:gd name="T9" fmla="*/ 54 h 57"/>
                    <a:gd name="T10" fmla="*/ 38 w 61"/>
                    <a:gd name="T11" fmla="*/ 39 h 57"/>
                    <a:gd name="T12" fmla="*/ 35 w 61"/>
                    <a:gd name="T13" fmla="*/ 34 h 57"/>
                    <a:gd name="T14" fmla="*/ 41 w 61"/>
                    <a:gd name="T15" fmla="*/ 34 h 57"/>
                    <a:gd name="T16" fmla="*/ 53 w 61"/>
                    <a:gd name="T17" fmla="*/ 36 h 57"/>
                    <a:gd name="T18" fmla="*/ 55 w 61"/>
                    <a:gd name="T19" fmla="*/ 39 h 57"/>
                    <a:gd name="T20" fmla="*/ 55 w 61"/>
                    <a:gd name="T21" fmla="*/ 39 h 57"/>
                    <a:gd name="T22" fmla="*/ 56 w 61"/>
                    <a:gd name="T23" fmla="*/ 39 h 57"/>
                    <a:gd name="T24" fmla="*/ 56 w 61"/>
                    <a:gd name="T25" fmla="*/ 39 h 57"/>
                    <a:gd name="T26" fmla="*/ 58 w 61"/>
                    <a:gd name="T27" fmla="*/ 37 h 57"/>
                    <a:gd name="T28" fmla="*/ 52 w 61"/>
                    <a:gd name="T29" fmla="*/ 34 h 57"/>
                    <a:gd name="T30" fmla="*/ 42 w 61"/>
                    <a:gd name="T31" fmla="*/ 32 h 57"/>
                    <a:gd name="T32" fmla="*/ 35 w 61"/>
                    <a:gd name="T33" fmla="*/ 32 h 57"/>
                    <a:gd name="T34" fmla="*/ 33 w 61"/>
                    <a:gd name="T35" fmla="*/ 32 h 57"/>
                    <a:gd name="T36" fmla="*/ 27 w 61"/>
                    <a:gd name="T37" fmla="*/ 25 h 57"/>
                    <a:gd name="T38" fmla="*/ 22 w 61"/>
                    <a:gd name="T39" fmla="*/ 18 h 57"/>
                    <a:gd name="T40" fmla="*/ 16 w 61"/>
                    <a:gd name="T41" fmla="*/ 12 h 57"/>
                    <a:gd name="T42" fmla="*/ 22 w 61"/>
                    <a:gd name="T43" fmla="*/ 11 h 57"/>
                    <a:gd name="T44" fmla="*/ 39 w 61"/>
                    <a:gd name="T45" fmla="*/ 12 h 57"/>
                    <a:gd name="T46" fmla="*/ 49 w 61"/>
                    <a:gd name="T47" fmla="*/ 17 h 57"/>
                    <a:gd name="T48" fmla="*/ 50 w 61"/>
                    <a:gd name="T49" fmla="*/ 18 h 57"/>
                    <a:gd name="T50" fmla="*/ 52 w 61"/>
                    <a:gd name="T51" fmla="*/ 18 h 57"/>
                    <a:gd name="T52" fmla="*/ 52 w 61"/>
                    <a:gd name="T53" fmla="*/ 18 h 57"/>
                    <a:gd name="T54" fmla="*/ 50 w 61"/>
                    <a:gd name="T55" fmla="*/ 15 h 57"/>
                    <a:gd name="T56" fmla="*/ 39 w 61"/>
                    <a:gd name="T57" fmla="*/ 11 h 57"/>
                    <a:gd name="T58" fmla="*/ 33 w 61"/>
                    <a:gd name="T59" fmla="*/ 9 h 57"/>
                    <a:gd name="T60" fmla="*/ 19 w 61"/>
                    <a:gd name="T61" fmla="*/ 9 h 57"/>
                    <a:gd name="T62" fmla="*/ 13 w 61"/>
                    <a:gd name="T63" fmla="*/ 11 h 57"/>
                    <a:gd name="T64" fmla="*/ 0 w 61"/>
                    <a:gd name="T65" fmla="*/ 3 h 57"/>
                    <a:gd name="T66" fmla="*/ 0 w 61"/>
                    <a:gd name="T67" fmla="*/ 3 h 57"/>
                    <a:gd name="T68" fmla="*/ 7 w 61"/>
                    <a:gd name="T69" fmla="*/ 0 h 57"/>
                    <a:gd name="T70" fmla="*/ 10 w 61"/>
                    <a:gd name="T71" fmla="*/ 0 h 57"/>
                    <a:gd name="T72" fmla="*/ 14 w 61"/>
                    <a:gd name="T73" fmla="*/ 6 h 57"/>
                    <a:gd name="T74" fmla="*/ 22 w 61"/>
                    <a:gd name="T75" fmla="*/ 7 h 57"/>
                    <a:gd name="T76" fmla="*/ 28 w 61"/>
                    <a:gd name="T77" fmla="*/ 7 h 57"/>
                    <a:gd name="T78" fmla="*/ 36 w 61"/>
                    <a:gd name="T79" fmla="*/ 4 h 57"/>
                    <a:gd name="T80" fmla="*/ 38 w 61"/>
                    <a:gd name="T81" fmla="*/ 4 h 57"/>
                    <a:gd name="T82" fmla="*/ 42 w 61"/>
                    <a:gd name="T83" fmla="*/ 4 h 57"/>
                    <a:gd name="T84" fmla="*/ 50 w 61"/>
                    <a:gd name="T85" fmla="*/ 11 h 57"/>
                    <a:gd name="T86" fmla="*/ 53 w 61"/>
                    <a:gd name="T87" fmla="*/ 14 h 57"/>
                    <a:gd name="T88" fmla="*/ 58 w 61"/>
                    <a:gd name="T89" fmla="*/ 25 h 57"/>
                    <a:gd name="T90" fmla="*/ 61 w 61"/>
                    <a:gd name="T91" fmla="*/ 34 h 5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1"/>
                    <a:gd name="T139" fmla="*/ 0 h 57"/>
                    <a:gd name="T140" fmla="*/ 61 w 61"/>
                    <a:gd name="T141" fmla="*/ 57 h 5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1" h="57">
                      <a:moveTo>
                        <a:pt x="61" y="34"/>
                      </a:moveTo>
                      <a:lnTo>
                        <a:pt x="60" y="45"/>
                      </a:lnTo>
                      <a:lnTo>
                        <a:pt x="60" y="50"/>
                      </a:lnTo>
                      <a:lnTo>
                        <a:pt x="61" y="57"/>
                      </a:lnTo>
                      <a:lnTo>
                        <a:pt x="55" y="54"/>
                      </a:lnTo>
                      <a:lnTo>
                        <a:pt x="38" y="39"/>
                      </a:lnTo>
                      <a:lnTo>
                        <a:pt x="35" y="34"/>
                      </a:lnTo>
                      <a:lnTo>
                        <a:pt x="41" y="34"/>
                      </a:lnTo>
                      <a:lnTo>
                        <a:pt x="53" y="36"/>
                      </a:lnTo>
                      <a:lnTo>
                        <a:pt x="55" y="39"/>
                      </a:lnTo>
                      <a:lnTo>
                        <a:pt x="56" y="39"/>
                      </a:lnTo>
                      <a:lnTo>
                        <a:pt x="58" y="37"/>
                      </a:lnTo>
                      <a:lnTo>
                        <a:pt x="52" y="34"/>
                      </a:lnTo>
                      <a:lnTo>
                        <a:pt x="42" y="32"/>
                      </a:lnTo>
                      <a:lnTo>
                        <a:pt x="35" y="32"/>
                      </a:lnTo>
                      <a:lnTo>
                        <a:pt x="33" y="32"/>
                      </a:lnTo>
                      <a:lnTo>
                        <a:pt x="27" y="25"/>
                      </a:lnTo>
                      <a:lnTo>
                        <a:pt x="22" y="18"/>
                      </a:lnTo>
                      <a:lnTo>
                        <a:pt x="16" y="12"/>
                      </a:lnTo>
                      <a:lnTo>
                        <a:pt x="22" y="11"/>
                      </a:lnTo>
                      <a:lnTo>
                        <a:pt x="39" y="12"/>
                      </a:lnTo>
                      <a:lnTo>
                        <a:pt x="49" y="17"/>
                      </a:lnTo>
                      <a:lnTo>
                        <a:pt x="50" y="18"/>
                      </a:lnTo>
                      <a:lnTo>
                        <a:pt x="52" y="18"/>
                      </a:lnTo>
                      <a:lnTo>
                        <a:pt x="50" y="15"/>
                      </a:lnTo>
                      <a:lnTo>
                        <a:pt x="39" y="11"/>
                      </a:lnTo>
                      <a:lnTo>
                        <a:pt x="33" y="9"/>
                      </a:lnTo>
                      <a:lnTo>
                        <a:pt x="19" y="9"/>
                      </a:lnTo>
                      <a:lnTo>
                        <a:pt x="13" y="11"/>
                      </a:lnTo>
                      <a:lnTo>
                        <a:pt x="0" y="3"/>
                      </a:lnTo>
                      <a:lnTo>
                        <a:pt x="7" y="0"/>
                      </a:lnTo>
                      <a:lnTo>
                        <a:pt x="10" y="0"/>
                      </a:lnTo>
                      <a:lnTo>
                        <a:pt x="14" y="6"/>
                      </a:lnTo>
                      <a:lnTo>
                        <a:pt x="22" y="7"/>
                      </a:lnTo>
                      <a:lnTo>
                        <a:pt x="28" y="7"/>
                      </a:lnTo>
                      <a:lnTo>
                        <a:pt x="36" y="4"/>
                      </a:lnTo>
                      <a:lnTo>
                        <a:pt x="38" y="4"/>
                      </a:lnTo>
                      <a:lnTo>
                        <a:pt x="42" y="4"/>
                      </a:lnTo>
                      <a:lnTo>
                        <a:pt x="50" y="11"/>
                      </a:lnTo>
                      <a:lnTo>
                        <a:pt x="53" y="14"/>
                      </a:lnTo>
                      <a:lnTo>
                        <a:pt x="58" y="25"/>
                      </a:lnTo>
                      <a:lnTo>
                        <a:pt x="61" y="34"/>
                      </a:lnTo>
                      <a:close/>
                    </a:path>
                  </a:pathLst>
                </a:custGeom>
                <a:solidFill>
                  <a:srgbClr val="72A533"/>
                </a:solidFill>
                <a:ln w="9525">
                  <a:noFill/>
                  <a:round/>
                  <a:headEnd/>
                  <a:tailEnd/>
                </a:ln>
              </p:spPr>
              <p:txBody>
                <a:bodyPr/>
                <a:lstStyle/>
                <a:p>
                  <a:endParaRPr lang="en-US" dirty="0"/>
                </a:p>
              </p:txBody>
            </p:sp>
            <p:sp>
              <p:nvSpPr>
                <p:cNvPr id="122828" name="Freeform 972"/>
                <p:cNvSpPr>
                  <a:spLocks/>
                </p:cNvSpPr>
                <p:nvPr/>
              </p:nvSpPr>
              <p:spPr bwMode="auto">
                <a:xfrm>
                  <a:off x="2734" y="128"/>
                  <a:ext cx="5" cy="1"/>
                </a:xfrm>
                <a:custGeom>
                  <a:avLst/>
                  <a:gdLst>
                    <a:gd name="T0" fmla="*/ 4 w 5"/>
                    <a:gd name="T1" fmla="*/ 1 h 1"/>
                    <a:gd name="T2" fmla="*/ 0 w 5"/>
                    <a:gd name="T3" fmla="*/ 1 h 1"/>
                    <a:gd name="T4" fmla="*/ 0 w 5"/>
                    <a:gd name="T5" fmla="*/ 0 h 1"/>
                    <a:gd name="T6" fmla="*/ 5 w 5"/>
                    <a:gd name="T7" fmla="*/ 0 h 1"/>
                    <a:gd name="T8" fmla="*/ 5 w 5"/>
                    <a:gd name="T9" fmla="*/ 0 h 1"/>
                    <a:gd name="T10" fmla="*/ 4 w 5"/>
                    <a:gd name="T11" fmla="*/ 1 h 1"/>
                    <a:gd name="T12" fmla="*/ 0 60000 65536"/>
                    <a:gd name="T13" fmla="*/ 0 60000 65536"/>
                    <a:gd name="T14" fmla="*/ 0 60000 65536"/>
                    <a:gd name="T15" fmla="*/ 0 60000 65536"/>
                    <a:gd name="T16" fmla="*/ 0 60000 65536"/>
                    <a:gd name="T17" fmla="*/ 0 60000 65536"/>
                    <a:gd name="T18" fmla="*/ 0 w 5"/>
                    <a:gd name="T19" fmla="*/ 0 h 1"/>
                    <a:gd name="T20" fmla="*/ 5 w 5"/>
                    <a:gd name="T21" fmla="*/ 1 h 1"/>
                  </a:gdLst>
                  <a:ahLst/>
                  <a:cxnLst>
                    <a:cxn ang="T12">
                      <a:pos x="T0" y="T1"/>
                    </a:cxn>
                    <a:cxn ang="T13">
                      <a:pos x="T2" y="T3"/>
                    </a:cxn>
                    <a:cxn ang="T14">
                      <a:pos x="T4" y="T5"/>
                    </a:cxn>
                    <a:cxn ang="T15">
                      <a:pos x="T6" y="T7"/>
                    </a:cxn>
                    <a:cxn ang="T16">
                      <a:pos x="T8" y="T9"/>
                    </a:cxn>
                    <a:cxn ang="T17">
                      <a:pos x="T10" y="T11"/>
                    </a:cxn>
                  </a:cxnLst>
                  <a:rect l="T18" t="T19" r="T20" b="T21"/>
                  <a:pathLst>
                    <a:path w="5" h="1">
                      <a:moveTo>
                        <a:pt x="4" y="1"/>
                      </a:moveTo>
                      <a:lnTo>
                        <a:pt x="0" y="1"/>
                      </a:lnTo>
                      <a:lnTo>
                        <a:pt x="0" y="0"/>
                      </a:lnTo>
                      <a:lnTo>
                        <a:pt x="5" y="0"/>
                      </a:lnTo>
                      <a:lnTo>
                        <a:pt x="4" y="1"/>
                      </a:lnTo>
                      <a:close/>
                    </a:path>
                  </a:pathLst>
                </a:custGeom>
                <a:solidFill>
                  <a:srgbClr val="FFFFFF"/>
                </a:solidFill>
                <a:ln w="9525">
                  <a:noFill/>
                  <a:round/>
                  <a:headEnd/>
                  <a:tailEnd/>
                </a:ln>
              </p:spPr>
              <p:txBody>
                <a:bodyPr/>
                <a:lstStyle/>
                <a:p>
                  <a:endParaRPr lang="en-US" dirty="0"/>
                </a:p>
              </p:txBody>
            </p:sp>
            <p:sp>
              <p:nvSpPr>
                <p:cNvPr id="122829" name="Freeform 973"/>
                <p:cNvSpPr>
                  <a:spLocks/>
                </p:cNvSpPr>
                <p:nvPr/>
              </p:nvSpPr>
              <p:spPr bwMode="auto">
                <a:xfrm>
                  <a:off x="2739" y="147"/>
                  <a:ext cx="10" cy="6"/>
                </a:xfrm>
                <a:custGeom>
                  <a:avLst/>
                  <a:gdLst>
                    <a:gd name="T0" fmla="*/ 8 w 10"/>
                    <a:gd name="T1" fmla="*/ 4 h 6"/>
                    <a:gd name="T2" fmla="*/ 3 w 10"/>
                    <a:gd name="T3" fmla="*/ 6 h 6"/>
                    <a:gd name="T4" fmla="*/ 0 w 10"/>
                    <a:gd name="T5" fmla="*/ 4 h 6"/>
                    <a:gd name="T6" fmla="*/ 0 w 10"/>
                    <a:gd name="T7" fmla="*/ 1 h 6"/>
                    <a:gd name="T8" fmla="*/ 0 w 10"/>
                    <a:gd name="T9" fmla="*/ 1 h 6"/>
                    <a:gd name="T10" fmla="*/ 5 w 10"/>
                    <a:gd name="T11" fmla="*/ 0 h 6"/>
                    <a:gd name="T12" fmla="*/ 10 w 10"/>
                    <a:gd name="T13" fmla="*/ 1 h 6"/>
                    <a:gd name="T14" fmla="*/ 10 w 10"/>
                    <a:gd name="T15" fmla="*/ 3 h 6"/>
                    <a:gd name="T16" fmla="*/ 8 w 10"/>
                    <a:gd name="T17" fmla="*/ 4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8" y="4"/>
                      </a:moveTo>
                      <a:lnTo>
                        <a:pt x="3" y="6"/>
                      </a:lnTo>
                      <a:lnTo>
                        <a:pt x="0" y="4"/>
                      </a:lnTo>
                      <a:lnTo>
                        <a:pt x="0" y="1"/>
                      </a:lnTo>
                      <a:lnTo>
                        <a:pt x="5" y="0"/>
                      </a:lnTo>
                      <a:lnTo>
                        <a:pt x="10" y="1"/>
                      </a:lnTo>
                      <a:lnTo>
                        <a:pt x="10" y="3"/>
                      </a:lnTo>
                      <a:lnTo>
                        <a:pt x="8" y="4"/>
                      </a:lnTo>
                      <a:close/>
                    </a:path>
                  </a:pathLst>
                </a:custGeom>
                <a:solidFill>
                  <a:srgbClr val="000000"/>
                </a:solidFill>
                <a:ln w="9525">
                  <a:noFill/>
                  <a:round/>
                  <a:headEnd/>
                  <a:tailEnd/>
                </a:ln>
              </p:spPr>
              <p:txBody>
                <a:bodyPr/>
                <a:lstStyle/>
                <a:p>
                  <a:endParaRPr lang="en-US" dirty="0"/>
                </a:p>
              </p:txBody>
            </p:sp>
            <p:sp>
              <p:nvSpPr>
                <p:cNvPr id="122830" name="Freeform 974"/>
                <p:cNvSpPr>
                  <a:spLocks/>
                </p:cNvSpPr>
                <p:nvPr/>
              </p:nvSpPr>
              <p:spPr bwMode="auto">
                <a:xfrm>
                  <a:off x="2741" y="148"/>
                  <a:ext cx="4" cy="3"/>
                </a:xfrm>
                <a:custGeom>
                  <a:avLst/>
                  <a:gdLst>
                    <a:gd name="T0" fmla="*/ 4 w 4"/>
                    <a:gd name="T1" fmla="*/ 2 h 3"/>
                    <a:gd name="T2" fmla="*/ 3 w 4"/>
                    <a:gd name="T3" fmla="*/ 3 h 3"/>
                    <a:gd name="T4" fmla="*/ 0 w 4"/>
                    <a:gd name="T5" fmla="*/ 3 h 3"/>
                    <a:gd name="T6" fmla="*/ 0 w 4"/>
                    <a:gd name="T7" fmla="*/ 2 h 3"/>
                    <a:gd name="T8" fmla="*/ 1 w 4"/>
                    <a:gd name="T9" fmla="*/ 0 h 3"/>
                    <a:gd name="T10" fmla="*/ 4 w 4"/>
                    <a:gd name="T11" fmla="*/ 0 h 3"/>
                    <a:gd name="T12" fmla="*/ 4 w 4"/>
                    <a:gd name="T13" fmla="*/ 2 h 3"/>
                    <a:gd name="T14" fmla="*/ 4 w 4"/>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2"/>
                      </a:moveTo>
                      <a:lnTo>
                        <a:pt x="3" y="3"/>
                      </a:lnTo>
                      <a:lnTo>
                        <a:pt x="0" y="3"/>
                      </a:lnTo>
                      <a:lnTo>
                        <a:pt x="0" y="2"/>
                      </a:lnTo>
                      <a:lnTo>
                        <a:pt x="1" y="0"/>
                      </a:lnTo>
                      <a:lnTo>
                        <a:pt x="4" y="0"/>
                      </a:lnTo>
                      <a:lnTo>
                        <a:pt x="4" y="2"/>
                      </a:lnTo>
                      <a:close/>
                    </a:path>
                  </a:pathLst>
                </a:custGeom>
                <a:solidFill>
                  <a:srgbClr val="FFFFFF"/>
                </a:solidFill>
                <a:ln w="9525">
                  <a:noFill/>
                  <a:round/>
                  <a:headEnd/>
                  <a:tailEnd/>
                </a:ln>
              </p:spPr>
              <p:txBody>
                <a:bodyPr/>
                <a:lstStyle/>
                <a:p>
                  <a:endParaRPr lang="en-US" dirty="0"/>
                </a:p>
              </p:txBody>
            </p:sp>
            <p:sp>
              <p:nvSpPr>
                <p:cNvPr id="122831" name="Freeform 975"/>
                <p:cNvSpPr>
                  <a:spLocks/>
                </p:cNvSpPr>
                <p:nvPr/>
              </p:nvSpPr>
              <p:spPr bwMode="auto">
                <a:xfrm>
                  <a:off x="2753" y="186"/>
                  <a:ext cx="10" cy="6"/>
                </a:xfrm>
                <a:custGeom>
                  <a:avLst/>
                  <a:gdLst>
                    <a:gd name="T0" fmla="*/ 10 w 10"/>
                    <a:gd name="T1" fmla="*/ 4 h 6"/>
                    <a:gd name="T2" fmla="*/ 3 w 10"/>
                    <a:gd name="T3" fmla="*/ 6 h 6"/>
                    <a:gd name="T4" fmla="*/ 2 w 10"/>
                    <a:gd name="T5" fmla="*/ 6 h 6"/>
                    <a:gd name="T6" fmla="*/ 0 w 10"/>
                    <a:gd name="T7" fmla="*/ 3 h 6"/>
                    <a:gd name="T8" fmla="*/ 6 w 10"/>
                    <a:gd name="T9" fmla="*/ 0 h 6"/>
                    <a:gd name="T10" fmla="*/ 10 w 10"/>
                    <a:gd name="T11" fmla="*/ 0 h 6"/>
                    <a:gd name="T12" fmla="*/ 10 w 10"/>
                    <a:gd name="T13" fmla="*/ 3 h 6"/>
                    <a:gd name="T14" fmla="*/ 10 w 10"/>
                    <a:gd name="T15" fmla="*/ 4 h 6"/>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6"/>
                    <a:gd name="T26" fmla="*/ 10 w 10"/>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6">
                      <a:moveTo>
                        <a:pt x="10" y="4"/>
                      </a:moveTo>
                      <a:lnTo>
                        <a:pt x="3" y="6"/>
                      </a:lnTo>
                      <a:lnTo>
                        <a:pt x="2" y="6"/>
                      </a:lnTo>
                      <a:lnTo>
                        <a:pt x="0" y="3"/>
                      </a:lnTo>
                      <a:lnTo>
                        <a:pt x="6" y="0"/>
                      </a:lnTo>
                      <a:lnTo>
                        <a:pt x="10" y="0"/>
                      </a:lnTo>
                      <a:lnTo>
                        <a:pt x="10" y="3"/>
                      </a:lnTo>
                      <a:lnTo>
                        <a:pt x="10" y="4"/>
                      </a:lnTo>
                      <a:close/>
                    </a:path>
                  </a:pathLst>
                </a:custGeom>
                <a:solidFill>
                  <a:srgbClr val="000000"/>
                </a:solidFill>
                <a:ln w="9525">
                  <a:noFill/>
                  <a:round/>
                  <a:headEnd/>
                  <a:tailEnd/>
                </a:ln>
              </p:spPr>
              <p:txBody>
                <a:bodyPr/>
                <a:lstStyle/>
                <a:p>
                  <a:endParaRPr lang="en-US" dirty="0"/>
                </a:p>
              </p:txBody>
            </p:sp>
            <p:sp>
              <p:nvSpPr>
                <p:cNvPr id="122832" name="Freeform 976"/>
                <p:cNvSpPr>
                  <a:spLocks/>
                </p:cNvSpPr>
                <p:nvPr/>
              </p:nvSpPr>
              <p:spPr bwMode="auto">
                <a:xfrm>
                  <a:off x="2755" y="187"/>
                  <a:ext cx="6" cy="3"/>
                </a:xfrm>
                <a:custGeom>
                  <a:avLst/>
                  <a:gdLst>
                    <a:gd name="T0" fmla="*/ 6 w 6"/>
                    <a:gd name="T1" fmla="*/ 3 h 3"/>
                    <a:gd name="T2" fmla="*/ 1 w 6"/>
                    <a:gd name="T3" fmla="*/ 3 h 3"/>
                    <a:gd name="T4" fmla="*/ 0 w 6"/>
                    <a:gd name="T5" fmla="*/ 2 h 3"/>
                    <a:gd name="T6" fmla="*/ 4 w 6"/>
                    <a:gd name="T7" fmla="*/ 0 h 3"/>
                    <a:gd name="T8" fmla="*/ 6 w 6"/>
                    <a:gd name="T9" fmla="*/ 2 h 3"/>
                    <a:gd name="T10" fmla="*/ 6 w 6"/>
                    <a:gd name="T11" fmla="*/ 2 h 3"/>
                    <a:gd name="T12" fmla="*/ 6 w 6"/>
                    <a:gd name="T13" fmla="*/ 3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3"/>
                      </a:moveTo>
                      <a:lnTo>
                        <a:pt x="1" y="3"/>
                      </a:lnTo>
                      <a:lnTo>
                        <a:pt x="0" y="2"/>
                      </a:lnTo>
                      <a:lnTo>
                        <a:pt x="4" y="0"/>
                      </a:lnTo>
                      <a:lnTo>
                        <a:pt x="6" y="2"/>
                      </a:lnTo>
                      <a:lnTo>
                        <a:pt x="6" y="3"/>
                      </a:lnTo>
                      <a:close/>
                    </a:path>
                  </a:pathLst>
                </a:custGeom>
                <a:solidFill>
                  <a:srgbClr val="FFFFFF"/>
                </a:solidFill>
                <a:ln w="9525">
                  <a:noFill/>
                  <a:round/>
                  <a:headEnd/>
                  <a:tailEnd/>
                </a:ln>
              </p:spPr>
              <p:txBody>
                <a:bodyPr/>
                <a:lstStyle/>
                <a:p>
                  <a:endParaRPr lang="en-US" dirty="0"/>
                </a:p>
              </p:txBody>
            </p:sp>
            <p:sp>
              <p:nvSpPr>
                <p:cNvPr id="122833" name="Freeform 977"/>
                <p:cNvSpPr>
                  <a:spLocks/>
                </p:cNvSpPr>
                <p:nvPr/>
              </p:nvSpPr>
              <p:spPr bwMode="auto">
                <a:xfrm>
                  <a:off x="2724" y="170"/>
                  <a:ext cx="28" cy="22"/>
                </a:xfrm>
                <a:custGeom>
                  <a:avLst/>
                  <a:gdLst>
                    <a:gd name="T0" fmla="*/ 23 w 28"/>
                    <a:gd name="T1" fmla="*/ 17 h 22"/>
                    <a:gd name="T2" fmla="*/ 17 w 28"/>
                    <a:gd name="T3" fmla="*/ 22 h 22"/>
                    <a:gd name="T4" fmla="*/ 10 w 28"/>
                    <a:gd name="T5" fmla="*/ 22 h 22"/>
                    <a:gd name="T6" fmla="*/ 4 w 28"/>
                    <a:gd name="T7" fmla="*/ 20 h 22"/>
                    <a:gd name="T8" fmla="*/ 1 w 28"/>
                    <a:gd name="T9" fmla="*/ 17 h 22"/>
                    <a:gd name="T10" fmla="*/ 0 w 28"/>
                    <a:gd name="T11" fmla="*/ 11 h 22"/>
                    <a:gd name="T12" fmla="*/ 4 w 28"/>
                    <a:gd name="T13" fmla="*/ 6 h 22"/>
                    <a:gd name="T14" fmla="*/ 14 w 28"/>
                    <a:gd name="T15" fmla="*/ 2 h 22"/>
                    <a:gd name="T16" fmla="*/ 17 w 28"/>
                    <a:gd name="T17" fmla="*/ 0 h 22"/>
                    <a:gd name="T18" fmla="*/ 21 w 28"/>
                    <a:gd name="T19" fmla="*/ 0 h 22"/>
                    <a:gd name="T20" fmla="*/ 25 w 28"/>
                    <a:gd name="T21" fmla="*/ 2 h 22"/>
                    <a:gd name="T22" fmla="*/ 25 w 28"/>
                    <a:gd name="T23" fmla="*/ 2 h 22"/>
                    <a:gd name="T24" fmla="*/ 23 w 28"/>
                    <a:gd name="T25" fmla="*/ 3 h 22"/>
                    <a:gd name="T26" fmla="*/ 25 w 28"/>
                    <a:gd name="T27" fmla="*/ 5 h 22"/>
                    <a:gd name="T28" fmla="*/ 26 w 28"/>
                    <a:gd name="T29" fmla="*/ 3 h 22"/>
                    <a:gd name="T30" fmla="*/ 28 w 28"/>
                    <a:gd name="T31" fmla="*/ 11 h 22"/>
                    <a:gd name="T32" fmla="*/ 23 w 28"/>
                    <a:gd name="T33" fmla="*/ 17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2"/>
                    <a:gd name="T53" fmla="*/ 28 w 28"/>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2">
                      <a:moveTo>
                        <a:pt x="23" y="17"/>
                      </a:moveTo>
                      <a:lnTo>
                        <a:pt x="17" y="22"/>
                      </a:lnTo>
                      <a:lnTo>
                        <a:pt x="10" y="22"/>
                      </a:lnTo>
                      <a:lnTo>
                        <a:pt x="4" y="20"/>
                      </a:lnTo>
                      <a:lnTo>
                        <a:pt x="1" y="17"/>
                      </a:lnTo>
                      <a:lnTo>
                        <a:pt x="0" y="11"/>
                      </a:lnTo>
                      <a:lnTo>
                        <a:pt x="4" y="6"/>
                      </a:lnTo>
                      <a:lnTo>
                        <a:pt x="14" y="2"/>
                      </a:lnTo>
                      <a:lnTo>
                        <a:pt x="17" y="0"/>
                      </a:lnTo>
                      <a:lnTo>
                        <a:pt x="21" y="0"/>
                      </a:lnTo>
                      <a:lnTo>
                        <a:pt x="25" y="2"/>
                      </a:lnTo>
                      <a:lnTo>
                        <a:pt x="23" y="3"/>
                      </a:lnTo>
                      <a:lnTo>
                        <a:pt x="25" y="5"/>
                      </a:lnTo>
                      <a:lnTo>
                        <a:pt x="26" y="3"/>
                      </a:lnTo>
                      <a:lnTo>
                        <a:pt x="28" y="11"/>
                      </a:lnTo>
                      <a:lnTo>
                        <a:pt x="23" y="17"/>
                      </a:lnTo>
                      <a:close/>
                    </a:path>
                  </a:pathLst>
                </a:custGeom>
                <a:solidFill>
                  <a:srgbClr val="1A665A"/>
                </a:solidFill>
                <a:ln w="9525">
                  <a:noFill/>
                  <a:round/>
                  <a:headEnd/>
                  <a:tailEnd/>
                </a:ln>
              </p:spPr>
              <p:txBody>
                <a:bodyPr/>
                <a:lstStyle/>
                <a:p>
                  <a:endParaRPr lang="en-US" dirty="0"/>
                </a:p>
              </p:txBody>
            </p:sp>
            <p:sp>
              <p:nvSpPr>
                <p:cNvPr id="122834" name="Freeform 978"/>
                <p:cNvSpPr>
                  <a:spLocks/>
                </p:cNvSpPr>
                <p:nvPr/>
              </p:nvSpPr>
              <p:spPr bwMode="auto">
                <a:xfrm>
                  <a:off x="2734" y="172"/>
                  <a:ext cx="10" cy="6"/>
                </a:xfrm>
                <a:custGeom>
                  <a:avLst/>
                  <a:gdLst>
                    <a:gd name="T0" fmla="*/ 8 w 10"/>
                    <a:gd name="T1" fmla="*/ 4 h 6"/>
                    <a:gd name="T2" fmla="*/ 5 w 10"/>
                    <a:gd name="T3" fmla="*/ 6 h 6"/>
                    <a:gd name="T4" fmla="*/ 0 w 10"/>
                    <a:gd name="T5" fmla="*/ 6 h 6"/>
                    <a:gd name="T6" fmla="*/ 0 w 10"/>
                    <a:gd name="T7" fmla="*/ 3 h 6"/>
                    <a:gd name="T8" fmla="*/ 5 w 10"/>
                    <a:gd name="T9" fmla="*/ 0 h 6"/>
                    <a:gd name="T10" fmla="*/ 8 w 10"/>
                    <a:gd name="T11" fmla="*/ 1 h 6"/>
                    <a:gd name="T12" fmla="*/ 10 w 10"/>
                    <a:gd name="T13" fmla="*/ 3 h 6"/>
                    <a:gd name="T14" fmla="*/ 8 w 10"/>
                    <a:gd name="T15" fmla="*/ 4 h 6"/>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6"/>
                    <a:gd name="T26" fmla="*/ 10 w 10"/>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6">
                      <a:moveTo>
                        <a:pt x="8" y="4"/>
                      </a:moveTo>
                      <a:lnTo>
                        <a:pt x="5" y="6"/>
                      </a:lnTo>
                      <a:lnTo>
                        <a:pt x="0" y="6"/>
                      </a:lnTo>
                      <a:lnTo>
                        <a:pt x="0" y="3"/>
                      </a:lnTo>
                      <a:lnTo>
                        <a:pt x="5" y="0"/>
                      </a:lnTo>
                      <a:lnTo>
                        <a:pt x="8" y="1"/>
                      </a:lnTo>
                      <a:lnTo>
                        <a:pt x="10" y="3"/>
                      </a:lnTo>
                      <a:lnTo>
                        <a:pt x="8" y="4"/>
                      </a:lnTo>
                      <a:close/>
                    </a:path>
                  </a:pathLst>
                </a:custGeom>
                <a:solidFill>
                  <a:srgbClr val="000000"/>
                </a:solidFill>
                <a:ln w="9525">
                  <a:noFill/>
                  <a:round/>
                  <a:headEnd/>
                  <a:tailEnd/>
                </a:ln>
              </p:spPr>
              <p:txBody>
                <a:bodyPr/>
                <a:lstStyle/>
                <a:p>
                  <a:endParaRPr lang="en-US" dirty="0"/>
                </a:p>
              </p:txBody>
            </p:sp>
            <p:sp>
              <p:nvSpPr>
                <p:cNvPr id="122835" name="Freeform 979"/>
                <p:cNvSpPr>
                  <a:spLocks/>
                </p:cNvSpPr>
                <p:nvPr/>
              </p:nvSpPr>
              <p:spPr bwMode="auto">
                <a:xfrm>
                  <a:off x="2772" y="247"/>
                  <a:ext cx="15" cy="12"/>
                </a:xfrm>
                <a:custGeom>
                  <a:avLst/>
                  <a:gdLst>
                    <a:gd name="T0" fmla="*/ 0 w 15"/>
                    <a:gd name="T1" fmla="*/ 7 h 12"/>
                    <a:gd name="T2" fmla="*/ 0 w 15"/>
                    <a:gd name="T3" fmla="*/ 0 h 12"/>
                    <a:gd name="T4" fmla="*/ 0 w 15"/>
                    <a:gd name="T5" fmla="*/ 0 h 12"/>
                    <a:gd name="T6" fmla="*/ 15 w 15"/>
                    <a:gd name="T7" fmla="*/ 10 h 12"/>
                    <a:gd name="T8" fmla="*/ 5 w 15"/>
                    <a:gd name="T9" fmla="*/ 12 h 12"/>
                    <a:gd name="T10" fmla="*/ 0 w 15"/>
                    <a:gd name="T11" fmla="*/ 7 h 12"/>
                    <a:gd name="T12" fmla="*/ 0 60000 65536"/>
                    <a:gd name="T13" fmla="*/ 0 60000 65536"/>
                    <a:gd name="T14" fmla="*/ 0 60000 65536"/>
                    <a:gd name="T15" fmla="*/ 0 60000 65536"/>
                    <a:gd name="T16" fmla="*/ 0 60000 65536"/>
                    <a:gd name="T17" fmla="*/ 0 60000 65536"/>
                    <a:gd name="T18" fmla="*/ 0 w 15"/>
                    <a:gd name="T19" fmla="*/ 0 h 12"/>
                    <a:gd name="T20" fmla="*/ 15 w 15"/>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5" h="12">
                      <a:moveTo>
                        <a:pt x="0" y="7"/>
                      </a:moveTo>
                      <a:lnTo>
                        <a:pt x="0" y="0"/>
                      </a:lnTo>
                      <a:lnTo>
                        <a:pt x="15" y="10"/>
                      </a:lnTo>
                      <a:lnTo>
                        <a:pt x="5" y="12"/>
                      </a:lnTo>
                      <a:lnTo>
                        <a:pt x="0" y="7"/>
                      </a:lnTo>
                      <a:close/>
                    </a:path>
                  </a:pathLst>
                </a:custGeom>
                <a:solidFill>
                  <a:srgbClr val="B2D866"/>
                </a:solidFill>
                <a:ln w="9525">
                  <a:noFill/>
                  <a:round/>
                  <a:headEnd/>
                  <a:tailEnd/>
                </a:ln>
              </p:spPr>
              <p:txBody>
                <a:bodyPr/>
                <a:lstStyle/>
                <a:p>
                  <a:endParaRPr lang="en-US" dirty="0"/>
                </a:p>
              </p:txBody>
            </p:sp>
            <p:sp>
              <p:nvSpPr>
                <p:cNvPr id="122836" name="Freeform 980"/>
                <p:cNvSpPr>
                  <a:spLocks/>
                </p:cNvSpPr>
                <p:nvPr/>
              </p:nvSpPr>
              <p:spPr bwMode="auto">
                <a:xfrm>
                  <a:off x="2736" y="173"/>
                  <a:ext cx="6" cy="3"/>
                </a:xfrm>
                <a:custGeom>
                  <a:avLst/>
                  <a:gdLst>
                    <a:gd name="T0" fmla="*/ 3 w 6"/>
                    <a:gd name="T1" fmla="*/ 3 h 3"/>
                    <a:gd name="T2" fmla="*/ 0 w 6"/>
                    <a:gd name="T3" fmla="*/ 3 h 3"/>
                    <a:gd name="T4" fmla="*/ 2 w 6"/>
                    <a:gd name="T5" fmla="*/ 2 h 3"/>
                    <a:gd name="T6" fmla="*/ 5 w 6"/>
                    <a:gd name="T7" fmla="*/ 0 h 3"/>
                    <a:gd name="T8" fmla="*/ 6 w 6"/>
                    <a:gd name="T9" fmla="*/ 2 h 3"/>
                    <a:gd name="T10" fmla="*/ 3 w 6"/>
                    <a:gd name="T11" fmla="*/ 3 h 3"/>
                    <a:gd name="T12" fmla="*/ 0 60000 65536"/>
                    <a:gd name="T13" fmla="*/ 0 60000 65536"/>
                    <a:gd name="T14" fmla="*/ 0 60000 65536"/>
                    <a:gd name="T15" fmla="*/ 0 60000 65536"/>
                    <a:gd name="T16" fmla="*/ 0 60000 65536"/>
                    <a:gd name="T17" fmla="*/ 0 60000 65536"/>
                    <a:gd name="T18" fmla="*/ 0 w 6"/>
                    <a:gd name="T19" fmla="*/ 0 h 3"/>
                    <a:gd name="T20" fmla="*/ 6 w 6"/>
                    <a:gd name="T21" fmla="*/ 3 h 3"/>
                  </a:gdLst>
                  <a:ahLst/>
                  <a:cxnLst>
                    <a:cxn ang="T12">
                      <a:pos x="T0" y="T1"/>
                    </a:cxn>
                    <a:cxn ang="T13">
                      <a:pos x="T2" y="T3"/>
                    </a:cxn>
                    <a:cxn ang="T14">
                      <a:pos x="T4" y="T5"/>
                    </a:cxn>
                    <a:cxn ang="T15">
                      <a:pos x="T6" y="T7"/>
                    </a:cxn>
                    <a:cxn ang="T16">
                      <a:pos x="T8" y="T9"/>
                    </a:cxn>
                    <a:cxn ang="T17">
                      <a:pos x="T10" y="T11"/>
                    </a:cxn>
                  </a:cxnLst>
                  <a:rect l="T18" t="T19" r="T20" b="T21"/>
                  <a:pathLst>
                    <a:path w="6" h="3">
                      <a:moveTo>
                        <a:pt x="3" y="3"/>
                      </a:moveTo>
                      <a:lnTo>
                        <a:pt x="0" y="3"/>
                      </a:lnTo>
                      <a:lnTo>
                        <a:pt x="2" y="2"/>
                      </a:lnTo>
                      <a:lnTo>
                        <a:pt x="5" y="0"/>
                      </a:lnTo>
                      <a:lnTo>
                        <a:pt x="6" y="2"/>
                      </a:lnTo>
                      <a:lnTo>
                        <a:pt x="3" y="3"/>
                      </a:lnTo>
                      <a:close/>
                    </a:path>
                  </a:pathLst>
                </a:custGeom>
                <a:solidFill>
                  <a:srgbClr val="FFFFFF"/>
                </a:solidFill>
                <a:ln w="9525">
                  <a:noFill/>
                  <a:round/>
                  <a:headEnd/>
                  <a:tailEnd/>
                </a:ln>
              </p:spPr>
              <p:txBody>
                <a:bodyPr/>
                <a:lstStyle/>
                <a:p>
                  <a:endParaRPr lang="en-US" dirty="0"/>
                </a:p>
              </p:txBody>
            </p:sp>
            <p:sp>
              <p:nvSpPr>
                <p:cNvPr id="122837" name="Freeform 981"/>
                <p:cNvSpPr>
                  <a:spLocks/>
                </p:cNvSpPr>
                <p:nvPr/>
              </p:nvSpPr>
              <p:spPr bwMode="auto">
                <a:xfrm>
                  <a:off x="2734" y="192"/>
                  <a:ext cx="10" cy="3"/>
                </a:xfrm>
                <a:custGeom>
                  <a:avLst/>
                  <a:gdLst>
                    <a:gd name="T0" fmla="*/ 8 w 10"/>
                    <a:gd name="T1" fmla="*/ 0 h 3"/>
                    <a:gd name="T2" fmla="*/ 10 w 10"/>
                    <a:gd name="T3" fmla="*/ 0 h 3"/>
                    <a:gd name="T4" fmla="*/ 10 w 10"/>
                    <a:gd name="T5" fmla="*/ 0 h 3"/>
                    <a:gd name="T6" fmla="*/ 8 w 10"/>
                    <a:gd name="T7" fmla="*/ 3 h 3"/>
                    <a:gd name="T8" fmla="*/ 0 w 10"/>
                    <a:gd name="T9" fmla="*/ 1 h 3"/>
                    <a:gd name="T10" fmla="*/ 8 w 10"/>
                    <a:gd name="T11" fmla="*/ 0 h 3"/>
                    <a:gd name="T12" fmla="*/ 0 60000 65536"/>
                    <a:gd name="T13" fmla="*/ 0 60000 65536"/>
                    <a:gd name="T14" fmla="*/ 0 60000 65536"/>
                    <a:gd name="T15" fmla="*/ 0 60000 65536"/>
                    <a:gd name="T16" fmla="*/ 0 60000 65536"/>
                    <a:gd name="T17" fmla="*/ 0 60000 65536"/>
                    <a:gd name="T18" fmla="*/ 0 w 10"/>
                    <a:gd name="T19" fmla="*/ 0 h 3"/>
                    <a:gd name="T20" fmla="*/ 10 w 10"/>
                    <a:gd name="T21" fmla="*/ 3 h 3"/>
                  </a:gdLst>
                  <a:ahLst/>
                  <a:cxnLst>
                    <a:cxn ang="T12">
                      <a:pos x="T0" y="T1"/>
                    </a:cxn>
                    <a:cxn ang="T13">
                      <a:pos x="T2" y="T3"/>
                    </a:cxn>
                    <a:cxn ang="T14">
                      <a:pos x="T4" y="T5"/>
                    </a:cxn>
                    <a:cxn ang="T15">
                      <a:pos x="T6" y="T7"/>
                    </a:cxn>
                    <a:cxn ang="T16">
                      <a:pos x="T8" y="T9"/>
                    </a:cxn>
                    <a:cxn ang="T17">
                      <a:pos x="T10" y="T11"/>
                    </a:cxn>
                  </a:cxnLst>
                  <a:rect l="T18" t="T19" r="T20" b="T21"/>
                  <a:pathLst>
                    <a:path w="10" h="3">
                      <a:moveTo>
                        <a:pt x="8" y="0"/>
                      </a:moveTo>
                      <a:lnTo>
                        <a:pt x="10" y="0"/>
                      </a:lnTo>
                      <a:lnTo>
                        <a:pt x="8" y="3"/>
                      </a:lnTo>
                      <a:lnTo>
                        <a:pt x="0" y="1"/>
                      </a:lnTo>
                      <a:lnTo>
                        <a:pt x="8" y="0"/>
                      </a:lnTo>
                      <a:close/>
                    </a:path>
                  </a:pathLst>
                </a:custGeom>
                <a:solidFill>
                  <a:srgbClr val="4D8D33"/>
                </a:solidFill>
                <a:ln w="9525">
                  <a:noFill/>
                  <a:round/>
                  <a:headEnd/>
                  <a:tailEnd/>
                </a:ln>
              </p:spPr>
              <p:txBody>
                <a:bodyPr/>
                <a:lstStyle/>
                <a:p>
                  <a:endParaRPr lang="en-US" dirty="0"/>
                </a:p>
              </p:txBody>
            </p:sp>
            <p:sp>
              <p:nvSpPr>
                <p:cNvPr id="122838" name="Freeform 982"/>
                <p:cNvSpPr>
                  <a:spLocks/>
                </p:cNvSpPr>
                <p:nvPr/>
              </p:nvSpPr>
              <p:spPr bwMode="auto">
                <a:xfrm>
                  <a:off x="2744" y="220"/>
                  <a:ext cx="29" cy="45"/>
                </a:xfrm>
                <a:custGeom>
                  <a:avLst/>
                  <a:gdLst>
                    <a:gd name="T0" fmla="*/ 28 w 29"/>
                    <a:gd name="T1" fmla="*/ 39 h 45"/>
                    <a:gd name="T2" fmla="*/ 29 w 29"/>
                    <a:gd name="T3" fmla="*/ 39 h 45"/>
                    <a:gd name="T4" fmla="*/ 29 w 29"/>
                    <a:gd name="T5" fmla="*/ 39 h 45"/>
                    <a:gd name="T6" fmla="*/ 9 w 29"/>
                    <a:gd name="T7" fmla="*/ 45 h 45"/>
                    <a:gd name="T8" fmla="*/ 8 w 29"/>
                    <a:gd name="T9" fmla="*/ 42 h 45"/>
                    <a:gd name="T10" fmla="*/ 1 w 29"/>
                    <a:gd name="T11" fmla="*/ 30 h 45"/>
                    <a:gd name="T12" fmla="*/ 0 w 29"/>
                    <a:gd name="T13" fmla="*/ 19 h 45"/>
                    <a:gd name="T14" fmla="*/ 3 w 29"/>
                    <a:gd name="T15" fmla="*/ 9 h 45"/>
                    <a:gd name="T16" fmla="*/ 5 w 29"/>
                    <a:gd name="T17" fmla="*/ 5 h 45"/>
                    <a:gd name="T18" fmla="*/ 6 w 29"/>
                    <a:gd name="T19" fmla="*/ 2 h 45"/>
                    <a:gd name="T20" fmla="*/ 8 w 29"/>
                    <a:gd name="T21" fmla="*/ 0 h 45"/>
                    <a:gd name="T22" fmla="*/ 17 w 29"/>
                    <a:gd name="T23" fmla="*/ 14 h 45"/>
                    <a:gd name="T24" fmla="*/ 26 w 29"/>
                    <a:gd name="T25" fmla="*/ 22 h 45"/>
                    <a:gd name="T26" fmla="*/ 26 w 29"/>
                    <a:gd name="T27" fmla="*/ 33 h 45"/>
                    <a:gd name="T28" fmla="*/ 28 w 29"/>
                    <a:gd name="T29" fmla="*/ 39 h 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45"/>
                    <a:gd name="T47" fmla="*/ 29 w 29"/>
                    <a:gd name="T48" fmla="*/ 45 h 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45">
                      <a:moveTo>
                        <a:pt x="28" y="39"/>
                      </a:moveTo>
                      <a:lnTo>
                        <a:pt x="29" y="39"/>
                      </a:lnTo>
                      <a:lnTo>
                        <a:pt x="9" y="45"/>
                      </a:lnTo>
                      <a:lnTo>
                        <a:pt x="8" y="42"/>
                      </a:lnTo>
                      <a:lnTo>
                        <a:pt x="1" y="30"/>
                      </a:lnTo>
                      <a:lnTo>
                        <a:pt x="0" y="19"/>
                      </a:lnTo>
                      <a:lnTo>
                        <a:pt x="3" y="9"/>
                      </a:lnTo>
                      <a:lnTo>
                        <a:pt x="5" y="5"/>
                      </a:lnTo>
                      <a:lnTo>
                        <a:pt x="6" y="2"/>
                      </a:lnTo>
                      <a:lnTo>
                        <a:pt x="8" y="0"/>
                      </a:lnTo>
                      <a:lnTo>
                        <a:pt x="17" y="14"/>
                      </a:lnTo>
                      <a:lnTo>
                        <a:pt x="26" y="22"/>
                      </a:lnTo>
                      <a:lnTo>
                        <a:pt x="26" y="33"/>
                      </a:lnTo>
                      <a:lnTo>
                        <a:pt x="28" y="39"/>
                      </a:lnTo>
                      <a:close/>
                    </a:path>
                  </a:pathLst>
                </a:custGeom>
                <a:solidFill>
                  <a:srgbClr val="99CC33"/>
                </a:solidFill>
                <a:ln w="9525">
                  <a:noFill/>
                  <a:round/>
                  <a:headEnd/>
                  <a:tailEnd/>
                </a:ln>
              </p:spPr>
              <p:txBody>
                <a:bodyPr/>
                <a:lstStyle/>
                <a:p>
                  <a:endParaRPr lang="en-US" dirty="0"/>
                </a:p>
              </p:txBody>
            </p:sp>
            <p:sp>
              <p:nvSpPr>
                <p:cNvPr id="122839" name="Freeform 983"/>
                <p:cNvSpPr>
                  <a:spLocks/>
                </p:cNvSpPr>
                <p:nvPr/>
              </p:nvSpPr>
              <p:spPr bwMode="auto">
                <a:xfrm>
                  <a:off x="2714" y="192"/>
                  <a:ext cx="28" cy="9"/>
                </a:xfrm>
                <a:custGeom>
                  <a:avLst/>
                  <a:gdLst>
                    <a:gd name="T0" fmla="*/ 17 w 28"/>
                    <a:gd name="T1" fmla="*/ 8 h 9"/>
                    <a:gd name="T2" fmla="*/ 14 w 28"/>
                    <a:gd name="T3" fmla="*/ 9 h 9"/>
                    <a:gd name="T4" fmla="*/ 3 w 28"/>
                    <a:gd name="T5" fmla="*/ 5 h 9"/>
                    <a:gd name="T6" fmla="*/ 0 w 28"/>
                    <a:gd name="T7" fmla="*/ 3 h 9"/>
                    <a:gd name="T8" fmla="*/ 10 w 28"/>
                    <a:gd name="T9" fmla="*/ 0 h 9"/>
                    <a:gd name="T10" fmla="*/ 14 w 28"/>
                    <a:gd name="T11" fmla="*/ 1 h 9"/>
                    <a:gd name="T12" fmla="*/ 20 w 28"/>
                    <a:gd name="T13" fmla="*/ 1 h 9"/>
                    <a:gd name="T14" fmla="*/ 28 w 28"/>
                    <a:gd name="T15" fmla="*/ 3 h 9"/>
                    <a:gd name="T16" fmla="*/ 27 w 28"/>
                    <a:gd name="T17" fmla="*/ 6 h 9"/>
                    <a:gd name="T18" fmla="*/ 17 w 28"/>
                    <a:gd name="T19" fmla="*/ 8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9"/>
                    <a:gd name="T32" fmla="*/ 28 w 28"/>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9">
                      <a:moveTo>
                        <a:pt x="17" y="8"/>
                      </a:moveTo>
                      <a:lnTo>
                        <a:pt x="14" y="9"/>
                      </a:lnTo>
                      <a:lnTo>
                        <a:pt x="3" y="5"/>
                      </a:lnTo>
                      <a:lnTo>
                        <a:pt x="0" y="3"/>
                      </a:lnTo>
                      <a:lnTo>
                        <a:pt x="10" y="0"/>
                      </a:lnTo>
                      <a:lnTo>
                        <a:pt x="14" y="1"/>
                      </a:lnTo>
                      <a:lnTo>
                        <a:pt x="20" y="1"/>
                      </a:lnTo>
                      <a:lnTo>
                        <a:pt x="28" y="3"/>
                      </a:lnTo>
                      <a:lnTo>
                        <a:pt x="27" y="6"/>
                      </a:lnTo>
                      <a:lnTo>
                        <a:pt x="17" y="8"/>
                      </a:lnTo>
                      <a:close/>
                    </a:path>
                  </a:pathLst>
                </a:custGeom>
                <a:solidFill>
                  <a:srgbClr val="4D8D33"/>
                </a:solidFill>
                <a:ln w="9525">
                  <a:noFill/>
                  <a:round/>
                  <a:headEnd/>
                  <a:tailEnd/>
                </a:ln>
              </p:spPr>
              <p:txBody>
                <a:bodyPr/>
                <a:lstStyle/>
                <a:p>
                  <a:endParaRPr lang="en-US" dirty="0"/>
                </a:p>
              </p:txBody>
            </p:sp>
            <p:sp>
              <p:nvSpPr>
                <p:cNvPr id="122840" name="Freeform 984"/>
                <p:cNvSpPr>
                  <a:spLocks/>
                </p:cNvSpPr>
                <p:nvPr/>
              </p:nvSpPr>
              <p:spPr bwMode="auto">
                <a:xfrm>
                  <a:off x="2727" y="206"/>
                  <a:ext cx="25" cy="59"/>
                </a:xfrm>
                <a:custGeom>
                  <a:avLst/>
                  <a:gdLst>
                    <a:gd name="T0" fmla="*/ 17 w 25"/>
                    <a:gd name="T1" fmla="*/ 28 h 59"/>
                    <a:gd name="T2" fmla="*/ 15 w 25"/>
                    <a:gd name="T3" fmla="*/ 39 h 59"/>
                    <a:gd name="T4" fmla="*/ 15 w 25"/>
                    <a:gd name="T5" fmla="*/ 44 h 59"/>
                    <a:gd name="T6" fmla="*/ 17 w 25"/>
                    <a:gd name="T7" fmla="*/ 50 h 59"/>
                    <a:gd name="T8" fmla="*/ 25 w 25"/>
                    <a:gd name="T9" fmla="*/ 59 h 59"/>
                    <a:gd name="T10" fmla="*/ 9 w 25"/>
                    <a:gd name="T11" fmla="*/ 56 h 59"/>
                    <a:gd name="T12" fmla="*/ 1 w 25"/>
                    <a:gd name="T13" fmla="*/ 53 h 59"/>
                    <a:gd name="T14" fmla="*/ 1 w 25"/>
                    <a:gd name="T15" fmla="*/ 48 h 59"/>
                    <a:gd name="T16" fmla="*/ 1 w 25"/>
                    <a:gd name="T17" fmla="*/ 45 h 59"/>
                    <a:gd name="T18" fmla="*/ 1 w 25"/>
                    <a:gd name="T19" fmla="*/ 37 h 59"/>
                    <a:gd name="T20" fmla="*/ 1 w 25"/>
                    <a:gd name="T21" fmla="*/ 31 h 59"/>
                    <a:gd name="T22" fmla="*/ 0 w 25"/>
                    <a:gd name="T23" fmla="*/ 30 h 59"/>
                    <a:gd name="T24" fmla="*/ 0 w 25"/>
                    <a:gd name="T25" fmla="*/ 11 h 59"/>
                    <a:gd name="T26" fmla="*/ 1 w 25"/>
                    <a:gd name="T27" fmla="*/ 6 h 59"/>
                    <a:gd name="T28" fmla="*/ 3 w 25"/>
                    <a:gd name="T29" fmla="*/ 3 h 59"/>
                    <a:gd name="T30" fmla="*/ 4 w 25"/>
                    <a:gd name="T31" fmla="*/ 1 h 59"/>
                    <a:gd name="T32" fmla="*/ 7 w 25"/>
                    <a:gd name="T33" fmla="*/ 0 h 59"/>
                    <a:gd name="T34" fmla="*/ 20 w 25"/>
                    <a:gd name="T35" fmla="*/ 8 h 59"/>
                    <a:gd name="T36" fmla="*/ 25 w 25"/>
                    <a:gd name="T37" fmla="*/ 12 h 59"/>
                    <a:gd name="T38" fmla="*/ 20 w 25"/>
                    <a:gd name="T39" fmla="*/ 17 h 59"/>
                    <a:gd name="T40" fmla="*/ 17 w 25"/>
                    <a:gd name="T41" fmla="*/ 28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59"/>
                    <a:gd name="T65" fmla="*/ 25 w 25"/>
                    <a:gd name="T66" fmla="*/ 59 h 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59">
                      <a:moveTo>
                        <a:pt x="17" y="28"/>
                      </a:moveTo>
                      <a:lnTo>
                        <a:pt x="15" y="39"/>
                      </a:lnTo>
                      <a:lnTo>
                        <a:pt x="15" y="44"/>
                      </a:lnTo>
                      <a:lnTo>
                        <a:pt x="17" y="50"/>
                      </a:lnTo>
                      <a:lnTo>
                        <a:pt x="25" y="59"/>
                      </a:lnTo>
                      <a:lnTo>
                        <a:pt x="9" y="56"/>
                      </a:lnTo>
                      <a:lnTo>
                        <a:pt x="1" y="53"/>
                      </a:lnTo>
                      <a:lnTo>
                        <a:pt x="1" y="48"/>
                      </a:lnTo>
                      <a:lnTo>
                        <a:pt x="1" y="45"/>
                      </a:lnTo>
                      <a:lnTo>
                        <a:pt x="1" y="37"/>
                      </a:lnTo>
                      <a:lnTo>
                        <a:pt x="1" y="31"/>
                      </a:lnTo>
                      <a:lnTo>
                        <a:pt x="0" y="30"/>
                      </a:lnTo>
                      <a:lnTo>
                        <a:pt x="0" y="11"/>
                      </a:lnTo>
                      <a:lnTo>
                        <a:pt x="1" y="6"/>
                      </a:lnTo>
                      <a:lnTo>
                        <a:pt x="3" y="3"/>
                      </a:lnTo>
                      <a:lnTo>
                        <a:pt x="4" y="1"/>
                      </a:lnTo>
                      <a:lnTo>
                        <a:pt x="7" y="0"/>
                      </a:lnTo>
                      <a:lnTo>
                        <a:pt x="20" y="8"/>
                      </a:lnTo>
                      <a:lnTo>
                        <a:pt x="25" y="12"/>
                      </a:lnTo>
                      <a:lnTo>
                        <a:pt x="20" y="17"/>
                      </a:lnTo>
                      <a:lnTo>
                        <a:pt x="17" y="28"/>
                      </a:lnTo>
                      <a:close/>
                    </a:path>
                  </a:pathLst>
                </a:custGeom>
                <a:solidFill>
                  <a:srgbClr val="8CBF33"/>
                </a:solidFill>
                <a:ln w="9525">
                  <a:noFill/>
                  <a:round/>
                  <a:headEnd/>
                  <a:tailEnd/>
                </a:ln>
              </p:spPr>
              <p:txBody>
                <a:bodyPr/>
                <a:lstStyle/>
                <a:p>
                  <a:endParaRPr lang="en-US" dirty="0"/>
                </a:p>
              </p:txBody>
            </p:sp>
            <p:sp>
              <p:nvSpPr>
                <p:cNvPr id="122841" name="Freeform 985"/>
                <p:cNvSpPr>
                  <a:spLocks/>
                </p:cNvSpPr>
                <p:nvPr/>
              </p:nvSpPr>
              <p:spPr bwMode="auto">
                <a:xfrm>
                  <a:off x="2711" y="197"/>
                  <a:ext cx="22" cy="57"/>
                </a:xfrm>
                <a:custGeom>
                  <a:avLst/>
                  <a:gdLst>
                    <a:gd name="T0" fmla="*/ 14 w 22"/>
                    <a:gd name="T1" fmla="*/ 18 h 57"/>
                    <a:gd name="T2" fmla="*/ 13 w 22"/>
                    <a:gd name="T3" fmla="*/ 25 h 57"/>
                    <a:gd name="T4" fmla="*/ 14 w 22"/>
                    <a:gd name="T5" fmla="*/ 43 h 57"/>
                    <a:gd name="T6" fmla="*/ 14 w 22"/>
                    <a:gd name="T7" fmla="*/ 57 h 57"/>
                    <a:gd name="T8" fmla="*/ 11 w 22"/>
                    <a:gd name="T9" fmla="*/ 56 h 57"/>
                    <a:gd name="T10" fmla="*/ 8 w 22"/>
                    <a:gd name="T11" fmla="*/ 50 h 57"/>
                    <a:gd name="T12" fmla="*/ 6 w 22"/>
                    <a:gd name="T13" fmla="*/ 48 h 57"/>
                    <a:gd name="T14" fmla="*/ 3 w 22"/>
                    <a:gd name="T15" fmla="*/ 40 h 57"/>
                    <a:gd name="T16" fmla="*/ 0 w 22"/>
                    <a:gd name="T17" fmla="*/ 34 h 57"/>
                    <a:gd name="T18" fmla="*/ 3 w 22"/>
                    <a:gd name="T19" fmla="*/ 3 h 57"/>
                    <a:gd name="T20" fmla="*/ 3 w 22"/>
                    <a:gd name="T21" fmla="*/ 0 h 57"/>
                    <a:gd name="T22" fmla="*/ 17 w 22"/>
                    <a:gd name="T23" fmla="*/ 6 h 57"/>
                    <a:gd name="T24" fmla="*/ 22 w 22"/>
                    <a:gd name="T25" fmla="*/ 7 h 57"/>
                    <a:gd name="T26" fmla="*/ 17 w 22"/>
                    <a:gd name="T27" fmla="*/ 10 h 57"/>
                    <a:gd name="T28" fmla="*/ 14 w 22"/>
                    <a:gd name="T29" fmla="*/ 18 h 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
                    <a:gd name="T46" fmla="*/ 0 h 57"/>
                    <a:gd name="T47" fmla="*/ 22 w 22"/>
                    <a:gd name="T48" fmla="*/ 57 h 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 h="57">
                      <a:moveTo>
                        <a:pt x="14" y="18"/>
                      </a:moveTo>
                      <a:lnTo>
                        <a:pt x="13" y="25"/>
                      </a:lnTo>
                      <a:lnTo>
                        <a:pt x="14" y="43"/>
                      </a:lnTo>
                      <a:lnTo>
                        <a:pt x="14" y="57"/>
                      </a:lnTo>
                      <a:lnTo>
                        <a:pt x="11" y="56"/>
                      </a:lnTo>
                      <a:lnTo>
                        <a:pt x="8" y="50"/>
                      </a:lnTo>
                      <a:lnTo>
                        <a:pt x="6" y="48"/>
                      </a:lnTo>
                      <a:lnTo>
                        <a:pt x="3" y="40"/>
                      </a:lnTo>
                      <a:lnTo>
                        <a:pt x="0" y="34"/>
                      </a:lnTo>
                      <a:lnTo>
                        <a:pt x="3" y="3"/>
                      </a:lnTo>
                      <a:lnTo>
                        <a:pt x="3" y="0"/>
                      </a:lnTo>
                      <a:lnTo>
                        <a:pt x="17" y="6"/>
                      </a:lnTo>
                      <a:lnTo>
                        <a:pt x="22" y="7"/>
                      </a:lnTo>
                      <a:lnTo>
                        <a:pt x="17" y="10"/>
                      </a:lnTo>
                      <a:lnTo>
                        <a:pt x="14" y="18"/>
                      </a:lnTo>
                      <a:close/>
                    </a:path>
                  </a:pathLst>
                </a:custGeom>
                <a:solidFill>
                  <a:srgbClr val="7FB233"/>
                </a:solidFill>
                <a:ln w="9525">
                  <a:noFill/>
                  <a:round/>
                  <a:headEnd/>
                  <a:tailEnd/>
                </a:ln>
              </p:spPr>
              <p:txBody>
                <a:bodyPr/>
                <a:lstStyle/>
                <a:p>
                  <a:endParaRPr lang="en-US" dirty="0"/>
                </a:p>
              </p:txBody>
            </p:sp>
            <p:sp>
              <p:nvSpPr>
                <p:cNvPr id="122842" name="Freeform 986"/>
                <p:cNvSpPr>
                  <a:spLocks/>
                </p:cNvSpPr>
                <p:nvPr/>
              </p:nvSpPr>
              <p:spPr bwMode="auto">
                <a:xfrm>
                  <a:off x="2683" y="165"/>
                  <a:ext cx="31" cy="27"/>
                </a:xfrm>
                <a:custGeom>
                  <a:avLst/>
                  <a:gdLst>
                    <a:gd name="T0" fmla="*/ 30 w 31"/>
                    <a:gd name="T1" fmla="*/ 16 h 27"/>
                    <a:gd name="T2" fmla="*/ 23 w 31"/>
                    <a:gd name="T3" fmla="*/ 22 h 27"/>
                    <a:gd name="T4" fmla="*/ 17 w 31"/>
                    <a:gd name="T5" fmla="*/ 25 h 27"/>
                    <a:gd name="T6" fmla="*/ 12 w 31"/>
                    <a:gd name="T7" fmla="*/ 27 h 27"/>
                    <a:gd name="T8" fmla="*/ 12 w 31"/>
                    <a:gd name="T9" fmla="*/ 27 h 27"/>
                    <a:gd name="T10" fmla="*/ 11 w 31"/>
                    <a:gd name="T11" fmla="*/ 27 h 27"/>
                    <a:gd name="T12" fmla="*/ 6 w 31"/>
                    <a:gd name="T13" fmla="*/ 27 h 27"/>
                    <a:gd name="T14" fmla="*/ 3 w 31"/>
                    <a:gd name="T15" fmla="*/ 27 h 27"/>
                    <a:gd name="T16" fmla="*/ 0 w 31"/>
                    <a:gd name="T17" fmla="*/ 21 h 27"/>
                    <a:gd name="T18" fmla="*/ 0 w 31"/>
                    <a:gd name="T19" fmla="*/ 16 h 27"/>
                    <a:gd name="T20" fmla="*/ 5 w 31"/>
                    <a:gd name="T21" fmla="*/ 7 h 27"/>
                    <a:gd name="T22" fmla="*/ 16 w 31"/>
                    <a:gd name="T23" fmla="*/ 0 h 27"/>
                    <a:gd name="T24" fmla="*/ 23 w 31"/>
                    <a:gd name="T25" fmla="*/ 0 h 27"/>
                    <a:gd name="T26" fmla="*/ 28 w 31"/>
                    <a:gd name="T27" fmla="*/ 2 h 27"/>
                    <a:gd name="T28" fmla="*/ 30 w 31"/>
                    <a:gd name="T29" fmla="*/ 5 h 27"/>
                    <a:gd name="T30" fmla="*/ 30 w 31"/>
                    <a:gd name="T31" fmla="*/ 5 h 27"/>
                    <a:gd name="T32" fmla="*/ 31 w 31"/>
                    <a:gd name="T33" fmla="*/ 11 h 27"/>
                    <a:gd name="T34" fmla="*/ 30 w 31"/>
                    <a:gd name="T35" fmla="*/ 16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27"/>
                    <a:gd name="T56" fmla="*/ 31 w 31"/>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27">
                      <a:moveTo>
                        <a:pt x="30" y="16"/>
                      </a:moveTo>
                      <a:lnTo>
                        <a:pt x="23" y="22"/>
                      </a:lnTo>
                      <a:lnTo>
                        <a:pt x="17" y="25"/>
                      </a:lnTo>
                      <a:lnTo>
                        <a:pt x="12" y="27"/>
                      </a:lnTo>
                      <a:lnTo>
                        <a:pt x="11" y="27"/>
                      </a:lnTo>
                      <a:lnTo>
                        <a:pt x="6" y="27"/>
                      </a:lnTo>
                      <a:lnTo>
                        <a:pt x="3" y="27"/>
                      </a:lnTo>
                      <a:lnTo>
                        <a:pt x="0" y="21"/>
                      </a:lnTo>
                      <a:lnTo>
                        <a:pt x="0" y="16"/>
                      </a:lnTo>
                      <a:lnTo>
                        <a:pt x="5" y="7"/>
                      </a:lnTo>
                      <a:lnTo>
                        <a:pt x="16" y="0"/>
                      </a:lnTo>
                      <a:lnTo>
                        <a:pt x="23" y="0"/>
                      </a:lnTo>
                      <a:lnTo>
                        <a:pt x="28" y="2"/>
                      </a:lnTo>
                      <a:lnTo>
                        <a:pt x="30" y="5"/>
                      </a:lnTo>
                      <a:lnTo>
                        <a:pt x="31" y="11"/>
                      </a:lnTo>
                      <a:lnTo>
                        <a:pt x="30" y="16"/>
                      </a:lnTo>
                      <a:close/>
                    </a:path>
                  </a:pathLst>
                </a:custGeom>
                <a:solidFill>
                  <a:srgbClr val="6600CC"/>
                </a:solidFill>
                <a:ln w="9525">
                  <a:noFill/>
                  <a:round/>
                  <a:headEnd/>
                  <a:tailEnd/>
                </a:ln>
              </p:spPr>
              <p:txBody>
                <a:bodyPr/>
                <a:lstStyle/>
                <a:p>
                  <a:endParaRPr lang="en-US" dirty="0"/>
                </a:p>
              </p:txBody>
            </p:sp>
            <p:sp>
              <p:nvSpPr>
                <p:cNvPr id="122843" name="Freeform 987"/>
                <p:cNvSpPr>
                  <a:spLocks/>
                </p:cNvSpPr>
                <p:nvPr/>
              </p:nvSpPr>
              <p:spPr bwMode="auto">
                <a:xfrm>
                  <a:off x="2697" y="167"/>
                  <a:ext cx="9" cy="6"/>
                </a:xfrm>
                <a:custGeom>
                  <a:avLst/>
                  <a:gdLst>
                    <a:gd name="T0" fmla="*/ 6 w 9"/>
                    <a:gd name="T1" fmla="*/ 6 h 6"/>
                    <a:gd name="T2" fmla="*/ 2 w 9"/>
                    <a:gd name="T3" fmla="*/ 5 h 6"/>
                    <a:gd name="T4" fmla="*/ 0 w 9"/>
                    <a:gd name="T5" fmla="*/ 3 h 6"/>
                    <a:gd name="T6" fmla="*/ 6 w 9"/>
                    <a:gd name="T7" fmla="*/ 0 h 6"/>
                    <a:gd name="T8" fmla="*/ 9 w 9"/>
                    <a:gd name="T9" fmla="*/ 0 h 6"/>
                    <a:gd name="T10" fmla="*/ 9 w 9"/>
                    <a:gd name="T11" fmla="*/ 3 h 6"/>
                    <a:gd name="T12" fmla="*/ 6 w 9"/>
                    <a:gd name="T13" fmla="*/ 6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6" y="6"/>
                      </a:moveTo>
                      <a:lnTo>
                        <a:pt x="2" y="5"/>
                      </a:lnTo>
                      <a:lnTo>
                        <a:pt x="0" y="3"/>
                      </a:lnTo>
                      <a:lnTo>
                        <a:pt x="6" y="0"/>
                      </a:lnTo>
                      <a:lnTo>
                        <a:pt x="9" y="0"/>
                      </a:lnTo>
                      <a:lnTo>
                        <a:pt x="9" y="3"/>
                      </a:lnTo>
                      <a:lnTo>
                        <a:pt x="6" y="6"/>
                      </a:lnTo>
                      <a:close/>
                    </a:path>
                  </a:pathLst>
                </a:custGeom>
                <a:solidFill>
                  <a:srgbClr val="000000"/>
                </a:solidFill>
                <a:ln w="9525">
                  <a:noFill/>
                  <a:round/>
                  <a:headEnd/>
                  <a:tailEnd/>
                </a:ln>
              </p:spPr>
              <p:txBody>
                <a:bodyPr/>
                <a:lstStyle/>
                <a:p>
                  <a:endParaRPr lang="en-US" dirty="0"/>
                </a:p>
              </p:txBody>
            </p:sp>
            <p:sp>
              <p:nvSpPr>
                <p:cNvPr id="122844" name="Freeform 988"/>
                <p:cNvSpPr>
                  <a:spLocks/>
                </p:cNvSpPr>
                <p:nvPr/>
              </p:nvSpPr>
              <p:spPr bwMode="auto">
                <a:xfrm>
                  <a:off x="2699" y="168"/>
                  <a:ext cx="6" cy="4"/>
                </a:xfrm>
                <a:custGeom>
                  <a:avLst/>
                  <a:gdLst>
                    <a:gd name="T0" fmla="*/ 4 w 6"/>
                    <a:gd name="T1" fmla="*/ 4 h 4"/>
                    <a:gd name="T2" fmla="*/ 1 w 6"/>
                    <a:gd name="T3" fmla="*/ 2 h 4"/>
                    <a:gd name="T4" fmla="*/ 0 w 6"/>
                    <a:gd name="T5" fmla="*/ 2 h 4"/>
                    <a:gd name="T6" fmla="*/ 4 w 6"/>
                    <a:gd name="T7" fmla="*/ 0 h 4"/>
                    <a:gd name="T8" fmla="*/ 6 w 6"/>
                    <a:gd name="T9" fmla="*/ 0 h 4"/>
                    <a:gd name="T10" fmla="*/ 6 w 6"/>
                    <a:gd name="T11" fmla="*/ 2 h 4"/>
                    <a:gd name="T12" fmla="*/ 4 w 6"/>
                    <a:gd name="T13" fmla="*/ 4 h 4"/>
                    <a:gd name="T14" fmla="*/ 0 60000 65536"/>
                    <a:gd name="T15" fmla="*/ 0 60000 65536"/>
                    <a:gd name="T16" fmla="*/ 0 60000 65536"/>
                    <a:gd name="T17" fmla="*/ 0 60000 65536"/>
                    <a:gd name="T18" fmla="*/ 0 60000 65536"/>
                    <a:gd name="T19" fmla="*/ 0 60000 65536"/>
                    <a:gd name="T20" fmla="*/ 0 60000 65536"/>
                    <a:gd name="T21" fmla="*/ 0 w 6"/>
                    <a:gd name="T22" fmla="*/ 0 h 4"/>
                    <a:gd name="T23" fmla="*/ 6 w 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4">
                      <a:moveTo>
                        <a:pt x="4" y="4"/>
                      </a:moveTo>
                      <a:lnTo>
                        <a:pt x="1" y="2"/>
                      </a:lnTo>
                      <a:lnTo>
                        <a:pt x="0" y="2"/>
                      </a:lnTo>
                      <a:lnTo>
                        <a:pt x="4" y="0"/>
                      </a:lnTo>
                      <a:lnTo>
                        <a:pt x="6" y="0"/>
                      </a:lnTo>
                      <a:lnTo>
                        <a:pt x="6" y="2"/>
                      </a:lnTo>
                      <a:lnTo>
                        <a:pt x="4" y="4"/>
                      </a:lnTo>
                      <a:close/>
                    </a:path>
                  </a:pathLst>
                </a:custGeom>
                <a:solidFill>
                  <a:srgbClr val="FFFFFF"/>
                </a:solidFill>
                <a:ln w="9525">
                  <a:noFill/>
                  <a:round/>
                  <a:headEnd/>
                  <a:tailEnd/>
                </a:ln>
              </p:spPr>
              <p:txBody>
                <a:bodyPr/>
                <a:lstStyle/>
                <a:p>
                  <a:endParaRPr lang="en-US" dirty="0"/>
                </a:p>
              </p:txBody>
            </p:sp>
            <p:sp>
              <p:nvSpPr>
                <p:cNvPr id="122845" name="Freeform 989"/>
                <p:cNvSpPr>
                  <a:spLocks/>
                </p:cNvSpPr>
                <p:nvPr/>
              </p:nvSpPr>
              <p:spPr bwMode="auto">
                <a:xfrm>
                  <a:off x="2661" y="211"/>
                  <a:ext cx="6" cy="11"/>
                </a:xfrm>
                <a:custGeom>
                  <a:avLst/>
                  <a:gdLst>
                    <a:gd name="T0" fmla="*/ 5 w 6"/>
                    <a:gd name="T1" fmla="*/ 7 h 11"/>
                    <a:gd name="T2" fmla="*/ 2 w 6"/>
                    <a:gd name="T3" fmla="*/ 11 h 11"/>
                    <a:gd name="T4" fmla="*/ 0 w 6"/>
                    <a:gd name="T5" fmla="*/ 11 h 11"/>
                    <a:gd name="T6" fmla="*/ 2 w 6"/>
                    <a:gd name="T7" fmla="*/ 7 h 11"/>
                    <a:gd name="T8" fmla="*/ 3 w 6"/>
                    <a:gd name="T9" fmla="*/ 6 h 11"/>
                    <a:gd name="T10" fmla="*/ 5 w 6"/>
                    <a:gd name="T11" fmla="*/ 0 h 11"/>
                    <a:gd name="T12" fmla="*/ 6 w 6"/>
                    <a:gd name="T13" fmla="*/ 3 h 11"/>
                    <a:gd name="T14" fmla="*/ 5 w 6"/>
                    <a:gd name="T15" fmla="*/ 7 h 11"/>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1"/>
                    <a:gd name="T26" fmla="*/ 6 w 6"/>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1">
                      <a:moveTo>
                        <a:pt x="5" y="7"/>
                      </a:moveTo>
                      <a:lnTo>
                        <a:pt x="2" y="11"/>
                      </a:lnTo>
                      <a:lnTo>
                        <a:pt x="0" y="11"/>
                      </a:lnTo>
                      <a:lnTo>
                        <a:pt x="2" y="7"/>
                      </a:lnTo>
                      <a:lnTo>
                        <a:pt x="3" y="6"/>
                      </a:lnTo>
                      <a:lnTo>
                        <a:pt x="5" y="0"/>
                      </a:lnTo>
                      <a:lnTo>
                        <a:pt x="6" y="3"/>
                      </a:lnTo>
                      <a:lnTo>
                        <a:pt x="5" y="7"/>
                      </a:lnTo>
                      <a:close/>
                    </a:path>
                  </a:pathLst>
                </a:custGeom>
                <a:solidFill>
                  <a:srgbClr val="FFCC99"/>
                </a:solidFill>
                <a:ln w="9525">
                  <a:noFill/>
                  <a:round/>
                  <a:headEnd/>
                  <a:tailEnd/>
                </a:ln>
              </p:spPr>
              <p:txBody>
                <a:bodyPr/>
                <a:lstStyle/>
                <a:p>
                  <a:endParaRPr lang="en-US" dirty="0"/>
                </a:p>
              </p:txBody>
            </p:sp>
          </p:grpSp>
        </p:grpSp>
      </p:grpSp>
      <p:pic>
        <p:nvPicPr>
          <p:cNvPr id="269278" name="Picture 990">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25" cstate="print"/>
          <a:srcRect/>
          <a:stretch>
            <a:fillRect/>
          </a:stretch>
        </p:blipFill>
        <p:spPr bwMode="auto">
          <a:xfrm>
            <a:off x="8078788" y="688291"/>
            <a:ext cx="304800" cy="304800"/>
          </a:xfrm>
          <a:prstGeom prst="rect">
            <a:avLst/>
          </a:prstGeom>
          <a:noFill/>
          <a:ln w="9525">
            <a:noFill/>
            <a:miter lim="800000"/>
            <a:headEnd/>
            <a:tailEnd/>
          </a:ln>
        </p:spPr>
      </p:pic>
      <p:pic>
        <p:nvPicPr>
          <p:cNvPr id="269279" name="Picture 991">
            <a:hlinkClick r:id="" action="ppaction://media"/>
          </p:cNvPr>
          <p:cNvPicPr>
            <a:picLocks noChangeAspect="1" noChangeArrowheads="1"/>
          </p:cNvPicPr>
          <p:nvPr>
            <a:audioFile r:link="rId4"/>
            <p:extLst>
              <p:ext uri="{DAA4B4D4-6D71-4841-9C94-3DE7FCFB9230}">
                <p14:media xmlns:p14="http://schemas.microsoft.com/office/powerpoint/2010/main" r:embed="rId3"/>
              </p:ext>
            </p:extLst>
          </p:nvPr>
        </p:nvPicPr>
        <p:blipFill>
          <a:blip r:embed="rId25" cstate="print"/>
          <a:srcRect/>
          <a:stretch>
            <a:fillRect/>
          </a:stretch>
        </p:blipFill>
        <p:spPr bwMode="auto">
          <a:xfrm>
            <a:off x="8078788" y="1077913"/>
            <a:ext cx="304800" cy="304800"/>
          </a:xfrm>
          <a:prstGeom prst="rect">
            <a:avLst/>
          </a:prstGeom>
          <a:noFill/>
          <a:ln w="9525">
            <a:noFill/>
            <a:miter lim="800000"/>
            <a:headEnd/>
            <a:tailEnd/>
          </a:ln>
        </p:spPr>
      </p:pic>
      <p:pic>
        <p:nvPicPr>
          <p:cNvPr id="269280" name="Picture 992">
            <a:hlinkClick r:id="" action="ppaction://media"/>
          </p:cNvPr>
          <p:cNvPicPr>
            <a:picLocks noChangeAspect="1" noChangeArrowheads="1"/>
          </p:cNvPicPr>
          <p:nvPr>
            <a:audioFile r:link="rId6"/>
            <p:extLst>
              <p:ext uri="{DAA4B4D4-6D71-4841-9C94-3DE7FCFB9230}">
                <p14:media xmlns:p14="http://schemas.microsoft.com/office/powerpoint/2010/main" r:embed="rId5"/>
              </p:ext>
            </p:extLst>
          </p:nvPr>
        </p:nvPicPr>
        <p:blipFill>
          <a:blip r:embed="rId25" cstate="print"/>
          <a:srcRect/>
          <a:stretch>
            <a:fillRect/>
          </a:stretch>
        </p:blipFill>
        <p:spPr bwMode="auto">
          <a:xfrm>
            <a:off x="8078788" y="1652588"/>
            <a:ext cx="304800" cy="304800"/>
          </a:xfrm>
          <a:prstGeom prst="rect">
            <a:avLst/>
          </a:prstGeom>
          <a:noFill/>
          <a:ln w="9525">
            <a:noFill/>
            <a:miter lim="800000"/>
            <a:headEnd/>
            <a:tailEnd/>
          </a:ln>
        </p:spPr>
      </p:pic>
      <p:pic>
        <p:nvPicPr>
          <p:cNvPr id="269281" name="Picture 993">
            <a:hlinkClick r:id="" action="ppaction://media"/>
          </p:cNvPr>
          <p:cNvPicPr>
            <a:picLocks noChangeAspect="1" noChangeArrowheads="1"/>
          </p:cNvPicPr>
          <p:nvPr>
            <a:audioFile r:link="rId8"/>
            <p:extLst>
              <p:ext uri="{DAA4B4D4-6D71-4841-9C94-3DE7FCFB9230}">
                <p14:media xmlns:p14="http://schemas.microsoft.com/office/powerpoint/2010/main" r:embed="rId7"/>
              </p:ext>
            </p:extLst>
          </p:nvPr>
        </p:nvPicPr>
        <p:blipFill>
          <a:blip r:embed="rId25" cstate="print"/>
          <a:srcRect/>
          <a:stretch>
            <a:fillRect/>
          </a:stretch>
        </p:blipFill>
        <p:spPr bwMode="auto">
          <a:xfrm>
            <a:off x="8078788" y="2233613"/>
            <a:ext cx="304800" cy="304800"/>
          </a:xfrm>
          <a:prstGeom prst="rect">
            <a:avLst/>
          </a:prstGeom>
          <a:noFill/>
          <a:ln w="9525">
            <a:noFill/>
            <a:miter lim="800000"/>
            <a:headEnd/>
            <a:tailEnd/>
          </a:ln>
        </p:spPr>
      </p:pic>
      <p:pic>
        <p:nvPicPr>
          <p:cNvPr id="269282" name="Picture 994">
            <a:hlinkClick r:id="" action="ppaction://media"/>
          </p:cNvPr>
          <p:cNvPicPr>
            <a:picLocks noChangeAspect="1" noChangeArrowheads="1"/>
          </p:cNvPicPr>
          <p:nvPr>
            <a:audioFile r:link="rId10"/>
            <p:extLst>
              <p:ext uri="{DAA4B4D4-6D71-4841-9C94-3DE7FCFB9230}">
                <p14:media xmlns:p14="http://schemas.microsoft.com/office/powerpoint/2010/main" r:embed="rId9"/>
              </p:ext>
            </p:extLst>
          </p:nvPr>
        </p:nvPicPr>
        <p:blipFill>
          <a:blip r:embed="rId25" cstate="print"/>
          <a:srcRect/>
          <a:stretch>
            <a:fillRect/>
          </a:stretch>
        </p:blipFill>
        <p:spPr bwMode="auto">
          <a:xfrm>
            <a:off x="8078788" y="2795588"/>
            <a:ext cx="304800" cy="304800"/>
          </a:xfrm>
          <a:prstGeom prst="rect">
            <a:avLst/>
          </a:prstGeom>
          <a:noFill/>
          <a:ln w="9525">
            <a:noFill/>
            <a:miter lim="800000"/>
            <a:headEnd/>
            <a:tailEnd/>
          </a:ln>
        </p:spPr>
      </p:pic>
      <p:pic>
        <p:nvPicPr>
          <p:cNvPr id="269283" name="Picture 995">
            <a:hlinkClick r:id="" action="ppaction://media"/>
          </p:cNvPr>
          <p:cNvPicPr>
            <a:picLocks noChangeAspect="1" noChangeArrowheads="1"/>
          </p:cNvPicPr>
          <p:nvPr>
            <a:audioFile r:link="rId12"/>
            <p:extLst>
              <p:ext uri="{DAA4B4D4-6D71-4841-9C94-3DE7FCFB9230}">
                <p14:media xmlns:p14="http://schemas.microsoft.com/office/powerpoint/2010/main" r:embed="rId11"/>
              </p:ext>
            </p:extLst>
          </p:nvPr>
        </p:nvPicPr>
        <p:blipFill>
          <a:blip r:embed="rId25" cstate="print"/>
          <a:srcRect/>
          <a:stretch>
            <a:fillRect/>
          </a:stretch>
        </p:blipFill>
        <p:spPr bwMode="auto">
          <a:xfrm>
            <a:off x="8078788" y="3338513"/>
            <a:ext cx="304800" cy="304800"/>
          </a:xfrm>
          <a:prstGeom prst="rect">
            <a:avLst/>
          </a:prstGeom>
          <a:noFill/>
          <a:ln w="9525">
            <a:noFill/>
            <a:miter lim="800000"/>
            <a:headEnd/>
            <a:tailEnd/>
          </a:ln>
        </p:spPr>
      </p:pic>
      <p:pic>
        <p:nvPicPr>
          <p:cNvPr id="269284" name="Picture 996">
            <a:hlinkClick r:id="" action="ppaction://media"/>
          </p:cNvPr>
          <p:cNvPicPr>
            <a:picLocks noChangeAspect="1" noChangeArrowheads="1"/>
          </p:cNvPicPr>
          <p:nvPr>
            <a:audioFile r:link="rId14"/>
            <p:extLst>
              <p:ext uri="{DAA4B4D4-6D71-4841-9C94-3DE7FCFB9230}">
                <p14:media xmlns:p14="http://schemas.microsoft.com/office/powerpoint/2010/main" r:embed="rId13"/>
              </p:ext>
            </p:extLst>
          </p:nvPr>
        </p:nvPicPr>
        <p:blipFill>
          <a:blip r:embed="rId25" cstate="print"/>
          <a:srcRect/>
          <a:stretch>
            <a:fillRect/>
          </a:stretch>
        </p:blipFill>
        <p:spPr bwMode="auto">
          <a:xfrm>
            <a:off x="8078788" y="3910013"/>
            <a:ext cx="304800" cy="304800"/>
          </a:xfrm>
          <a:prstGeom prst="rect">
            <a:avLst/>
          </a:prstGeom>
          <a:noFill/>
          <a:ln w="9525">
            <a:noFill/>
            <a:miter lim="800000"/>
            <a:headEnd/>
            <a:tailEnd/>
          </a:ln>
        </p:spPr>
      </p:pic>
      <p:pic>
        <p:nvPicPr>
          <p:cNvPr id="269285" name="Picture 997">
            <a:hlinkClick r:id="" action="ppaction://media"/>
          </p:cNvPr>
          <p:cNvPicPr>
            <a:picLocks noChangeAspect="1" noChangeArrowheads="1"/>
          </p:cNvPicPr>
          <p:nvPr>
            <a:audioFile r:link="rId16"/>
            <p:extLst>
              <p:ext uri="{DAA4B4D4-6D71-4841-9C94-3DE7FCFB9230}">
                <p14:media xmlns:p14="http://schemas.microsoft.com/office/powerpoint/2010/main" r:embed="rId15"/>
              </p:ext>
            </p:extLst>
          </p:nvPr>
        </p:nvPicPr>
        <p:blipFill>
          <a:blip r:embed="rId25" cstate="print"/>
          <a:srcRect/>
          <a:stretch>
            <a:fillRect/>
          </a:stretch>
        </p:blipFill>
        <p:spPr bwMode="auto">
          <a:xfrm>
            <a:off x="8078788" y="4967288"/>
            <a:ext cx="304800" cy="304800"/>
          </a:xfrm>
          <a:prstGeom prst="rect">
            <a:avLst/>
          </a:prstGeom>
          <a:noFill/>
          <a:ln w="9525">
            <a:noFill/>
            <a:miter lim="800000"/>
            <a:headEnd/>
            <a:tailEnd/>
          </a:ln>
        </p:spPr>
      </p:pic>
      <p:pic>
        <p:nvPicPr>
          <p:cNvPr id="269286" name="Picture 998">
            <a:hlinkClick r:id="" action="ppaction://media"/>
          </p:cNvPr>
          <p:cNvPicPr>
            <a:picLocks noChangeAspect="1" noChangeArrowheads="1"/>
          </p:cNvPicPr>
          <p:nvPr>
            <a:audioFile r:link="rId18"/>
            <p:extLst>
              <p:ext uri="{DAA4B4D4-6D71-4841-9C94-3DE7FCFB9230}">
                <p14:media xmlns:p14="http://schemas.microsoft.com/office/powerpoint/2010/main" r:embed="rId17"/>
              </p:ext>
            </p:extLst>
          </p:nvPr>
        </p:nvPicPr>
        <p:blipFill>
          <a:blip r:embed="rId25" cstate="print"/>
          <a:srcRect/>
          <a:stretch>
            <a:fillRect/>
          </a:stretch>
        </p:blipFill>
        <p:spPr bwMode="auto">
          <a:xfrm>
            <a:off x="8078788" y="5529263"/>
            <a:ext cx="304800" cy="304800"/>
          </a:xfrm>
          <a:prstGeom prst="rect">
            <a:avLst/>
          </a:prstGeom>
          <a:noFill/>
          <a:ln w="9525">
            <a:noFill/>
            <a:miter lim="800000"/>
            <a:headEnd/>
            <a:tailEnd/>
          </a:ln>
        </p:spPr>
      </p:pic>
      <p:pic>
        <p:nvPicPr>
          <p:cNvPr id="269287" name="Picture 999">
            <a:hlinkClick r:id="" action="ppaction://media"/>
          </p:cNvPr>
          <p:cNvPicPr>
            <a:picLocks noChangeAspect="1" noChangeArrowheads="1"/>
          </p:cNvPicPr>
          <p:nvPr>
            <a:audioFile r:link="rId20"/>
            <p:extLst>
              <p:ext uri="{DAA4B4D4-6D71-4841-9C94-3DE7FCFB9230}">
                <p14:media xmlns:p14="http://schemas.microsoft.com/office/powerpoint/2010/main" r:embed="rId19"/>
              </p:ext>
            </p:extLst>
          </p:nvPr>
        </p:nvPicPr>
        <p:blipFill>
          <a:blip r:embed="rId25" cstate="print"/>
          <a:srcRect/>
          <a:stretch>
            <a:fillRect/>
          </a:stretch>
        </p:blipFill>
        <p:spPr bwMode="auto">
          <a:xfrm>
            <a:off x="8078788" y="4427538"/>
            <a:ext cx="304800" cy="304800"/>
          </a:xfrm>
          <a:prstGeom prst="rect">
            <a:avLst/>
          </a:prstGeom>
          <a:noFill/>
          <a:ln w="9525">
            <a:noFill/>
            <a:miter lim="800000"/>
            <a:headEnd/>
            <a:tailEnd/>
          </a:ln>
        </p:spPr>
      </p:pic>
      <p:sp>
        <p:nvSpPr>
          <p:cNvPr id="122856" name="Text Box 1000"/>
          <p:cNvSpPr txBox="1">
            <a:spLocks noChangeArrowheads="1"/>
          </p:cNvSpPr>
          <p:nvPr/>
        </p:nvSpPr>
        <p:spPr bwMode="auto">
          <a:xfrm>
            <a:off x="7412038" y="436563"/>
            <a:ext cx="557212" cy="519112"/>
          </a:xfrm>
          <a:prstGeom prst="rect">
            <a:avLst/>
          </a:prstGeom>
          <a:noFill/>
          <a:ln w="9525">
            <a:noFill/>
            <a:miter lim="800000"/>
            <a:headEnd/>
            <a:tailEnd/>
          </a:ln>
        </p:spPr>
        <p:txBody>
          <a:bodyPr>
            <a:spAutoFit/>
          </a:bodyPr>
          <a:lstStyle/>
          <a:p>
            <a:pPr>
              <a:spcBef>
                <a:spcPct val="50000"/>
              </a:spcBef>
            </a:pPr>
            <a:r>
              <a:rPr lang="en-US" sz="2800" b="1" dirty="0">
                <a:latin typeface="Times New Roman" pitchFamily="18" charset="0"/>
              </a:rPr>
              <a:t>1. </a:t>
            </a:r>
          </a:p>
        </p:txBody>
      </p:sp>
      <p:sp>
        <p:nvSpPr>
          <p:cNvPr id="122857" name="Text Box 1001"/>
          <p:cNvSpPr txBox="1">
            <a:spLocks noChangeArrowheads="1"/>
          </p:cNvSpPr>
          <p:nvPr/>
        </p:nvSpPr>
        <p:spPr bwMode="auto">
          <a:xfrm>
            <a:off x="7432675" y="1001713"/>
            <a:ext cx="481013" cy="519112"/>
          </a:xfrm>
          <a:prstGeom prst="rect">
            <a:avLst/>
          </a:prstGeom>
          <a:noFill/>
          <a:ln w="9525">
            <a:noFill/>
            <a:miter lim="800000"/>
            <a:headEnd/>
            <a:tailEnd/>
          </a:ln>
        </p:spPr>
        <p:txBody>
          <a:bodyPr>
            <a:spAutoFit/>
          </a:bodyPr>
          <a:lstStyle/>
          <a:p>
            <a:pPr>
              <a:spcBef>
                <a:spcPct val="50000"/>
              </a:spcBef>
            </a:pPr>
            <a:r>
              <a:rPr lang="en-US" sz="2800" b="1" dirty="0">
                <a:latin typeface="Times New Roman" pitchFamily="18" charset="0"/>
              </a:rPr>
              <a:t>2.</a:t>
            </a:r>
          </a:p>
        </p:txBody>
      </p:sp>
      <p:sp>
        <p:nvSpPr>
          <p:cNvPr id="122858" name="Text Box 1002"/>
          <p:cNvSpPr txBox="1">
            <a:spLocks noChangeArrowheads="1"/>
          </p:cNvSpPr>
          <p:nvPr/>
        </p:nvSpPr>
        <p:spPr bwMode="auto">
          <a:xfrm>
            <a:off x="7429500" y="1579563"/>
            <a:ext cx="481013" cy="519112"/>
          </a:xfrm>
          <a:prstGeom prst="rect">
            <a:avLst/>
          </a:prstGeom>
          <a:noFill/>
          <a:ln w="9525">
            <a:noFill/>
            <a:miter lim="800000"/>
            <a:headEnd/>
            <a:tailEnd/>
          </a:ln>
        </p:spPr>
        <p:txBody>
          <a:bodyPr>
            <a:spAutoFit/>
          </a:bodyPr>
          <a:lstStyle/>
          <a:p>
            <a:pPr>
              <a:spcBef>
                <a:spcPct val="50000"/>
              </a:spcBef>
            </a:pPr>
            <a:r>
              <a:rPr lang="en-US" sz="2800" b="1" dirty="0">
                <a:latin typeface="Times New Roman" pitchFamily="18" charset="0"/>
              </a:rPr>
              <a:t>3.</a:t>
            </a:r>
          </a:p>
        </p:txBody>
      </p:sp>
      <p:sp>
        <p:nvSpPr>
          <p:cNvPr id="122859" name="Text Box 1003"/>
          <p:cNvSpPr txBox="1">
            <a:spLocks noChangeArrowheads="1"/>
          </p:cNvSpPr>
          <p:nvPr/>
        </p:nvSpPr>
        <p:spPr bwMode="auto">
          <a:xfrm>
            <a:off x="7437438" y="2151063"/>
            <a:ext cx="481012" cy="519112"/>
          </a:xfrm>
          <a:prstGeom prst="rect">
            <a:avLst/>
          </a:prstGeom>
          <a:noFill/>
          <a:ln w="9525">
            <a:noFill/>
            <a:miter lim="800000"/>
            <a:headEnd/>
            <a:tailEnd/>
          </a:ln>
        </p:spPr>
        <p:txBody>
          <a:bodyPr>
            <a:spAutoFit/>
          </a:bodyPr>
          <a:lstStyle/>
          <a:p>
            <a:pPr>
              <a:spcBef>
                <a:spcPct val="50000"/>
              </a:spcBef>
            </a:pPr>
            <a:r>
              <a:rPr lang="en-US" sz="2800" b="1" dirty="0">
                <a:latin typeface="Times New Roman" pitchFamily="18" charset="0"/>
              </a:rPr>
              <a:t>4.</a:t>
            </a:r>
          </a:p>
        </p:txBody>
      </p:sp>
      <p:sp>
        <p:nvSpPr>
          <p:cNvPr id="122860" name="Text Box 1004"/>
          <p:cNvSpPr txBox="1">
            <a:spLocks noChangeArrowheads="1"/>
          </p:cNvSpPr>
          <p:nvPr/>
        </p:nvSpPr>
        <p:spPr bwMode="auto">
          <a:xfrm>
            <a:off x="7445375" y="2713038"/>
            <a:ext cx="481013" cy="519112"/>
          </a:xfrm>
          <a:prstGeom prst="rect">
            <a:avLst/>
          </a:prstGeom>
          <a:noFill/>
          <a:ln w="9525">
            <a:noFill/>
            <a:miter lim="800000"/>
            <a:headEnd/>
            <a:tailEnd/>
          </a:ln>
        </p:spPr>
        <p:txBody>
          <a:bodyPr>
            <a:spAutoFit/>
          </a:bodyPr>
          <a:lstStyle/>
          <a:p>
            <a:pPr>
              <a:spcBef>
                <a:spcPct val="50000"/>
              </a:spcBef>
            </a:pPr>
            <a:r>
              <a:rPr lang="en-US" sz="2800" b="1" dirty="0">
                <a:latin typeface="Times New Roman" pitchFamily="18" charset="0"/>
              </a:rPr>
              <a:t>5.</a:t>
            </a:r>
          </a:p>
        </p:txBody>
      </p:sp>
      <p:sp>
        <p:nvSpPr>
          <p:cNvPr id="122861" name="Text Box 1005"/>
          <p:cNvSpPr txBox="1">
            <a:spLocks noChangeArrowheads="1"/>
          </p:cNvSpPr>
          <p:nvPr/>
        </p:nvSpPr>
        <p:spPr bwMode="auto">
          <a:xfrm>
            <a:off x="7423150" y="3252788"/>
            <a:ext cx="481013" cy="519112"/>
          </a:xfrm>
          <a:prstGeom prst="rect">
            <a:avLst/>
          </a:prstGeom>
          <a:noFill/>
          <a:ln w="9525">
            <a:noFill/>
            <a:miter lim="800000"/>
            <a:headEnd/>
            <a:tailEnd/>
          </a:ln>
        </p:spPr>
        <p:txBody>
          <a:bodyPr>
            <a:spAutoFit/>
          </a:bodyPr>
          <a:lstStyle/>
          <a:p>
            <a:pPr>
              <a:spcBef>
                <a:spcPct val="50000"/>
              </a:spcBef>
            </a:pPr>
            <a:r>
              <a:rPr lang="en-US" sz="2800" b="1" dirty="0">
                <a:latin typeface="Times New Roman" pitchFamily="18" charset="0"/>
              </a:rPr>
              <a:t>6.</a:t>
            </a:r>
          </a:p>
        </p:txBody>
      </p:sp>
      <p:sp>
        <p:nvSpPr>
          <p:cNvPr id="122862" name="Text Box 1006"/>
          <p:cNvSpPr txBox="1">
            <a:spLocks noChangeArrowheads="1"/>
          </p:cNvSpPr>
          <p:nvPr/>
        </p:nvSpPr>
        <p:spPr bwMode="auto">
          <a:xfrm>
            <a:off x="7429500" y="3824288"/>
            <a:ext cx="481013" cy="519112"/>
          </a:xfrm>
          <a:prstGeom prst="rect">
            <a:avLst/>
          </a:prstGeom>
          <a:noFill/>
          <a:ln w="9525">
            <a:noFill/>
            <a:miter lim="800000"/>
            <a:headEnd/>
            <a:tailEnd/>
          </a:ln>
        </p:spPr>
        <p:txBody>
          <a:bodyPr>
            <a:spAutoFit/>
          </a:bodyPr>
          <a:lstStyle/>
          <a:p>
            <a:pPr>
              <a:spcBef>
                <a:spcPct val="50000"/>
              </a:spcBef>
            </a:pPr>
            <a:r>
              <a:rPr lang="en-US" sz="2800" b="1" dirty="0">
                <a:latin typeface="Times New Roman" pitchFamily="18" charset="0"/>
              </a:rPr>
              <a:t>7.</a:t>
            </a:r>
          </a:p>
        </p:txBody>
      </p:sp>
      <p:sp>
        <p:nvSpPr>
          <p:cNvPr id="122863" name="Text Box 1007"/>
          <p:cNvSpPr txBox="1">
            <a:spLocks noChangeArrowheads="1"/>
          </p:cNvSpPr>
          <p:nvPr/>
        </p:nvSpPr>
        <p:spPr bwMode="auto">
          <a:xfrm>
            <a:off x="7439025" y="4352925"/>
            <a:ext cx="481013" cy="519113"/>
          </a:xfrm>
          <a:prstGeom prst="rect">
            <a:avLst/>
          </a:prstGeom>
          <a:noFill/>
          <a:ln w="9525">
            <a:noFill/>
            <a:miter lim="800000"/>
            <a:headEnd/>
            <a:tailEnd/>
          </a:ln>
        </p:spPr>
        <p:txBody>
          <a:bodyPr>
            <a:spAutoFit/>
          </a:bodyPr>
          <a:lstStyle/>
          <a:p>
            <a:pPr>
              <a:spcBef>
                <a:spcPct val="50000"/>
              </a:spcBef>
            </a:pPr>
            <a:r>
              <a:rPr lang="en-US" sz="2800" b="1" dirty="0">
                <a:latin typeface="Times New Roman" pitchFamily="18" charset="0"/>
              </a:rPr>
              <a:t>8.</a:t>
            </a:r>
          </a:p>
        </p:txBody>
      </p:sp>
      <p:sp>
        <p:nvSpPr>
          <p:cNvPr id="122864" name="Text Box 1008"/>
          <p:cNvSpPr txBox="1">
            <a:spLocks noChangeArrowheads="1"/>
          </p:cNvSpPr>
          <p:nvPr/>
        </p:nvSpPr>
        <p:spPr bwMode="auto">
          <a:xfrm>
            <a:off x="7429500" y="4879975"/>
            <a:ext cx="919163" cy="519113"/>
          </a:xfrm>
          <a:prstGeom prst="rect">
            <a:avLst/>
          </a:prstGeom>
          <a:noFill/>
          <a:ln w="9525">
            <a:noFill/>
            <a:miter lim="800000"/>
            <a:headEnd/>
            <a:tailEnd/>
          </a:ln>
        </p:spPr>
        <p:txBody>
          <a:bodyPr>
            <a:spAutoFit/>
          </a:bodyPr>
          <a:lstStyle/>
          <a:p>
            <a:pPr>
              <a:spcBef>
                <a:spcPct val="50000"/>
              </a:spcBef>
            </a:pPr>
            <a:r>
              <a:rPr lang="en-US" sz="2800" b="1" dirty="0">
                <a:latin typeface="Times New Roman" pitchFamily="18" charset="0"/>
              </a:rPr>
              <a:t>9.</a:t>
            </a:r>
          </a:p>
        </p:txBody>
      </p:sp>
      <p:sp>
        <p:nvSpPr>
          <p:cNvPr id="122865" name="Text Box 1009"/>
          <p:cNvSpPr txBox="1">
            <a:spLocks noChangeArrowheads="1"/>
          </p:cNvSpPr>
          <p:nvPr/>
        </p:nvSpPr>
        <p:spPr bwMode="auto">
          <a:xfrm>
            <a:off x="7259638" y="5426075"/>
            <a:ext cx="709612" cy="519113"/>
          </a:xfrm>
          <a:prstGeom prst="rect">
            <a:avLst/>
          </a:prstGeom>
          <a:noFill/>
          <a:ln w="9525">
            <a:noFill/>
            <a:miter lim="800000"/>
            <a:headEnd/>
            <a:tailEnd/>
          </a:ln>
        </p:spPr>
        <p:txBody>
          <a:bodyPr>
            <a:spAutoFit/>
          </a:bodyPr>
          <a:lstStyle/>
          <a:p>
            <a:pPr>
              <a:spcBef>
                <a:spcPct val="50000"/>
              </a:spcBef>
            </a:pPr>
            <a:r>
              <a:rPr lang="en-US" sz="2800" b="1" dirty="0">
                <a:latin typeface="Times New Roman" pitchFamily="18" charset="0"/>
              </a:rPr>
              <a:t>10.</a:t>
            </a:r>
          </a:p>
        </p:txBody>
      </p:sp>
      <p:sp>
        <p:nvSpPr>
          <p:cNvPr id="122866" name="Text Box 1010"/>
          <p:cNvSpPr txBox="1">
            <a:spLocks noChangeArrowheads="1"/>
          </p:cNvSpPr>
          <p:nvPr/>
        </p:nvSpPr>
        <p:spPr bwMode="auto">
          <a:xfrm>
            <a:off x="7048500" y="6064250"/>
            <a:ext cx="2095500" cy="457200"/>
          </a:xfrm>
          <a:prstGeom prst="rect">
            <a:avLst/>
          </a:prstGeom>
          <a:noFill/>
          <a:ln w="9525">
            <a:noFill/>
            <a:miter lim="800000"/>
            <a:headEnd/>
            <a:tailEnd/>
          </a:ln>
        </p:spPr>
        <p:txBody>
          <a:bodyPr>
            <a:spAutoFit/>
          </a:bodyPr>
          <a:lstStyle/>
          <a:p>
            <a:r>
              <a:rPr lang="en-US" sz="1200" b="1" dirty="0">
                <a:latin typeface="Tahoma" charset="0"/>
              </a:rPr>
              <a:t>Click on Speaker to</a:t>
            </a:r>
          </a:p>
          <a:p>
            <a:r>
              <a:rPr lang="en-US" sz="1200" b="1" dirty="0">
                <a:latin typeface="Tahoma" charset="0"/>
              </a:rPr>
              <a:t>Present Spelling word.</a:t>
            </a:r>
          </a:p>
        </p:txBody>
      </p:sp>
      <p:sp>
        <p:nvSpPr>
          <p:cNvPr id="122867" name="Rectangle 1011"/>
          <p:cNvSpPr>
            <a:spLocks noChangeArrowheads="1"/>
          </p:cNvSpPr>
          <p:nvPr/>
        </p:nvSpPr>
        <p:spPr bwMode="auto">
          <a:xfrm>
            <a:off x="1660525" y="179388"/>
            <a:ext cx="5051425" cy="822325"/>
          </a:xfrm>
          <a:prstGeom prst="rect">
            <a:avLst/>
          </a:prstGeom>
          <a:noFill/>
          <a:ln w="9525" algn="ctr">
            <a:noFill/>
            <a:miter lim="800000"/>
            <a:headEnd/>
            <a:tailEnd/>
          </a:ln>
        </p:spPr>
        <p:txBody>
          <a:bodyPr>
            <a:spAutoFit/>
          </a:bodyPr>
          <a:lstStyle/>
          <a:p>
            <a:pPr algn="ctr"/>
            <a:r>
              <a:rPr lang="en-US" sz="2400" b="1" dirty="0">
                <a:latin typeface="Times New Roman" pitchFamily="18" charset="0"/>
              </a:rPr>
              <a:t>Spelling Words through Simulated </a:t>
            </a:r>
          </a:p>
          <a:p>
            <a:pPr algn="ctr"/>
            <a:r>
              <a:rPr lang="en-US" sz="2400" b="1" dirty="0">
                <a:latin typeface="Times New Roman" pitchFamily="18" charset="0"/>
              </a:rPr>
              <a:t>Hearing Loss above 1000 Hz</a:t>
            </a:r>
          </a:p>
        </p:txBody>
      </p:sp>
      <p:pic>
        <p:nvPicPr>
          <p:cNvPr id="1012" name="Picture 1375">
            <a:hlinkClick r:id="" action="ppaction://media"/>
            <a:hlinkHover r:id="" action="ppaction://ole?verb=0"/>
          </p:cNvPr>
          <p:cNvPicPr>
            <a:picLocks noChangeAspect="1" noChangeArrowheads="1"/>
          </p:cNvPicPr>
          <p:nvPr>
            <a:audioFile r:link="rId22"/>
            <p:extLst>
              <p:ext uri="{DAA4B4D4-6D71-4841-9C94-3DE7FCFB9230}">
                <p14:media xmlns:p14="http://schemas.microsoft.com/office/powerpoint/2010/main" r:embed="rId21"/>
              </p:ext>
            </p:extLst>
          </p:nvPr>
        </p:nvPicPr>
        <p:blipFill>
          <a:blip r:embed="rId25" cstate="print">
            <a:lum bright="70000" contrast="-70000"/>
          </a:blip>
          <a:srcRect/>
          <a:stretch>
            <a:fillRect/>
          </a:stretch>
        </p:blipFill>
        <p:spPr bwMode="auto">
          <a:xfrm>
            <a:off x="8043863" y="4957514"/>
            <a:ext cx="304800" cy="304800"/>
          </a:xfrm>
          <a:prstGeom prst="rect">
            <a:avLst/>
          </a:prstGeom>
          <a:noFill/>
          <a:ln w="9525">
            <a:noFill/>
            <a:miter lim="800000"/>
            <a:headEnd/>
            <a:tailEnd/>
          </a:ln>
        </p:spPr>
      </p:pic>
    </p:spTree>
    <p:extLst>
      <p:ext uri="{BB962C8B-B14F-4D97-AF65-F5344CB8AC3E}">
        <p14:creationId xmlns:p14="http://schemas.microsoft.com/office/powerpoint/2010/main" val="4272569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6927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07" fill="hold"/>
                                        <p:tgtEl>
                                          <p:spTgt spid="269278"/>
                                        </p:tgtEl>
                                      </p:cBhvr>
                                    </p:cmd>
                                  </p:childTnLst>
                                </p:cTn>
                              </p:par>
                            </p:childTnLst>
                          </p:cTn>
                        </p:par>
                      </p:childTnLst>
                    </p:cTn>
                  </p:par>
                </p:childTnLst>
              </p:cTn>
              <p:nextCondLst>
                <p:cond evt="onClick" delay="0">
                  <p:tgtEl>
                    <p:spTgt spid="26927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69278"/>
                </p:tgtEl>
              </p:cMediaNode>
            </p:audio>
            <p:seq concurrent="1" nextAc="seek">
              <p:cTn id="8" restart="whenNotActive" fill="hold" evtFilter="cancelBubble" nodeType="interactiveSeq">
                <p:stCondLst>
                  <p:cond evt="onClick" delay="0">
                    <p:tgtEl>
                      <p:spTgt spid="269279"/>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768" fill="hold"/>
                                        <p:tgtEl>
                                          <p:spTgt spid="269279"/>
                                        </p:tgtEl>
                                      </p:cBhvr>
                                    </p:cmd>
                                  </p:childTnLst>
                                </p:cTn>
                              </p:par>
                            </p:childTnLst>
                          </p:cTn>
                        </p:par>
                      </p:childTnLst>
                    </p:cTn>
                  </p:par>
                </p:childTnLst>
              </p:cTn>
              <p:nextCondLst>
                <p:cond evt="onClick" delay="0">
                  <p:tgtEl>
                    <p:spTgt spid="269279"/>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269279"/>
                </p:tgtEl>
              </p:cMediaNode>
            </p:audio>
            <p:seq concurrent="1" nextAc="seek">
              <p:cTn id="14" restart="whenNotActive" fill="hold" evtFilter="cancelBubble" nodeType="interactiveSeq">
                <p:stCondLst>
                  <p:cond evt="onClick" delay="0">
                    <p:tgtEl>
                      <p:spTgt spid="269280"/>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549" fill="hold"/>
                                        <p:tgtEl>
                                          <p:spTgt spid="269280"/>
                                        </p:tgtEl>
                                      </p:cBhvr>
                                    </p:cmd>
                                  </p:childTnLst>
                                </p:cTn>
                              </p:par>
                            </p:childTnLst>
                          </p:cTn>
                        </p:par>
                      </p:childTnLst>
                    </p:cTn>
                  </p:par>
                </p:childTnLst>
              </p:cTn>
              <p:nextCondLst>
                <p:cond evt="onClick" delay="0">
                  <p:tgtEl>
                    <p:spTgt spid="269280"/>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269280"/>
                </p:tgtEl>
              </p:cMediaNode>
            </p:audio>
            <p:seq concurrent="1" nextAc="seek">
              <p:cTn id="20" restart="whenNotActive" fill="hold" evtFilter="cancelBubble" nodeType="interactiveSeq">
                <p:stCondLst>
                  <p:cond evt="onClick" delay="0">
                    <p:tgtEl>
                      <p:spTgt spid="269281"/>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517" fill="hold"/>
                                        <p:tgtEl>
                                          <p:spTgt spid="269281"/>
                                        </p:tgtEl>
                                      </p:cBhvr>
                                    </p:cmd>
                                  </p:childTnLst>
                                </p:cTn>
                              </p:par>
                            </p:childTnLst>
                          </p:cTn>
                        </p:par>
                      </p:childTnLst>
                    </p:cTn>
                  </p:par>
                </p:childTnLst>
              </p:cTn>
              <p:nextCondLst>
                <p:cond evt="onClick" delay="0">
                  <p:tgtEl>
                    <p:spTgt spid="269281"/>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269281"/>
                </p:tgtEl>
              </p:cMediaNode>
            </p:audio>
            <p:seq concurrent="1" nextAc="seek">
              <p:cTn id="26" restart="whenNotActive" fill="hold" evtFilter="cancelBubble" nodeType="interactiveSeq">
                <p:stCondLst>
                  <p:cond evt="onClick" delay="0">
                    <p:tgtEl>
                      <p:spTgt spid="269282"/>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3047" fill="hold"/>
                                        <p:tgtEl>
                                          <p:spTgt spid="269282"/>
                                        </p:tgtEl>
                                      </p:cBhvr>
                                    </p:cmd>
                                  </p:childTnLst>
                                </p:cTn>
                              </p:par>
                            </p:childTnLst>
                          </p:cTn>
                        </p:par>
                      </p:childTnLst>
                    </p:cTn>
                  </p:par>
                </p:childTnLst>
              </p:cTn>
              <p:nextCondLst>
                <p:cond evt="onClick" delay="0">
                  <p:tgtEl>
                    <p:spTgt spid="269282"/>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269282"/>
                </p:tgtEl>
              </p:cMediaNode>
            </p:audio>
            <p:seq concurrent="1" nextAc="seek">
              <p:cTn id="32" restart="whenNotActive" fill="hold" evtFilter="cancelBubble" nodeType="interactiveSeq">
                <p:stCondLst>
                  <p:cond evt="onClick" delay="0">
                    <p:tgtEl>
                      <p:spTgt spid="269283"/>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2559" fill="hold"/>
                                        <p:tgtEl>
                                          <p:spTgt spid="269283"/>
                                        </p:tgtEl>
                                      </p:cBhvr>
                                    </p:cmd>
                                  </p:childTnLst>
                                </p:cTn>
                              </p:par>
                            </p:childTnLst>
                          </p:cTn>
                        </p:par>
                      </p:childTnLst>
                    </p:cTn>
                  </p:par>
                </p:childTnLst>
              </p:cTn>
              <p:nextCondLst>
                <p:cond evt="onClick" delay="0">
                  <p:tgtEl>
                    <p:spTgt spid="269283"/>
                  </p:tgtEl>
                </p:cond>
              </p:nextCondLst>
            </p:seq>
            <p:audio>
              <p:cMediaNode>
                <p:cTn id="37" fill="hold" display="0">
                  <p:stCondLst>
                    <p:cond delay="indefinite"/>
                  </p:stCondLst>
                  <p:endCondLst>
                    <p:cond evt="onNext" delay="0">
                      <p:tgtEl>
                        <p:sldTgt/>
                      </p:tgtEl>
                    </p:cond>
                    <p:cond evt="onPrev" delay="0">
                      <p:tgtEl>
                        <p:sldTgt/>
                      </p:tgtEl>
                    </p:cond>
                    <p:cond evt="onStopAudio" delay="0">
                      <p:tgtEl>
                        <p:sldTgt/>
                      </p:tgtEl>
                    </p:cond>
                  </p:endCondLst>
                </p:cTn>
                <p:tgtEl>
                  <p:spTgt spid="269283"/>
                </p:tgtEl>
              </p:cMediaNode>
            </p:audio>
            <p:seq concurrent="1" nextAc="seek">
              <p:cTn id="38" restart="whenNotActive" fill="hold" evtFilter="cancelBubble" nodeType="interactiveSeq">
                <p:stCondLst>
                  <p:cond evt="onClick" delay="0">
                    <p:tgtEl>
                      <p:spTgt spid="269284"/>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2523" fill="hold"/>
                                        <p:tgtEl>
                                          <p:spTgt spid="269284"/>
                                        </p:tgtEl>
                                      </p:cBhvr>
                                    </p:cmd>
                                  </p:childTnLst>
                                </p:cTn>
                              </p:par>
                            </p:childTnLst>
                          </p:cTn>
                        </p:par>
                      </p:childTnLst>
                    </p:cTn>
                  </p:par>
                </p:childTnLst>
              </p:cTn>
              <p:nextCondLst>
                <p:cond evt="onClick" delay="0">
                  <p:tgtEl>
                    <p:spTgt spid="269284"/>
                  </p:tgtEl>
                </p:cond>
              </p:nextCondLst>
            </p:seq>
            <p:audio>
              <p:cMediaNode>
                <p:cTn id="43" fill="hold" display="0">
                  <p:stCondLst>
                    <p:cond delay="indefinite"/>
                  </p:stCondLst>
                  <p:endCondLst>
                    <p:cond evt="onNext" delay="0">
                      <p:tgtEl>
                        <p:sldTgt/>
                      </p:tgtEl>
                    </p:cond>
                    <p:cond evt="onPrev" delay="0">
                      <p:tgtEl>
                        <p:sldTgt/>
                      </p:tgtEl>
                    </p:cond>
                    <p:cond evt="onStopAudio" delay="0">
                      <p:tgtEl>
                        <p:sldTgt/>
                      </p:tgtEl>
                    </p:cond>
                  </p:endCondLst>
                </p:cTn>
                <p:tgtEl>
                  <p:spTgt spid="269284"/>
                </p:tgtEl>
              </p:cMediaNode>
            </p:audio>
            <p:seq concurrent="1" nextAc="seek">
              <p:cTn id="44" restart="whenNotActive" fill="hold" evtFilter="cancelBubble" nodeType="interactiveSeq">
                <p:stCondLst>
                  <p:cond evt="onClick" delay="0">
                    <p:tgtEl>
                      <p:spTgt spid="269285"/>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2629" fill="hold"/>
                                        <p:tgtEl>
                                          <p:spTgt spid="269285"/>
                                        </p:tgtEl>
                                      </p:cBhvr>
                                    </p:cmd>
                                  </p:childTnLst>
                                </p:cTn>
                              </p:par>
                            </p:childTnLst>
                          </p:cTn>
                        </p:par>
                      </p:childTnLst>
                    </p:cTn>
                  </p:par>
                </p:childTnLst>
              </p:cTn>
              <p:nextCondLst>
                <p:cond evt="onClick" delay="0">
                  <p:tgtEl>
                    <p:spTgt spid="269285"/>
                  </p:tgtEl>
                </p:cond>
              </p:nextCondLst>
            </p:seq>
            <p:audio>
              <p:cMediaNode>
                <p:cTn id="49" fill="hold" display="0">
                  <p:stCondLst>
                    <p:cond delay="indefinite"/>
                  </p:stCondLst>
                  <p:endCondLst>
                    <p:cond evt="onNext" delay="0">
                      <p:tgtEl>
                        <p:sldTgt/>
                      </p:tgtEl>
                    </p:cond>
                    <p:cond evt="onPrev" delay="0">
                      <p:tgtEl>
                        <p:sldTgt/>
                      </p:tgtEl>
                    </p:cond>
                    <p:cond evt="onStopAudio" delay="0">
                      <p:tgtEl>
                        <p:sldTgt/>
                      </p:tgtEl>
                    </p:cond>
                  </p:endCondLst>
                </p:cTn>
                <p:tgtEl>
                  <p:spTgt spid="269285"/>
                </p:tgtEl>
              </p:cMediaNode>
            </p:audio>
            <p:seq concurrent="1" nextAc="seek">
              <p:cTn id="50" restart="whenNotActive" fill="hold" evtFilter="cancelBubble" nodeType="interactiveSeq">
                <p:stCondLst>
                  <p:cond evt="onClick" delay="0">
                    <p:tgtEl>
                      <p:spTgt spid="269286"/>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2486" fill="hold"/>
                                        <p:tgtEl>
                                          <p:spTgt spid="269286"/>
                                        </p:tgtEl>
                                      </p:cBhvr>
                                    </p:cmd>
                                  </p:childTnLst>
                                </p:cTn>
                              </p:par>
                            </p:childTnLst>
                          </p:cTn>
                        </p:par>
                      </p:childTnLst>
                    </p:cTn>
                  </p:par>
                </p:childTnLst>
              </p:cTn>
              <p:nextCondLst>
                <p:cond evt="onClick" delay="0">
                  <p:tgtEl>
                    <p:spTgt spid="269286"/>
                  </p:tgtEl>
                </p:cond>
              </p:nextCondLst>
            </p:seq>
            <p:audio>
              <p:cMediaNode>
                <p:cTn id="55" fill="hold" display="0">
                  <p:stCondLst>
                    <p:cond delay="indefinite"/>
                  </p:stCondLst>
                  <p:endCondLst>
                    <p:cond evt="onNext" delay="0">
                      <p:tgtEl>
                        <p:sldTgt/>
                      </p:tgtEl>
                    </p:cond>
                    <p:cond evt="onPrev" delay="0">
                      <p:tgtEl>
                        <p:sldTgt/>
                      </p:tgtEl>
                    </p:cond>
                    <p:cond evt="onStopAudio" delay="0">
                      <p:tgtEl>
                        <p:sldTgt/>
                      </p:tgtEl>
                    </p:cond>
                  </p:endCondLst>
                </p:cTn>
                <p:tgtEl>
                  <p:spTgt spid="269286"/>
                </p:tgtEl>
              </p:cMediaNode>
            </p:audio>
            <p:seq concurrent="1" nextAc="seek">
              <p:cTn id="56" restart="whenNotActive" fill="hold" evtFilter="cancelBubble" nodeType="interactiveSeq">
                <p:stCondLst>
                  <p:cond evt="onClick" delay="0">
                    <p:tgtEl>
                      <p:spTgt spid="269287"/>
                    </p:tgtEl>
                  </p:cond>
                </p:stCondLst>
                <p:endSync evt="end" delay="0">
                  <p:rtn val="all"/>
                </p:endSync>
                <p:childTnLst>
                  <p:par>
                    <p:cTn id="57" fill="hold">
                      <p:stCondLst>
                        <p:cond delay="0"/>
                      </p:stCondLst>
                      <p:childTnLst>
                        <p:par>
                          <p:cTn id="58" fill="hold">
                            <p:stCondLst>
                              <p:cond delay="0"/>
                            </p:stCondLst>
                            <p:childTnLst>
                              <p:par>
                                <p:cTn id="59" presetID="1" presetClass="mediacall" presetSubtype="0" fill="hold" nodeType="clickEffect">
                                  <p:stCondLst>
                                    <p:cond delay="0"/>
                                  </p:stCondLst>
                                  <p:childTnLst>
                                    <p:cmd type="call" cmd="playFrom(0.0)">
                                      <p:cBhvr>
                                        <p:cTn id="60" dur="2538" fill="hold"/>
                                        <p:tgtEl>
                                          <p:spTgt spid="269287"/>
                                        </p:tgtEl>
                                      </p:cBhvr>
                                    </p:cmd>
                                  </p:childTnLst>
                                </p:cTn>
                              </p:par>
                            </p:childTnLst>
                          </p:cTn>
                        </p:par>
                      </p:childTnLst>
                    </p:cTn>
                  </p:par>
                </p:childTnLst>
              </p:cTn>
              <p:nextCondLst>
                <p:cond evt="onClick" delay="0">
                  <p:tgtEl>
                    <p:spTgt spid="269287"/>
                  </p:tgtEl>
                </p:cond>
              </p:nextCondLst>
            </p:seq>
            <p:audio>
              <p:cMediaNode>
                <p:cTn id="61" fill="hold" display="0">
                  <p:stCondLst>
                    <p:cond delay="indefinite"/>
                  </p:stCondLst>
                  <p:endCondLst>
                    <p:cond evt="onNext" delay="0">
                      <p:tgtEl>
                        <p:sldTgt/>
                      </p:tgtEl>
                    </p:cond>
                    <p:cond evt="onPrev" delay="0">
                      <p:tgtEl>
                        <p:sldTgt/>
                      </p:tgtEl>
                    </p:cond>
                    <p:cond evt="onStopAudio" delay="0">
                      <p:tgtEl>
                        <p:sldTgt/>
                      </p:tgtEl>
                    </p:cond>
                  </p:endCondLst>
                </p:cTn>
                <p:tgtEl>
                  <p:spTgt spid="269287"/>
                </p:tgtEl>
              </p:cMediaNode>
            </p:audio>
            <p:seq concurrent="1" nextAc="seek">
              <p:cTn id="62" restart="whenNotActive" fill="hold" evtFilter="cancelBubble" nodeType="interactiveSeq">
                <p:stCondLst>
                  <p:cond evt="onClick" delay="0">
                    <p:tgtEl>
                      <p:spTgt spid="1012"/>
                    </p:tgtEl>
                  </p:cond>
                </p:stCondLst>
                <p:endSync evt="end" delay="0">
                  <p:rtn val="all"/>
                </p:endSync>
                <p:childTnLst>
                  <p:par>
                    <p:cTn id="63" fill="hold">
                      <p:stCondLst>
                        <p:cond delay="0"/>
                      </p:stCondLst>
                      <p:childTnLst>
                        <p:par>
                          <p:cTn id="64" fill="hold">
                            <p:stCondLst>
                              <p:cond delay="0"/>
                            </p:stCondLst>
                            <p:childTnLst>
                              <p:par>
                                <p:cTn id="65" presetID="1" presetClass="mediacall" presetSubtype="0" fill="hold" nodeType="clickEffect">
                                  <p:stCondLst>
                                    <p:cond delay="0"/>
                                  </p:stCondLst>
                                  <p:childTnLst>
                                    <p:cmd type="call" cmd="playFrom(0.0)">
                                      <p:cBhvr>
                                        <p:cTn id="66" dur="2598" fill="hold"/>
                                        <p:tgtEl>
                                          <p:spTgt spid="1012"/>
                                        </p:tgtEl>
                                      </p:cBhvr>
                                    </p:cmd>
                                  </p:childTnLst>
                                </p:cTn>
                              </p:par>
                            </p:childTnLst>
                          </p:cTn>
                        </p:par>
                      </p:childTnLst>
                    </p:cTn>
                  </p:par>
                </p:childTnLst>
              </p:cTn>
              <p:nextCondLst>
                <p:cond evt="onClick" delay="0">
                  <p:tgtEl>
                    <p:spTgt spid="1012"/>
                  </p:tgtEl>
                </p:cond>
              </p:nextCondLst>
            </p:seq>
            <p:audio>
              <p:cMediaNode>
                <p:cTn id="67" fill="hold" display="0">
                  <p:stCondLst>
                    <p:cond delay="indefinite"/>
                  </p:stCondLst>
                  <p:endCondLst>
                    <p:cond evt="onNext" delay="0">
                      <p:tgtEl>
                        <p:sldTgt/>
                      </p:tgtEl>
                    </p:cond>
                    <p:cond evt="onPrev" delay="0">
                      <p:tgtEl>
                        <p:sldTgt/>
                      </p:tgtEl>
                    </p:cond>
                    <p:cond evt="onStopAudio" delay="0">
                      <p:tgtEl>
                        <p:sldTgt/>
                      </p:tgtEl>
                    </p:cond>
                  </p:endCondLst>
                </p:cTn>
                <p:tgtEl>
                  <p:spTgt spid="1012"/>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555845" y="1685290"/>
            <a:ext cx="5807122" cy="448310"/>
          </a:xfrm>
          <a:solidFill>
            <a:schemeClr val="bg2">
              <a:lumMod val="20000"/>
              <a:lumOff val="80000"/>
            </a:schemeClr>
          </a:solidFill>
          <a:ln>
            <a:solidFill>
              <a:schemeClr val="tx1"/>
            </a:solidFill>
          </a:ln>
        </p:spPr>
        <p:txBody>
          <a:bodyPr>
            <a:normAutofit fontScale="90000"/>
          </a:bodyPr>
          <a:lstStyle/>
          <a:p>
            <a:pPr algn="ctr"/>
            <a:r>
              <a:rPr lang="en-US" dirty="0">
                <a:solidFill>
                  <a:schemeClr val="tx1"/>
                </a:solidFill>
              </a:rPr>
              <a:t>Educational Strategies </a:t>
            </a:r>
          </a:p>
        </p:txBody>
      </p:sp>
      <p:sp>
        <p:nvSpPr>
          <p:cNvPr id="2" name="Text Placeholder 1"/>
          <p:cNvSpPr>
            <a:spLocks noGrp="1"/>
          </p:cNvSpPr>
          <p:nvPr>
            <p:ph type="body" idx="1"/>
          </p:nvPr>
        </p:nvSpPr>
        <p:spPr>
          <a:xfrm>
            <a:off x="457200" y="2133600"/>
            <a:ext cx="8229600" cy="585429"/>
          </a:xfrm>
        </p:spPr>
        <p:txBody>
          <a:bodyPr/>
          <a:lstStyle/>
          <a:p>
            <a:r>
              <a:rPr lang="en-US" dirty="0" err="1"/>
              <a:t>Inservice</a:t>
            </a:r>
            <a:r>
              <a:rPr lang="en-US" dirty="0"/>
              <a:t> Trainings to Providers  </a:t>
            </a:r>
          </a:p>
          <a:p>
            <a:endParaRPr lang="en-US" dirty="0"/>
          </a:p>
        </p:txBody>
      </p:sp>
      <p:sp>
        <p:nvSpPr>
          <p:cNvPr id="5" name="Text Placeholder 1"/>
          <p:cNvSpPr txBox="1">
            <a:spLocks/>
          </p:cNvSpPr>
          <p:nvPr/>
        </p:nvSpPr>
        <p:spPr>
          <a:xfrm>
            <a:off x="457200" y="2748119"/>
            <a:ext cx="8229600" cy="585429"/>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r>
              <a:rPr lang="en-US" dirty="0"/>
              <a:t>Pre and post teaching </a:t>
            </a:r>
          </a:p>
          <a:p>
            <a:endParaRPr lang="en-US" dirty="0"/>
          </a:p>
        </p:txBody>
      </p:sp>
      <p:sp>
        <p:nvSpPr>
          <p:cNvPr id="6" name="Text Placeholder 1"/>
          <p:cNvSpPr txBox="1">
            <a:spLocks/>
          </p:cNvSpPr>
          <p:nvPr/>
        </p:nvSpPr>
        <p:spPr>
          <a:xfrm>
            <a:off x="457200" y="3333548"/>
            <a:ext cx="8229600" cy="585429"/>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r>
              <a:rPr lang="en-US" dirty="0"/>
              <a:t>Strategic Seating </a:t>
            </a:r>
          </a:p>
          <a:p>
            <a:endParaRPr lang="en-US" dirty="0"/>
          </a:p>
        </p:txBody>
      </p:sp>
      <p:sp>
        <p:nvSpPr>
          <p:cNvPr id="7" name="Text Placeholder 1"/>
          <p:cNvSpPr txBox="1">
            <a:spLocks/>
          </p:cNvSpPr>
          <p:nvPr/>
        </p:nvSpPr>
        <p:spPr>
          <a:xfrm>
            <a:off x="457200" y="3933502"/>
            <a:ext cx="8229600" cy="585429"/>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r>
              <a:rPr lang="en-US" dirty="0"/>
              <a:t>Repeating/Summarizing Peer Responses</a:t>
            </a:r>
          </a:p>
          <a:p>
            <a:endParaRPr lang="en-US" dirty="0"/>
          </a:p>
        </p:txBody>
      </p:sp>
      <p:sp>
        <p:nvSpPr>
          <p:cNvPr id="8" name="Text Placeholder 1"/>
          <p:cNvSpPr txBox="1">
            <a:spLocks/>
          </p:cNvSpPr>
          <p:nvPr/>
        </p:nvSpPr>
        <p:spPr>
          <a:xfrm>
            <a:off x="457200" y="4608559"/>
            <a:ext cx="8229600" cy="585429"/>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r>
              <a:rPr lang="en-US" dirty="0"/>
              <a:t>Reduce Background Noise </a:t>
            </a:r>
          </a:p>
          <a:p>
            <a:endParaRPr lang="en-US" dirty="0"/>
          </a:p>
        </p:txBody>
      </p:sp>
      <p:sp>
        <p:nvSpPr>
          <p:cNvPr id="9" name="Text Placeholder 1"/>
          <p:cNvSpPr txBox="1">
            <a:spLocks/>
          </p:cNvSpPr>
          <p:nvPr/>
        </p:nvSpPr>
        <p:spPr>
          <a:xfrm>
            <a:off x="457200" y="5260308"/>
            <a:ext cx="8229600" cy="585429"/>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r>
              <a:rPr lang="en-US" dirty="0"/>
              <a:t>Provide Additional Wait-Time for Processing </a:t>
            </a:r>
          </a:p>
          <a:p>
            <a:endParaRPr lang="en-US" dirty="0"/>
          </a:p>
        </p:txBody>
      </p:sp>
      <p:sp>
        <p:nvSpPr>
          <p:cNvPr id="10" name="Text Placeholder 1"/>
          <p:cNvSpPr txBox="1">
            <a:spLocks/>
          </p:cNvSpPr>
          <p:nvPr/>
        </p:nvSpPr>
        <p:spPr>
          <a:xfrm>
            <a:off x="457200" y="5834666"/>
            <a:ext cx="8229600" cy="585429"/>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eaLnBrk="0" hangingPunct="0"/>
            <a:r>
              <a:rPr lang="en-US" dirty="0"/>
              <a:t>Use Visuals </a:t>
            </a:r>
            <a:r>
              <a:rPr lang="en-US" sz="2000" dirty="0"/>
              <a:t>(pictures, drawings, objects, pointing, gestures, signs)</a:t>
            </a:r>
          </a:p>
          <a:p>
            <a:endParaRPr lang="en-US" dirty="0"/>
          </a:p>
        </p:txBody>
      </p:sp>
    </p:spTree>
    <p:extLst>
      <p:ext uri="{BB962C8B-B14F-4D97-AF65-F5344CB8AC3E}">
        <p14:creationId xmlns:p14="http://schemas.microsoft.com/office/powerpoint/2010/main" val="1882343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Picture 10" descr="Image result for orange puzzle piece"/>
          <p:cNvPicPr>
            <a:picLocks noChangeAspect="1" noChangeArrowheads="1"/>
          </p:cNvPicPr>
          <p:nvPr/>
        </p:nvPicPr>
        <p:blipFill rotWithShape="1">
          <a:blip r:embed="rId2">
            <a:extLst>
              <a:ext uri="{28A0092B-C50C-407E-A947-70E740481C1C}">
                <a14:useLocalDpi xmlns:a14="http://schemas.microsoft.com/office/drawing/2010/main" val="0"/>
              </a:ext>
            </a:extLst>
          </a:blip>
          <a:srcRect l="16229" r="14656"/>
          <a:stretch/>
        </p:blipFill>
        <p:spPr bwMode="auto">
          <a:xfrm rot="14979236">
            <a:off x="606234" y="3929044"/>
            <a:ext cx="1915548" cy="207869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66294" y="1657295"/>
            <a:ext cx="7193031" cy="3046988"/>
          </a:xfrm>
          <a:prstGeom prst="rect">
            <a:avLst/>
          </a:prstGeom>
          <a:noFill/>
        </p:spPr>
        <p:txBody>
          <a:bodyPr wrap="square" lIns="91440" tIns="45720" rIns="91440" bIns="45720">
            <a:spAutoFit/>
          </a:bodyPr>
          <a:lstStyle/>
          <a:p>
            <a:pPr algn="ctr"/>
            <a:r>
              <a:rPr lang="en-US" sz="9600" b="1" dirty="0">
                <a:ln w="12700">
                  <a:solidFill>
                    <a:schemeClr val="tx1">
                      <a:lumMod val="95000"/>
                      <a:lumOff val="5000"/>
                    </a:schemeClr>
                  </a:solidFill>
                  <a:prstDash val="solid"/>
                </a:ln>
                <a:solidFill>
                  <a:schemeClr val="tx1">
                    <a:lumMod val="95000"/>
                    <a:lumOff val="5000"/>
                  </a:schemeClr>
                </a:solidFill>
                <a:effectLst>
                  <a:outerShdw dist="38100" dir="2640000" algn="bl" rotWithShape="0">
                    <a:schemeClr val="tx2">
                      <a:lumMod val="75000"/>
                    </a:schemeClr>
                  </a:outerShdw>
                </a:effectLst>
              </a:rPr>
              <a:t>Transition</a:t>
            </a:r>
          </a:p>
          <a:p>
            <a:pPr algn="ctr"/>
            <a:r>
              <a:rPr lang="en-US" sz="9600" b="1" dirty="0">
                <a:ln w="12700">
                  <a:solidFill>
                    <a:schemeClr val="tx1">
                      <a:lumMod val="95000"/>
                      <a:lumOff val="5000"/>
                    </a:schemeClr>
                  </a:solidFill>
                  <a:prstDash val="solid"/>
                </a:ln>
                <a:solidFill>
                  <a:schemeClr val="tx1">
                    <a:lumMod val="95000"/>
                    <a:lumOff val="5000"/>
                  </a:schemeClr>
                </a:solidFill>
                <a:effectLst>
                  <a:outerShdw dist="38100" dir="2640000" algn="bl" rotWithShape="0">
                    <a:schemeClr val="tx2">
                      <a:lumMod val="75000"/>
                    </a:schemeClr>
                  </a:outerShdw>
                </a:effectLst>
              </a:rPr>
              <a:t>Piece </a:t>
            </a:r>
          </a:p>
        </p:txBody>
      </p:sp>
      <p:sp>
        <p:nvSpPr>
          <p:cNvPr id="4" name="AutoShape 4" descr="Image result for orange puzzle piece"/>
          <p:cNvSpPr>
            <a:spLocks noChangeAspect="1" noChangeArrowheads="1"/>
          </p:cNvSpPr>
          <p:nvPr/>
        </p:nvSpPr>
        <p:spPr bwMode="auto">
          <a:xfrm>
            <a:off x="2453298" y="318078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34256" r="23743"/>
          <a:stretch/>
        </p:blipFill>
        <p:spPr>
          <a:xfrm>
            <a:off x="6046466" y="3485590"/>
            <a:ext cx="2933760" cy="3372410"/>
          </a:xfrm>
          <a:prstGeom prst="rect">
            <a:avLst/>
          </a:prstGeom>
        </p:spPr>
      </p:pic>
    </p:spTree>
    <p:extLst>
      <p:ext uri="{BB962C8B-B14F-4D97-AF65-F5344CB8AC3E}">
        <p14:creationId xmlns:p14="http://schemas.microsoft.com/office/powerpoint/2010/main" val="2702369544"/>
      </p:ext>
    </p:extLst>
  </p:cSld>
  <p:clrMapOvr>
    <a:masterClrMapping/>
  </p:clrMapOvr>
  <p:transition spd="slow">
    <p:randomBar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927451"/>
            <a:ext cx="8229600" cy="448310"/>
          </a:xfrm>
        </p:spPr>
        <p:txBody>
          <a:bodyPr/>
          <a:lstStyle/>
          <a:p>
            <a:r>
              <a:rPr lang="en-US" sz="5400" u="sng" dirty="0">
                <a:solidFill>
                  <a:schemeClr val="tx1">
                    <a:lumMod val="95000"/>
                    <a:lumOff val="5000"/>
                  </a:schemeClr>
                </a:solidFill>
              </a:rPr>
              <a:t>Transition defined:</a:t>
            </a:r>
            <a:endParaRPr lang="en-US" sz="5400" dirty="0">
              <a:solidFill>
                <a:schemeClr val="tx1">
                  <a:lumMod val="95000"/>
                  <a:lumOff val="5000"/>
                </a:schemeClr>
              </a:solidFill>
            </a:endParaRPr>
          </a:p>
        </p:txBody>
      </p:sp>
      <p:sp>
        <p:nvSpPr>
          <p:cNvPr id="3" name="Content Placeholder 2"/>
          <p:cNvSpPr>
            <a:spLocks noGrp="1"/>
          </p:cNvSpPr>
          <p:nvPr>
            <p:ph idx="1"/>
          </p:nvPr>
        </p:nvSpPr>
        <p:spPr>
          <a:xfrm>
            <a:off x="199292" y="2608847"/>
            <a:ext cx="8229600" cy="3582035"/>
          </a:xfrm>
        </p:spPr>
        <p:txBody>
          <a:bodyPr>
            <a:normAutofit/>
          </a:bodyPr>
          <a:lstStyle/>
          <a:p>
            <a:pPr marL="203200" indent="0">
              <a:buNone/>
            </a:pPr>
            <a:r>
              <a:rPr lang="en-US" sz="3600" dirty="0"/>
              <a:t>“Process or period of changing from one state or condition to another”</a:t>
            </a:r>
          </a:p>
          <a:p>
            <a:pPr marL="203200" indent="0">
              <a:buNone/>
            </a:pPr>
            <a:endParaRPr lang="en-US" dirty="0"/>
          </a:p>
          <a:p>
            <a:pPr marL="203200" indent="0">
              <a:buNone/>
            </a:pPr>
            <a:r>
              <a:rPr lang="en-US" dirty="0"/>
              <a:t>Note: </a:t>
            </a:r>
            <a:r>
              <a:rPr lang="en-US" i="1" dirty="0"/>
              <a:t>In the State of Wyoming the transition IEP is to be in place by the time the student turns 16 years old </a:t>
            </a:r>
          </a:p>
        </p:txBody>
      </p:sp>
    </p:spTree>
    <p:extLst>
      <p:ext uri="{BB962C8B-B14F-4D97-AF65-F5344CB8AC3E}">
        <p14:creationId xmlns:p14="http://schemas.microsoft.com/office/powerpoint/2010/main" val="2451539212"/>
      </p:ext>
    </p:extLst>
  </p:cSld>
  <p:clrMapOvr>
    <a:masterClrMapping/>
  </p:clrMapOvr>
  <p:transition spd="slow">
    <p:randomBar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268755" y="1875599"/>
            <a:ext cx="8570794" cy="1556918"/>
          </a:xfrm>
          <a:prstGeom prst="rect">
            <a:avLst/>
          </a:prstGeom>
          <a:solidFill>
            <a:srgbClr val="FFC000"/>
          </a:solidFill>
          <a:ln w="57150">
            <a:solidFill>
              <a:schemeClr val="tx1"/>
            </a:solidFill>
          </a:ln>
        </p:spPr>
        <p:txBody>
          <a:bodyPr lIns="91425" tIns="91425" rIns="91425" bIns="91425" anchor="ctr" anchorCtr="0">
            <a:noAutofit/>
          </a:bodyPr>
          <a:lstStyle/>
          <a:p>
            <a:pPr lvl="0">
              <a:spcBef>
                <a:spcPts val="0"/>
              </a:spcBef>
              <a:buNone/>
            </a:pPr>
            <a:r>
              <a:rPr lang="en-US" sz="5400" dirty="0">
                <a:solidFill>
                  <a:schemeClr val="tx1"/>
                </a:solidFill>
              </a:rPr>
              <a:t>Transition: High School and Beyond  </a:t>
            </a:r>
          </a:p>
        </p:txBody>
      </p:sp>
      <p:sp>
        <p:nvSpPr>
          <p:cNvPr id="3" name="Shape 275"/>
          <p:cNvSpPr txBox="1">
            <a:spLocks/>
          </p:cNvSpPr>
          <p:nvPr/>
        </p:nvSpPr>
        <p:spPr>
          <a:xfrm>
            <a:off x="147185" y="4390943"/>
            <a:ext cx="8898340" cy="1370573"/>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C0504D"/>
              </a:buClr>
              <a:buFont typeface="Calibri"/>
              <a:buNone/>
              <a:defRPr sz="4000" b="1" i="0" u="none" strike="noStrike" cap="none">
                <a:solidFill>
                  <a:srgbClr val="C0504D"/>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marL="571500" indent="-571500" algn="l">
              <a:buClr>
                <a:schemeClr val="tx1">
                  <a:lumMod val="95000"/>
                  <a:lumOff val="5000"/>
                </a:schemeClr>
              </a:buClr>
              <a:buFont typeface="Calibri" panose="020F0502020204030204" pitchFamily="34" charset="0"/>
              <a:buChar char="•"/>
            </a:pPr>
            <a:r>
              <a:rPr lang="en-US" sz="3600" dirty="0">
                <a:solidFill>
                  <a:schemeClr val="tx1"/>
                </a:solidFill>
              </a:rPr>
              <a:t>Connected with Services </a:t>
            </a:r>
          </a:p>
          <a:p>
            <a:pPr marL="571500" indent="-571500" algn="l">
              <a:buClrTx/>
              <a:buFont typeface="Arial" panose="020B0604020202020204" pitchFamily="34" charset="0"/>
              <a:buChar char="•"/>
            </a:pPr>
            <a:r>
              <a:rPr lang="en-US" sz="3600" dirty="0">
                <a:solidFill>
                  <a:schemeClr val="tx1"/>
                </a:solidFill>
              </a:rPr>
              <a:t>Understanding Rights </a:t>
            </a:r>
          </a:p>
          <a:p>
            <a:pPr marL="571500" indent="-571500" algn="l">
              <a:buClrTx/>
              <a:buFont typeface="Arial" panose="020B0604020202020204" pitchFamily="34" charset="0"/>
              <a:buChar char="•"/>
            </a:pPr>
            <a:r>
              <a:rPr lang="en-US" sz="3600" dirty="0">
                <a:solidFill>
                  <a:schemeClr val="tx1"/>
                </a:solidFill>
              </a:rPr>
              <a:t>Self Advocacy </a:t>
            </a:r>
          </a:p>
          <a:p>
            <a:pPr marL="571500" indent="-571500" algn="l">
              <a:buClrTx/>
              <a:buFont typeface="Arial" panose="020B0604020202020204" pitchFamily="34" charset="0"/>
              <a:buChar char="•"/>
            </a:pPr>
            <a:r>
              <a:rPr lang="en-US" sz="3600" dirty="0">
                <a:solidFill>
                  <a:schemeClr val="tx1"/>
                </a:solidFill>
              </a:rPr>
              <a:t>Identifying Own Needs</a:t>
            </a:r>
          </a:p>
          <a:p>
            <a:pPr marL="571500" indent="-571500" algn="l">
              <a:buClrTx/>
              <a:buFont typeface="Arial" panose="020B0604020202020204" pitchFamily="34" charset="0"/>
              <a:buChar char="•"/>
            </a:pPr>
            <a:r>
              <a:rPr lang="en-US" sz="3600" dirty="0">
                <a:solidFill>
                  <a:schemeClr val="tx1"/>
                </a:solidFill>
              </a:rPr>
              <a:t>Solid Transition Plan</a:t>
            </a:r>
          </a:p>
          <a:p>
            <a:pPr algn="l">
              <a:buClrTx/>
            </a:pPr>
            <a:r>
              <a:rPr lang="en-US" sz="3600" dirty="0">
                <a:solidFill>
                  <a:schemeClr val="tx1"/>
                </a:solidFill>
              </a:rPr>
              <a:t>   </a:t>
            </a:r>
          </a:p>
        </p:txBody>
      </p:sp>
    </p:spTree>
    <p:extLst>
      <p:ext uri="{BB962C8B-B14F-4D97-AF65-F5344CB8AC3E}">
        <p14:creationId xmlns:p14="http://schemas.microsoft.com/office/powerpoint/2010/main" val="68095461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txBox="1">
            <a:spLocks noGrp="1"/>
          </p:cNvSpPr>
          <p:nvPr>
            <p:ph type="title"/>
          </p:nvPr>
        </p:nvSpPr>
        <p:spPr>
          <a:xfrm>
            <a:off x="155989" y="1690322"/>
            <a:ext cx="8115900" cy="724755"/>
          </a:xfrm>
          <a:prstGeom prst="rect">
            <a:avLst/>
          </a:prstGeom>
          <a:solidFill>
            <a:schemeClr val="bg2">
              <a:lumMod val="20000"/>
              <a:lumOff val="80000"/>
            </a:schemeClr>
          </a:solidFill>
          <a:ln w="28575">
            <a:solidFill>
              <a:schemeClr val="tx1"/>
            </a:solidFill>
          </a:ln>
        </p:spPr>
        <p:txBody>
          <a:bodyPr lIns="91425" tIns="45700" rIns="91425" bIns="45700" anchor="t" anchorCtr="0">
            <a:noAutofit/>
          </a:bodyPr>
          <a:lstStyle/>
          <a:p>
            <a:pPr marL="0" marR="0" lvl="0" indent="0" rtl="0">
              <a:spcBef>
                <a:spcPts val="0"/>
              </a:spcBef>
              <a:buClr>
                <a:schemeClr val="accent1"/>
              </a:buClr>
              <a:buSzPct val="25000"/>
              <a:buFont typeface="Trebuchet MS"/>
              <a:buNone/>
            </a:pPr>
            <a:r>
              <a:rPr lang="en-US" sz="3600" b="1" i="0" u="none" strike="noStrike" cap="none" dirty="0">
                <a:solidFill>
                  <a:schemeClr val="tx1"/>
                </a:solidFill>
                <a:latin typeface="Trebuchet MS"/>
                <a:ea typeface="Trebuchet MS"/>
                <a:cs typeface="Trebuchet MS"/>
                <a:sym typeface="Trebuchet MS"/>
              </a:rPr>
              <a:t>      Assemble a Qualified Team</a:t>
            </a:r>
          </a:p>
        </p:txBody>
      </p:sp>
      <p:sp>
        <p:nvSpPr>
          <p:cNvPr id="387" name="Shape 387"/>
          <p:cNvSpPr txBox="1">
            <a:spLocks noGrp="1"/>
          </p:cNvSpPr>
          <p:nvPr>
            <p:ph type="body" idx="1"/>
          </p:nvPr>
        </p:nvSpPr>
        <p:spPr>
          <a:xfrm>
            <a:off x="3763566" y="2455263"/>
            <a:ext cx="5146291" cy="655092"/>
          </a:xfrm>
          <a:prstGeom prst="rect">
            <a:avLst/>
          </a:prstGeom>
          <a:noFill/>
          <a:ln>
            <a:noFill/>
          </a:ln>
        </p:spPr>
        <p:txBody>
          <a:bodyPr lIns="91425" tIns="45700" rIns="91425" bIns="45700" anchor="t" anchorCtr="0">
            <a:noAutofit/>
          </a:bodyPr>
          <a:lstStyle/>
          <a:p>
            <a:pPr marL="0" indent="0">
              <a:spcBef>
                <a:spcPts val="1000"/>
              </a:spcBef>
              <a:buClr>
                <a:schemeClr val="accent1"/>
              </a:buClr>
              <a:buSzPct val="25000"/>
              <a:buNone/>
            </a:pPr>
            <a:r>
              <a:rPr lang="en-US" sz="2800" b="1" dirty="0">
                <a:solidFill>
                  <a:schemeClr val="tx1"/>
                </a:solidFill>
                <a:latin typeface="Calibri" panose="020F0502020204030204" pitchFamily="34" charset="0"/>
                <a:ea typeface="Trebuchet MS"/>
                <a:cs typeface="Calibri" panose="020F0502020204030204" pitchFamily="34" charset="0"/>
                <a:sym typeface="Trebuchet MS"/>
              </a:rPr>
              <a:t>Audiologist </a:t>
            </a:r>
          </a:p>
          <a:p>
            <a:pPr marL="0" marR="0" lvl="0" indent="0" rtl="0">
              <a:spcBef>
                <a:spcPts val="1000"/>
              </a:spcBef>
              <a:spcAft>
                <a:spcPts val="0"/>
              </a:spcAft>
              <a:buClr>
                <a:schemeClr val="accent1"/>
              </a:buClr>
              <a:buSzPct val="25000"/>
              <a:buFont typeface="Noto Sans Symbols"/>
              <a:buNone/>
            </a:pPr>
            <a:endParaRPr lang="en-US" sz="3600" b="1" u="none" strike="noStrike" cap="none" dirty="0">
              <a:solidFill>
                <a:srgbClr val="3F3F3F"/>
              </a:solidFill>
              <a:latin typeface="Calibri" panose="020F0502020204030204" pitchFamily="34" charset="0"/>
              <a:ea typeface="Trebuchet MS"/>
              <a:cs typeface="Calibri" panose="020F0502020204030204" pitchFamily="34" charset="0"/>
              <a:sym typeface="Trebuchet MS"/>
            </a:endParaRPr>
          </a:p>
          <a:p>
            <a:pPr marL="342900" marR="0" lvl="0" indent="-342900" algn="l" rtl="0">
              <a:spcBef>
                <a:spcPts val="1000"/>
              </a:spcBef>
              <a:spcAft>
                <a:spcPts val="0"/>
              </a:spcAft>
              <a:buClr>
                <a:schemeClr val="accent1"/>
              </a:buClr>
              <a:buSzPct val="80000"/>
              <a:buFont typeface="Noto Sans Symbols"/>
              <a:buNone/>
            </a:pPr>
            <a:endParaRPr sz="2200" b="0" i="0" u="none" strike="noStrike" cap="none" dirty="0">
              <a:solidFill>
                <a:srgbClr val="3F3F3F"/>
              </a:solidFill>
              <a:latin typeface="Calibri" panose="020F0502020204030204" pitchFamily="34" charset="0"/>
              <a:ea typeface="Trebuchet MS"/>
              <a:cs typeface="Calibri" panose="020F0502020204030204" pitchFamily="34" charset="0"/>
              <a:sym typeface="Trebuchet MS"/>
            </a:endParaRPr>
          </a:p>
          <a:p>
            <a:pPr marL="0" marR="0" lvl="0" indent="0" algn="l" rtl="0">
              <a:spcBef>
                <a:spcPts val="1000"/>
              </a:spcBef>
              <a:spcAft>
                <a:spcPts val="0"/>
              </a:spcAft>
              <a:buClr>
                <a:schemeClr val="accent1"/>
              </a:buClr>
              <a:buSzPct val="25000"/>
              <a:buFont typeface="Noto Sans Symbols"/>
              <a:buNone/>
            </a:pPr>
            <a:endParaRPr sz="1800" b="0" i="0" u="none" strike="noStrike" cap="none" dirty="0">
              <a:solidFill>
                <a:srgbClr val="3F3F3F"/>
              </a:solidFill>
              <a:latin typeface="Calibri" panose="020F0502020204030204" pitchFamily="34" charset="0"/>
              <a:ea typeface="Trebuchet MS"/>
              <a:cs typeface="Calibri" panose="020F0502020204030204" pitchFamily="34" charset="0"/>
              <a:sym typeface="Trebuchet MS"/>
            </a:endParaRPr>
          </a:p>
        </p:txBody>
      </p:sp>
      <p:pic>
        <p:nvPicPr>
          <p:cNvPr id="15362" name="Picture 2" descr="Image result for team"/>
          <p:cNvPicPr>
            <a:picLocks noChangeAspect="1" noChangeArrowheads="1"/>
          </p:cNvPicPr>
          <p:nvPr/>
        </p:nvPicPr>
        <p:blipFill rotWithShape="1">
          <a:blip r:embed="rId3">
            <a:extLst>
              <a:ext uri="{28A0092B-C50C-407E-A947-70E740481C1C}">
                <a14:useLocalDpi xmlns:a14="http://schemas.microsoft.com/office/drawing/2010/main" val="0"/>
              </a:ext>
            </a:extLst>
          </a:blip>
          <a:srcRect r="20288"/>
          <a:stretch/>
        </p:blipFill>
        <p:spPr bwMode="auto">
          <a:xfrm>
            <a:off x="387588" y="3096806"/>
            <a:ext cx="2912928" cy="2431779"/>
          </a:xfrm>
          <a:prstGeom prst="rect">
            <a:avLst/>
          </a:prstGeom>
          <a:noFill/>
          <a:extLst>
            <a:ext uri="{909E8E84-426E-40DD-AFC4-6F175D3DCCD1}">
              <a14:hiddenFill xmlns:a14="http://schemas.microsoft.com/office/drawing/2010/main">
                <a:solidFill>
                  <a:srgbClr val="FFFFFF"/>
                </a:solidFill>
              </a14:hiddenFill>
            </a:ext>
          </a:extLst>
        </p:spPr>
      </p:pic>
      <p:sp>
        <p:nvSpPr>
          <p:cNvPr id="5" name="Shape 387"/>
          <p:cNvSpPr txBox="1">
            <a:spLocks/>
          </p:cNvSpPr>
          <p:nvPr/>
        </p:nvSpPr>
        <p:spPr>
          <a:xfrm>
            <a:off x="3763566" y="2971988"/>
            <a:ext cx="5146291" cy="655092"/>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marL="0" indent="0">
              <a:spcBef>
                <a:spcPts val="1000"/>
              </a:spcBef>
              <a:buClr>
                <a:schemeClr val="accent1"/>
              </a:buClr>
              <a:buSzPct val="25000"/>
              <a:buFont typeface="Arial"/>
              <a:buNone/>
            </a:pPr>
            <a:r>
              <a:rPr lang="en-US" sz="2800" b="1" dirty="0">
                <a:solidFill>
                  <a:schemeClr val="tx1"/>
                </a:solidFill>
                <a:latin typeface="Calibri" panose="020F0502020204030204" pitchFamily="34" charset="0"/>
                <a:ea typeface="Trebuchet MS"/>
                <a:cs typeface="Calibri" panose="020F0502020204030204" pitchFamily="34" charset="0"/>
                <a:sym typeface="Trebuchet MS"/>
              </a:rPr>
              <a:t>Teacher of the Deaf</a:t>
            </a:r>
          </a:p>
          <a:p>
            <a:pPr marL="0" indent="0">
              <a:spcBef>
                <a:spcPts val="1000"/>
              </a:spcBef>
              <a:buClr>
                <a:schemeClr val="accent1"/>
              </a:buClr>
              <a:buSzPct val="25000"/>
              <a:buFont typeface="Noto Sans Symbols"/>
              <a:buNone/>
            </a:pPr>
            <a:endParaRPr lang="en-US" sz="3600" b="1" dirty="0">
              <a:solidFill>
                <a:srgbClr val="3F3F3F"/>
              </a:solidFill>
              <a:latin typeface="Calibri" panose="020F0502020204030204" pitchFamily="34" charset="0"/>
              <a:ea typeface="Trebuchet MS"/>
              <a:cs typeface="Calibri" panose="020F0502020204030204" pitchFamily="34" charset="0"/>
              <a:sym typeface="Trebuchet MS"/>
            </a:endParaRPr>
          </a:p>
          <a:p>
            <a:pPr indent="-342900">
              <a:spcBef>
                <a:spcPts val="1000"/>
              </a:spcBef>
              <a:buClr>
                <a:schemeClr val="accent1"/>
              </a:buClr>
              <a:buSzPct val="80000"/>
              <a:buFont typeface="Noto Sans Symbols"/>
              <a:buNone/>
            </a:pPr>
            <a:endParaRPr lang="en-US" sz="2200" dirty="0">
              <a:solidFill>
                <a:srgbClr val="3F3F3F"/>
              </a:solidFill>
              <a:latin typeface="Calibri" panose="020F0502020204030204" pitchFamily="34" charset="0"/>
              <a:ea typeface="Trebuchet MS"/>
              <a:cs typeface="Calibri" panose="020F0502020204030204" pitchFamily="34" charset="0"/>
              <a:sym typeface="Trebuchet MS"/>
            </a:endParaRPr>
          </a:p>
          <a:p>
            <a:pPr marL="0" indent="0">
              <a:spcBef>
                <a:spcPts val="1000"/>
              </a:spcBef>
              <a:buClr>
                <a:schemeClr val="accent1"/>
              </a:buClr>
              <a:buSzPct val="25000"/>
              <a:buFont typeface="Noto Sans Symbols"/>
              <a:buNone/>
            </a:pPr>
            <a:endParaRPr lang="en-US" sz="1800" dirty="0">
              <a:solidFill>
                <a:srgbClr val="3F3F3F"/>
              </a:solidFill>
              <a:latin typeface="Calibri" panose="020F0502020204030204" pitchFamily="34" charset="0"/>
              <a:ea typeface="Trebuchet MS"/>
              <a:cs typeface="Calibri" panose="020F0502020204030204" pitchFamily="34" charset="0"/>
              <a:sym typeface="Trebuchet MS"/>
            </a:endParaRPr>
          </a:p>
        </p:txBody>
      </p:sp>
      <p:sp>
        <p:nvSpPr>
          <p:cNvPr id="6" name="Shape 387"/>
          <p:cNvSpPr txBox="1">
            <a:spLocks/>
          </p:cNvSpPr>
          <p:nvPr/>
        </p:nvSpPr>
        <p:spPr>
          <a:xfrm>
            <a:off x="3739747" y="3476954"/>
            <a:ext cx="5146291" cy="655092"/>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marL="0" indent="0">
              <a:spcBef>
                <a:spcPts val="1000"/>
              </a:spcBef>
              <a:buClr>
                <a:schemeClr val="accent1"/>
              </a:buClr>
              <a:buSzPct val="25000"/>
              <a:buFont typeface="Arial"/>
              <a:buNone/>
            </a:pPr>
            <a:r>
              <a:rPr lang="en-US" sz="2800" b="1" dirty="0">
                <a:solidFill>
                  <a:schemeClr val="tx1"/>
                </a:solidFill>
                <a:latin typeface="Calibri" panose="020F0502020204030204" pitchFamily="34" charset="0"/>
                <a:ea typeface="Trebuchet MS"/>
                <a:cs typeface="Calibri" panose="020F0502020204030204" pitchFamily="34" charset="0"/>
                <a:sym typeface="Trebuchet MS"/>
              </a:rPr>
              <a:t>Speech-Language Pathologist</a:t>
            </a:r>
          </a:p>
          <a:p>
            <a:pPr marL="0" indent="0">
              <a:spcBef>
                <a:spcPts val="1000"/>
              </a:spcBef>
              <a:buClr>
                <a:schemeClr val="accent1"/>
              </a:buClr>
              <a:buSzPct val="25000"/>
              <a:buFont typeface="Noto Sans Symbols"/>
              <a:buNone/>
            </a:pPr>
            <a:endParaRPr lang="en-US" sz="3600" b="1" dirty="0">
              <a:solidFill>
                <a:srgbClr val="3F3F3F"/>
              </a:solidFill>
              <a:latin typeface="Calibri" panose="020F0502020204030204" pitchFamily="34" charset="0"/>
              <a:ea typeface="Trebuchet MS"/>
              <a:cs typeface="Calibri" panose="020F0502020204030204" pitchFamily="34" charset="0"/>
              <a:sym typeface="Trebuchet MS"/>
            </a:endParaRPr>
          </a:p>
          <a:p>
            <a:pPr indent="-342900">
              <a:spcBef>
                <a:spcPts val="1000"/>
              </a:spcBef>
              <a:buClr>
                <a:schemeClr val="accent1"/>
              </a:buClr>
              <a:buSzPct val="80000"/>
              <a:buFont typeface="Noto Sans Symbols"/>
              <a:buNone/>
            </a:pPr>
            <a:endParaRPr lang="en-US" sz="2200" dirty="0">
              <a:solidFill>
                <a:srgbClr val="3F3F3F"/>
              </a:solidFill>
              <a:latin typeface="Calibri" panose="020F0502020204030204" pitchFamily="34" charset="0"/>
              <a:ea typeface="Trebuchet MS"/>
              <a:cs typeface="Calibri" panose="020F0502020204030204" pitchFamily="34" charset="0"/>
              <a:sym typeface="Trebuchet MS"/>
            </a:endParaRPr>
          </a:p>
          <a:p>
            <a:pPr marL="0" indent="0">
              <a:spcBef>
                <a:spcPts val="1000"/>
              </a:spcBef>
              <a:buClr>
                <a:schemeClr val="accent1"/>
              </a:buClr>
              <a:buSzPct val="25000"/>
              <a:buFont typeface="Noto Sans Symbols"/>
              <a:buNone/>
            </a:pPr>
            <a:endParaRPr lang="en-US" sz="1800" dirty="0">
              <a:solidFill>
                <a:srgbClr val="3F3F3F"/>
              </a:solidFill>
              <a:latin typeface="Calibri" panose="020F0502020204030204" pitchFamily="34" charset="0"/>
              <a:ea typeface="Trebuchet MS"/>
              <a:cs typeface="Calibri" panose="020F0502020204030204" pitchFamily="34" charset="0"/>
              <a:sym typeface="Trebuchet MS"/>
            </a:endParaRPr>
          </a:p>
        </p:txBody>
      </p:sp>
      <p:sp>
        <p:nvSpPr>
          <p:cNvPr id="7" name="Shape 387"/>
          <p:cNvSpPr txBox="1">
            <a:spLocks/>
          </p:cNvSpPr>
          <p:nvPr/>
        </p:nvSpPr>
        <p:spPr>
          <a:xfrm>
            <a:off x="3751656" y="3981920"/>
            <a:ext cx="5146291" cy="655092"/>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marL="0" indent="0">
              <a:spcBef>
                <a:spcPts val="1000"/>
              </a:spcBef>
              <a:buClr>
                <a:schemeClr val="accent1"/>
              </a:buClr>
              <a:buSzPct val="25000"/>
              <a:buFont typeface="Arial"/>
              <a:buNone/>
            </a:pPr>
            <a:r>
              <a:rPr lang="en-US" sz="2800" b="1" dirty="0">
                <a:solidFill>
                  <a:schemeClr val="tx1"/>
                </a:solidFill>
                <a:latin typeface="Calibri" panose="020F0502020204030204" pitchFamily="34" charset="0"/>
                <a:ea typeface="Trebuchet MS"/>
                <a:cs typeface="Calibri" panose="020F0502020204030204" pitchFamily="34" charset="0"/>
                <a:sym typeface="Trebuchet MS"/>
              </a:rPr>
              <a:t>Special Education Teacher</a:t>
            </a:r>
          </a:p>
          <a:p>
            <a:pPr marL="0" indent="0">
              <a:spcBef>
                <a:spcPts val="1000"/>
              </a:spcBef>
              <a:buClr>
                <a:schemeClr val="accent1"/>
              </a:buClr>
              <a:buSzPct val="25000"/>
              <a:buFont typeface="Noto Sans Symbols"/>
              <a:buNone/>
            </a:pPr>
            <a:endParaRPr lang="en-US" sz="3600" b="1" dirty="0">
              <a:solidFill>
                <a:srgbClr val="3F3F3F"/>
              </a:solidFill>
              <a:latin typeface="Calibri" panose="020F0502020204030204" pitchFamily="34" charset="0"/>
              <a:ea typeface="Trebuchet MS"/>
              <a:cs typeface="Calibri" panose="020F0502020204030204" pitchFamily="34" charset="0"/>
              <a:sym typeface="Trebuchet MS"/>
            </a:endParaRPr>
          </a:p>
          <a:p>
            <a:pPr indent="-342900">
              <a:spcBef>
                <a:spcPts val="1000"/>
              </a:spcBef>
              <a:buClr>
                <a:schemeClr val="accent1"/>
              </a:buClr>
              <a:buSzPct val="80000"/>
              <a:buFont typeface="Noto Sans Symbols"/>
              <a:buNone/>
            </a:pPr>
            <a:endParaRPr lang="en-US" sz="2200" dirty="0">
              <a:solidFill>
                <a:srgbClr val="3F3F3F"/>
              </a:solidFill>
              <a:latin typeface="Calibri" panose="020F0502020204030204" pitchFamily="34" charset="0"/>
              <a:ea typeface="Trebuchet MS"/>
              <a:cs typeface="Calibri" panose="020F0502020204030204" pitchFamily="34" charset="0"/>
              <a:sym typeface="Trebuchet MS"/>
            </a:endParaRPr>
          </a:p>
          <a:p>
            <a:pPr marL="0" indent="0">
              <a:spcBef>
                <a:spcPts val="1000"/>
              </a:spcBef>
              <a:buClr>
                <a:schemeClr val="accent1"/>
              </a:buClr>
              <a:buSzPct val="25000"/>
              <a:buFont typeface="Noto Sans Symbols"/>
              <a:buNone/>
            </a:pPr>
            <a:endParaRPr lang="en-US" sz="1800" dirty="0">
              <a:solidFill>
                <a:srgbClr val="3F3F3F"/>
              </a:solidFill>
              <a:latin typeface="Calibri" panose="020F0502020204030204" pitchFamily="34" charset="0"/>
              <a:ea typeface="Trebuchet MS"/>
              <a:cs typeface="Calibri" panose="020F0502020204030204" pitchFamily="34" charset="0"/>
              <a:sym typeface="Trebuchet MS"/>
            </a:endParaRPr>
          </a:p>
        </p:txBody>
      </p:sp>
      <p:sp>
        <p:nvSpPr>
          <p:cNvPr id="8" name="Shape 387"/>
          <p:cNvSpPr txBox="1">
            <a:spLocks/>
          </p:cNvSpPr>
          <p:nvPr/>
        </p:nvSpPr>
        <p:spPr>
          <a:xfrm>
            <a:off x="3736528" y="4486702"/>
            <a:ext cx="5146291" cy="655092"/>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marL="0" indent="0">
              <a:spcBef>
                <a:spcPts val="1000"/>
              </a:spcBef>
              <a:buClr>
                <a:schemeClr val="accent1"/>
              </a:buClr>
              <a:buSzPct val="25000"/>
              <a:buFont typeface="Arial"/>
              <a:buNone/>
            </a:pPr>
            <a:r>
              <a:rPr lang="en-US" sz="2800" b="1" dirty="0">
                <a:solidFill>
                  <a:schemeClr val="tx1"/>
                </a:solidFill>
                <a:latin typeface="Calibri" panose="020F0502020204030204" pitchFamily="34" charset="0"/>
                <a:ea typeface="Trebuchet MS"/>
                <a:cs typeface="Calibri" panose="020F0502020204030204" pitchFamily="34" charset="0"/>
                <a:sym typeface="Trebuchet MS"/>
              </a:rPr>
              <a:t>General Education Teacher </a:t>
            </a:r>
          </a:p>
          <a:p>
            <a:pPr marL="0" indent="0">
              <a:spcBef>
                <a:spcPts val="1000"/>
              </a:spcBef>
              <a:buClr>
                <a:schemeClr val="accent1"/>
              </a:buClr>
              <a:buSzPct val="25000"/>
              <a:buFont typeface="Noto Sans Symbols"/>
              <a:buNone/>
            </a:pPr>
            <a:endParaRPr lang="en-US" sz="3600" b="1" dirty="0">
              <a:solidFill>
                <a:srgbClr val="3F3F3F"/>
              </a:solidFill>
              <a:latin typeface="Calibri" panose="020F0502020204030204" pitchFamily="34" charset="0"/>
              <a:ea typeface="Trebuchet MS"/>
              <a:cs typeface="Calibri" panose="020F0502020204030204" pitchFamily="34" charset="0"/>
              <a:sym typeface="Trebuchet MS"/>
            </a:endParaRPr>
          </a:p>
          <a:p>
            <a:pPr indent="-342900">
              <a:spcBef>
                <a:spcPts val="1000"/>
              </a:spcBef>
              <a:buClr>
                <a:schemeClr val="accent1"/>
              </a:buClr>
              <a:buSzPct val="80000"/>
              <a:buFont typeface="Noto Sans Symbols"/>
              <a:buNone/>
            </a:pPr>
            <a:endParaRPr lang="en-US" sz="2200" dirty="0">
              <a:solidFill>
                <a:srgbClr val="3F3F3F"/>
              </a:solidFill>
              <a:latin typeface="Calibri" panose="020F0502020204030204" pitchFamily="34" charset="0"/>
              <a:ea typeface="Trebuchet MS"/>
              <a:cs typeface="Calibri" panose="020F0502020204030204" pitchFamily="34" charset="0"/>
              <a:sym typeface="Trebuchet MS"/>
            </a:endParaRPr>
          </a:p>
          <a:p>
            <a:pPr marL="0" indent="0">
              <a:spcBef>
                <a:spcPts val="1000"/>
              </a:spcBef>
              <a:buClr>
                <a:schemeClr val="accent1"/>
              </a:buClr>
              <a:buSzPct val="25000"/>
              <a:buFont typeface="Noto Sans Symbols"/>
              <a:buNone/>
            </a:pPr>
            <a:endParaRPr lang="en-US" sz="1800" dirty="0">
              <a:solidFill>
                <a:srgbClr val="3F3F3F"/>
              </a:solidFill>
              <a:latin typeface="Calibri" panose="020F0502020204030204" pitchFamily="34" charset="0"/>
              <a:ea typeface="Trebuchet MS"/>
              <a:cs typeface="Calibri" panose="020F0502020204030204" pitchFamily="34" charset="0"/>
              <a:sym typeface="Trebuchet MS"/>
            </a:endParaRPr>
          </a:p>
        </p:txBody>
      </p:sp>
      <p:sp>
        <p:nvSpPr>
          <p:cNvPr id="9" name="Shape 387"/>
          <p:cNvSpPr txBox="1">
            <a:spLocks/>
          </p:cNvSpPr>
          <p:nvPr/>
        </p:nvSpPr>
        <p:spPr>
          <a:xfrm>
            <a:off x="3763566" y="4990538"/>
            <a:ext cx="5146291" cy="655092"/>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marL="0" indent="0">
              <a:spcBef>
                <a:spcPts val="1000"/>
              </a:spcBef>
              <a:buClr>
                <a:schemeClr val="accent1"/>
              </a:buClr>
              <a:buSzPct val="25000"/>
              <a:buFont typeface="Arial"/>
              <a:buNone/>
            </a:pPr>
            <a:r>
              <a:rPr lang="en-US" sz="2800" b="1" dirty="0">
                <a:solidFill>
                  <a:schemeClr val="tx1"/>
                </a:solidFill>
                <a:latin typeface="Calibri" panose="020F0502020204030204" pitchFamily="34" charset="0"/>
                <a:ea typeface="Trebuchet MS"/>
                <a:cs typeface="Calibri" panose="020F0502020204030204" pitchFamily="34" charset="0"/>
                <a:sym typeface="Trebuchet MS"/>
              </a:rPr>
              <a:t>Administrator </a:t>
            </a:r>
          </a:p>
          <a:p>
            <a:pPr marL="0" indent="0">
              <a:spcBef>
                <a:spcPts val="1000"/>
              </a:spcBef>
              <a:buClr>
                <a:schemeClr val="accent1"/>
              </a:buClr>
              <a:buSzPct val="25000"/>
              <a:buFont typeface="Noto Sans Symbols"/>
              <a:buNone/>
            </a:pPr>
            <a:endParaRPr lang="en-US" sz="3600" b="1" dirty="0">
              <a:solidFill>
                <a:srgbClr val="3F3F3F"/>
              </a:solidFill>
              <a:latin typeface="Calibri" panose="020F0502020204030204" pitchFamily="34" charset="0"/>
              <a:ea typeface="Trebuchet MS"/>
              <a:cs typeface="Calibri" panose="020F0502020204030204" pitchFamily="34" charset="0"/>
              <a:sym typeface="Trebuchet MS"/>
            </a:endParaRPr>
          </a:p>
          <a:p>
            <a:pPr indent="-342900">
              <a:spcBef>
                <a:spcPts val="1000"/>
              </a:spcBef>
              <a:buClr>
                <a:schemeClr val="accent1"/>
              </a:buClr>
              <a:buSzPct val="80000"/>
              <a:buFont typeface="Noto Sans Symbols"/>
              <a:buNone/>
            </a:pPr>
            <a:endParaRPr lang="en-US" sz="2200" dirty="0">
              <a:solidFill>
                <a:srgbClr val="3F3F3F"/>
              </a:solidFill>
              <a:latin typeface="Calibri" panose="020F0502020204030204" pitchFamily="34" charset="0"/>
              <a:ea typeface="Trebuchet MS"/>
              <a:cs typeface="Calibri" panose="020F0502020204030204" pitchFamily="34" charset="0"/>
              <a:sym typeface="Trebuchet MS"/>
            </a:endParaRPr>
          </a:p>
          <a:p>
            <a:pPr marL="0" indent="0">
              <a:spcBef>
                <a:spcPts val="1000"/>
              </a:spcBef>
              <a:buClr>
                <a:schemeClr val="accent1"/>
              </a:buClr>
              <a:buSzPct val="25000"/>
              <a:buFont typeface="Noto Sans Symbols"/>
              <a:buNone/>
            </a:pPr>
            <a:endParaRPr lang="en-US" sz="1800" dirty="0">
              <a:solidFill>
                <a:srgbClr val="3F3F3F"/>
              </a:solidFill>
              <a:latin typeface="Calibri" panose="020F0502020204030204" pitchFamily="34" charset="0"/>
              <a:ea typeface="Trebuchet MS"/>
              <a:cs typeface="Calibri" panose="020F0502020204030204" pitchFamily="34" charset="0"/>
              <a:sym typeface="Trebuchet MS"/>
            </a:endParaRPr>
          </a:p>
        </p:txBody>
      </p:sp>
      <p:sp>
        <p:nvSpPr>
          <p:cNvPr id="10" name="Shape 387"/>
          <p:cNvSpPr txBox="1">
            <a:spLocks/>
          </p:cNvSpPr>
          <p:nvPr/>
        </p:nvSpPr>
        <p:spPr>
          <a:xfrm>
            <a:off x="3763566" y="5444231"/>
            <a:ext cx="5146291" cy="655092"/>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marL="0" indent="0">
              <a:spcBef>
                <a:spcPts val="1000"/>
              </a:spcBef>
              <a:buClr>
                <a:schemeClr val="accent1"/>
              </a:buClr>
              <a:buSzPct val="25000"/>
              <a:buFont typeface="Arial"/>
              <a:buNone/>
            </a:pPr>
            <a:r>
              <a:rPr lang="en-US" sz="2800" b="1" dirty="0">
                <a:solidFill>
                  <a:schemeClr val="tx1"/>
                </a:solidFill>
                <a:latin typeface="Calibri" panose="020F0502020204030204" pitchFamily="34" charset="0"/>
                <a:ea typeface="Trebuchet MS"/>
                <a:cs typeface="Calibri" panose="020F0502020204030204" pitchFamily="34" charset="0"/>
                <a:sym typeface="Trebuchet MS"/>
              </a:rPr>
              <a:t>Interpreters </a:t>
            </a:r>
          </a:p>
          <a:p>
            <a:pPr marL="0" indent="0">
              <a:spcBef>
                <a:spcPts val="1000"/>
              </a:spcBef>
              <a:buClr>
                <a:schemeClr val="accent1"/>
              </a:buClr>
              <a:buSzPct val="25000"/>
              <a:buFont typeface="Noto Sans Symbols"/>
              <a:buNone/>
            </a:pPr>
            <a:endParaRPr lang="en-US" sz="3600" b="1" dirty="0">
              <a:solidFill>
                <a:srgbClr val="3F3F3F"/>
              </a:solidFill>
              <a:latin typeface="Calibri" panose="020F0502020204030204" pitchFamily="34" charset="0"/>
              <a:ea typeface="Trebuchet MS"/>
              <a:cs typeface="Calibri" panose="020F0502020204030204" pitchFamily="34" charset="0"/>
              <a:sym typeface="Trebuchet MS"/>
            </a:endParaRPr>
          </a:p>
          <a:p>
            <a:pPr indent="-342900">
              <a:spcBef>
                <a:spcPts val="1000"/>
              </a:spcBef>
              <a:buClr>
                <a:schemeClr val="accent1"/>
              </a:buClr>
              <a:buSzPct val="80000"/>
              <a:buFont typeface="Noto Sans Symbols"/>
              <a:buNone/>
            </a:pPr>
            <a:endParaRPr lang="en-US" sz="2200" dirty="0">
              <a:solidFill>
                <a:srgbClr val="3F3F3F"/>
              </a:solidFill>
              <a:latin typeface="Calibri" panose="020F0502020204030204" pitchFamily="34" charset="0"/>
              <a:ea typeface="Trebuchet MS"/>
              <a:cs typeface="Calibri" panose="020F0502020204030204" pitchFamily="34" charset="0"/>
              <a:sym typeface="Trebuchet MS"/>
            </a:endParaRPr>
          </a:p>
          <a:p>
            <a:pPr marL="0" indent="0">
              <a:spcBef>
                <a:spcPts val="1000"/>
              </a:spcBef>
              <a:buClr>
                <a:schemeClr val="accent1"/>
              </a:buClr>
              <a:buSzPct val="25000"/>
              <a:buFont typeface="Noto Sans Symbols"/>
              <a:buNone/>
            </a:pPr>
            <a:endParaRPr lang="en-US" sz="1800" dirty="0">
              <a:solidFill>
                <a:srgbClr val="3F3F3F"/>
              </a:solidFill>
              <a:latin typeface="Calibri" panose="020F0502020204030204" pitchFamily="34" charset="0"/>
              <a:ea typeface="Trebuchet MS"/>
              <a:cs typeface="Calibri" panose="020F0502020204030204" pitchFamily="34" charset="0"/>
              <a:sym typeface="Trebuchet MS"/>
            </a:endParaRPr>
          </a:p>
        </p:txBody>
      </p:sp>
      <p:sp>
        <p:nvSpPr>
          <p:cNvPr id="11" name="Shape 387"/>
          <p:cNvSpPr txBox="1">
            <a:spLocks/>
          </p:cNvSpPr>
          <p:nvPr/>
        </p:nvSpPr>
        <p:spPr>
          <a:xfrm>
            <a:off x="3751656" y="5926180"/>
            <a:ext cx="5146291" cy="655092"/>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marL="0" indent="0">
              <a:spcBef>
                <a:spcPts val="1000"/>
              </a:spcBef>
              <a:buClr>
                <a:schemeClr val="accent1"/>
              </a:buClr>
              <a:buSzPct val="25000"/>
              <a:buFont typeface="Arial"/>
              <a:buNone/>
            </a:pPr>
            <a:r>
              <a:rPr lang="en-US" sz="2800" b="1" dirty="0">
                <a:solidFill>
                  <a:schemeClr val="tx1"/>
                </a:solidFill>
                <a:latin typeface="Calibri" panose="020F0502020204030204" pitchFamily="34" charset="0"/>
                <a:ea typeface="Trebuchet MS"/>
                <a:cs typeface="Calibri" panose="020F0502020204030204" pitchFamily="34" charset="0"/>
                <a:sym typeface="Trebuchet MS"/>
              </a:rPr>
              <a:t>DVR Counselor </a:t>
            </a:r>
          </a:p>
          <a:p>
            <a:pPr marL="0" indent="0">
              <a:spcBef>
                <a:spcPts val="1000"/>
              </a:spcBef>
              <a:buClr>
                <a:schemeClr val="accent1"/>
              </a:buClr>
              <a:buSzPct val="25000"/>
              <a:buFont typeface="Noto Sans Symbols"/>
              <a:buNone/>
            </a:pPr>
            <a:endParaRPr lang="en-US" sz="3600" b="1" dirty="0">
              <a:solidFill>
                <a:srgbClr val="3F3F3F"/>
              </a:solidFill>
              <a:latin typeface="Calibri" panose="020F0502020204030204" pitchFamily="34" charset="0"/>
              <a:ea typeface="Trebuchet MS"/>
              <a:cs typeface="Calibri" panose="020F0502020204030204" pitchFamily="34" charset="0"/>
              <a:sym typeface="Trebuchet MS"/>
            </a:endParaRPr>
          </a:p>
          <a:p>
            <a:pPr indent="-342900">
              <a:spcBef>
                <a:spcPts val="1000"/>
              </a:spcBef>
              <a:buClr>
                <a:schemeClr val="accent1"/>
              </a:buClr>
              <a:buSzPct val="80000"/>
              <a:buFont typeface="Noto Sans Symbols"/>
              <a:buNone/>
            </a:pPr>
            <a:endParaRPr lang="en-US" sz="2200" dirty="0">
              <a:solidFill>
                <a:srgbClr val="3F3F3F"/>
              </a:solidFill>
              <a:latin typeface="Calibri" panose="020F0502020204030204" pitchFamily="34" charset="0"/>
              <a:ea typeface="Trebuchet MS"/>
              <a:cs typeface="Calibri" panose="020F0502020204030204" pitchFamily="34" charset="0"/>
              <a:sym typeface="Trebuchet MS"/>
            </a:endParaRPr>
          </a:p>
          <a:p>
            <a:pPr marL="0" indent="0">
              <a:spcBef>
                <a:spcPts val="1000"/>
              </a:spcBef>
              <a:buClr>
                <a:schemeClr val="accent1"/>
              </a:buClr>
              <a:buSzPct val="25000"/>
              <a:buFont typeface="Noto Sans Symbols"/>
              <a:buNone/>
            </a:pPr>
            <a:endParaRPr lang="en-US" sz="1800" dirty="0">
              <a:solidFill>
                <a:srgbClr val="3F3F3F"/>
              </a:solidFill>
              <a:latin typeface="Calibri" panose="020F0502020204030204" pitchFamily="34" charset="0"/>
              <a:ea typeface="Trebuchet MS"/>
              <a:cs typeface="Calibri" panose="020F0502020204030204" pitchFamily="34" charset="0"/>
              <a:sym typeface="Trebuchet MS"/>
            </a:endParaRPr>
          </a:p>
        </p:txBody>
      </p:sp>
      <p:sp>
        <p:nvSpPr>
          <p:cNvPr id="12" name="Shape 387"/>
          <p:cNvSpPr txBox="1">
            <a:spLocks/>
          </p:cNvSpPr>
          <p:nvPr/>
        </p:nvSpPr>
        <p:spPr>
          <a:xfrm>
            <a:off x="3736527" y="6401760"/>
            <a:ext cx="5146291" cy="655092"/>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marL="0" indent="0">
              <a:spcBef>
                <a:spcPts val="1000"/>
              </a:spcBef>
              <a:buClr>
                <a:schemeClr val="accent1"/>
              </a:buClr>
              <a:buSzPct val="25000"/>
              <a:buFont typeface="Arial"/>
              <a:buNone/>
            </a:pPr>
            <a:r>
              <a:rPr lang="en-US" sz="2800" b="1" dirty="0">
                <a:solidFill>
                  <a:schemeClr val="tx1"/>
                </a:solidFill>
                <a:latin typeface="Calibri" panose="020F0502020204030204" pitchFamily="34" charset="0"/>
                <a:ea typeface="Trebuchet MS"/>
                <a:cs typeface="Calibri" panose="020F0502020204030204" pitchFamily="34" charset="0"/>
                <a:sym typeface="Trebuchet MS"/>
              </a:rPr>
              <a:t>Transition Coordinator </a:t>
            </a:r>
          </a:p>
          <a:p>
            <a:pPr marL="0" indent="0">
              <a:spcBef>
                <a:spcPts val="1000"/>
              </a:spcBef>
              <a:buClr>
                <a:schemeClr val="accent1"/>
              </a:buClr>
              <a:buSzPct val="25000"/>
              <a:buFont typeface="Noto Sans Symbols"/>
              <a:buNone/>
            </a:pPr>
            <a:endParaRPr lang="en-US" sz="3600" b="1" dirty="0">
              <a:solidFill>
                <a:srgbClr val="3F3F3F"/>
              </a:solidFill>
              <a:latin typeface="Calibri" panose="020F0502020204030204" pitchFamily="34" charset="0"/>
              <a:ea typeface="Trebuchet MS"/>
              <a:cs typeface="Calibri" panose="020F0502020204030204" pitchFamily="34" charset="0"/>
              <a:sym typeface="Trebuchet MS"/>
            </a:endParaRPr>
          </a:p>
          <a:p>
            <a:pPr indent="-342900">
              <a:spcBef>
                <a:spcPts val="1000"/>
              </a:spcBef>
              <a:buClr>
                <a:schemeClr val="accent1"/>
              </a:buClr>
              <a:buSzPct val="80000"/>
              <a:buFont typeface="Noto Sans Symbols"/>
              <a:buNone/>
            </a:pPr>
            <a:endParaRPr lang="en-US" sz="2200" dirty="0">
              <a:solidFill>
                <a:srgbClr val="3F3F3F"/>
              </a:solidFill>
              <a:latin typeface="Calibri" panose="020F0502020204030204" pitchFamily="34" charset="0"/>
              <a:ea typeface="Trebuchet MS"/>
              <a:cs typeface="Calibri" panose="020F0502020204030204" pitchFamily="34" charset="0"/>
              <a:sym typeface="Trebuchet MS"/>
            </a:endParaRPr>
          </a:p>
          <a:p>
            <a:pPr marL="0" indent="0">
              <a:spcBef>
                <a:spcPts val="1000"/>
              </a:spcBef>
              <a:buClr>
                <a:schemeClr val="accent1"/>
              </a:buClr>
              <a:buSzPct val="25000"/>
              <a:buFont typeface="Noto Sans Symbols"/>
              <a:buNone/>
            </a:pPr>
            <a:endParaRPr lang="en-US" sz="1800" dirty="0">
              <a:solidFill>
                <a:srgbClr val="3F3F3F"/>
              </a:solidFill>
              <a:latin typeface="Calibri" panose="020F0502020204030204" pitchFamily="34" charset="0"/>
              <a:ea typeface="Trebuchet MS"/>
              <a:cs typeface="Calibri" panose="020F0502020204030204" pitchFamily="34" charset="0"/>
              <a:sym typeface="Trebuchet MS"/>
            </a:endParaRPr>
          </a:p>
        </p:txBody>
      </p:sp>
    </p:spTree>
    <p:extLst>
      <p:ext uri="{BB962C8B-B14F-4D97-AF65-F5344CB8AC3E}">
        <p14:creationId xmlns:p14="http://schemas.microsoft.com/office/powerpoint/2010/main" val="141057808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500"/>
                                        <p:tgtEl>
                                          <p:spTgt spid="15362"/>
                                        </p:tgtEl>
                                      </p:cBhvr>
                                    </p:animEffect>
                                  </p:childTnLst>
                                </p:cTn>
                              </p:par>
                            </p:childTnLst>
                          </p:cTn>
                        </p:par>
                        <p:par>
                          <p:cTn id="8" fill="hold">
                            <p:stCondLst>
                              <p:cond delay="500"/>
                            </p:stCondLst>
                            <p:childTnLst>
                              <p:par>
                                <p:cTn id="9" presetID="42" presetClass="entr" presetSubtype="0" fill="hold" grpId="0" nodeType="afterEffect">
                                  <p:stCondLst>
                                    <p:cond delay="500"/>
                                  </p:stCondLst>
                                  <p:childTnLst>
                                    <p:set>
                                      <p:cBhvr>
                                        <p:cTn id="10" dur="1" fill="hold">
                                          <p:stCondLst>
                                            <p:cond delay="0"/>
                                          </p:stCondLst>
                                        </p:cTn>
                                        <p:tgtEl>
                                          <p:spTgt spid="387">
                                            <p:txEl>
                                              <p:pRg st="0" end="0"/>
                                            </p:txEl>
                                          </p:spTgt>
                                        </p:tgtEl>
                                        <p:attrNameLst>
                                          <p:attrName>style.visibility</p:attrName>
                                        </p:attrNameLst>
                                      </p:cBhvr>
                                      <p:to>
                                        <p:strVal val="visible"/>
                                      </p:to>
                                    </p:set>
                                    <p:animEffect transition="in" filter="fade">
                                      <p:cBhvr>
                                        <p:cTn id="11" dur="1000"/>
                                        <p:tgtEl>
                                          <p:spTgt spid="387">
                                            <p:txEl>
                                              <p:pRg st="0" end="0"/>
                                            </p:txEl>
                                          </p:spTgt>
                                        </p:tgtEl>
                                      </p:cBhvr>
                                    </p:animEffect>
                                    <p:anim calcmode="lin" valueType="num">
                                      <p:cBhvr>
                                        <p:cTn id="12" dur="1000" fill="hold"/>
                                        <p:tgtEl>
                                          <p:spTgt spid="38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8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grpId="0" nodeType="after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3500"/>
                            </p:stCondLst>
                            <p:childTnLst>
                              <p:par>
                                <p:cTn id="21" presetID="42" presetClass="entr" presetSubtype="0" fill="hold" grpId="0" nodeType="afterEffect">
                                  <p:stCondLst>
                                    <p:cond delay="5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42" presetClass="entr" presetSubtype="0" fill="hold" nodeType="afterEffect">
                                  <p:stCondLst>
                                    <p:cond delay="50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1000"/>
                                        <p:tgtEl>
                                          <p:spTgt spid="7">
                                            <p:txEl>
                                              <p:pRg st="0" end="0"/>
                                            </p:txEl>
                                          </p:spTgt>
                                        </p:tgtEl>
                                      </p:cBhvr>
                                    </p:animEffect>
                                    <p:anim calcmode="lin" valueType="num">
                                      <p:cBhvr>
                                        <p:cTn id="3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6500"/>
                            </p:stCondLst>
                            <p:childTnLst>
                              <p:par>
                                <p:cTn id="33" presetID="42" presetClass="entr" presetSubtype="0" fill="hold" grpId="0" nodeType="afterEffect">
                                  <p:stCondLst>
                                    <p:cond delay="50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par>
                          <p:cTn id="38" fill="hold">
                            <p:stCondLst>
                              <p:cond delay="8000"/>
                            </p:stCondLst>
                            <p:childTnLst>
                              <p:par>
                                <p:cTn id="39" presetID="42" presetClass="entr" presetSubtype="0" fill="hold" nodeType="afterEffect">
                                  <p:stCondLst>
                                    <p:cond delay="500"/>
                                  </p:stCondLst>
                                  <p:childTnLst>
                                    <p:set>
                                      <p:cBhvr>
                                        <p:cTn id="40" dur="1" fill="hold">
                                          <p:stCondLst>
                                            <p:cond delay="0"/>
                                          </p:stCondLst>
                                        </p:cTn>
                                        <p:tgtEl>
                                          <p:spTgt spid="9">
                                            <p:txEl>
                                              <p:pRg st="0" end="0"/>
                                            </p:txEl>
                                          </p:spTgt>
                                        </p:tgtEl>
                                        <p:attrNameLst>
                                          <p:attrName>style.visibility</p:attrName>
                                        </p:attrNameLst>
                                      </p:cBhvr>
                                      <p:to>
                                        <p:strVal val="visible"/>
                                      </p:to>
                                    </p:set>
                                    <p:animEffect transition="in" filter="fade">
                                      <p:cBhvr>
                                        <p:cTn id="41" dur="1000"/>
                                        <p:tgtEl>
                                          <p:spTgt spid="9">
                                            <p:txEl>
                                              <p:pRg st="0" end="0"/>
                                            </p:txEl>
                                          </p:spTgt>
                                        </p:tgtEl>
                                      </p:cBhvr>
                                    </p:animEffect>
                                    <p:anim calcmode="lin" valueType="num">
                                      <p:cBhvr>
                                        <p:cTn id="4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9500"/>
                            </p:stCondLst>
                            <p:childTnLst>
                              <p:par>
                                <p:cTn id="45" presetID="42" presetClass="entr" presetSubtype="0" fill="hold" nodeType="afterEffect">
                                  <p:stCondLst>
                                    <p:cond delay="500"/>
                                  </p:stCondLst>
                                  <p:childTnLst>
                                    <p:set>
                                      <p:cBhvr>
                                        <p:cTn id="46" dur="1" fill="hold">
                                          <p:stCondLst>
                                            <p:cond delay="0"/>
                                          </p:stCondLst>
                                        </p:cTn>
                                        <p:tgtEl>
                                          <p:spTgt spid="10">
                                            <p:txEl>
                                              <p:pRg st="0" end="0"/>
                                            </p:txEl>
                                          </p:spTgt>
                                        </p:tgtEl>
                                        <p:attrNameLst>
                                          <p:attrName>style.visibility</p:attrName>
                                        </p:attrNameLst>
                                      </p:cBhvr>
                                      <p:to>
                                        <p:strVal val="visible"/>
                                      </p:to>
                                    </p:set>
                                    <p:animEffect transition="in" filter="fade">
                                      <p:cBhvr>
                                        <p:cTn id="47" dur="1000"/>
                                        <p:tgtEl>
                                          <p:spTgt spid="10">
                                            <p:txEl>
                                              <p:pRg st="0" end="0"/>
                                            </p:txEl>
                                          </p:spTgt>
                                        </p:tgtEl>
                                      </p:cBhvr>
                                    </p:animEffect>
                                    <p:anim calcmode="lin" valueType="num">
                                      <p:cBhvr>
                                        <p:cTn id="4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11000"/>
                            </p:stCondLst>
                            <p:childTnLst>
                              <p:par>
                                <p:cTn id="51" presetID="42" presetClass="entr" presetSubtype="0" fill="hold" nodeType="afterEffect">
                                  <p:stCondLst>
                                    <p:cond delay="500"/>
                                  </p:stCondLst>
                                  <p:childTnLst>
                                    <p:set>
                                      <p:cBhvr>
                                        <p:cTn id="52" dur="1" fill="hold">
                                          <p:stCondLst>
                                            <p:cond delay="0"/>
                                          </p:stCondLst>
                                        </p:cTn>
                                        <p:tgtEl>
                                          <p:spTgt spid="11">
                                            <p:txEl>
                                              <p:pRg st="0" end="0"/>
                                            </p:txEl>
                                          </p:spTgt>
                                        </p:tgtEl>
                                        <p:attrNameLst>
                                          <p:attrName>style.visibility</p:attrName>
                                        </p:attrNameLst>
                                      </p:cBhvr>
                                      <p:to>
                                        <p:strVal val="visible"/>
                                      </p:to>
                                    </p:set>
                                    <p:animEffect transition="in" filter="fade">
                                      <p:cBhvr>
                                        <p:cTn id="53" dur="1000"/>
                                        <p:tgtEl>
                                          <p:spTgt spid="11">
                                            <p:txEl>
                                              <p:pRg st="0" end="0"/>
                                            </p:txEl>
                                          </p:spTgt>
                                        </p:tgtEl>
                                      </p:cBhvr>
                                    </p:animEffect>
                                    <p:anim calcmode="lin" valueType="num">
                                      <p:cBhvr>
                                        <p:cTn id="54"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12500"/>
                            </p:stCondLst>
                            <p:childTnLst>
                              <p:par>
                                <p:cTn id="57" presetID="42" presetClass="entr" presetSubtype="0" fill="hold" grpId="0" nodeType="afterEffect">
                                  <p:stCondLst>
                                    <p:cond delay="50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1000"/>
                                        <p:tgtEl>
                                          <p:spTgt spid="12"/>
                                        </p:tgtEl>
                                      </p:cBhvr>
                                    </p:animEffect>
                                    <p:anim calcmode="lin" valueType="num">
                                      <p:cBhvr>
                                        <p:cTn id="60" dur="1000" fill="hold"/>
                                        <p:tgtEl>
                                          <p:spTgt spid="12"/>
                                        </p:tgtEl>
                                        <p:attrNameLst>
                                          <p:attrName>ppt_x</p:attrName>
                                        </p:attrNameLst>
                                      </p:cBhvr>
                                      <p:tavLst>
                                        <p:tav tm="0">
                                          <p:val>
                                            <p:strVal val="#ppt_x"/>
                                          </p:val>
                                        </p:tav>
                                        <p:tav tm="100000">
                                          <p:val>
                                            <p:strVal val="#ppt_x"/>
                                          </p:val>
                                        </p:tav>
                                      </p:tavLst>
                                    </p:anim>
                                    <p:anim calcmode="lin" valueType="num">
                                      <p:cBhvr>
                                        <p:cTn id="6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 grpId="0" build="p"/>
      <p:bldP spid="5" grpId="0"/>
      <p:bldP spid="6"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video of puzzle pieces coming toge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324" y="1972897"/>
            <a:ext cx="7022667" cy="5060453"/>
          </a:xfrm>
          <a:prstGeom prst="rect">
            <a:avLst/>
          </a:prstGeom>
          <a:noFill/>
          <a:extLst>
            <a:ext uri="{909E8E84-426E-40DD-AFC4-6F175D3DCCD1}">
              <a14:hiddenFill xmlns:a14="http://schemas.microsoft.com/office/drawing/2010/main">
                <a:solidFill>
                  <a:srgbClr val="FFFFFF"/>
                </a:solidFill>
              </a14:hiddenFill>
            </a:ext>
          </a:extLst>
        </p:spPr>
      </p:pic>
      <p:sp>
        <p:nvSpPr>
          <p:cNvPr id="5" name="Shape 114"/>
          <p:cNvSpPr txBox="1">
            <a:spLocks noGrp="1"/>
          </p:cNvSpPr>
          <p:nvPr>
            <p:ph type="title"/>
          </p:nvPr>
        </p:nvSpPr>
        <p:spPr>
          <a:xfrm>
            <a:off x="132137" y="1637962"/>
            <a:ext cx="8871043" cy="1191922"/>
          </a:xfrm>
          <a:prstGeom prst="rect">
            <a:avLst/>
          </a:prstGeom>
          <a:solidFill>
            <a:schemeClr val="bg2">
              <a:lumMod val="20000"/>
              <a:lumOff val="80000"/>
            </a:schemeClr>
          </a:solidFill>
          <a:ln w="28575">
            <a:solidFill>
              <a:schemeClr val="tx1"/>
            </a:solidFill>
          </a:ln>
        </p:spPr>
        <p:txBody>
          <a:bodyPr lIns="91425" tIns="45700" rIns="91425" bIns="45700" anchor="ctr" anchorCtr="0">
            <a:noAutofit/>
          </a:bodyPr>
          <a:lstStyle/>
          <a:p>
            <a:pPr marL="0" marR="0" lvl="0" indent="0" algn="l" rtl="0">
              <a:spcBef>
                <a:spcPts val="0"/>
              </a:spcBef>
              <a:buClr>
                <a:schemeClr val="accent1"/>
              </a:buClr>
              <a:buSzPct val="25000"/>
              <a:buFont typeface="Calibri"/>
              <a:buNone/>
            </a:pPr>
            <a:r>
              <a:rPr lang="en-US" sz="8000" strike="noStrike" cap="none" dirty="0">
                <a:solidFill>
                  <a:schemeClr val="tx1"/>
                </a:solidFill>
                <a:sym typeface="Calibri"/>
              </a:rPr>
              <a:t>Pieces </a:t>
            </a:r>
            <a:r>
              <a:rPr lang="en-US" sz="8000" dirty="0">
                <a:solidFill>
                  <a:schemeClr val="tx1"/>
                </a:solidFill>
              </a:rPr>
              <a:t>to the puzzle</a:t>
            </a:r>
            <a:endParaRPr lang="en-US" sz="8000" strike="noStrike" cap="none" dirty="0">
              <a:solidFill>
                <a:schemeClr val="tx1"/>
              </a:solidFill>
              <a:sym typeface="Calibri"/>
            </a:endParaRPr>
          </a:p>
        </p:txBody>
      </p:sp>
      <p:sp>
        <p:nvSpPr>
          <p:cNvPr id="4" name="Rectangle 3"/>
          <p:cNvSpPr/>
          <p:nvPr/>
        </p:nvSpPr>
        <p:spPr>
          <a:xfrm>
            <a:off x="4666611" y="4920654"/>
            <a:ext cx="1651414" cy="707886"/>
          </a:xfrm>
          <a:prstGeom prst="rect">
            <a:avLst/>
          </a:prstGeom>
          <a:noFill/>
        </p:spPr>
        <p:txBody>
          <a:bodyPr wrap="none" lIns="91440" tIns="45720" rIns="91440" bIns="45720">
            <a:spAutoFit/>
          </a:bodyPr>
          <a:lstStyle/>
          <a:p>
            <a:pPr algn="ctr"/>
            <a:r>
              <a:rPr lang="en-US" sz="2000" b="1" dirty="0">
                <a:ln w="0"/>
                <a:solidFill>
                  <a:schemeClr val="tx1"/>
                </a:solidFill>
                <a:effectLst>
                  <a:outerShdw blurRad="38100" dist="19050" dir="2700000" algn="tl" rotWithShape="0">
                    <a:schemeClr val="dk1">
                      <a:alpha val="40000"/>
                    </a:schemeClr>
                  </a:outerShdw>
                </a:effectLst>
              </a:rPr>
              <a:t>Ear</a:t>
            </a:r>
            <a:r>
              <a:rPr lang="en-US" sz="2000" b="1" cap="none" spc="0" dirty="0">
                <a:ln w="0"/>
                <a:solidFill>
                  <a:schemeClr val="tx1"/>
                </a:solidFill>
                <a:effectLst>
                  <a:outerShdw blurRad="38100" dist="19050" dir="2700000" algn="tl" rotWithShape="0">
                    <a:schemeClr val="dk1">
                      <a:alpha val="40000"/>
                    </a:schemeClr>
                  </a:outerShdw>
                </a:effectLst>
              </a:rPr>
              <a:t>ly </a:t>
            </a:r>
          </a:p>
          <a:p>
            <a:pPr algn="ctr"/>
            <a:r>
              <a:rPr lang="en-US" sz="2000" b="1" cap="none" spc="0" dirty="0">
                <a:ln w="0"/>
                <a:solidFill>
                  <a:schemeClr val="tx1"/>
                </a:solidFill>
                <a:effectLst>
                  <a:outerShdw blurRad="38100" dist="19050" dir="2700000" algn="tl" rotWithShape="0">
                    <a:schemeClr val="dk1">
                      <a:alpha val="40000"/>
                    </a:schemeClr>
                  </a:outerShdw>
                </a:effectLst>
              </a:rPr>
              <a:t>Intervention</a:t>
            </a:r>
          </a:p>
        </p:txBody>
      </p:sp>
      <p:sp>
        <p:nvSpPr>
          <p:cNvPr id="7" name="Rectangle 6"/>
          <p:cNvSpPr/>
          <p:nvPr/>
        </p:nvSpPr>
        <p:spPr>
          <a:xfrm rot="20216966">
            <a:off x="4670633" y="4097258"/>
            <a:ext cx="1382109" cy="707886"/>
          </a:xfrm>
          <a:prstGeom prst="rect">
            <a:avLst/>
          </a:prstGeom>
          <a:noFill/>
        </p:spPr>
        <p:txBody>
          <a:bodyPr wrap="none" lIns="91440" tIns="45720" rIns="91440" bIns="45720">
            <a:spAutoFit/>
          </a:bodyPr>
          <a:lstStyle/>
          <a:p>
            <a:pPr algn="ctr"/>
            <a:r>
              <a:rPr lang="en-US" sz="2000" b="1" dirty="0">
                <a:ln w="0"/>
                <a:solidFill>
                  <a:schemeClr val="tx1"/>
                </a:solidFill>
                <a:effectLst>
                  <a:outerShdw blurRad="38100" dist="19050" dir="2700000" algn="tl" rotWithShape="0">
                    <a:schemeClr val="dk1">
                      <a:alpha val="40000"/>
                    </a:schemeClr>
                  </a:outerShdw>
                </a:effectLst>
              </a:rPr>
              <a:t>K-12 </a:t>
            </a:r>
          </a:p>
          <a:p>
            <a:pPr algn="ctr"/>
            <a:r>
              <a:rPr lang="en-US" sz="2000" b="1" dirty="0">
                <a:ln w="0"/>
                <a:solidFill>
                  <a:schemeClr val="tx1"/>
                </a:solidFill>
                <a:effectLst>
                  <a:outerShdw blurRad="38100" dist="19050" dir="2700000" algn="tl" rotWithShape="0">
                    <a:schemeClr val="dk1">
                      <a:alpha val="40000"/>
                    </a:schemeClr>
                  </a:outerShdw>
                </a:effectLst>
              </a:rPr>
              <a:t>Supports </a:t>
            </a:r>
            <a:endParaRPr lang="en-US" sz="2000" b="1" cap="none" spc="0" dirty="0">
              <a:ln w="0"/>
              <a:solidFill>
                <a:schemeClr val="tx1"/>
              </a:solidFill>
              <a:effectLst>
                <a:outerShdw blurRad="38100" dist="19050" dir="2700000" algn="tl" rotWithShape="0">
                  <a:schemeClr val="dk1">
                    <a:alpha val="40000"/>
                  </a:schemeClr>
                </a:outerShdw>
              </a:effectLst>
            </a:endParaRPr>
          </a:p>
        </p:txBody>
      </p:sp>
      <p:sp>
        <p:nvSpPr>
          <p:cNvPr id="8" name="Rectangle 7"/>
          <p:cNvSpPr/>
          <p:nvPr/>
        </p:nvSpPr>
        <p:spPr>
          <a:xfrm>
            <a:off x="2911002" y="4100191"/>
            <a:ext cx="1755609" cy="461665"/>
          </a:xfrm>
          <a:prstGeom prst="rect">
            <a:avLst/>
          </a:prstGeom>
          <a:noFill/>
        </p:spPr>
        <p:txBody>
          <a:bodyPr wrap="none" lIns="91440" tIns="45720" rIns="91440" bIns="45720">
            <a:spAutoFit/>
          </a:bodyPr>
          <a:lstStyle/>
          <a:p>
            <a:pPr algn="ctr"/>
            <a:r>
              <a:rPr lang="en-US" sz="2400" b="1" dirty="0">
                <a:ln w="0"/>
                <a:solidFill>
                  <a:schemeClr val="tx1"/>
                </a:solidFill>
                <a:effectLst>
                  <a:outerShdw blurRad="38100" dist="19050" dir="2700000" algn="tl" rotWithShape="0">
                    <a:schemeClr val="dk1">
                      <a:alpha val="40000"/>
                    </a:schemeClr>
                  </a:outerShdw>
                </a:effectLst>
              </a:rPr>
              <a:t>Transition </a:t>
            </a:r>
            <a:endParaRPr lang="en-US" sz="2400" b="1" cap="none" spc="0" dirty="0">
              <a:ln w="0"/>
              <a:solidFill>
                <a:schemeClr val="tx1"/>
              </a:solidFill>
              <a:effectLst>
                <a:outerShdw blurRad="38100" dist="19050" dir="2700000" algn="tl" rotWithShape="0">
                  <a:schemeClr val="dk1">
                    <a:alpha val="40000"/>
                  </a:schemeClr>
                </a:outerShdw>
              </a:effectLst>
            </a:endParaRPr>
          </a:p>
        </p:txBody>
      </p:sp>
      <p:sp>
        <p:nvSpPr>
          <p:cNvPr id="9" name="Rectangle 8"/>
          <p:cNvSpPr/>
          <p:nvPr/>
        </p:nvSpPr>
        <p:spPr>
          <a:xfrm rot="19940179">
            <a:off x="2687869" y="4837839"/>
            <a:ext cx="1620957" cy="646331"/>
          </a:xfrm>
          <a:prstGeom prst="rect">
            <a:avLst/>
          </a:prstGeom>
          <a:noFill/>
        </p:spPr>
        <p:txBody>
          <a:bodyPr wrap="none" lIns="91440" tIns="45720" rIns="91440" bIns="45720">
            <a:spAutoFit/>
          </a:bodyPr>
          <a:lstStyle/>
          <a:p>
            <a:pPr algn="ctr"/>
            <a:r>
              <a:rPr lang="en-US" sz="1800" b="1" dirty="0">
                <a:ln w="0"/>
                <a:solidFill>
                  <a:schemeClr val="tx1"/>
                </a:solidFill>
                <a:effectLst>
                  <a:outerShdw blurRad="38100" dist="19050" dir="2700000" algn="tl" rotWithShape="0">
                    <a:schemeClr val="dk1">
                      <a:alpha val="40000"/>
                    </a:schemeClr>
                  </a:outerShdw>
                </a:effectLst>
              </a:rPr>
              <a:t>Early </a:t>
            </a:r>
          </a:p>
          <a:p>
            <a:pPr algn="ctr"/>
            <a:r>
              <a:rPr lang="en-US" sz="1800" b="1" dirty="0">
                <a:ln w="0"/>
                <a:solidFill>
                  <a:schemeClr val="tx1"/>
                </a:solidFill>
                <a:effectLst>
                  <a:outerShdw blurRad="38100" dist="19050" dir="2700000" algn="tl" rotWithShape="0">
                    <a:schemeClr val="dk1">
                      <a:alpha val="40000"/>
                    </a:schemeClr>
                  </a:outerShdw>
                </a:effectLst>
              </a:rPr>
              <a:t>Identification</a:t>
            </a:r>
            <a:endParaRPr lang="en-US" sz="1800" b="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22563324"/>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85290"/>
            <a:ext cx="8229600" cy="607534"/>
          </a:xfrm>
          <a:solidFill>
            <a:schemeClr val="bg2">
              <a:lumMod val="20000"/>
              <a:lumOff val="80000"/>
            </a:schemeClr>
          </a:solidFill>
          <a:ln>
            <a:solidFill>
              <a:schemeClr val="tx1"/>
            </a:solidFill>
          </a:ln>
        </p:spPr>
        <p:txBody>
          <a:bodyPr/>
          <a:lstStyle/>
          <a:p>
            <a:pPr algn="ctr"/>
            <a:r>
              <a:rPr lang="en-US" b="1" dirty="0">
                <a:solidFill>
                  <a:schemeClr val="tx1"/>
                </a:solidFill>
              </a:rPr>
              <a:t>Process of Transition in School</a:t>
            </a:r>
          </a:p>
        </p:txBody>
      </p:sp>
      <p:sp>
        <p:nvSpPr>
          <p:cNvPr id="4" name="Rounded Rectangle 3"/>
          <p:cNvSpPr/>
          <p:nvPr/>
        </p:nvSpPr>
        <p:spPr>
          <a:xfrm>
            <a:off x="331538" y="2542961"/>
            <a:ext cx="2556823" cy="1049029"/>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Assessment</a:t>
            </a:r>
            <a:endParaRPr lang="en-US" sz="2800" dirty="0">
              <a:solidFill>
                <a:schemeClr val="tx1"/>
              </a:solidFill>
            </a:endParaRPr>
          </a:p>
        </p:txBody>
      </p:sp>
      <p:sp>
        <p:nvSpPr>
          <p:cNvPr id="5" name="Right Arrow 4"/>
          <p:cNvSpPr/>
          <p:nvPr/>
        </p:nvSpPr>
        <p:spPr>
          <a:xfrm>
            <a:off x="3060572" y="2829458"/>
            <a:ext cx="794005" cy="470920"/>
          </a:xfrm>
          <a:prstGeom prst="rightArrow">
            <a:avLst>
              <a:gd name="adj1" fmla="val 50000"/>
              <a:gd name="adj2" fmla="val 577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ounded Rectangle 5"/>
          <p:cNvSpPr/>
          <p:nvPr/>
        </p:nvSpPr>
        <p:spPr>
          <a:xfrm>
            <a:off x="4013740" y="2609388"/>
            <a:ext cx="1953602" cy="106026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Develop goals post H.S.</a:t>
            </a:r>
          </a:p>
        </p:txBody>
      </p:sp>
      <p:sp>
        <p:nvSpPr>
          <p:cNvPr id="7" name="Right Arrow 6"/>
          <p:cNvSpPr/>
          <p:nvPr/>
        </p:nvSpPr>
        <p:spPr>
          <a:xfrm>
            <a:off x="6126505" y="2896348"/>
            <a:ext cx="571500" cy="4289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ounded Rectangle 7"/>
          <p:cNvSpPr/>
          <p:nvPr/>
        </p:nvSpPr>
        <p:spPr>
          <a:xfrm>
            <a:off x="6789921" y="2676525"/>
            <a:ext cx="1741679" cy="965010"/>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Course of study to reach goals</a:t>
            </a:r>
          </a:p>
        </p:txBody>
      </p:sp>
      <p:sp>
        <p:nvSpPr>
          <p:cNvPr id="9" name="Rounded Rectangle 8"/>
          <p:cNvSpPr/>
          <p:nvPr/>
        </p:nvSpPr>
        <p:spPr>
          <a:xfrm>
            <a:off x="1377013" y="4046453"/>
            <a:ext cx="2399647" cy="1542482"/>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Monitor progress Annual IEP</a:t>
            </a:r>
          </a:p>
        </p:txBody>
      </p:sp>
      <p:sp>
        <p:nvSpPr>
          <p:cNvPr id="10" name="Right Arrow 9"/>
          <p:cNvSpPr/>
          <p:nvPr/>
        </p:nvSpPr>
        <p:spPr>
          <a:xfrm flipV="1">
            <a:off x="4149433" y="4483163"/>
            <a:ext cx="979466" cy="669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ounded Rectangle 12"/>
          <p:cNvSpPr/>
          <p:nvPr/>
        </p:nvSpPr>
        <p:spPr>
          <a:xfrm>
            <a:off x="5437042" y="4245059"/>
            <a:ext cx="3094558" cy="127635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Refine/revise based on new information</a:t>
            </a:r>
          </a:p>
        </p:txBody>
      </p:sp>
    </p:spTree>
    <p:extLst>
      <p:ext uri="{BB962C8B-B14F-4D97-AF65-F5344CB8AC3E}">
        <p14:creationId xmlns:p14="http://schemas.microsoft.com/office/powerpoint/2010/main" val="3978906270"/>
      </p:ext>
    </p:extLst>
  </p:cSld>
  <p:clrMapOvr>
    <a:masterClrMapping/>
  </p:clrMapOvr>
  <p:transition spd="slow">
    <p:randomBar dir="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2">
              <a:lumMod val="20000"/>
              <a:lumOff val="80000"/>
            </a:schemeClr>
          </a:solidFill>
          <a:ln>
            <a:solidFill>
              <a:schemeClr val="tx1"/>
            </a:solidFill>
          </a:ln>
        </p:spPr>
        <p:txBody>
          <a:bodyPr>
            <a:noAutofit/>
          </a:bodyPr>
          <a:lstStyle/>
          <a:p>
            <a:pPr algn="ctr"/>
            <a:r>
              <a:rPr lang="en-US" sz="3600" dirty="0">
                <a:solidFill>
                  <a:schemeClr val="tx1"/>
                </a:solidFill>
              </a:rPr>
              <a:t>Indicator 13</a:t>
            </a:r>
            <a:br>
              <a:rPr lang="en-US" sz="3600" dirty="0">
                <a:solidFill>
                  <a:schemeClr val="tx1"/>
                </a:solidFill>
              </a:rPr>
            </a:br>
            <a:r>
              <a:rPr lang="en-US" sz="3600" dirty="0">
                <a:solidFill>
                  <a:schemeClr val="tx1"/>
                </a:solidFill>
              </a:rPr>
              <a:t>34 CFR 300.43</a:t>
            </a:r>
          </a:p>
        </p:txBody>
      </p:sp>
      <p:sp>
        <p:nvSpPr>
          <p:cNvPr id="6" name="Text Placeholder 5"/>
          <p:cNvSpPr>
            <a:spLocks noGrp="1"/>
          </p:cNvSpPr>
          <p:nvPr>
            <p:ph type="body" sz="half" idx="2"/>
          </p:nvPr>
        </p:nvSpPr>
        <p:spPr>
          <a:xfrm>
            <a:off x="457198" y="2817290"/>
            <a:ext cx="3008313" cy="4040710"/>
          </a:xfrm>
        </p:spPr>
        <p:txBody>
          <a:bodyPr/>
          <a:lstStyle/>
          <a:p>
            <a:r>
              <a:rPr lang="en-US" sz="2400" b="1" u="sng" dirty="0"/>
              <a:t>Regulations state:</a:t>
            </a:r>
          </a:p>
          <a:p>
            <a:r>
              <a:rPr lang="en-US" sz="2400" b="1" dirty="0"/>
              <a:t>A coordinated set of activities that are results oriented, individualized, includes related services, community experiences, daily living skills and employment</a:t>
            </a:r>
            <a:r>
              <a:rPr lang="en-US" sz="2400" dirty="0"/>
              <a:t>.</a:t>
            </a:r>
          </a:p>
        </p:txBody>
      </p:sp>
      <p:pic>
        <p:nvPicPr>
          <p:cNvPr id="10" name="Content Placeholder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17965" y="1040843"/>
            <a:ext cx="5184606" cy="4823011"/>
          </a:xfrm>
        </p:spPr>
      </p:pic>
      <p:sp>
        <p:nvSpPr>
          <p:cNvPr id="5" name="Title 3"/>
          <p:cNvSpPr txBox="1">
            <a:spLocks/>
          </p:cNvSpPr>
          <p:nvPr/>
        </p:nvSpPr>
        <p:spPr>
          <a:xfrm>
            <a:off x="457198" y="1558214"/>
            <a:ext cx="3008313" cy="1162049"/>
          </a:xfrm>
          <a:prstGeom prst="rect">
            <a:avLst/>
          </a:prstGeom>
          <a:solidFill>
            <a:schemeClr val="bg2">
              <a:lumMod val="20000"/>
              <a:lumOff val="80000"/>
            </a:schemeClr>
          </a:solidFill>
          <a:ln>
            <a:solidFill>
              <a:schemeClr val="tx1"/>
            </a:solidFill>
          </a:ln>
        </p:spPr>
        <p:txBody>
          <a:bodyPr lIns="91425" tIns="91425" rIns="91425" bIns="91425" anchor="b"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C0504D"/>
              </a:buClr>
              <a:buFont typeface="Calibri"/>
              <a:buNone/>
              <a:defRPr sz="2000" b="1" i="0" u="none" strike="noStrike" cap="none">
                <a:solidFill>
                  <a:srgbClr val="C0504D"/>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r>
              <a:rPr lang="en-US" sz="3600" dirty="0">
                <a:solidFill>
                  <a:schemeClr val="tx1"/>
                </a:solidFill>
              </a:rPr>
              <a:t>Secondary Transition </a:t>
            </a:r>
          </a:p>
        </p:txBody>
      </p:sp>
    </p:spTree>
    <p:extLst>
      <p:ext uri="{BB962C8B-B14F-4D97-AF65-F5344CB8AC3E}">
        <p14:creationId xmlns:p14="http://schemas.microsoft.com/office/powerpoint/2010/main" val="3845431338"/>
      </p:ext>
    </p:extLst>
  </p:cSld>
  <p:clrMapOvr>
    <a:masterClrMapping/>
  </p:clrMapOvr>
  <p:transition spd="slow">
    <p:randomBar dir="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bg2">
              <a:lumMod val="20000"/>
              <a:lumOff val="80000"/>
            </a:schemeClr>
          </a:solidFill>
          <a:ln>
            <a:solidFill>
              <a:schemeClr val="tx1"/>
            </a:solidFill>
          </a:ln>
        </p:spPr>
        <p:txBody>
          <a:bodyPr/>
          <a:lstStyle/>
          <a:p>
            <a:pPr algn="ctr"/>
            <a:r>
              <a:rPr lang="en-US" sz="3200" dirty="0">
                <a:solidFill>
                  <a:schemeClr val="tx1"/>
                </a:solidFill>
              </a:rPr>
              <a:t>Transition in Wyoming</a:t>
            </a:r>
          </a:p>
        </p:txBody>
      </p:sp>
      <p:sp>
        <p:nvSpPr>
          <p:cNvPr id="7" name="Text Placeholder 6"/>
          <p:cNvSpPr>
            <a:spLocks noGrp="1"/>
          </p:cNvSpPr>
          <p:nvPr>
            <p:ph type="body" sz="half" idx="2"/>
          </p:nvPr>
        </p:nvSpPr>
        <p:spPr>
          <a:xfrm>
            <a:off x="457200" y="1762647"/>
            <a:ext cx="3008313" cy="4691063"/>
          </a:xfrm>
        </p:spPr>
        <p:txBody>
          <a:bodyPr>
            <a:normAutofit/>
          </a:bodyPr>
          <a:lstStyle/>
          <a:p>
            <a:r>
              <a:rPr lang="en-US" sz="2000" b="1" dirty="0"/>
              <a:t>Critical to connect transition assessment with post-secondary goals. </a:t>
            </a:r>
          </a:p>
          <a:p>
            <a:endParaRPr lang="en-US" sz="2000" b="1" dirty="0"/>
          </a:p>
          <a:p>
            <a:r>
              <a:rPr lang="en-US" sz="2000" b="1" dirty="0"/>
              <a:t>As part of our general supervision the State Department of Education reviews transition plans. </a:t>
            </a:r>
          </a:p>
          <a:p>
            <a:endParaRPr lang="en-US" sz="2000" b="1" dirty="0"/>
          </a:p>
          <a:p>
            <a:r>
              <a:rPr lang="en-US" sz="2000" b="1" dirty="0"/>
              <a:t>Most issues we see are a disconnect between the transition assessment and the post-secondary goals.</a:t>
            </a:r>
          </a:p>
          <a:p>
            <a:endParaRPr lang="en-US" dirty="0"/>
          </a:p>
        </p:txBody>
      </p:sp>
      <p:sp>
        <p:nvSpPr>
          <p:cNvPr id="2" name="TextBox 1"/>
          <p:cNvSpPr txBox="1"/>
          <p:nvPr/>
        </p:nvSpPr>
        <p:spPr>
          <a:xfrm>
            <a:off x="3826414" y="2688475"/>
            <a:ext cx="5317586" cy="830997"/>
          </a:xfrm>
          <a:prstGeom prst="rect">
            <a:avLst/>
          </a:prstGeom>
          <a:noFill/>
        </p:spPr>
        <p:txBody>
          <a:bodyPr wrap="square" rtlCol="0">
            <a:spAutoFit/>
          </a:bodyPr>
          <a:lstStyle/>
          <a:p>
            <a:r>
              <a:rPr lang="en-US" sz="1600" b="1" u="sng" dirty="0"/>
              <a:t>Example of a Post-Secondary Goal: </a:t>
            </a:r>
            <a:r>
              <a:rPr lang="en-US" sz="1600" dirty="0"/>
              <a:t>After graduation, Joey will enroll, attend, and complete a training program in culinary arts. </a:t>
            </a:r>
          </a:p>
        </p:txBody>
      </p:sp>
      <p:sp>
        <p:nvSpPr>
          <p:cNvPr id="8" name="TextBox 7"/>
          <p:cNvSpPr txBox="1"/>
          <p:nvPr/>
        </p:nvSpPr>
        <p:spPr>
          <a:xfrm>
            <a:off x="3826414" y="3826231"/>
            <a:ext cx="5216381" cy="2800767"/>
          </a:xfrm>
          <a:prstGeom prst="rect">
            <a:avLst/>
          </a:prstGeom>
          <a:noFill/>
        </p:spPr>
        <p:txBody>
          <a:bodyPr wrap="square" rtlCol="0">
            <a:spAutoFit/>
          </a:bodyPr>
          <a:lstStyle/>
          <a:p>
            <a:r>
              <a:rPr lang="en-US" sz="1600" b="1" u="sng" dirty="0"/>
              <a:t>Examples of a Transition Activities: </a:t>
            </a:r>
          </a:p>
          <a:p>
            <a:r>
              <a:rPr lang="en-US" sz="1600" dirty="0"/>
              <a:t>1. Joey will research 3 potential culinary arts programs. </a:t>
            </a:r>
          </a:p>
          <a:p>
            <a:r>
              <a:rPr lang="en-US" sz="1600" dirty="0"/>
              <a:t>2. Joey will identify accommodations/supports he might</a:t>
            </a:r>
          </a:p>
          <a:p>
            <a:r>
              <a:rPr lang="en-US" sz="1600" dirty="0"/>
              <a:t>    need while attending a culinary arts program. </a:t>
            </a:r>
          </a:p>
          <a:p>
            <a:r>
              <a:rPr lang="en-US" sz="1600" dirty="0"/>
              <a:t>3. Joey will meet in person or via technology with a </a:t>
            </a:r>
          </a:p>
          <a:p>
            <a:r>
              <a:rPr lang="en-US" sz="1600" dirty="0"/>
              <a:t>    disabilities coordinator to ask questions and gain</a:t>
            </a:r>
          </a:p>
          <a:p>
            <a:r>
              <a:rPr lang="en-US" sz="1600" dirty="0"/>
              <a:t>    information about provision of accommodations. </a:t>
            </a:r>
          </a:p>
          <a:p>
            <a:r>
              <a:rPr lang="en-US" sz="1600" dirty="0"/>
              <a:t>4. Joey will meet with a DVR Counselor to gather  </a:t>
            </a:r>
          </a:p>
          <a:p>
            <a:r>
              <a:rPr lang="en-US" sz="1600" dirty="0"/>
              <a:t>     information about services DVR can provide to</a:t>
            </a:r>
          </a:p>
          <a:p>
            <a:r>
              <a:rPr lang="en-US" sz="1600" dirty="0"/>
              <a:t>     support his program attendance. </a:t>
            </a:r>
          </a:p>
          <a:p>
            <a:endParaRPr lang="en-US" sz="1600" dirty="0"/>
          </a:p>
        </p:txBody>
      </p:sp>
      <p:pic>
        <p:nvPicPr>
          <p:cNvPr id="1028" name="Picture 4" descr="https://lh3.googleusercontent.com/-Jh42drtym_I/UdRwukKcAYI/AAAAAAAAWcM/2SXs9veFnx0/s1600/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7738" y="273050"/>
            <a:ext cx="3113372" cy="2188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57308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dissolve">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dissolve">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dissolve">
                                      <p:cBhvr>
                                        <p:cTn id="25" dur="500"/>
                                        <p:tgtEl>
                                          <p:spTgt spid="7">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xEl>
                                              <p:pRg st="2" end="2"/>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4" end="4"/>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
                                            <p:txEl>
                                              <p:pRg st="5" end="5"/>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
                                            <p:txEl>
                                              <p:pRg st="7" end="7"/>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8">
                                            <p:txEl>
                                              <p:pRg st="8" end="8"/>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6783" y="3623496"/>
            <a:ext cx="6654720" cy="1323439"/>
          </a:xfrm>
          <a:prstGeom prst="rect">
            <a:avLst/>
          </a:prstGeom>
        </p:spPr>
        <p:txBody>
          <a:bodyPr wrap="square">
            <a:spAutoFit/>
          </a:bodyPr>
          <a:lstStyle/>
          <a:p>
            <a:r>
              <a:rPr lang="en-US" sz="4000" dirty="0">
                <a:solidFill>
                  <a:schemeClr val="bg2">
                    <a:lumMod val="75000"/>
                  </a:schemeClr>
                </a:solidFill>
                <a:latin typeface="Arial Narrow" panose="020B0606020202030204" pitchFamily="34" charset="0"/>
              </a:rPr>
              <a:t>Scheduled for December 2019</a:t>
            </a:r>
          </a:p>
          <a:p>
            <a:r>
              <a:rPr lang="en-US" sz="4000" dirty="0">
                <a:solidFill>
                  <a:schemeClr val="bg2">
                    <a:lumMod val="75000"/>
                  </a:schemeClr>
                </a:solidFill>
                <a:latin typeface="Arial Narrow" panose="020B0606020202030204" pitchFamily="34" charset="0"/>
              </a:rPr>
              <a:t>           at Casper College  </a:t>
            </a:r>
            <a:endParaRPr lang="en-US" sz="4000" dirty="0">
              <a:latin typeface="Arial Narrow" panose="020B0606020202030204" pitchFamily="34" charset="0"/>
            </a:endParaRPr>
          </a:p>
        </p:txBody>
      </p:sp>
      <p:sp>
        <p:nvSpPr>
          <p:cNvPr id="5" name="Rectangle 4"/>
          <p:cNvSpPr/>
          <p:nvPr/>
        </p:nvSpPr>
        <p:spPr>
          <a:xfrm>
            <a:off x="287737" y="5133948"/>
            <a:ext cx="8579593" cy="646331"/>
          </a:xfrm>
          <a:prstGeom prst="rect">
            <a:avLst/>
          </a:prstGeom>
        </p:spPr>
        <p:txBody>
          <a:bodyPr wrap="none">
            <a:spAutoFit/>
          </a:bodyPr>
          <a:lstStyle/>
          <a:p>
            <a:r>
              <a:rPr lang="en-US" sz="3600" dirty="0">
                <a:solidFill>
                  <a:schemeClr val="bg2">
                    <a:lumMod val="75000"/>
                  </a:schemeClr>
                </a:solidFill>
                <a:latin typeface="Arial Narrow" panose="020B0606020202030204" pitchFamily="34" charset="0"/>
              </a:rPr>
              <a:t>Targeting: Students, Parents, Providers, Agencies</a:t>
            </a:r>
            <a:endParaRPr lang="en-US" sz="3600" dirty="0">
              <a:latin typeface="Arial Narrow" panose="020B0606020202030204" pitchFamily="34" charset="0"/>
            </a:endParaRPr>
          </a:p>
        </p:txBody>
      </p:sp>
      <p:sp>
        <p:nvSpPr>
          <p:cNvPr id="6" name="Title 5"/>
          <p:cNvSpPr>
            <a:spLocks noGrp="1"/>
          </p:cNvSpPr>
          <p:nvPr>
            <p:ph type="title"/>
          </p:nvPr>
        </p:nvSpPr>
        <p:spPr>
          <a:xfrm>
            <a:off x="287737" y="1951268"/>
            <a:ext cx="8124743" cy="1162049"/>
          </a:xfrm>
          <a:solidFill>
            <a:schemeClr val="bg2">
              <a:lumMod val="20000"/>
              <a:lumOff val="80000"/>
            </a:schemeClr>
          </a:solidFill>
          <a:ln>
            <a:solidFill>
              <a:schemeClr val="tx1"/>
            </a:solidFill>
          </a:ln>
        </p:spPr>
        <p:txBody>
          <a:bodyPr/>
          <a:lstStyle/>
          <a:p>
            <a:pPr algn="ctr"/>
            <a:r>
              <a:rPr lang="en-US" sz="4000" dirty="0">
                <a:solidFill>
                  <a:schemeClr val="tx1"/>
                </a:solidFill>
              </a:rPr>
              <a:t>Annual Transition Training for </a:t>
            </a:r>
            <a:br>
              <a:rPr lang="en-US" sz="4000" dirty="0">
                <a:solidFill>
                  <a:schemeClr val="tx1"/>
                </a:solidFill>
              </a:rPr>
            </a:br>
            <a:r>
              <a:rPr lang="en-US" sz="4000" dirty="0">
                <a:solidFill>
                  <a:schemeClr val="tx1"/>
                </a:solidFill>
              </a:rPr>
              <a:t>Deaf/Hard of Hearing Students  </a:t>
            </a:r>
          </a:p>
        </p:txBody>
      </p:sp>
    </p:spTree>
    <p:extLst>
      <p:ext uri="{BB962C8B-B14F-4D97-AF65-F5344CB8AC3E}">
        <p14:creationId xmlns:p14="http://schemas.microsoft.com/office/powerpoint/2010/main" val="18757032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video of puzzle pieces coming toge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326" y="1604407"/>
            <a:ext cx="7022667" cy="5060453"/>
          </a:xfrm>
          <a:prstGeom prst="rect">
            <a:avLst/>
          </a:prstGeom>
          <a:noFill/>
          <a:extLst>
            <a:ext uri="{909E8E84-426E-40DD-AFC4-6F175D3DCCD1}">
              <a14:hiddenFill xmlns:a14="http://schemas.microsoft.com/office/drawing/2010/main">
                <a:solidFill>
                  <a:srgbClr val="FFFFFF"/>
                </a:solidFill>
              </a14:hiddenFill>
            </a:ext>
          </a:extLst>
        </p:spPr>
      </p:pic>
      <p:sp>
        <p:nvSpPr>
          <p:cNvPr id="5" name="Shape 114"/>
          <p:cNvSpPr txBox="1">
            <a:spLocks noGrp="1"/>
          </p:cNvSpPr>
          <p:nvPr>
            <p:ph type="title"/>
          </p:nvPr>
        </p:nvSpPr>
        <p:spPr>
          <a:xfrm>
            <a:off x="1842449" y="1737401"/>
            <a:ext cx="5240740" cy="864359"/>
          </a:xfrm>
          <a:prstGeom prst="rect">
            <a:avLst/>
          </a:prstGeom>
          <a:solidFill>
            <a:schemeClr val="bg2">
              <a:lumMod val="20000"/>
              <a:lumOff val="80000"/>
            </a:schemeClr>
          </a:solidFill>
          <a:ln w="28575">
            <a:solidFill>
              <a:schemeClr val="tx1"/>
            </a:solidFill>
          </a:ln>
        </p:spPr>
        <p:txBody>
          <a:bodyPr lIns="91425" tIns="45700" rIns="91425" bIns="45700" anchor="ctr" anchorCtr="0">
            <a:noAutofit/>
          </a:bodyPr>
          <a:lstStyle/>
          <a:p>
            <a:pPr marL="0" marR="0" lvl="0" indent="0" algn="l" rtl="0">
              <a:spcBef>
                <a:spcPts val="0"/>
              </a:spcBef>
              <a:buClr>
                <a:schemeClr val="accent1"/>
              </a:buClr>
              <a:buSzPct val="25000"/>
              <a:buFont typeface="Calibri"/>
              <a:buNone/>
            </a:pPr>
            <a:r>
              <a:rPr lang="en-US" sz="4800" strike="noStrike" cap="none" dirty="0">
                <a:solidFill>
                  <a:schemeClr val="tx1"/>
                </a:solidFill>
                <a:sym typeface="Calibri"/>
              </a:rPr>
              <a:t>Pieces </a:t>
            </a:r>
            <a:r>
              <a:rPr lang="en-US" sz="4800" dirty="0">
                <a:solidFill>
                  <a:schemeClr val="tx1"/>
                </a:solidFill>
              </a:rPr>
              <a:t>to the puzzle</a:t>
            </a:r>
            <a:endParaRPr lang="en-US" sz="4800" strike="noStrike" cap="none" dirty="0">
              <a:solidFill>
                <a:schemeClr val="tx1"/>
              </a:solidFill>
              <a:sym typeface="Calibri"/>
            </a:endParaRPr>
          </a:p>
        </p:txBody>
      </p:sp>
      <p:sp>
        <p:nvSpPr>
          <p:cNvPr id="4" name="Rectangle 3"/>
          <p:cNvSpPr/>
          <p:nvPr/>
        </p:nvSpPr>
        <p:spPr>
          <a:xfrm>
            <a:off x="4666611" y="4618670"/>
            <a:ext cx="1651414" cy="707886"/>
          </a:xfrm>
          <a:prstGeom prst="rect">
            <a:avLst/>
          </a:prstGeom>
          <a:noFill/>
        </p:spPr>
        <p:txBody>
          <a:bodyPr wrap="none" lIns="91440" tIns="45720" rIns="91440" bIns="45720">
            <a:spAutoFit/>
          </a:bodyPr>
          <a:lstStyle/>
          <a:p>
            <a:pPr algn="ctr"/>
            <a:r>
              <a:rPr lang="en-US" sz="2000" b="1" dirty="0">
                <a:ln w="0"/>
                <a:solidFill>
                  <a:schemeClr val="tx1"/>
                </a:solidFill>
                <a:effectLst>
                  <a:outerShdw blurRad="38100" dist="19050" dir="2700000" algn="tl" rotWithShape="0">
                    <a:schemeClr val="dk1">
                      <a:alpha val="40000"/>
                    </a:schemeClr>
                  </a:outerShdw>
                </a:effectLst>
              </a:rPr>
              <a:t>Ear</a:t>
            </a:r>
            <a:r>
              <a:rPr lang="en-US" sz="2000" b="1" cap="none" spc="0" dirty="0">
                <a:ln w="0"/>
                <a:solidFill>
                  <a:schemeClr val="tx1"/>
                </a:solidFill>
                <a:effectLst>
                  <a:outerShdw blurRad="38100" dist="19050" dir="2700000" algn="tl" rotWithShape="0">
                    <a:schemeClr val="dk1">
                      <a:alpha val="40000"/>
                    </a:schemeClr>
                  </a:outerShdw>
                </a:effectLst>
              </a:rPr>
              <a:t>ly </a:t>
            </a:r>
          </a:p>
          <a:p>
            <a:pPr algn="ctr"/>
            <a:r>
              <a:rPr lang="en-US" sz="2000" b="1" cap="none" spc="0" dirty="0">
                <a:ln w="0"/>
                <a:solidFill>
                  <a:schemeClr val="tx1"/>
                </a:solidFill>
                <a:effectLst>
                  <a:outerShdw blurRad="38100" dist="19050" dir="2700000" algn="tl" rotWithShape="0">
                    <a:schemeClr val="dk1">
                      <a:alpha val="40000"/>
                    </a:schemeClr>
                  </a:outerShdw>
                </a:effectLst>
              </a:rPr>
              <a:t>Intervention</a:t>
            </a:r>
          </a:p>
        </p:txBody>
      </p:sp>
      <p:sp>
        <p:nvSpPr>
          <p:cNvPr id="7" name="Rectangle 6"/>
          <p:cNvSpPr/>
          <p:nvPr/>
        </p:nvSpPr>
        <p:spPr>
          <a:xfrm rot="20216966">
            <a:off x="4668466" y="3668465"/>
            <a:ext cx="1382109" cy="707886"/>
          </a:xfrm>
          <a:prstGeom prst="rect">
            <a:avLst/>
          </a:prstGeom>
          <a:noFill/>
        </p:spPr>
        <p:txBody>
          <a:bodyPr wrap="none" lIns="91440" tIns="45720" rIns="91440" bIns="45720">
            <a:spAutoFit/>
          </a:bodyPr>
          <a:lstStyle/>
          <a:p>
            <a:pPr algn="ctr"/>
            <a:r>
              <a:rPr lang="en-US" sz="2000" b="1" dirty="0">
                <a:ln w="0"/>
                <a:solidFill>
                  <a:schemeClr val="tx1"/>
                </a:solidFill>
                <a:effectLst>
                  <a:outerShdw blurRad="38100" dist="19050" dir="2700000" algn="tl" rotWithShape="0">
                    <a:schemeClr val="dk1">
                      <a:alpha val="40000"/>
                    </a:schemeClr>
                  </a:outerShdw>
                </a:effectLst>
              </a:rPr>
              <a:t>K-12 </a:t>
            </a:r>
          </a:p>
          <a:p>
            <a:pPr algn="ctr"/>
            <a:r>
              <a:rPr lang="en-US" sz="2000" b="1" dirty="0">
                <a:ln w="0"/>
                <a:solidFill>
                  <a:schemeClr val="tx1"/>
                </a:solidFill>
                <a:effectLst>
                  <a:outerShdw blurRad="38100" dist="19050" dir="2700000" algn="tl" rotWithShape="0">
                    <a:schemeClr val="dk1">
                      <a:alpha val="40000"/>
                    </a:schemeClr>
                  </a:outerShdw>
                </a:effectLst>
              </a:rPr>
              <a:t>Supports </a:t>
            </a:r>
            <a:endParaRPr lang="en-US" sz="2000" b="1" cap="none" spc="0" dirty="0">
              <a:ln w="0"/>
              <a:solidFill>
                <a:schemeClr val="tx1"/>
              </a:solidFill>
              <a:effectLst>
                <a:outerShdw blurRad="38100" dist="19050" dir="2700000" algn="tl" rotWithShape="0">
                  <a:schemeClr val="dk1">
                    <a:alpha val="40000"/>
                  </a:schemeClr>
                </a:outerShdw>
              </a:effectLst>
            </a:endParaRPr>
          </a:p>
        </p:txBody>
      </p:sp>
      <p:sp>
        <p:nvSpPr>
          <p:cNvPr id="8" name="Rectangle 7"/>
          <p:cNvSpPr/>
          <p:nvPr/>
        </p:nvSpPr>
        <p:spPr>
          <a:xfrm>
            <a:off x="2914621" y="3720704"/>
            <a:ext cx="1755609" cy="461665"/>
          </a:xfrm>
          <a:prstGeom prst="rect">
            <a:avLst/>
          </a:prstGeom>
          <a:noFill/>
        </p:spPr>
        <p:txBody>
          <a:bodyPr wrap="none" lIns="91440" tIns="45720" rIns="91440" bIns="45720">
            <a:spAutoFit/>
          </a:bodyPr>
          <a:lstStyle/>
          <a:p>
            <a:pPr algn="ctr"/>
            <a:r>
              <a:rPr lang="en-US" sz="2400" b="1" dirty="0">
                <a:ln w="0"/>
                <a:solidFill>
                  <a:schemeClr val="tx1"/>
                </a:solidFill>
                <a:effectLst>
                  <a:outerShdw blurRad="38100" dist="19050" dir="2700000" algn="tl" rotWithShape="0">
                    <a:schemeClr val="dk1">
                      <a:alpha val="40000"/>
                    </a:schemeClr>
                  </a:outerShdw>
                </a:effectLst>
              </a:rPr>
              <a:t>Transition </a:t>
            </a:r>
            <a:endParaRPr lang="en-US" sz="2400" b="1" cap="none" spc="0" dirty="0">
              <a:ln w="0"/>
              <a:solidFill>
                <a:schemeClr val="tx1"/>
              </a:solidFill>
              <a:effectLst>
                <a:outerShdw blurRad="38100" dist="19050" dir="2700000" algn="tl" rotWithShape="0">
                  <a:schemeClr val="dk1">
                    <a:alpha val="40000"/>
                  </a:schemeClr>
                </a:outerShdw>
              </a:effectLst>
            </a:endParaRPr>
          </a:p>
        </p:txBody>
      </p:sp>
      <p:sp>
        <p:nvSpPr>
          <p:cNvPr id="9" name="Rectangle 8"/>
          <p:cNvSpPr/>
          <p:nvPr/>
        </p:nvSpPr>
        <p:spPr>
          <a:xfrm rot="19940179">
            <a:off x="2697440" y="4473981"/>
            <a:ext cx="1620957" cy="646331"/>
          </a:xfrm>
          <a:prstGeom prst="rect">
            <a:avLst/>
          </a:prstGeom>
          <a:noFill/>
        </p:spPr>
        <p:txBody>
          <a:bodyPr wrap="none" lIns="91440" tIns="45720" rIns="91440" bIns="45720">
            <a:spAutoFit/>
          </a:bodyPr>
          <a:lstStyle/>
          <a:p>
            <a:pPr algn="ctr"/>
            <a:r>
              <a:rPr lang="en-US" sz="1800" b="1" dirty="0">
                <a:ln w="0"/>
                <a:solidFill>
                  <a:schemeClr val="tx1"/>
                </a:solidFill>
                <a:effectLst>
                  <a:outerShdw blurRad="38100" dist="19050" dir="2700000" algn="tl" rotWithShape="0">
                    <a:schemeClr val="dk1">
                      <a:alpha val="40000"/>
                    </a:schemeClr>
                  </a:outerShdw>
                </a:effectLst>
              </a:rPr>
              <a:t>Early </a:t>
            </a:r>
          </a:p>
          <a:p>
            <a:pPr algn="ctr"/>
            <a:r>
              <a:rPr lang="en-US" sz="1800" b="1" dirty="0">
                <a:ln w="0"/>
                <a:solidFill>
                  <a:schemeClr val="tx1"/>
                </a:solidFill>
                <a:effectLst>
                  <a:outerShdw blurRad="38100" dist="19050" dir="2700000" algn="tl" rotWithShape="0">
                    <a:schemeClr val="dk1">
                      <a:alpha val="40000"/>
                    </a:schemeClr>
                  </a:outerShdw>
                </a:effectLst>
              </a:rPr>
              <a:t>Identification</a:t>
            </a:r>
            <a:endParaRPr lang="en-US" sz="1800" b="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0945690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3618" t="7364" b="21791"/>
          <a:stretch/>
        </p:blipFill>
        <p:spPr>
          <a:xfrm>
            <a:off x="5333725" y="3801376"/>
            <a:ext cx="3766783" cy="3283637"/>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2368" t="6965"/>
          <a:stretch/>
        </p:blipFill>
        <p:spPr>
          <a:xfrm>
            <a:off x="4846885" y="1135956"/>
            <a:ext cx="3128600" cy="349828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3311" y="1424786"/>
            <a:ext cx="3069934" cy="446110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881" y="1825248"/>
            <a:ext cx="2552132" cy="3297164"/>
          </a:xfrm>
          <a:prstGeom prst="rect">
            <a:avLst/>
          </a:prstGeom>
        </p:spPr>
      </p:pic>
    </p:spTree>
    <p:extLst>
      <p:ext uri="{BB962C8B-B14F-4D97-AF65-F5344CB8AC3E}">
        <p14:creationId xmlns:p14="http://schemas.microsoft.com/office/powerpoint/2010/main" val="2797931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8639" y="3323022"/>
            <a:ext cx="2490716" cy="448310"/>
          </a:xfrm>
        </p:spPr>
        <p:txBody>
          <a:bodyPr/>
          <a:lstStyle/>
          <a:p>
            <a:r>
              <a:rPr lang="en-US" dirty="0"/>
              <a:t>Resources</a:t>
            </a:r>
          </a:p>
        </p:txBody>
      </p:sp>
    </p:spTree>
    <p:extLst>
      <p:ext uri="{BB962C8B-B14F-4D97-AF65-F5344CB8AC3E}">
        <p14:creationId xmlns:p14="http://schemas.microsoft.com/office/powerpoint/2010/main" val="14763799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6040" t="29768" r="36434" b="14803"/>
          <a:stretch/>
        </p:blipFill>
        <p:spPr>
          <a:xfrm>
            <a:off x="522879" y="2101756"/>
            <a:ext cx="7926288" cy="4176215"/>
          </a:xfrm>
          <a:prstGeom prst="rect">
            <a:avLst/>
          </a:prstGeom>
        </p:spPr>
      </p:pic>
      <p:sp>
        <p:nvSpPr>
          <p:cNvPr id="2" name="Title 1"/>
          <p:cNvSpPr>
            <a:spLocks noGrp="1"/>
          </p:cNvSpPr>
          <p:nvPr>
            <p:ph type="title"/>
          </p:nvPr>
        </p:nvSpPr>
        <p:spPr>
          <a:xfrm>
            <a:off x="1845909" y="1697457"/>
            <a:ext cx="5280227" cy="520913"/>
          </a:xfrm>
          <a:solidFill>
            <a:schemeClr val="bg2">
              <a:lumMod val="20000"/>
              <a:lumOff val="80000"/>
            </a:schemeClr>
          </a:solidFill>
          <a:ln>
            <a:solidFill>
              <a:schemeClr val="tx1"/>
            </a:solidFill>
          </a:ln>
        </p:spPr>
        <p:txBody>
          <a:bodyPr>
            <a:normAutofit fontScale="90000"/>
          </a:bodyPr>
          <a:lstStyle/>
          <a:p>
            <a:r>
              <a:rPr lang="en-US" sz="3000" b="1" dirty="0">
                <a:solidFill>
                  <a:schemeClr val="tx1"/>
                </a:solidFill>
              </a:rPr>
              <a:t>Wyoming Instructional Network</a:t>
            </a:r>
          </a:p>
        </p:txBody>
      </p:sp>
    </p:spTree>
    <p:extLst>
      <p:ext uri="{BB962C8B-B14F-4D97-AF65-F5344CB8AC3E}">
        <p14:creationId xmlns:p14="http://schemas.microsoft.com/office/powerpoint/2010/main" val="16809674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1534164" y="1916656"/>
            <a:ext cx="6048300" cy="799248"/>
          </a:xfrm>
          <a:prstGeom prst="rect">
            <a:avLst/>
          </a:prstGeom>
          <a:solidFill>
            <a:srgbClr val="FFFF00"/>
          </a:solidFill>
          <a:ln w="38100">
            <a:solidFill>
              <a:schemeClr val="tx1"/>
            </a:solidFill>
          </a:ln>
        </p:spPr>
        <p:txBody>
          <a:bodyPr lIns="91425" tIns="45700" rIns="91425" bIns="45700" anchor="ctr" anchorCtr="0">
            <a:noAutofit/>
          </a:bodyPr>
          <a:lstStyle/>
          <a:p>
            <a:pPr marL="0" marR="0" lvl="0" indent="0" algn="ctr" rtl="0">
              <a:spcBef>
                <a:spcPts val="0"/>
              </a:spcBef>
              <a:buClr>
                <a:srgbClr val="C0504D"/>
              </a:buClr>
              <a:buSzPct val="25000"/>
              <a:buFont typeface="Calibri"/>
              <a:buNone/>
            </a:pPr>
            <a:r>
              <a:rPr lang="en-US" sz="4000" b="1" i="0" u="none" strike="noStrike" cap="none" dirty="0">
                <a:solidFill>
                  <a:schemeClr val="tx1"/>
                </a:solidFill>
                <a:latin typeface="Calibri"/>
                <a:ea typeface="Calibri"/>
                <a:cs typeface="Calibri"/>
                <a:sym typeface="Calibri"/>
              </a:rPr>
              <a:t>QUESTIONS?</a:t>
            </a:r>
          </a:p>
        </p:txBody>
      </p:sp>
      <p:pic>
        <p:nvPicPr>
          <p:cNvPr id="3" name="Picture 2" descr="Image result for ask ques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6568" y="3095039"/>
            <a:ext cx="5396870" cy="26984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61504" y="1615087"/>
            <a:ext cx="8279179" cy="4524315"/>
          </a:xfrm>
          <a:prstGeom prst="rect">
            <a:avLst/>
          </a:prstGeom>
          <a:noFill/>
        </p:spPr>
        <p:txBody>
          <a:bodyPr wrap="square" lIns="91440" tIns="45720" rIns="91440" bIns="45720">
            <a:spAutoFit/>
          </a:bodyPr>
          <a:lstStyle/>
          <a:p>
            <a:pPr algn="ctr"/>
            <a:r>
              <a:rPr lang="en-US" sz="9600" b="1" dirty="0">
                <a:ln w="12700">
                  <a:solidFill>
                    <a:schemeClr val="tx1">
                      <a:lumMod val="95000"/>
                      <a:lumOff val="5000"/>
                    </a:schemeClr>
                  </a:solidFill>
                  <a:prstDash val="solid"/>
                </a:ln>
                <a:solidFill>
                  <a:schemeClr val="tx1">
                    <a:lumMod val="95000"/>
                    <a:lumOff val="5000"/>
                  </a:schemeClr>
                </a:solidFill>
                <a:effectLst>
                  <a:outerShdw dist="38100" dir="2640000" algn="bl" rotWithShape="0">
                    <a:schemeClr val="tx2">
                      <a:lumMod val="75000"/>
                    </a:schemeClr>
                  </a:outerShdw>
                </a:effectLst>
              </a:rPr>
              <a:t>Early </a:t>
            </a:r>
          </a:p>
          <a:p>
            <a:pPr algn="ctr"/>
            <a:r>
              <a:rPr lang="en-US" sz="9600" b="1" dirty="0">
                <a:ln w="12700">
                  <a:solidFill>
                    <a:schemeClr val="tx1">
                      <a:lumMod val="95000"/>
                      <a:lumOff val="5000"/>
                    </a:schemeClr>
                  </a:solidFill>
                  <a:prstDash val="solid"/>
                </a:ln>
                <a:solidFill>
                  <a:schemeClr val="tx1">
                    <a:lumMod val="95000"/>
                    <a:lumOff val="5000"/>
                  </a:schemeClr>
                </a:solidFill>
                <a:effectLst>
                  <a:outerShdw dist="38100" dir="2640000" algn="bl" rotWithShape="0">
                    <a:schemeClr val="tx2">
                      <a:lumMod val="75000"/>
                    </a:schemeClr>
                  </a:outerShdw>
                </a:effectLst>
              </a:rPr>
              <a:t>Identification</a:t>
            </a:r>
          </a:p>
          <a:p>
            <a:pPr algn="ctr"/>
            <a:r>
              <a:rPr lang="en-US" sz="9600" b="1" dirty="0">
                <a:ln w="12700">
                  <a:solidFill>
                    <a:schemeClr val="tx1">
                      <a:lumMod val="95000"/>
                      <a:lumOff val="5000"/>
                    </a:schemeClr>
                  </a:solidFill>
                  <a:prstDash val="solid"/>
                </a:ln>
                <a:solidFill>
                  <a:schemeClr val="tx1">
                    <a:lumMod val="95000"/>
                    <a:lumOff val="5000"/>
                  </a:schemeClr>
                </a:solidFill>
                <a:effectLst>
                  <a:outerShdw dist="38100" dir="2640000" algn="bl" rotWithShape="0">
                    <a:schemeClr val="tx2">
                      <a:lumMod val="75000"/>
                    </a:schemeClr>
                  </a:outerShdw>
                </a:effectLst>
              </a:rPr>
              <a:t>Piece  </a:t>
            </a:r>
          </a:p>
        </p:txBody>
      </p:sp>
      <p:pic>
        <p:nvPicPr>
          <p:cNvPr id="8194" name="Picture 2" descr="Image result for green puzzle piece"/>
          <p:cNvPicPr>
            <a:picLocks noChangeAspect="1" noChangeArrowheads="1"/>
          </p:cNvPicPr>
          <p:nvPr/>
        </p:nvPicPr>
        <p:blipFill rotWithShape="1">
          <a:blip r:embed="rId2">
            <a:extLst>
              <a:ext uri="{28A0092B-C50C-407E-A947-70E740481C1C}">
                <a14:useLocalDpi xmlns:a14="http://schemas.microsoft.com/office/drawing/2010/main" val="0"/>
              </a:ext>
            </a:extLst>
          </a:blip>
          <a:srcRect l="10407" t="13539" r="12876" b="13162"/>
          <a:stretch/>
        </p:blipFill>
        <p:spPr bwMode="auto">
          <a:xfrm>
            <a:off x="0" y="1722364"/>
            <a:ext cx="2019869" cy="1447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2679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327546" y="1909612"/>
            <a:ext cx="8570794" cy="894964"/>
          </a:xfrm>
          <a:prstGeom prst="rect">
            <a:avLst/>
          </a:prstGeom>
          <a:solidFill>
            <a:srgbClr val="66FF33"/>
          </a:solidFill>
          <a:ln w="57150">
            <a:solidFill>
              <a:schemeClr val="tx1"/>
            </a:solidFill>
          </a:ln>
        </p:spPr>
        <p:txBody>
          <a:bodyPr lIns="91425" tIns="91425" rIns="91425" bIns="91425" anchor="ctr" anchorCtr="0">
            <a:noAutofit/>
          </a:bodyPr>
          <a:lstStyle/>
          <a:p>
            <a:pPr lvl="0">
              <a:spcBef>
                <a:spcPts val="0"/>
              </a:spcBef>
              <a:buNone/>
            </a:pPr>
            <a:r>
              <a:rPr lang="en-US" sz="5400" dirty="0">
                <a:solidFill>
                  <a:schemeClr val="tx1"/>
                </a:solidFill>
              </a:rPr>
              <a:t>Early Identification Includes</a:t>
            </a:r>
          </a:p>
        </p:txBody>
      </p:sp>
      <p:sp>
        <p:nvSpPr>
          <p:cNvPr id="3" name="Shape 275"/>
          <p:cNvSpPr txBox="1">
            <a:spLocks/>
          </p:cNvSpPr>
          <p:nvPr/>
        </p:nvSpPr>
        <p:spPr>
          <a:xfrm>
            <a:off x="0" y="3716798"/>
            <a:ext cx="8898340" cy="1358988"/>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C0504D"/>
              </a:buClr>
              <a:buFont typeface="Calibri"/>
              <a:buNone/>
              <a:defRPr sz="4000" b="1" i="0" u="none" strike="noStrike" cap="none">
                <a:solidFill>
                  <a:srgbClr val="C0504D"/>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marL="571500" indent="-571500" algn="l">
              <a:buClr>
                <a:schemeClr val="tx1">
                  <a:lumMod val="95000"/>
                  <a:lumOff val="5000"/>
                </a:schemeClr>
              </a:buClr>
              <a:buFont typeface="Calibri" panose="020F0502020204030204" pitchFamily="34" charset="0"/>
              <a:buChar char="•"/>
            </a:pPr>
            <a:r>
              <a:rPr lang="en-US" sz="3600" dirty="0">
                <a:solidFill>
                  <a:schemeClr val="tx1"/>
                </a:solidFill>
              </a:rPr>
              <a:t>Identifying Hearing Loss Early</a:t>
            </a:r>
          </a:p>
          <a:p>
            <a:pPr algn="l">
              <a:buClr>
                <a:schemeClr val="tx1">
                  <a:lumMod val="95000"/>
                  <a:lumOff val="5000"/>
                </a:schemeClr>
              </a:buClr>
            </a:pPr>
            <a:r>
              <a:rPr lang="en-US" sz="3600" dirty="0">
                <a:solidFill>
                  <a:schemeClr val="tx1"/>
                </a:solidFill>
              </a:rPr>
              <a:t> </a:t>
            </a:r>
          </a:p>
          <a:p>
            <a:pPr marL="571500" indent="-571500" algn="l">
              <a:buClr>
                <a:schemeClr val="tx1">
                  <a:lumMod val="95000"/>
                  <a:lumOff val="5000"/>
                </a:schemeClr>
              </a:buClr>
              <a:buFont typeface="Calibri" panose="020F0502020204030204" pitchFamily="34" charset="0"/>
              <a:buChar char="•"/>
            </a:pPr>
            <a:r>
              <a:rPr lang="en-US" sz="3600" dirty="0">
                <a:solidFill>
                  <a:schemeClr val="tx1"/>
                </a:solidFill>
              </a:rPr>
              <a:t>Helping Families Understand </a:t>
            </a:r>
          </a:p>
          <a:p>
            <a:pPr algn="l">
              <a:buClr>
                <a:schemeClr val="tx1">
                  <a:lumMod val="95000"/>
                  <a:lumOff val="5000"/>
                </a:schemeClr>
              </a:buClr>
            </a:pPr>
            <a:r>
              <a:rPr lang="en-US" sz="3600" dirty="0">
                <a:solidFill>
                  <a:schemeClr val="tx1"/>
                </a:solidFill>
              </a:rPr>
              <a:t>      The Hearing Loss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6862" y="3185276"/>
            <a:ext cx="2055819" cy="2655965"/>
          </a:xfrm>
          <a:prstGeom prst="rect">
            <a:avLst/>
          </a:prstGeom>
        </p:spPr>
      </p:pic>
    </p:spTree>
    <p:extLst>
      <p:ext uri="{BB962C8B-B14F-4D97-AF65-F5344CB8AC3E}">
        <p14:creationId xmlns:p14="http://schemas.microsoft.com/office/powerpoint/2010/main" val="16201580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3" name="Shape 133"/>
          <p:cNvSpPr txBox="1">
            <a:spLocks noGrp="1"/>
          </p:cNvSpPr>
          <p:nvPr>
            <p:ph type="body" idx="1"/>
          </p:nvPr>
        </p:nvSpPr>
        <p:spPr>
          <a:xfrm>
            <a:off x="0" y="2815173"/>
            <a:ext cx="9144000" cy="1390647"/>
          </a:xfrm>
          <a:prstGeom prst="rect">
            <a:avLst/>
          </a:prstGeom>
          <a:noFill/>
          <a:ln>
            <a:noFill/>
          </a:ln>
        </p:spPr>
        <p:txBody>
          <a:bodyPr lIns="91425" tIns="45700" rIns="91425" bIns="45700" anchor="t" anchorCtr="0">
            <a:noAutofit/>
          </a:bodyPr>
          <a:lstStyle/>
          <a:p>
            <a:pPr marL="457200" indent="-457200">
              <a:lnSpc>
                <a:spcPct val="80000"/>
              </a:lnSpc>
              <a:spcBef>
                <a:spcPts val="0"/>
              </a:spcBef>
              <a:buSzPct val="99200"/>
            </a:pPr>
            <a:r>
              <a:rPr lang="en-US" sz="3300" b="1" dirty="0">
                <a:solidFill>
                  <a:schemeClr val="accent1">
                    <a:lumMod val="50000"/>
                  </a:schemeClr>
                </a:solidFill>
              </a:rPr>
              <a:t>Decrease Long Term Impacts of Hearing Loss On: </a:t>
            </a:r>
          </a:p>
          <a:p>
            <a:pPr marL="0" indent="0">
              <a:lnSpc>
                <a:spcPct val="80000"/>
              </a:lnSpc>
              <a:spcBef>
                <a:spcPts val="0"/>
              </a:spcBef>
              <a:buSzPct val="99200"/>
              <a:buNone/>
            </a:pPr>
            <a:r>
              <a:rPr lang="en-US" b="1" dirty="0"/>
              <a:t>       </a:t>
            </a:r>
            <a:r>
              <a:rPr lang="en-US" sz="2800" b="1" dirty="0">
                <a:solidFill>
                  <a:srgbClr val="0070C0"/>
                </a:solidFill>
              </a:rPr>
              <a:t>L</a:t>
            </a:r>
            <a:r>
              <a:rPr lang="en-US" sz="2800" b="1" i="0" u="none" strike="noStrike" cap="none" dirty="0">
                <a:solidFill>
                  <a:srgbClr val="0070C0"/>
                </a:solidFill>
                <a:sym typeface="Calibri"/>
              </a:rPr>
              <a:t>earning, Communication, </a:t>
            </a:r>
            <a:r>
              <a:rPr lang="en-US" sz="2800" b="1" dirty="0">
                <a:solidFill>
                  <a:srgbClr val="0070C0"/>
                </a:solidFill>
              </a:rPr>
              <a:t>Relationships, Employment</a:t>
            </a:r>
          </a:p>
          <a:p>
            <a:pPr marL="0" indent="0">
              <a:lnSpc>
                <a:spcPct val="80000"/>
              </a:lnSpc>
              <a:spcBef>
                <a:spcPts val="0"/>
              </a:spcBef>
              <a:buSzPct val="99200"/>
              <a:buNone/>
            </a:pPr>
            <a:endParaRPr lang="en-US" sz="4000" b="1" dirty="0"/>
          </a:p>
          <a:p>
            <a:pPr marL="571500" indent="-571500">
              <a:lnSpc>
                <a:spcPct val="80000"/>
              </a:lnSpc>
              <a:spcBef>
                <a:spcPts val="0"/>
              </a:spcBef>
              <a:buSzPct val="99200"/>
            </a:pPr>
            <a:r>
              <a:rPr lang="en-US" b="1" dirty="0">
                <a:solidFill>
                  <a:schemeClr val="accent1">
                    <a:lumMod val="50000"/>
                  </a:schemeClr>
                </a:solidFill>
              </a:rPr>
              <a:t>Early Identification Allows Time  for Parents To Be Educated/Trained About Options For: </a:t>
            </a:r>
          </a:p>
          <a:p>
            <a:pPr marL="0" indent="0">
              <a:lnSpc>
                <a:spcPct val="80000"/>
              </a:lnSpc>
              <a:spcBef>
                <a:spcPts val="0"/>
              </a:spcBef>
              <a:buSzPct val="99200"/>
              <a:buNone/>
            </a:pPr>
            <a:r>
              <a:rPr lang="en-US" b="1" dirty="0">
                <a:solidFill>
                  <a:srgbClr val="0070C0"/>
                </a:solidFill>
              </a:rPr>
              <a:t>             </a:t>
            </a:r>
            <a:r>
              <a:rPr lang="en-US" sz="2800" b="1" dirty="0">
                <a:solidFill>
                  <a:srgbClr val="0070C0"/>
                </a:solidFill>
              </a:rPr>
              <a:t>Communication, Technology, Education</a:t>
            </a:r>
          </a:p>
          <a:p>
            <a:pPr marL="0" marR="0" lvl="0" indent="0" algn="l" rtl="0">
              <a:lnSpc>
                <a:spcPct val="80000"/>
              </a:lnSpc>
              <a:spcBef>
                <a:spcPts val="0"/>
              </a:spcBef>
              <a:spcAft>
                <a:spcPts val="0"/>
              </a:spcAft>
              <a:buClr>
                <a:schemeClr val="dk1"/>
              </a:buClr>
              <a:buSzPct val="99200"/>
              <a:buNone/>
            </a:pPr>
            <a:endParaRPr lang="en-US" sz="4000" b="1" i="0" u="none" strike="noStrike" cap="none" dirty="0">
              <a:solidFill>
                <a:schemeClr val="dk1"/>
              </a:solidFill>
              <a:sym typeface="Calibri"/>
            </a:endParaRPr>
          </a:p>
        </p:txBody>
      </p:sp>
      <p:sp>
        <p:nvSpPr>
          <p:cNvPr id="3" name="TextBox 2"/>
          <p:cNvSpPr txBox="1"/>
          <p:nvPr/>
        </p:nvSpPr>
        <p:spPr>
          <a:xfrm>
            <a:off x="222144" y="1897040"/>
            <a:ext cx="8623496" cy="584775"/>
          </a:xfrm>
          <a:prstGeom prst="rect">
            <a:avLst/>
          </a:prstGeom>
          <a:solidFill>
            <a:schemeClr val="bg2">
              <a:lumMod val="20000"/>
              <a:lumOff val="80000"/>
            </a:schemeClr>
          </a:solidFill>
          <a:ln>
            <a:solidFill>
              <a:schemeClr val="bg2"/>
            </a:solidFill>
          </a:ln>
        </p:spPr>
        <p:txBody>
          <a:bodyPr wrap="square" rtlCol="0">
            <a:spAutoFit/>
          </a:bodyPr>
          <a:lstStyle/>
          <a:p>
            <a:r>
              <a:rPr lang="en-US" sz="3200" dirty="0">
                <a:latin typeface="Arial Black" panose="020B0A04020102020204" pitchFamily="34" charset="0"/>
              </a:rPr>
              <a:t>Why is Early Identification Important? </a:t>
            </a:r>
          </a:p>
        </p:txBody>
      </p:sp>
    </p:spTree>
    <p:extLst>
      <p:ext uri="{BB962C8B-B14F-4D97-AF65-F5344CB8AC3E}">
        <p14:creationId xmlns:p14="http://schemas.microsoft.com/office/powerpoint/2010/main" val="22891406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
                                            <p:txEl>
                                              <p:pRg st="0" end="0"/>
                                            </p:txEl>
                                          </p:spTgt>
                                        </p:tgtEl>
                                        <p:attrNameLst>
                                          <p:attrName>style.visibility</p:attrName>
                                        </p:attrNameLst>
                                      </p:cBhvr>
                                      <p:to>
                                        <p:strVal val="visible"/>
                                      </p:to>
                                    </p:set>
                                    <p:animEffect transition="in" filter="dissolve">
                                      <p:cBhvr>
                                        <p:cTn id="7" dur="500"/>
                                        <p:tgtEl>
                                          <p:spTgt spid="133">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33">
                                            <p:txEl>
                                              <p:pRg st="1" end="1"/>
                                            </p:txEl>
                                          </p:spTgt>
                                        </p:tgtEl>
                                        <p:attrNameLst>
                                          <p:attrName>style.visibility</p:attrName>
                                        </p:attrNameLst>
                                      </p:cBhvr>
                                      <p:to>
                                        <p:strVal val="visible"/>
                                      </p:to>
                                    </p:set>
                                    <p:animEffect transition="in" filter="dissolve">
                                      <p:cBhvr>
                                        <p:cTn id="11" dur="500"/>
                                        <p:tgtEl>
                                          <p:spTgt spid="13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33">
                                            <p:txEl>
                                              <p:pRg st="3" end="3"/>
                                            </p:txEl>
                                          </p:spTgt>
                                        </p:tgtEl>
                                        <p:attrNameLst>
                                          <p:attrName>style.visibility</p:attrName>
                                        </p:attrNameLst>
                                      </p:cBhvr>
                                      <p:to>
                                        <p:strVal val="visible"/>
                                      </p:to>
                                    </p:set>
                                    <p:animEffect transition="in" filter="dissolve">
                                      <p:cBhvr>
                                        <p:cTn id="16" dur="500"/>
                                        <p:tgtEl>
                                          <p:spTgt spid="133">
                                            <p:txEl>
                                              <p:pRg st="3" end="3"/>
                                            </p:txEl>
                                          </p:spTgt>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133">
                                            <p:txEl>
                                              <p:pRg st="4" end="4"/>
                                            </p:txEl>
                                          </p:spTgt>
                                        </p:tgtEl>
                                        <p:attrNameLst>
                                          <p:attrName>style.visibility</p:attrName>
                                        </p:attrNameLst>
                                      </p:cBhvr>
                                      <p:to>
                                        <p:strVal val="visible"/>
                                      </p:to>
                                    </p:set>
                                    <p:animEffect transition="in" filter="dissolve">
                                      <p:cBhvr>
                                        <p:cTn id="20" dur="500"/>
                                        <p:tgtEl>
                                          <p:spTgt spid="13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2" name="Title 1"/>
          <p:cNvSpPr>
            <a:spLocks noGrp="1"/>
          </p:cNvSpPr>
          <p:nvPr>
            <p:ph type="title"/>
          </p:nvPr>
        </p:nvSpPr>
        <p:spPr>
          <a:xfrm>
            <a:off x="936573" y="2698561"/>
            <a:ext cx="8507730" cy="1158637"/>
          </a:xfrm>
        </p:spPr>
        <p:txBody>
          <a:bodyPr/>
          <a:lstStyle/>
          <a:p>
            <a:r>
              <a:rPr lang="en-US" dirty="0">
                <a:solidFill>
                  <a:schemeClr val="tx1"/>
                </a:solidFill>
              </a:rPr>
              <a:t>        Ears are like the keyboard </a:t>
            </a:r>
            <a:br>
              <a:rPr lang="en-US" dirty="0">
                <a:solidFill>
                  <a:schemeClr val="tx1"/>
                </a:solidFill>
              </a:rPr>
            </a:br>
            <a:r>
              <a:rPr lang="en-US" dirty="0">
                <a:solidFill>
                  <a:schemeClr val="tx1"/>
                </a:solidFill>
              </a:rPr>
              <a:t>entering information that is heard. </a:t>
            </a:r>
          </a:p>
        </p:txBody>
      </p:sp>
      <p:sp>
        <p:nvSpPr>
          <p:cNvPr id="6" name="Shape 143"/>
          <p:cNvSpPr/>
          <p:nvPr/>
        </p:nvSpPr>
        <p:spPr>
          <a:xfrm>
            <a:off x="3683500" y="4780864"/>
            <a:ext cx="1303617" cy="805218"/>
          </a:xfrm>
          <a:prstGeom prst="mathEqual">
            <a:avLst>
              <a:gd name="adj1" fmla="val 23520"/>
              <a:gd name="adj2" fmla="val 11760"/>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Calibri"/>
              <a:ea typeface="Calibri"/>
              <a:cs typeface="Calibri"/>
              <a:sym typeface="Calibri"/>
            </a:endParaRPr>
          </a:p>
        </p:txBody>
      </p:sp>
      <p:pic>
        <p:nvPicPr>
          <p:cNvPr id="8" name="Shape 138"/>
          <p:cNvPicPr preferRelativeResize="0">
            <a:picLocks/>
          </p:cNvPicPr>
          <p:nvPr/>
        </p:nvPicPr>
        <p:blipFill rotWithShape="1">
          <a:blip r:embed="rId3">
            <a:alphaModFix/>
          </a:blip>
          <a:srcRect/>
          <a:stretch/>
        </p:blipFill>
        <p:spPr>
          <a:xfrm>
            <a:off x="453788" y="4385767"/>
            <a:ext cx="2839612" cy="1595413"/>
          </a:xfrm>
          <a:prstGeom prst="rect">
            <a:avLst/>
          </a:prstGeom>
          <a:noFill/>
          <a:ln>
            <a:noFill/>
          </a:ln>
        </p:spPr>
      </p:pic>
      <p:pic>
        <p:nvPicPr>
          <p:cNvPr id="9" name="Shape 139"/>
          <p:cNvPicPr preferRelativeResize="0"/>
          <p:nvPr/>
        </p:nvPicPr>
        <p:blipFill rotWithShape="1">
          <a:blip r:embed="rId4">
            <a:alphaModFix/>
          </a:blip>
          <a:srcRect r="22231"/>
          <a:stretch/>
        </p:blipFill>
        <p:spPr>
          <a:xfrm>
            <a:off x="5554637" y="4012441"/>
            <a:ext cx="2070791" cy="2073085"/>
          </a:xfrm>
          <a:prstGeom prst="rect">
            <a:avLst/>
          </a:prstGeom>
          <a:noFill/>
          <a:ln>
            <a:noFill/>
          </a:ln>
        </p:spPr>
      </p:pic>
      <p:sp>
        <p:nvSpPr>
          <p:cNvPr id="7" name="Shape 176"/>
          <p:cNvSpPr txBox="1">
            <a:spLocks/>
          </p:cNvSpPr>
          <p:nvPr/>
        </p:nvSpPr>
        <p:spPr>
          <a:xfrm>
            <a:off x="1176440" y="1727392"/>
            <a:ext cx="6926552" cy="815926"/>
          </a:xfrm>
          <a:prstGeom prst="rect">
            <a:avLst/>
          </a:prstGeom>
          <a:solidFill>
            <a:schemeClr val="bg2">
              <a:lumMod val="20000"/>
              <a:lumOff val="80000"/>
            </a:schemeClr>
          </a:solidFill>
          <a:ln>
            <a:solidFill>
              <a:schemeClr val="tx1"/>
            </a:solid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342900" indent="-342900" algn="ctr">
              <a:spcBef>
                <a:spcPts val="880"/>
              </a:spcBef>
              <a:buClr>
                <a:schemeClr val="accent1"/>
              </a:buClr>
              <a:buSzPct val="25000"/>
              <a:buFont typeface="Arial"/>
              <a:buNone/>
            </a:pPr>
            <a:r>
              <a:rPr lang="en-US" sz="4800" b="1" dirty="0">
                <a:solidFill>
                  <a:schemeClr val="tx1"/>
                </a:solidFill>
              </a:rPr>
              <a:t>How Hearing Works</a:t>
            </a:r>
            <a:endParaRPr lang="en-US" sz="4800" b="1" dirty="0">
              <a:solidFill>
                <a:schemeClr val="tx1"/>
              </a:solidFill>
              <a:sym typeface="Calibri"/>
            </a:endParaRPr>
          </a:p>
        </p:txBody>
      </p:sp>
    </p:spTree>
    <p:extLst>
      <p:ext uri="{BB962C8B-B14F-4D97-AF65-F5344CB8AC3E}">
        <p14:creationId xmlns:p14="http://schemas.microsoft.com/office/powerpoint/2010/main" val="6885563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nodeType="afterEffect">
                                  <p:stCondLst>
                                    <p:cond delay="2000"/>
                                  </p:stCondLst>
                                  <p:childTnLst>
                                    <p:set>
                                      <p:cBhvr>
                                        <p:cTn id="14" dur="1" fill="hold">
                                          <p:stCondLst>
                                            <p:cond delay="0"/>
                                          </p:stCondLst>
                                        </p:cTn>
                                        <p:tgtEl>
                                          <p:spTgt spid="8"/>
                                        </p:tgtEl>
                                        <p:attrNameLst>
                                          <p:attrName>style.visibility</p:attrName>
                                        </p:attrNameLst>
                                      </p:cBhvr>
                                      <p:to>
                                        <p:strVal val="visible"/>
                                      </p:to>
                                    </p:set>
                                  </p:childTnLst>
                                </p:cTn>
                              </p:par>
                            </p:childTnLst>
                          </p:cTn>
                        </p:par>
                        <p:par>
                          <p:cTn id="15" fill="hold">
                            <p:stCondLst>
                              <p:cond delay="2000"/>
                            </p:stCondLst>
                            <p:childTnLst>
                              <p:par>
                                <p:cTn id="16" presetID="1" presetClass="entr" presetSubtype="0" fill="hold" grpId="0" nodeType="afterEffect">
                                  <p:stCondLst>
                                    <p:cond delay="500"/>
                                  </p:stCondLst>
                                  <p:childTnLst>
                                    <p:set>
                                      <p:cBhvr>
                                        <p:cTn id="17" dur="1" fill="hold">
                                          <p:stCondLst>
                                            <p:cond delay="0"/>
                                          </p:stCondLst>
                                        </p:cTn>
                                        <p:tgtEl>
                                          <p:spTgt spid="6"/>
                                        </p:tgtEl>
                                        <p:attrNameLst>
                                          <p:attrName>style.visibility</p:attrName>
                                        </p:attrNameLst>
                                      </p:cBhvr>
                                      <p:to>
                                        <p:strVal val="visible"/>
                                      </p:to>
                                    </p:set>
                                  </p:childTnLst>
                                </p:cTn>
                              </p:par>
                            </p:childTnLst>
                          </p:cTn>
                        </p:par>
                        <p:par>
                          <p:cTn id="18" fill="hold">
                            <p:stCondLst>
                              <p:cond delay="2500"/>
                            </p:stCondLst>
                            <p:childTnLst>
                              <p:par>
                                <p:cTn id="19" presetID="1" presetClass="entr" presetSubtype="0" fill="hold" nodeType="afterEffect">
                                  <p:stCondLst>
                                    <p:cond delay="50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5" name="Shape 141"/>
          <p:cNvPicPr preferRelativeResize="0"/>
          <p:nvPr/>
        </p:nvPicPr>
        <p:blipFill rotWithShape="1">
          <a:blip r:embed="rId3">
            <a:alphaModFix/>
          </a:blip>
          <a:srcRect l="4166" r="6250" b="28642"/>
          <a:stretch/>
        </p:blipFill>
        <p:spPr>
          <a:xfrm>
            <a:off x="470848" y="3357918"/>
            <a:ext cx="3276600" cy="2209799"/>
          </a:xfrm>
          <a:prstGeom prst="rect">
            <a:avLst/>
          </a:prstGeom>
          <a:noFill/>
          <a:ln>
            <a:noFill/>
          </a:ln>
        </p:spPr>
      </p:pic>
      <p:sp>
        <p:nvSpPr>
          <p:cNvPr id="6" name="Shape 143"/>
          <p:cNvSpPr/>
          <p:nvPr/>
        </p:nvSpPr>
        <p:spPr>
          <a:xfrm>
            <a:off x="4046306" y="4060208"/>
            <a:ext cx="1303617" cy="805218"/>
          </a:xfrm>
          <a:prstGeom prst="mathEqual">
            <a:avLst>
              <a:gd name="adj1" fmla="val 23520"/>
              <a:gd name="adj2" fmla="val 11760"/>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Calibri"/>
              <a:ea typeface="Calibri"/>
              <a:cs typeface="Calibri"/>
              <a:sym typeface="Calibri"/>
            </a:endParaRPr>
          </a:p>
        </p:txBody>
      </p:sp>
      <p:pic>
        <p:nvPicPr>
          <p:cNvPr id="7" name="Shape 140"/>
          <p:cNvPicPr preferRelativeResize="0"/>
          <p:nvPr/>
        </p:nvPicPr>
        <p:blipFill rotWithShape="1">
          <a:blip r:embed="rId4">
            <a:alphaModFix/>
          </a:blip>
          <a:srcRect/>
          <a:stretch/>
        </p:blipFill>
        <p:spPr>
          <a:xfrm>
            <a:off x="5785514" y="3567467"/>
            <a:ext cx="2276475" cy="2000250"/>
          </a:xfrm>
          <a:prstGeom prst="rect">
            <a:avLst/>
          </a:prstGeom>
          <a:noFill/>
          <a:ln>
            <a:noFill/>
          </a:ln>
        </p:spPr>
      </p:pic>
      <p:sp>
        <p:nvSpPr>
          <p:cNvPr id="8" name="Title 1"/>
          <p:cNvSpPr>
            <a:spLocks noGrp="1"/>
          </p:cNvSpPr>
          <p:nvPr>
            <p:ph type="title"/>
          </p:nvPr>
        </p:nvSpPr>
        <p:spPr>
          <a:xfrm>
            <a:off x="1792192" y="1774209"/>
            <a:ext cx="5577599" cy="1073625"/>
          </a:xfrm>
        </p:spPr>
        <p:txBody>
          <a:bodyPr/>
          <a:lstStyle/>
          <a:p>
            <a:r>
              <a:rPr lang="en-US" dirty="0">
                <a:solidFill>
                  <a:schemeClr val="tx1"/>
                </a:solidFill>
              </a:rPr>
              <a:t>Brain is like the hard drive </a:t>
            </a:r>
            <a:br>
              <a:rPr lang="en-US" dirty="0">
                <a:solidFill>
                  <a:schemeClr val="tx1"/>
                </a:solidFill>
              </a:rPr>
            </a:br>
            <a:r>
              <a:rPr lang="en-US" dirty="0">
                <a:solidFill>
                  <a:schemeClr val="tx1"/>
                </a:solidFill>
              </a:rPr>
              <a:t>processing what is heard. </a:t>
            </a:r>
          </a:p>
        </p:txBody>
      </p:sp>
    </p:spTree>
    <p:extLst>
      <p:ext uri="{BB962C8B-B14F-4D97-AF65-F5344CB8AC3E}">
        <p14:creationId xmlns:p14="http://schemas.microsoft.com/office/powerpoint/2010/main" val="3162371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10088</TotalTime>
  <Words>1032</Words>
  <Application>Microsoft Office PowerPoint</Application>
  <PresentationFormat>On-screen Show (4:3)</PresentationFormat>
  <Paragraphs>289</Paragraphs>
  <Slides>48</Slides>
  <Notes>33</Notes>
  <HiddenSlides>0</HiddenSlides>
  <MMClips>11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48</vt:i4>
      </vt:variant>
    </vt:vector>
  </HeadingPairs>
  <TitlesOfParts>
    <vt:vector size="59" baseType="lpstr">
      <vt:lpstr>Baskerville Old Face</vt:lpstr>
      <vt:lpstr>Times New Roman</vt:lpstr>
      <vt:lpstr>Calibri</vt:lpstr>
      <vt:lpstr>Arial Black</vt:lpstr>
      <vt:lpstr>Trebuchet MS</vt:lpstr>
      <vt:lpstr>Noto Sans Symbols</vt:lpstr>
      <vt:lpstr>Tahoma</vt:lpstr>
      <vt:lpstr>Arial Narrow</vt:lpstr>
      <vt:lpstr>Book Antiqua</vt:lpstr>
      <vt:lpstr>Arial</vt:lpstr>
      <vt:lpstr>Office Theme</vt:lpstr>
      <vt:lpstr>PowerPoint Presentation</vt:lpstr>
      <vt:lpstr>PowerPoint Presentation</vt:lpstr>
      <vt:lpstr>PowerPoint Presentation</vt:lpstr>
      <vt:lpstr>Pieces to the puzzle</vt:lpstr>
      <vt:lpstr>PowerPoint Presentation</vt:lpstr>
      <vt:lpstr>Early Identification Includes</vt:lpstr>
      <vt:lpstr>PowerPoint Presentation</vt:lpstr>
      <vt:lpstr>        Ears are like the keyboard  entering information that is heard. </vt:lpstr>
      <vt:lpstr>Brain is like the hard drive  processing what is heard. </vt:lpstr>
      <vt:lpstr>PowerPoint Presentation</vt:lpstr>
      <vt:lpstr>PowerPoint Presentation</vt:lpstr>
      <vt:lpstr>Hair Cells Determine Clarity of Sound </vt:lpstr>
      <vt:lpstr>PowerPoint Presentation</vt:lpstr>
      <vt:lpstr>Audiogram</vt:lpstr>
      <vt:lpstr> Example of Hearing Loss </vt:lpstr>
      <vt:lpstr>PowerPoint Presentation</vt:lpstr>
      <vt:lpstr>Early Intervention: Providing Services Birth to 5 years</vt:lpstr>
      <vt:lpstr>      Assemble a Qualified Team</vt:lpstr>
      <vt:lpstr>Services The Team Can Provide: </vt:lpstr>
      <vt:lpstr>Communication Options</vt:lpstr>
      <vt:lpstr>Technology Options</vt:lpstr>
      <vt:lpstr>Personal Hearing Aids </vt:lpstr>
      <vt:lpstr>PowerPoint Presentation</vt:lpstr>
      <vt:lpstr>PowerPoint Presentation</vt:lpstr>
      <vt:lpstr>  BAHA</vt:lpstr>
      <vt:lpstr>PowerPoint Presentation</vt:lpstr>
      <vt:lpstr>  Portable/Room      Speaker System</vt:lpstr>
      <vt:lpstr>PowerPoint Presentation</vt:lpstr>
      <vt:lpstr>K-12 Supports</vt:lpstr>
      <vt:lpstr>      Assemble a Qualified Team</vt:lpstr>
      <vt:lpstr>Services The Team Can Provide: </vt:lpstr>
      <vt:lpstr>Because the Impacts      Are Long Term </vt:lpstr>
      <vt:lpstr>PowerPoint Presentation</vt:lpstr>
      <vt:lpstr>PowerPoint Presentation</vt:lpstr>
      <vt:lpstr>Educational Strategies </vt:lpstr>
      <vt:lpstr>PowerPoint Presentation</vt:lpstr>
      <vt:lpstr>Transition defined:</vt:lpstr>
      <vt:lpstr>Transition: High School and Beyond  </vt:lpstr>
      <vt:lpstr>      Assemble a Qualified Team</vt:lpstr>
      <vt:lpstr>Process of Transition in School</vt:lpstr>
      <vt:lpstr>Indicator 13 34 CFR 300.43</vt:lpstr>
      <vt:lpstr>Transition in Wyoming</vt:lpstr>
      <vt:lpstr>Annual Transition Training for  Deaf/Hard of Hearing Students  </vt:lpstr>
      <vt:lpstr>Pieces to the puzzle</vt:lpstr>
      <vt:lpstr>PowerPoint Presentation</vt:lpstr>
      <vt:lpstr>Resources</vt:lpstr>
      <vt:lpstr>Wyoming Instructional Network</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Individual Learning/Deaf and Hard of Hearing</dc:title>
  <dc:creator>Christie Fritz</dc:creator>
  <cp:lastModifiedBy>Gina Daly</cp:lastModifiedBy>
  <cp:revision>94</cp:revision>
  <cp:lastPrinted>2017-06-21T14:48:09Z</cp:lastPrinted>
  <dcterms:modified xsi:type="dcterms:W3CDTF">2019-08-28T15:13:52Z</dcterms:modified>
</cp:coreProperties>
</file>