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notesSlides/notesSlide18.xml" ContentType="application/vnd.openxmlformats-officedocument.presentationml.notesSlide+xml"/>
  <Override PartName="/ppt/tags/tag18.xml" ContentType="application/vnd.openxmlformats-officedocument.presentationml.tags+xml"/>
  <Override PartName="/ppt/notesSlides/notesSlide19.xml" ContentType="application/vnd.openxmlformats-officedocument.presentationml.notesSlide+xml"/>
  <Override PartName="/ppt/tags/tag19.xml" ContentType="application/vnd.openxmlformats-officedocument.presentationml.tags+xml"/>
  <Override PartName="/ppt/notesSlides/notesSlide20.xml" ContentType="application/vnd.openxmlformats-officedocument.presentationml.notesSlide+xml"/>
  <Override PartName="/ppt/tags/tag20.xml" ContentType="application/vnd.openxmlformats-officedocument.presentationml.tags+xml"/>
  <Override PartName="/ppt/notesSlides/notesSlide21.xml" ContentType="application/vnd.openxmlformats-officedocument.presentationml.notesSlide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59" r:id="rId3"/>
    <p:sldId id="260" r:id="rId4"/>
    <p:sldId id="261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56" r:id="rId21"/>
    <p:sldId id="25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007296"/>
    <a:srgbClr val="64CB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5" d="100"/>
          <a:sy n="75" d="100"/>
        </p:scale>
        <p:origin x="2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74EBC-9307-4159-B223-84740E805E8A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C26E9-D592-435F-BACE-59E0AC4FC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68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C26E9-D592-435F-BACE-59E0AC4FCB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476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C26E9-D592-435F-BACE-59E0AC4FCB1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506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C26E9-D592-435F-BACE-59E0AC4FCB1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31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C26E9-D592-435F-BACE-59E0AC4FCB1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1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C26E9-D592-435F-BACE-59E0AC4FCB1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578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C26E9-D592-435F-BACE-59E0AC4FCB1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964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C26E9-D592-435F-BACE-59E0AC4FCB1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073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C26E9-D592-435F-BACE-59E0AC4FCB1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793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C26E9-D592-435F-BACE-59E0AC4FCB1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865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C26E9-D592-435F-BACE-59E0AC4FCB1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132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C26E9-D592-435F-BACE-59E0AC4FCB1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9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C26E9-D592-435F-BACE-59E0AC4FCB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341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C26E9-D592-435F-BACE-59E0AC4FCB1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63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C26E9-D592-435F-BACE-59E0AC4FCB1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167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C26E9-D592-435F-BACE-59E0AC4FCB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65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C26E9-D592-435F-BACE-59E0AC4FCB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03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C26E9-D592-435F-BACE-59E0AC4FCB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14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C26E9-D592-435F-BACE-59E0AC4FCB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56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C26E9-D592-435F-BACE-59E0AC4FCB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73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C26E9-D592-435F-BACE-59E0AC4FCB1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58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C26E9-D592-435F-BACE-59E0AC4FCB1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0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8EC1-2FB1-40A7-BE43-63E40CD3B29D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42CA-16ED-4E20-A1DD-A9B0AA27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23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8EC1-2FB1-40A7-BE43-63E40CD3B29D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42CA-16ED-4E20-A1DD-A9B0AA27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6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8EC1-2FB1-40A7-BE43-63E40CD3B29D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42CA-16ED-4E20-A1DD-A9B0AA27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29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8EC1-2FB1-40A7-BE43-63E40CD3B29D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42CA-16ED-4E20-A1DD-A9B0AA27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72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8EC1-2FB1-40A7-BE43-63E40CD3B29D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42CA-16ED-4E20-A1DD-A9B0AA27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48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8EC1-2FB1-40A7-BE43-63E40CD3B29D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42CA-16ED-4E20-A1DD-A9B0AA27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92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8EC1-2FB1-40A7-BE43-63E40CD3B29D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42CA-16ED-4E20-A1DD-A9B0AA27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29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8EC1-2FB1-40A7-BE43-63E40CD3B29D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42CA-16ED-4E20-A1DD-A9B0AA27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2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8EC1-2FB1-40A7-BE43-63E40CD3B29D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42CA-16ED-4E20-A1DD-A9B0AA27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1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8EC1-2FB1-40A7-BE43-63E40CD3B29D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42CA-16ED-4E20-A1DD-A9B0AA27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8EC1-2FB1-40A7-BE43-63E40CD3B29D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42CA-16ED-4E20-A1DD-A9B0AA27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9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38EC1-2FB1-40A7-BE43-63E40CD3B29D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742CA-16ED-4E20-A1DD-A9B0AA27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80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-29309" y="1122485"/>
            <a:ext cx="503506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74523" y="1090247"/>
            <a:ext cx="504092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36430" y="2836984"/>
            <a:ext cx="94488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7296"/>
                </a:solidFill>
                <a:latin typeface="Oswald" panose="02000503000000000000" pitchFamily="2" charset="0"/>
              </a:rPr>
              <a:t>Wyoming Dispute Resolution</a:t>
            </a:r>
            <a:endParaRPr lang="en-US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  <a:p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Jordan Brock</a:t>
            </a:r>
          </a:p>
          <a:p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Dispute Resolution Coordinator</a:t>
            </a:r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476" y="220897"/>
            <a:ext cx="2819048" cy="180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93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-29309" y="1122485"/>
            <a:ext cx="503506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74523" y="1090247"/>
            <a:ext cx="504092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69381" y="2067202"/>
            <a:ext cx="944880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7296"/>
                </a:solidFill>
                <a:latin typeface="Oswald" panose="02000503000000000000" pitchFamily="2" charset="0"/>
              </a:rPr>
              <a:t> IEP Facilitation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IEP Facilitation Stakeholder Group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Implementation with TAESE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476" y="220897"/>
            <a:ext cx="2819048" cy="1803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0248" y="5927361"/>
            <a:ext cx="1689668" cy="74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12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-29309" y="1122485"/>
            <a:ext cx="503506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74523" y="1090247"/>
            <a:ext cx="504092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69381" y="2067202"/>
            <a:ext cx="944880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7296"/>
                </a:solidFill>
                <a:latin typeface="Oswald" panose="02000503000000000000" pitchFamily="2" charset="0"/>
              </a:rPr>
              <a:t> Proactive Dispute Resolution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SAST Initiative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First Contact Continuum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476" y="220897"/>
            <a:ext cx="2819048" cy="1803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0248" y="5927361"/>
            <a:ext cx="1689668" cy="74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71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-29309" y="1122485"/>
            <a:ext cx="503506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74523" y="1090247"/>
            <a:ext cx="504092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69381" y="2067202"/>
            <a:ext cx="944880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7296"/>
                </a:solidFill>
                <a:latin typeface="Oswald" panose="02000503000000000000" pitchFamily="2" charset="0"/>
              </a:rPr>
              <a:t> Sit At Same Time (SAST)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Overview</a:t>
            </a:r>
          </a:p>
          <a:p>
            <a:pPr lvl="1"/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The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SAST is a WDE Dispute Resolution initiative to put in place a policy or best practice in every district that states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“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When the appropriate IEP team members are present for a scheduled IEP meeting, all members of the IEP Team shall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take their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seat’s at the meeting table at the same time”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476" y="220897"/>
            <a:ext cx="2819048" cy="1803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0248" y="5927361"/>
            <a:ext cx="1689668" cy="74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38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-29309" y="1122485"/>
            <a:ext cx="503506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74523" y="1090247"/>
            <a:ext cx="504092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69381" y="2067202"/>
            <a:ext cx="944880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7296"/>
                </a:solidFill>
                <a:latin typeface="Oswald" panose="02000503000000000000" pitchFamily="2" charset="0"/>
              </a:rPr>
              <a:t> Sit At Same Time (SAST)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Goal/Benefit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This practice will help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Parent/District collaboration by diminishing the perception of one side verses the other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Reduces perceived predetermination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Reinforce the team aspect of the meeting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“everybody takes the field at the same time”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476" y="220897"/>
            <a:ext cx="2819048" cy="1803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0248" y="5927361"/>
            <a:ext cx="1689668" cy="74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7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-29309" y="1122485"/>
            <a:ext cx="503506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74523" y="1090247"/>
            <a:ext cx="504092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69381" y="2067202"/>
            <a:ext cx="944880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7296"/>
                </a:solidFill>
                <a:latin typeface="Oswald" panose="02000503000000000000" pitchFamily="2" charset="0"/>
              </a:rPr>
              <a:t> Sit At Same Time (SAST)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Does not cost the district any extra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Time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Money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Resources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476" y="220897"/>
            <a:ext cx="2819048" cy="1803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0248" y="5927361"/>
            <a:ext cx="1689668" cy="74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37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-29309" y="1122485"/>
            <a:ext cx="503506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74523" y="1090247"/>
            <a:ext cx="504092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69381" y="2067202"/>
            <a:ext cx="944880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7296"/>
                </a:solidFill>
                <a:latin typeface="Oswald" panose="02000503000000000000" pitchFamily="2" charset="0"/>
              </a:rPr>
              <a:t> Sit At Same Time (SAST)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It is a subtle action that can have a major impact on parents perception of the process as being more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Inclusive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Collaborative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Meaningful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476" y="220897"/>
            <a:ext cx="2819048" cy="1803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0248" y="5927361"/>
            <a:ext cx="1689668" cy="74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57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-29309" y="1122485"/>
            <a:ext cx="503506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74523" y="1090247"/>
            <a:ext cx="504092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12801" y="2067203"/>
            <a:ext cx="1000538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296"/>
                </a:solidFill>
                <a:latin typeface="Oswald" panose="02000503000000000000" pitchFamily="2" charset="0"/>
              </a:rPr>
              <a:t>  First Contact Continuum </a:t>
            </a:r>
            <a:endParaRPr lang="en-US" sz="4800" b="1" dirty="0" smtClean="0">
              <a:solidFill>
                <a:srgbClr val="007296"/>
              </a:solidFill>
              <a:latin typeface="Oswald" panose="020005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A Technical Assistance document 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for p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arents 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that provides clear and user friendly information regarding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First persons of contact within their child's district when a parent has questions or concerns around their child's education</a:t>
            </a:r>
          </a:p>
          <a:p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 </a:t>
            </a:r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  <a:p>
            <a:endParaRPr lang="en-US" sz="3600" dirty="0" smtClean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476" y="220897"/>
            <a:ext cx="2819048" cy="1803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0248" y="5927361"/>
            <a:ext cx="1689668" cy="74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33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-29309" y="1122485"/>
            <a:ext cx="503506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74523" y="1090247"/>
            <a:ext cx="504092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69381" y="2067202"/>
            <a:ext cx="944880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296"/>
                </a:solidFill>
                <a:latin typeface="Oswald" panose="02000503000000000000" pitchFamily="2" charset="0"/>
              </a:rPr>
              <a:t>  First Contact Continuum </a:t>
            </a:r>
            <a:endParaRPr lang="en-US" sz="4800" b="1" dirty="0" smtClean="0">
              <a:solidFill>
                <a:srgbClr val="007296"/>
              </a:solidFill>
              <a:latin typeface="Oswald" panose="020005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Development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T.A. document will be developed hand in hand with parent advocates and stakeholders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476" y="220897"/>
            <a:ext cx="2819048" cy="1803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0248" y="5927361"/>
            <a:ext cx="1689668" cy="74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6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-29309" y="1122485"/>
            <a:ext cx="503506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74523" y="1090247"/>
            <a:ext cx="504092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69381" y="2067202"/>
            <a:ext cx="94488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296"/>
                </a:solidFill>
                <a:latin typeface="Oswald" panose="02000503000000000000" pitchFamily="2" charset="0"/>
              </a:rPr>
              <a:t>  </a:t>
            </a:r>
            <a:r>
              <a:rPr lang="en-US" sz="4800" b="1" dirty="0" smtClean="0">
                <a:solidFill>
                  <a:srgbClr val="007296"/>
                </a:solidFill>
                <a:latin typeface="Oswald" panose="02000503000000000000" pitchFamily="2" charset="0"/>
              </a:rPr>
              <a:t>Questions?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476" y="220897"/>
            <a:ext cx="2819048" cy="1803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0248" y="5927361"/>
            <a:ext cx="1689668" cy="74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59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-29309" y="1122485"/>
            <a:ext cx="503506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74523" y="1090247"/>
            <a:ext cx="504092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69381" y="2067202"/>
            <a:ext cx="9448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296"/>
                </a:solidFill>
                <a:latin typeface="Oswald" panose="02000503000000000000" pitchFamily="2" charset="0"/>
              </a:rPr>
              <a:t>  </a:t>
            </a:r>
            <a:r>
              <a:rPr lang="en-US" sz="4800" b="1" dirty="0" smtClean="0">
                <a:solidFill>
                  <a:srgbClr val="007296"/>
                </a:solidFill>
                <a:latin typeface="Oswald" panose="02000503000000000000" pitchFamily="2" charset="0"/>
              </a:rPr>
              <a:t>Thank You!</a:t>
            </a:r>
            <a:endParaRPr lang="en-US" sz="3600" dirty="0" smtClean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476" y="220897"/>
            <a:ext cx="2819048" cy="1803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0248" y="5927361"/>
            <a:ext cx="1689668" cy="74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30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-29309" y="1122485"/>
            <a:ext cx="503506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74523" y="1090247"/>
            <a:ext cx="504092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69381" y="2067202"/>
            <a:ext cx="944880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296"/>
                </a:solidFill>
                <a:latin typeface="Oswald" panose="02000503000000000000" pitchFamily="2" charset="0"/>
              </a:rPr>
              <a:t>Wyoming Dispute Resolution FY16-17 </a:t>
            </a:r>
            <a:endParaRPr lang="en-US" sz="4800" b="1" dirty="0" smtClean="0">
              <a:solidFill>
                <a:srgbClr val="007296"/>
              </a:solidFill>
              <a:latin typeface="Oswald" panose="02000503000000000000" pitchFamily="2" charset="0"/>
            </a:endParaRPr>
          </a:p>
          <a:p>
            <a:endParaRPr lang="en-US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Mediation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3 held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1 mediation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2 mediation in lieu of resolution session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All resulted in agreement </a:t>
            </a:r>
          </a:p>
          <a:p>
            <a:endParaRPr lang="en-US" sz="3600" dirty="0" smtClean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476" y="220897"/>
            <a:ext cx="2819048" cy="1803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0248" y="5927361"/>
            <a:ext cx="1689668" cy="74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0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endCxn id="10" idx="1"/>
          </p:cNvCxnSpPr>
          <p:nvPr/>
        </p:nvCxnSpPr>
        <p:spPr>
          <a:xfrm>
            <a:off x="-32952" y="3130779"/>
            <a:ext cx="4671822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0" idx="3"/>
          </p:cNvCxnSpPr>
          <p:nvPr/>
        </p:nvCxnSpPr>
        <p:spPr>
          <a:xfrm flipV="1">
            <a:off x="7457918" y="3098541"/>
            <a:ext cx="4753885" cy="32238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1848" y="3432647"/>
            <a:ext cx="29893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296"/>
                </a:solidFill>
                <a:latin typeface="Oswald" panose="02000503000000000000" pitchFamily="2" charset="0"/>
              </a:rPr>
              <a:t>CONTACT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Jordan Brock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  <a:p>
            <a:pPr algn="ctr"/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307-777-2961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35556" y="3409201"/>
            <a:ext cx="29073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296"/>
                </a:solidFill>
                <a:latin typeface="Oswald" panose="02000503000000000000" pitchFamily="2" charset="0"/>
              </a:rPr>
              <a:t>WIFI</a:t>
            </a:r>
          </a:p>
          <a:p>
            <a:pPr algn="ctr"/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870" y="2229191"/>
            <a:ext cx="2819048" cy="180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95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3097824"/>
            <a:ext cx="3393831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768862" y="3065586"/>
            <a:ext cx="347589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712" y="1404937"/>
            <a:ext cx="3076575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2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-29309" y="1122485"/>
            <a:ext cx="503506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74523" y="1090247"/>
            <a:ext cx="504092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69381" y="2067202"/>
            <a:ext cx="944880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296"/>
                </a:solidFill>
                <a:latin typeface="Oswald" panose="02000503000000000000" pitchFamily="2" charset="0"/>
              </a:rPr>
              <a:t>Wyoming Dispute Resolution FY16-17 </a:t>
            </a:r>
            <a:endParaRPr lang="en-US" sz="4800" b="1" dirty="0" smtClean="0">
              <a:solidFill>
                <a:srgbClr val="007296"/>
              </a:solidFill>
              <a:latin typeface="Oswald" panose="02000503000000000000" pitchFamily="2" charset="0"/>
            </a:endParaRPr>
          </a:p>
          <a:p>
            <a:endParaRPr lang="en-US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State Complaint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 4 requested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 2 findings of Non-Compliance</a:t>
            </a:r>
          </a:p>
          <a:p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  <a:p>
            <a:endParaRPr lang="en-US" sz="3600" dirty="0" smtClean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476" y="220897"/>
            <a:ext cx="2819048" cy="1803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0248" y="5927361"/>
            <a:ext cx="1689668" cy="74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85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-29309" y="1122485"/>
            <a:ext cx="503506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74523" y="1090247"/>
            <a:ext cx="504092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69381" y="2067202"/>
            <a:ext cx="944880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296"/>
                </a:solidFill>
                <a:latin typeface="Oswald" panose="02000503000000000000" pitchFamily="2" charset="0"/>
              </a:rPr>
              <a:t>Wyoming Dispute Resolution FY16-17 </a:t>
            </a:r>
            <a:endParaRPr lang="en-US" sz="4800" b="1" dirty="0" smtClean="0">
              <a:solidFill>
                <a:srgbClr val="007296"/>
              </a:solidFill>
              <a:latin typeface="Oswald" panose="02000503000000000000" pitchFamily="2" charset="0"/>
            </a:endParaRPr>
          </a:p>
          <a:p>
            <a:endParaRPr lang="en-US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Due Process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3 requested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2 resolved in mediation</a:t>
            </a:r>
          </a:p>
          <a:p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*None went to hearing</a:t>
            </a:r>
          </a:p>
          <a:p>
            <a:endParaRPr lang="en-US" sz="3600" dirty="0" smtClean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476" y="220897"/>
            <a:ext cx="2819048" cy="1803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0248" y="5927361"/>
            <a:ext cx="1689668" cy="74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84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-29309" y="1122485"/>
            <a:ext cx="503506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74523" y="1090247"/>
            <a:ext cx="504092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69381" y="2067202"/>
            <a:ext cx="944880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296"/>
                </a:solidFill>
                <a:latin typeface="Oswald" panose="02000503000000000000" pitchFamily="2" charset="0"/>
              </a:rPr>
              <a:t> Wyoming Dispute Resolution FY 2009-2017</a:t>
            </a:r>
            <a:endParaRPr lang="en-US" sz="4800" b="1" dirty="0" smtClean="0">
              <a:solidFill>
                <a:srgbClr val="007296"/>
              </a:solidFill>
              <a:latin typeface="Oswald" panose="02000503000000000000" pitchFamily="2" charset="0"/>
            </a:endParaRPr>
          </a:p>
          <a:p>
            <a:endParaRPr lang="en-US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  <a:p>
            <a:endParaRPr lang="en-US" sz="3600" dirty="0" smtClean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476" y="220897"/>
            <a:ext cx="2819048" cy="1803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0248" y="5927361"/>
            <a:ext cx="1689668" cy="747550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45325"/>
              </p:ext>
            </p:extLst>
          </p:nvPr>
        </p:nvGraphicFramePr>
        <p:xfrm>
          <a:off x="1465729" y="3466166"/>
          <a:ext cx="7563249" cy="3596241"/>
        </p:xfrm>
        <a:graphic>
          <a:graphicData uri="http://schemas.openxmlformats.org/drawingml/2006/table">
            <a:tbl>
              <a:tblPr firstRow="1" firstCol="1" bandRow="1"/>
              <a:tblGrid>
                <a:gridCol w="2362007"/>
                <a:gridCol w="609322"/>
                <a:gridCol w="609322"/>
                <a:gridCol w="609322"/>
                <a:gridCol w="609322"/>
                <a:gridCol w="609322"/>
                <a:gridCol w="609322"/>
                <a:gridCol w="611461"/>
                <a:gridCol w="933849"/>
              </a:tblGrid>
              <a:tr h="360698">
                <a:tc gridSpan="8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8115" algn="ctr"/>
                          <a:tab pos="5396865" algn="r"/>
                        </a:tabLs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IDEA 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Dispute Resolution Cases	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 Federal Year – July 1 to June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68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2009-2010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2010-2011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2011-2012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2012-2013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2013-2014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2014-2015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2015-2016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2016-2017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3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Mediations Held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41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 Complaints Filed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98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Due Process Hearings Filed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1**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3**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4*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1746">
                <a:tc gridSpan="8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 All DPH were settled; 1 in mediation, 3 in resolution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56845" marR="0" indent="-15684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**2011 &amp; 2012 produced 1 fully adjudicated hearing. In other years all cases were withdrawn or settled</a:t>
                      </a: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54180" marR="54180" marT="0" marB="0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CA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11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-29309" y="1122485"/>
            <a:ext cx="503506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74523" y="1090247"/>
            <a:ext cx="504092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69381" y="2067202"/>
            <a:ext cx="944880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296"/>
                </a:solidFill>
                <a:latin typeface="Oswald" panose="02000503000000000000" pitchFamily="2" charset="0"/>
              </a:rPr>
              <a:t> Wyoming Dispute </a:t>
            </a:r>
            <a:r>
              <a:rPr lang="en-US" sz="4800" b="1" dirty="0" smtClean="0">
                <a:solidFill>
                  <a:srgbClr val="007296"/>
                </a:solidFill>
                <a:latin typeface="Oswald" panose="02000503000000000000" pitchFamily="2" charset="0"/>
              </a:rPr>
              <a:t>Resolution Trends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Behavior and Discipline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FBA (Functional Behavior Assessment)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BIPs (Behavior Intervention Plan)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MDR (Manifestation Determination Review)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Residential Placement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504 Claims</a:t>
            </a:r>
          </a:p>
          <a:p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  <a:p>
            <a:endParaRPr lang="en-US" sz="3600" dirty="0" smtClean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476" y="220897"/>
            <a:ext cx="2819048" cy="1803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0248" y="5927361"/>
            <a:ext cx="1689668" cy="74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20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-29309" y="1122485"/>
            <a:ext cx="503506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74523" y="1090247"/>
            <a:ext cx="504092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69381" y="2067202"/>
            <a:ext cx="944880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7296"/>
                </a:solidFill>
                <a:latin typeface="Oswald" panose="02000503000000000000" pitchFamily="2" charset="0"/>
              </a:rPr>
              <a:t> National Dispute Resolution</a:t>
            </a:r>
          </a:p>
          <a:p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Supreme Court Decision-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Endrew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 F v. Douglas County School District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FAPE standard “educational benefit in light of the child's circumstance”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Rowley standard still applies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Implementation and Litigation</a:t>
            </a:r>
          </a:p>
          <a:p>
            <a:endParaRPr lang="en-US" sz="3600" dirty="0" smtClean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476" y="220897"/>
            <a:ext cx="2819048" cy="1803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0248" y="5927361"/>
            <a:ext cx="1689668" cy="74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33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-29309" y="1122485"/>
            <a:ext cx="503506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74523" y="1090247"/>
            <a:ext cx="504092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69381" y="2067202"/>
            <a:ext cx="944880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7296"/>
                </a:solidFill>
                <a:latin typeface="Oswald" panose="02000503000000000000" pitchFamily="2" charset="0"/>
              </a:rPr>
              <a:t> WDE Updates </a:t>
            </a:r>
          </a:p>
          <a:p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Updating 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Dispute Resolution Website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The addition of user friendly links to information on mediation, state complaint and due process</a:t>
            </a:r>
          </a:p>
          <a:p>
            <a:endParaRPr lang="en-US" sz="3600" dirty="0" smtClean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476" y="220897"/>
            <a:ext cx="2819048" cy="1803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0248" y="5927361"/>
            <a:ext cx="1689668" cy="74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27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-29309" y="1122485"/>
            <a:ext cx="503506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74523" y="1090247"/>
            <a:ext cx="5040923" cy="0"/>
          </a:xfrm>
          <a:prstGeom prst="line">
            <a:avLst/>
          </a:prstGeom>
          <a:ln w="19050">
            <a:solidFill>
              <a:srgbClr val="64CB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69381" y="2067202"/>
            <a:ext cx="944880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7296"/>
                </a:solidFill>
                <a:latin typeface="Oswald" panose="02000503000000000000" pitchFamily="2" charset="0"/>
              </a:rPr>
              <a:t> WDE Updates Cont.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Technical</a:t>
            </a:r>
            <a:r>
              <a:rPr lang="fr-FR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 Assistance Document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ESSA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fr-FR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Assessment</a:t>
            </a:r>
            <a:endParaRPr lang="fr-FR" sz="3600" dirty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Accommodations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fr-FR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rPr>
              <a:t>IEP Compliance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tx1">
                  <a:lumMod val="50000"/>
                  <a:lumOff val="50000"/>
                </a:schemeClr>
              </a:solidFill>
              <a:latin typeface="Oswald" panose="02000503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476" y="220897"/>
            <a:ext cx="2819048" cy="1803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0248" y="5927361"/>
            <a:ext cx="1689668" cy="74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19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440</Words>
  <Application>Microsoft Office PowerPoint</Application>
  <PresentationFormat>Widescreen</PresentationFormat>
  <Paragraphs>180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Oswald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Wyoming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Laurel Shelley-Reuss</dc:creator>
  <cp:lastModifiedBy>Jordan Brock</cp:lastModifiedBy>
  <cp:revision>20</cp:revision>
  <dcterms:created xsi:type="dcterms:W3CDTF">2016-07-20T22:43:48Z</dcterms:created>
  <dcterms:modified xsi:type="dcterms:W3CDTF">2017-07-28T20:48:55Z</dcterms:modified>
</cp:coreProperties>
</file>