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320" r:id="rId2"/>
    <p:sldId id="321" r:id="rId3"/>
    <p:sldId id="404" r:id="rId4"/>
    <p:sldId id="374" r:id="rId5"/>
    <p:sldId id="375" r:id="rId6"/>
    <p:sldId id="376" r:id="rId7"/>
    <p:sldId id="377" r:id="rId8"/>
    <p:sldId id="378" r:id="rId9"/>
    <p:sldId id="379" r:id="rId10"/>
    <p:sldId id="380" r:id="rId11"/>
    <p:sldId id="381" r:id="rId12"/>
    <p:sldId id="382" r:id="rId13"/>
    <p:sldId id="383" r:id="rId14"/>
    <p:sldId id="384" r:id="rId15"/>
    <p:sldId id="385" r:id="rId16"/>
    <p:sldId id="391" r:id="rId17"/>
    <p:sldId id="386" r:id="rId18"/>
    <p:sldId id="392" r:id="rId19"/>
    <p:sldId id="393" r:id="rId20"/>
    <p:sldId id="395" r:id="rId21"/>
    <p:sldId id="394" r:id="rId22"/>
    <p:sldId id="396" r:id="rId23"/>
    <p:sldId id="397" r:id="rId24"/>
    <p:sldId id="398" r:id="rId25"/>
    <p:sldId id="399" r:id="rId26"/>
    <p:sldId id="400" r:id="rId27"/>
    <p:sldId id="401" r:id="rId28"/>
    <p:sldId id="402" r:id="rId29"/>
    <p:sldId id="405" r:id="rId30"/>
    <p:sldId id="406" r:id="rId31"/>
    <p:sldId id="407" r:id="rId32"/>
    <p:sldId id="408" r:id="rId33"/>
    <p:sldId id="409" r:id="rId34"/>
    <p:sldId id="410" r:id="rId35"/>
    <p:sldId id="345" r:id="rId36"/>
    <p:sldId id="348" r:id="rId37"/>
    <p:sldId id="350" r:id="rId38"/>
    <p:sldId id="349" r:id="rId39"/>
    <p:sldId id="352" r:id="rId40"/>
    <p:sldId id="353" r:id="rId41"/>
    <p:sldId id="354" r:id="rId42"/>
    <p:sldId id="356" r:id="rId43"/>
    <p:sldId id="328" r:id="rId44"/>
    <p:sldId id="326" r:id="rId45"/>
    <p:sldId id="327" r:id="rId46"/>
    <p:sldId id="346" r:id="rId47"/>
    <p:sldId id="329" r:id="rId48"/>
    <p:sldId id="330" r:id="rId49"/>
    <p:sldId id="331" r:id="rId50"/>
    <p:sldId id="332" r:id="rId51"/>
    <p:sldId id="333" r:id="rId52"/>
    <p:sldId id="334" r:id="rId53"/>
    <p:sldId id="335" r:id="rId54"/>
    <p:sldId id="336" r:id="rId55"/>
    <p:sldId id="337" r:id="rId56"/>
    <p:sldId id="360" r:id="rId57"/>
    <p:sldId id="361" r:id="rId58"/>
    <p:sldId id="365" r:id="rId59"/>
    <p:sldId id="362" r:id="rId60"/>
    <p:sldId id="363" r:id="rId61"/>
    <p:sldId id="367" r:id="rId62"/>
    <p:sldId id="347" r:id="rId63"/>
    <p:sldId id="368" r:id="rId64"/>
    <p:sldId id="370" r:id="rId65"/>
    <p:sldId id="369" r:id="rId66"/>
    <p:sldId id="371" r:id="rId67"/>
    <p:sldId id="372" r:id="rId68"/>
    <p:sldId id="34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67" autoAdjust="0"/>
  </p:normalViewPr>
  <p:slideViewPr>
    <p:cSldViewPr>
      <p:cViewPr varScale="1">
        <p:scale>
          <a:sx n="92" d="100"/>
          <a:sy n="92" d="100"/>
        </p:scale>
        <p:origin x="-9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765EC-6EBF-45FE-8AA6-14D623938624}"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438142B1-19BD-4D22-9E15-14F6E1DBEA70}">
      <dgm:prSet phldrT="[Text]"/>
      <dgm:spPr/>
      <dgm:t>
        <a:bodyPr/>
        <a:lstStyle/>
        <a:p>
          <a:r>
            <a:rPr lang="en-US" dirty="0" smtClean="0"/>
            <a:t>Special Education System</a:t>
          </a:r>
          <a:endParaRPr lang="en-US" dirty="0"/>
        </a:p>
      </dgm:t>
    </dgm:pt>
    <dgm:pt modelId="{992149FC-3E42-4D33-A5D6-330DB7A0036C}" type="parTrans" cxnId="{081D114D-6F93-4B5B-8557-7ECDCE486F09}">
      <dgm:prSet/>
      <dgm:spPr/>
      <dgm:t>
        <a:bodyPr/>
        <a:lstStyle/>
        <a:p>
          <a:endParaRPr lang="en-US"/>
        </a:p>
      </dgm:t>
    </dgm:pt>
    <dgm:pt modelId="{18C9064E-1C4B-4817-8CDD-C786E184195F}" type="sibTrans" cxnId="{081D114D-6F93-4B5B-8557-7ECDCE486F09}">
      <dgm:prSet/>
      <dgm:spPr/>
      <dgm:t>
        <a:bodyPr/>
        <a:lstStyle/>
        <a:p>
          <a:endParaRPr lang="en-US"/>
        </a:p>
      </dgm:t>
    </dgm:pt>
    <dgm:pt modelId="{0AB6E369-468B-4914-8788-C1DB7B371385}">
      <dgm:prSet phldrT="[Text]"/>
      <dgm:spPr/>
      <dgm:t>
        <a:bodyPr/>
        <a:lstStyle/>
        <a:p>
          <a:r>
            <a:rPr lang="en-US" dirty="0" smtClean="0"/>
            <a:t>Partner</a:t>
          </a:r>
          <a:endParaRPr lang="en-US" dirty="0"/>
        </a:p>
      </dgm:t>
    </dgm:pt>
    <dgm:pt modelId="{FEEF8AB3-8ECE-4735-87A1-755EB2482855}" type="parTrans" cxnId="{C7956DDA-03FB-40AB-A2C8-C6FBEA665F80}">
      <dgm:prSet/>
      <dgm:spPr/>
      <dgm:t>
        <a:bodyPr/>
        <a:lstStyle/>
        <a:p>
          <a:endParaRPr lang="en-US"/>
        </a:p>
      </dgm:t>
    </dgm:pt>
    <dgm:pt modelId="{9F6475EC-016E-4B82-8664-7475EB4AD330}" type="sibTrans" cxnId="{C7956DDA-03FB-40AB-A2C8-C6FBEA665F80}">
      <dgm:prSet/>
      <dgm:spPr/>
      <dgm:t>
        <a:bodyPr/>
        <a:lstStyle/>
        <a:p>
          <a:endParaRPr lang="en-US"/>
        </a:p>
      </dgm:t>
    </dgm:pt>
    <dgm:pt modelId="{1C53F6C4-E3F8-4000-9687-5DFBDE5B0C1A}">
      <dgm:prSet phldrT="[Text]"/>
      <dgm:spPr/>
      <dgm:t>
        <a:bodyPr/>
        <a:lstStyle/>
        <a:p>
          <a:r>
            <a:rPr lang="en-US" dirty="0" smtClean="0"/>
            <a:t>Advocate</a:t>
          </a:r>
          <a:endParaRPr lang="en-US" dirty="0"/>
        </a:p>
      </dgm:t>
    </dgm:pt>
    <dgm:pt modelId="{E58AA4D9-D811-43ED-916E-19AF6A5E32BA}" type="parTrans" cxnId="{F2A53210-4371-41A5-970A-522B0D9C8B77}">
      <dgm:prSet/>
      <dgm:spPr/>
      <dgm:t>
        <a:bodyPr/>
        <a:lstStyle/>
        <a:p>
          <a:endParaRPr lang="en-US"/>
        </a:p>
      </dgm:t>
    </dgm:pt>
    <dgm:pt modelId="{2F84AC67-79D0-47EE-B932-94E33E857936}" type="sibTrans" cxnId="{F2A53210-4371-41A5-970A-522B0D9C8B77}">
      <dgm:prSet/>
      <dgm:spPr/>
      <dgm:t>
        <a:bodyPr/>
        <a:lstStyle/>
        <a:p>
          <a:endParaRPr lang="en-US"/>
        </a:p>
      </dgm:t>
    </dgm:pt>
    <dgm:pt modelId="{CDE07BED-DA0A-44ED-B9E7-AF23696A03BB}">
      <dgm:prSet phldrT="[Text]"/>
      <dgm:spPr/>
      <dgm:t>
        <a:bodyPr/>
        <a:lstStyle/>
        <a:p>
          <a:r>
            <a:rPr lang="en-US" dirty="0" smtClean="0"/>
            <a:t>Student</a:t>
          </a:r>
          <a:endParaRPr lang="en-US" dirty="0"/>
        </a:p>
      </dgm:t>
    </dgm:pt>
    <dgm:pt modelId="{9EA2C118-ACF5-4AF2-A58C-B6621755ED53}" type="parTrans" cxnId="{89336AC8-E77E-4330-B946-45FE2EB3FB1B}">
      <dgm:prSet/>
      <dgm:spPr/>
      <dgm:t>
        <a:bodyPr/>
        <a:lstStyle/>
        <a:p>
          <a:endParaRPr lang="en-US"/>
        </a:p>
      </dgm:t>
    </dgm:pt>
    <dgm:pt modelId="{6472337D-551B-4178-A860-965D78764C9D}" type="sibTrans" cxnId="{89336AC8-E77E-4330-B946-45FE2EB3FB1B}">
      <dgm:prSet/>
      <dgm:spPr/>
      <dgm:t>
        <a:bodyPr/>
        <a:lstStyle/>
        <a:p>
          <a:endParaRPr lang="en-US"/>
        </a:p>
      </dgm:t>
    </dgm:pt>
    <dgm:pt modelId="{65D2699C-8019-47E8-808B-C32F10D664D5}" type="pres">
      <dgm:prSet presAssocID="{BB4765EC-6EBF-45FE-8AA6-14D623938624}" presName="Name0" presStyleCnt="0">
        <dgm:presLayoutVars>
          <dgm:chMax val="1"/>
          <dgm:dir/>
          <dgm:animLvl val="ctr"/>
          <dgm:resizeHandles val="exact"/>
        </dgm:presLayoutVars>
      </dgm:prSet>
      <dgm:spPr/>
      <dgm:t>
        <a:bodyPr/>
        <a:lstStyle/>
        <a:p>
          <a:endParaRPr lang="en-US"/>
        </a:p>
      </dgm:t>
    </dgm:pt>
    <dgm:pt modelId="{8EC6A17D-7036-4C7B-80E0-C30F59F7E062}" type="pres">
      <dgm:prSet presAssocID="{438142B1-19BD-4D22-9E15-14F6E1DBEA70}" presName="centerShape" presStyleLbl="node0" presStyleIdx="0" presStyleCnt="1"/>
      <dgm:spPr/>
      <dgm:t>
        <a:bodyPr/>
        <a:lstStyle/>
        <a:p>
          <a:endParaRPr lang="en-US"/>
        </a:p>
      </dgm:t>
    </dgm:pt>
    <dgm:pt modelId="{22C51F61-F07B-4B35-B468-35DC205E97A6}" type="pres">
      <dgm:prSet presAssocID="{0AB6E369-468B-4914-8788-C1DB7B371385}" presName="node" presStyleLbl="node1" presStyleIdx="0" presStyleCnt="3">
        <dgm:presLayoutVars>
          <dgm:bulletEnabled val="1"/>
        </dgm:presLayoutVars>
      </dgm:prSet>
      <dgm:spPr/>
      <dgm:t>
        <a:bodyPr/>
        <a:lstStyle/>
        <a:p>
          <a:endParaRPr lang="en-US"/>
        </a:p>
      </dgm:t>
    </dgm:pt>
    <dgm:pt modelId="{B7FC3CA0-0626-4A59-A1DE-8BC07C431333}" type="pres">
      <dgm:prSet presAssocID="{0AB6E369-468B-4914-8788-C1DB7B371385}" presName="dummy" presStyleCnt="0"/>
      <dgm:spPr/>
    </dgm:pt>
    <dgm:pt modelId="{412B6204-8320-4F5F-A195-EA44707CD3BD}" type="pres">
      <dgm:prSet presAssocID="{9F6475EC-016E-4B82-8664-7475EB4AD330}" presName="sibTrans" presStyleLbl="sibTrans2D1" presStyleIdx="0" presStyleCnt="3"/>
      <dgm:spPr/>
      <dgm:t>
        <a:bodyPr/>
        <a:lstStyle/>
        <a:p>
          <a:endParaRPr lang="en-US"/>
        </a:p>
      </dgm:t>
    </dgm:pt>
    <dgm:pt modelId="{851B6E4D-A7E8-4E87-9EB1-288542A0A34F}" type="pres">
      <dgm:prSet presAssocID="{1C53F6C4-E3F8-4000-9687-5DFBDE5B0C1A}" presName="node" presStyleLbl="node1" presStyleIdx="1" presStyleCnt="3">
        <dgm:presLayoutVars>
          <dgm:bulletEnabled val="1"/>
        </dgm:presLayoutVars>
      </dgm:prSet>
      <dgm:spPr/>
      <dgm:t>
        <a:bodyPr/>
        <a:lstStyle/>
        <a:p>
          <a:endParaRPr lang="en-US"/>
        </a:p>
      </dgm:t>
    </dgm:pt>
    <dgm:pt modelId="{E33EE407-ED5B-4534-B34C-E96022F27672}" type="pres">
      <dgm:prSet presAssocID="{1C53F6C4-E3F8-4000-9687-5DFBDE5B0C1A}" presName="dummy" presStyleCnt="0"/>
      <dgm:spPr/>
    </dgm:pt>
    <dgm:pt modelId="{6AC6B3A5-C560-4579-9205-E89733A22770}" type="pres">
      <dgm:prSet presAssocID="{2F84AC67-79D0-47EE-B932-94E33E857936}" presName="sibTrans" presStyleLbl="sibTrans2D1" presStyleIdx="1" presStyleCnt="3"/>
      <dgm:spPr/>
      <dgm:t>
        <a:bodyPr/>
        <a:lstStyle/>
        <a:p>
          <a:endParaRPr lang="en-US"/>
        </a:p>
      </dgm:t>
    </dgm:pt>
    <dgm:pt modelId="{A2F31244-9C0F-4FA8-8755-7CAACF9C8CCC}" type="pres">
      <dgm:prSet presAssocID="{CDE07BED-DA0A-44ED-B9E7-AF23696A03BB}" presName="node" presStyleLbl="node1" presStyleIdx="2" presStyleCnt="3">
        <dgm:presLayoutVars>
          <dgm:bulletEnabled val="1"/>
        </dgm:presLayoutVars>
      </dgm:prSet>
      <dgm:spPr/>
      <dgm:t>
        <a:bodyPr/>
        <a:lstStyle/>
        <a:p>
          <a:endParaRPr lang="en-US"/>
        </a:p>
      </dgm:t>
    </dgm:pt>
    <dgm:pt modelId="{7FF6BAAA-4A3E-43AE-B925-72268C0F6C6A}" type="pres">
      <dgm:prSet presAssocID="{CDE07BED-DA0A-44ED-B9E7-AF23696A03BB}" presName="dummy" presStyleCnt="0"/>
      <dgm:spPr/>
    </dgm:pt>
    <dgm:pt modelId="{9923B3D4-910B-4E37-B906-1F84F2E64002}" type="pres">
      <dgm:prSet presAssocID="{6472337D-551B-4178-A860-965D78764C9D}" presName="sibTrans" presStyleLbl="sibTrans2D1" presStyleIdx="2" presStyleCnt="3"/>
      <dgm:spPr/>
      <dgm:t>
        <a:bodyPr/>
        <a:lstStyle/>
        <a:p>
          <a:endParaRPr lang="en-US"/>
        </a:p>
      </dgm:t>
    </dgm:pt>
  </dgm:ptLst>
  <dgm:cxnLst>
    <dgm:cxn modelId="{563B4018-F10E-BA44-9055-2D69AD1A78A6}" type="presOf" srcId="{6472337D-551B-4178-A860-965D78764C9D}" destId="{9923B3D4-910B-4E37-B906-1F84F2E64002}" srcOrd="0" destOrd="0" presId="urn:microsoft.com/office/officeart/2005/8/layout/radial6"/>
    <dgm:cxn modelId="{081D114D-6F93-4B5B-8557-7ECDCE486F09}" srcId="{BB4765EC-6EBF-45FE-8AA6-14D623938624}" destId="{438142B1-19BD-4D22-9E15-14F6E1DBEA70}" srcOrd="0" destOrd="0" parTransId="{992149FC-3E42-4D33-A5D6-330DB7A0036C}" sibTransId="{18C9064E-1C4B-4817-8CDD-C786E184195F}"/>
    <dgm:cxn modelId="{E5AD4D8E-C93B-9248-8657-DA1ED1B9F04F}" type="presOf" srcId="{2F84AC67-79D0-47EE-B932-94E33E857936}" destId="{6AC6B3A5-C560-4579-9205-E89733A22770}" srcOrd="0" destOrd="0" presId="urn:microsoft.com/office/officeart/2005/8/layout/radial6"/>
    <dgm:cxn modelId="{8616DD17-D682-1E44-8F35-492D9358E8E6}" type="presOf" srcId="{1C53F6C4-E3F8-4000-9687-5DFBDE5B0C1A}" destId="{851B6E4D-A7E8-4E87-9EB1-288542A0A34F}" srcOrd="0" destOrd="0" presId="urn:microsoft.com/office/officeart/2005/8/layout/radial6"/>
    <dgm:cxn modelId="{F2A53210-4371-41A5-970A-522B0D9C8B77}" srcId="{438142B1-19BD-4D22-9E15-14F6E1DBEA70}" destId="{1C53F6C4-E3F8-4000-9687-5DFBDE5B0C1A}" srcOrd="1" destOrd="0" parTransId="{E58AA4D9-D811-43ED-916E-19AF6A5E32BA}" sibTransId="{2F84AC67-79D0-47EE-B932-94E33E857936}"/>
    <dgm:cxn modelId="{6F4F4BE0-9B2A-A142-890F-ABD454346577}" type="presOf" srcId="{438142B1-19BD-4D22-9E15-14F6E1DBEA70}" destId="{8EC6A17D-7036-4C7B-80E0-C30F59F7E062}" srcOrd="0" destOrd="0" presId="urn:microsoft.com/office/officeart/2005/8/layout/radial6"/>
    <dgm:cxn modelId="{18117EBB-F0D3-E446-9C3F-A229031B9439}" type="presOf" srcId="{BB4765EC-6EBF-45FE-8AA6-14D623938624}" destId="{65D2699C-8019-47E8-808B-C32F10D664D5}" srcOrd="0" destOrd="0" presId="urn:microsoft.com/office/officeart/2005/8/layout/radial6"/>
    <dgm:cxn modelId="{55DC845D-4925-0D4C-AD90-336F1FA4F4B8}" type="presOf" srcId="{CDE07BED-DA0A-44ED-B9E7-AF23696A03BB}" destId="{A2F31244-9C0F-4FA8-8755-7CAACF9C8CCC}" srcOrd="0" destOrd="0" presId="urn:microsoft.com/office/officeart/2005/8/layout/radial6"/>
    <dgm:cxn modelId="{9848F74C-F4BC-E244-8C73-1A8E294E1D05}" type="presOf" srcId="{9F6475EC-016E-4B82-8664-7475EB4AD330}" destId="{412B6204-8320-4F5F-A195-EA44707CD3BD}" srcOrd="0" destOrd="0" presId="urn:microsoft.com/office/officeart/2005/8/layout/radial6"/>
    <dgm:cxn modelId="{C7956DDA-03FB-40AB-A2C8-C6FBEA665F80}" srcId="{438142B1-19BD-4D22-9E15-14F6E1DBEA70}" destId="{0AB6E369-468B-4914-8788-C1DB7B371385}" srcOrd="0" destOrd="0" parTransId="{FEEF8AB3-8ECE-4735-87A1-755EB2482855}" sibTransId="{9F6475EC-016E-4B82-8664-7475EB4AD330}"/>
    <dgm:cxn modelId="{65113CA5-5639-1049-BA7C-75FAF3E34821}" type="presOf" srcId="{0AB6E369-468B-4914-8788-C1DB7B371385}" destId="{22C51F61-F07B-4B35-B468-35DC205E97A6}" srcOrd="0" destOrd="0" presId="urn:microsoft.com/office/officeart/2005/8/layout/radial6"/>
    <dgm:cxn modelId="{89336AC8-E77E-4330-B946-45FE2EB3FB1B}" srcId="{438142B1-19BD-4D22-9E15-14F6E1DBEA70}" destId="{CDE07BED-DA0A-44ED-B9E7-AF23696A03BB}" srcOrd="2" destOrd="0" parTransId="{9EA2C118-ACF5-4AF2-A58C-B6621755ED53}" sibTransId="{6472337D-551B-4178-A860-965D78764C9D}"/>
    <dgm:cxn modelId="{3E64BB81-9B23-DC4C-9176-155563CD408B}" type="presParOf" srcId="{65D2699C-8019-47E8-808B-C32F10D664D5}" destId="{8EC6A17D-7036-4C7B-80E0-C30F59F7E062}" srcOrd="0" destOrd="0" presId="urn:microsoft.com/office/officeart/2005/8/layout/radial6"/>
    <dgm:cxn modelId="{BEDFEB38-19BC-9042-ABFB-F246EDC1738A}" type="presParOf" srcId="{65D2699C-8019-47E8-808B-C32F10D664D5}" destId="{22C51F61-F07B-4B35-B468-35DC205E97A6}" srcOrd="1" destOrd="0" presId="urn:microsoft.com/office/officeart/2005/8/layout/radial6"/>
    <dgm:cxn modelId="{EFB6E496-B2C1-9942-AA21-C833F5F0E456}" type="presParOf" srcId="{65D2699C-8019-47E8-808B-C32F10D664D5}" destId="{B7FC3CA0-0626-4A59-A1DE-8BC07C431333}" srcOrd="2" destOrd="0" presId="urn:microsoft.com/office/officeart/2005/8/layout/radial6"/>
    <dgm:cxn modelId="{BB7062AA-66AD-F449-9498-1952E7374DBA}" type="presParOf" srcId="{65D2699C-8019-47E8-808B-C32F10D664D5}" destId="{412B6204-8320-4F5F-A195-EA44707CD3BD}" srcOrd="3" destOrd="0" presId="urn:microsoft.com/office/officeart/2005/8/layout/radial6"/>
    <dgm:cxn modelId="{374D5E00-B765-CD46-A63E-3382AC96CC97}" type="presParOf" srcId="{65D2699C-8019-47E8-808B-C32F10D664D5}" destId="{851B6E4D-A7E8-4E87-9EB1-288542A0A34F}" srcOrd="4" destOrd="0" presId="urn:microsoft.com/office/officeart/2005/8/layout/radial6"/>
    <dgm:cxn modelId="{96148786-3FC7-9C48-B99C-986CFEE52A13}" type="presParOf" srcId="{65D2699C-8019-47E8-808B-C32F10D664D5}" destId="{E33EE407-ED5B-4534-B34C-E96022F27672}" srcOrd="5" destOrd="0" presId="urn:microsoft.com/office/officeart/2005/8/layout/radial6"/>
    <dgm:cxn modelId="{F292C224-9F9B-014B-8F40-F785C22D50DE}" type="presParOf" srcId="{65D2699C-8019-47E8-808B-C32F10D664D5}" destId="{6AC6B3A5-C560-4579-9205-E89733A22770}" srcOrd="6" destOrd="0" presId="urn:microsoft.com/office/officeart/2005/8/layout/radial6"/>
    <dgm:cxn modelId="{E234CDAB-3F95-284C-8150-3E5000461754}" type="presParOf" srcId="{65D2699C-8019-47E8-808B-C32F10D664D5}" destId="{A2F31244-9C0F-4FA8-8755-7CAACF9C8CCC}" srcOrd="7" destOrd="0" presId="urn:microsoft.com/office/officeart/2005/8/layout/radial6"/>
    <dgm:cxn modelId="{01ABA0D7-131A-9F4E-A3E0-312160C1C426}" type="presParOf" srcId="{65D2699C-8019-47E8-808B-C32F10D664D5}" destId="{7FF6BAAA-4A3E-43AE-B925-72268C0F6C6A}" srcOrd="8" destOrd="0" presId="urn:microsoft.com/office/officeart/2005/8/layout/radial6"/>
    <dgm:cxn modelId="{6675B082-B59F-F040-9BD3-B13F5B5572D9}" type="presParOf" srcId="{65D2699C-8019-47E8-808B-C32F10D664D5}" destId="{9923B3D4-910B-4E37-B906-1F84F2E6400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3B3D4-910B-4E37-B906-1F84F2E64002}">
      <dsp:nvSpPr>
        <dsp:cNvPr id="0" name=""/>
        <dsp:cNvSpPr/>
      </dsp:nvSpPr>
      <dsp:spPr>
        <a:xfrm>
          <a:off x="2251866" y="558065"/>
          <a:ext cx="3725866" cy="3725866"/>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AC6B3A5-C560-4579-9205-E89733A22770}">
      <dsp:nvSpPr>
        <dsp:cNvPr id="0" name=""/>
        <dsp:cNvSpPr/>
      </dsp:nvSpPr>
      <dsp:spPr>
        <a:xfrm>
          <a:off x="2251866" y="558065"/>
          <a:ext cx="3725866" cy="3725866"/>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12B6204-8320-4F5F-A195-EA44707CD3BD}">
      <dsp:nvSpPr>
        <dsp:cNvPr id="0" name=""/>
        <dsp:cNvSpPr/>
      </dsp:nvSpPr>
      <dsp:spPr>
        <a:xfrm>
          <a:off x="2251866" y="558065"/>
          <a:ext cx="3725866" cy="3725866"/>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EC6A17D-7036-4C7B-80E0-C30F59F7E062}">
      <dsp:nvSpPr>
        <dsp:cNvPr id="0" name=""/>
        <dsp:cNvSpPr/>
      </dsp:nvSpPr>
      <dsp:spPr>
        <a:xfrm>
          <a:off x="3256880" y="1563079"/>
          <a:ext cx="1715839" cy="17158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Special Education System</a:t>
          </a:r>
          <a:endParaRPr lang="en-US" sz="2000" kern="1200" dirty="0"/>
        </a:p>
      </dsp:txBody>
      <dsp:txXfrm>
        <a:off x="3508159" y="1814358"/>
        <a:ext cx="1213281" cy="1213281"/>
      </dsp:txXfrm>
    </dsp:sp>
    <dsp:sp modelId="{22C51F61-F07B-4B35-B468-35DC205E97A6}">
      <dsp:nvSpPr>
        <dsp:cNvPr id="0" name=""/>
        <dsp:cNvSpPr/>
      </dsp:nvSpPr>
      <dsp:spPr>
        <a:xfrm>
          <a:off x="3514256" y="761"/>
          <a:ext cx="1201087" cy="12010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Partner</a:t>
          </a:r>
          <a:endParaRPr lang="en-US" sz="1500" kern="1200" dirty="0"/>
        </a:p>
      </dsp:txBody>
      <dsp:txXfrm>
        <a:off x="3690151" y="176656"/>
        <a:ext cx="849297" cy="849297"/>
      </dsp:txXfrm>
    </dsp:sp>
    <dsp:sp modelId="{851B6E4D-A7E8-4E87-9EB1-288542A0A34F}">
      <dsp:nvSpPr>
        <dsp:cNvPr id="0" name=""/>
        <dsp:cNvSpPr/>
      </dsp:nvSpPr>
      <dsp:spPr>
        <a:xfrm>
          <a:off x="5090157" y="2730302"/>
          <a:ext cx="1201087" cy="12010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Advocate</a:t>
          </a:r>
          <a:endParaRPr lang="en-US" sz="1500" kern="1200" dirty="0"/>
        </a:p>
      </dsp:txBody>
      <dsp:txXfrm>
        <a:off x="5266052" y="2906197"/>
        <a:ext cx="849297" cy="849297"/>
      </dsp:txXfrm>
    </dsp:sp>
    <dsp:sp modelId="{A2F31244-9C0F-4FA8-8755-7CAACF9C8CCC}">
      <dsp:nvSpPr>
        <dsp:cNvPr id="0" name=""/>
        <dsp:cNvSpPr/>
      </dsp:nvSpPr>
      <dsp:spPr>
        <a:xfrm>
          <a:off x="1938354" y="2730302"/>
          <a:ext cx="1201087" cy="120108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Student</a:t>
          </a:r>
          <a:endParaRPr lang="en-US" sz="1500" kern="1200" dirty="0"/>
        </a:p>
      </dsp:txBody>
      <dsp:txXfrm>
        <a:off x="2114249" y="2906197"/>
        <a:ext cx="849297" cy="8492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C4071-16E8-6A4A-A35B-7DD3F119DA74}" type="datetimeFigureOut">
              <a:rPr lang="en-US" smtClean="0"/>
              <a:t>7/7/16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21855-7CF1-8047-B6BE-3247EA0E10FC}" type="slidenum">
              <a:rPr lang="en-US" smtClean="0"/>
              <a:t>‹#›</a:t>
            </a:fld>
            <a:endParaRPr lang="en-US"/>
          </a:p>
        </p:txBody>
      </p:sp>
    </p:spTree>
    <p:extLst>
      <p:ext uri="{BB962C8B-B14F-4D97-AF65-F5344CB8AC3E}">
        <p14:creationId xmlns:p14="http://schemas.microsoft.com/office/powerpoint/2010/main" val="1574381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 twenty years of research has demonstrated a pattern with parent experiences with the special education system. </a:t>
            </a:r>
            <a:r>
              <a:rPr lang="en-US" sz="1200" kern="1200" dirty="0" smtClean="0">
                <a:solidFill>
                  <a:schemeClr val="tx1"/>
                </a:solidFill>
                <a:effectLst/>
                <a:latin typeface="+mn-lt"/>
                <a:ea typeface="+mn-ea"/>
                <a:cs typeface="+mn-cs"/>
              </a:rPr>
              <a:t>Parent involvement in special education can vary greatly, ranging from passive to active participation.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studies have portrayed families as overwhelmed and confused with the entire system, citing that it is laden with jargon and confusing procedures thereby leading to less active participation. </a:t>
            </a:r>
            <a:r>
              <a:rPr lang="en-US" sz="1200" kern="1200" baseline="0" dirty="0" smtClean="0">
                <a:solidFill>
                  <a:schemeClr val="tx1"/>
                </a:solidFill>
                <a:effectLst/>
                <a:latin typeface="+mn-lt"/>
                <a:ea typeface="+mn-ea"/>
                <a:cs typeface="+mn-cs"/>
              </a:rPr>
              <a:t>In fact, a recent study of twenty active fathers found similar experiences (Mueller, under submission).</a:t>
            </a:r>
            <a:endParaRPr lang="en-US" dirty="0" smtClean="0"/>
          </a:p>
          <a:p>
            <a:r>
              <a:rPr lang="en-US" sz="1200" kern="1200" dirty="0" smtClean="0">
                <a:solidFill>
                  <a:schemeClr val="tx1"/>
                </a:solidFill>
                <a:effectLst/>
                <a:latin typeface="+mn-lt"/>
                <a:ea typeface="+mn-ea"/>
                <a:cs typeface="+mn-cs"/>
              </a:rPr>
              <a:t>However, researchers have also shown that empowered parents are likely to be involved and active throughout a child’s educational planning.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level or degree of parent participation in special education has been linked to an ability to understand and navigate the system.</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51F56A1-75BE-C947-A376-26060FC84304}" type="slidenum">
              <a:rPr lang="en-US" smtClean="0"/>
              <a:t>35</a:t>
            </a:fld>
            <a:endParaRPr lang="en-US"/>
          </a:p>
        </p:txBody>
      </p:sp>
    </p:spTree>
    <p:extLst>
      <p:ext uri="{BB962C8B-B14F-4D97-AF65-F5344CB8AC3E}">
        <p14:creationId xmlns:p14="http://schemas.microsoft.com/office/powerpoint/2010/main" val="239560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found an interesting subtheme within the advocate role.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fathers recognized the need to advocate for their child, while still acknowledging the constraints of the larger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these fathers looked at the big picture (special education system), they found a need to negotiate what was feasible for their child.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father described the system’s limitations: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fathers focused on negotiating.  “We knew we probably wouldn’t get 100% of what we wanted, but we could at least get them to start moving in the direction,”…acknowledged that a </a:t>
            </a:r>
            <a:r>
              <a:rPr lang="en-US" sz="1200" kern="1200" dirty="0" err="1" smtClean="0">
                <a:solidFill>
                  <a:schemeClr val="tx1"/>
                </a:solidFill>
                <a:latin typeface="+mn-lt"/>
                <a:ea typeface="+mn-ea"/>
                <a:cs typeface="+mn-cs"/>
              </a:rPr>
              <a:t>para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would cost the district money: “we had a recession, and… a bunch of cuts just like we’re having now… you have to have some sympathy for where the school district’s coming from, and work with what, what will work with them [the district].”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believe honestly, the district wants the right thing for each kid, but when you have limited resources and your budget’s cut by 5% or more, it’s hard to do everything you want and so they have to sort pick and choose.”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father spoke about the importance of balancing when and what you ask for: “you always worry about, how hard do you push to get that back because then, gee, if I say I have to have this, will they listen on other things in the future?, or are you burning that bridge? Another father said, “There’s nothing like a little extra empathy and caring to help that along.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fathers were all highly educated,</a:t>
            </a:r>
            <a:r>
              <a:rPr lang="en-US" sz="1200" kern="1200" baseline="0" dirty="0" smtClean="0">
                <a:solidFill>
                  <a:schemeClr val="tx1"/>
                </a:solidFill>
                <a:latin typeface="+mn-lt"/>
                <a:ea typeface="+mn-ea"/>
                <a:cs typeface="+mn-cs"/>
              </a:rPr>
              <a:t> yet they </a:t>
            </a:r>
            <a:r>
              <a:rPr lang="en-US" sz="1200" kern="1200" dirty="0" smtClean="0">
                <a:solidFill>
                  <a:schemeClr val="tx1"/>
                </a:solidFill>
                <a:latin typeface="+mn-lt"/>
                <a:ea typeface="+mn-ea"/>
                <a:cs typeface="+mn-cs"/>
              </a:rPr>
              <a:t>all described the special education system as overwhelming and confusing.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Almost</a:t>
            </a:r>
            <a:r>
              <a:rPr lang="en-US" sz="1200" kern="1200" baseline="0" dirty="0" smtClean="0">
                <a:solidFill>
                  <a:schemeClr val="tx1"/>
                </a:solidFill>
                <a:latin typeface="+mn-lt"/>
                <a:ea typeface="+mn-ea"/>
                <a:cs typeface="+mn-cs"/>
              </a:rPr>
              <a:t> all of them </a:t>
            </a:r>
            <a:r>
              <a:rPr lang="en-US" sz="1200" kern="1200" dirty="0" smtClean="0">
                <a:solidFill>
                  <a:schemeClr val="tx1"/>
                </a:solidFill>
                <a:latin typeface="+mn-lt"/>
                <a:ea typeface="+mn-ea"/>
                <a:cs typeface="+mn-cs"/>
              </a:rPr>
              <a:t>spoke of the need to learn more about the special education system in order to effectively navigate it. Many spoke of the need to comprehend the system with their own effort and complained that districts are not always forthcoming about the process, specifically IEPs. One father said: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fathers all spoke of the complexities of the special education system and the value of educating themselves and becoming students. One father shared, “You have to educate yourself first, before you go into any of these meetings, and if you </a:t>
            </a:r>
            <a:r>
              <a:rPr lang="en-US" sz="1200" kern="1200" dirty="0" err="1" smtClean="0">
                <a:solidFill>
                  <a:schemeClr val="tx1"/>
                </a:solidFill>
                <a:latin typeface="+mn-lt"/>
                <a:ea typeface="+mn-ea"/>
                <a:cs typeface="+mn-cs"/>
              </a:rPr>
              <a:t>don’tI</a:t>
            </a:r>
            <a:r>
              <a:rPr lang="en-US" sz="1200" kern="1200" dirty="0" smtClean="0">
                <a:solidFill>
                  <a:schemeClr val="tx1"/>
                </a:solidFill>
                <a:latin typeface="+mn-lt"/>
                <a:ea typeface="+mn-ea"/>
                <a:cs typeface="+mn-cs"/>
              </a:rPr>
              <a:t> guess it’s very difficult to have a positive experience.”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This  father has worked in the education field and shared his experience as a “student” by saying that despite a graduate degree and previous experiences with IEPs as an educator</a:t>
            </a:r>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don’t really have any sort of broad based professional training on this so you are navigating a minefield.”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father worried he wasn’t prepared for learning the system: “The workload falls on the mom, the dad’s sort of left not knowing what to do, so it’s a lack of knowledge, not knowing what to do. Not meeting the expectations of what they had in mind for their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father said that it wasn’t until he attended a conference for parents that, “we really understood how important this IEP process really was.” Fathers often described the confusion parents feel with the special education system: </a:t>
            </a:r>
            <a:r>
              <a:rPr lang="en-US" dirty="0" smtClean="0"/>
              <a:t>Should</a:t>
            </a:r>
            <a:r>
              <a:rPr lang="en-US" baseline="0" dirty="0" smtClean="0"/>
              <a:t> we say how many attended PEP (and or other conference)???</a:t>
            </a:r>
          </a:p>
          <a:p>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did</a:t>
            </a:r>
            <a:r>
              <a:rPr lang="en-US" baseline="0" dirty="0" smtClean="0"/>
              <a:t> fathers discuss the need to learn but one father made this great analogy, describing the degree of education parents need to understand the sped process.</a:t>
            </a:r>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fathers described this experience as if they were, “on the outside looking in.” This feeling of being “odd man out” was prevalent in three roles</a:t>
            </a:r>
            <a:r>
              <a:rPr lang="en-US" sz="1200" kern="1200" baseline="0" dirty="0" smtClean="0">
                <a:solidFill>
                  <a:schemeClr val="tx1"/>
                </a:solidFill>
                <a:latin typeface="+mn-lt"/>
                <a:ea typeface="+mn-ea"/>
                <a:cs typeface="+mn-cs"/>
              </a:rPr>
              <a:t> these fathers described.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student, many fathers claimed they did not “fit in” because they were unfamiliar with the special education system or felt it was “overwhelming,” and “daunting.”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partner, many fathers felt that because their wives spent more time in the schools or with child-care, they consequently didn’t know how to contribute and fit into the team dynamic. Likewise, fathers who were more active with child-care responsibilities in the home felt that teachers still collaborated more with the mothers and presumed a “backseat” role for the father.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an advocate, some fathers spoke of feeling a sense of divide with educators in requesting services for their child. We will talk about each</a:t>
            </a:r>
            <a:r>
              <a:rPr lang="en-US" sz="1200" kern="1200" baseline="0" dirty="0" smtClean="0">
                <a:solidFill>
                  <a:schemeClr val="tx1"/>
                </a:solidFill>
                <a:latin typeface="+mn-lt"/>
                <a:ea typeface="+mn-ea"/>
                <a:cs typeface="+mn-cs"/>
              </a:rPr>
              <a:t> of these roles…</a:t>
            </a:r>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Fathers unanimously described feeling as if they did not comfortably fit within the education team or the special education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Multiple fathers used a variation of this metaphor. One very active father, who best described this experience, said:</a:t>
            </a:r>
          </a:p>
          <a:p>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“Almost all of my child’s teachers are female, and I’m not saying that the men that are there are not masculine, but the overall sense of schooling is a female approach.” This father also described the meeting as, “very touchy-feely stuff,” saying he did not feel the team accomplished anything or, “dealt with the issues.”One father’s wife informed him that when he was present at meetings, the educational team members would act differently. In relation to being the odd man out, one father offered advice: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would just recommend that they [educators] don’t leave men because they [fathers] have to work and maybe they come home and go in their cave. I don’t have a cave, but, you know, maybe email them [fathers], or some kind of communication to say, you know ‘I wanted you to know that your son or daughter reached a milestone today</a:t>
            </a:r>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Fathers spoke of sharing goals/visions with their partner when discussing their child’s needs.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Supporting the mothers at IEP meetings, one father said, “My wife knows the best, she spends by far the most time with him, so she can definitely be the stronger voice. I think I’m there… if we agree ahead of time on something, I’m going to be the heavy.”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father spoke about this concept of being “the heavy,” saying, “I think me being there [IEP meetings] sometimes just to be the heavy or just something to remember.” He went on to talk about the power of this partnership at IEP meetings: “In the heat of the moment you can totally forget some crucial point, but if there’s two of you there, it doubles your chances of remembering everything.”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fathers spoke of similar situations where they found value and benefit for their child when partnering for support and delegating responsibilities at the meetings.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of the fathers shared that their partner knew more about their child’s needs because the mothers spent the majority of time caring for the child, and in some ways attended meetings to advocate for their child by way of supporting their wives’ requests. One father clarified this support for his wife: </a:t>
            </a:r>
          </a:p>
          <a:p>
            <a:r>
              <a:rPr lang="en-US" sz="1200" kern="1200" dirty="0" smtClean="0">
                <a:solidFill>
                  <a:schemeClr val="tx1"/>
                </a:solidFill>
                <a:latin typeface="+mn-lt"/>
                <a:ea typeface="+mn-ea"/>
                <a:cs typeface="+mn-cs"/>
              </a:rPr>
              <a:t>She lives and breathes it everyday, and I’m lucky that in my job I have some freedom. And I’m more at those meetings to support her than I think to support [my son]. I’m more an advocate for my wife than an advocate for my son. </a:t>
            </a:r>
          </a:p>
        </p:txBody>
      </p:sp>
      <p:sp>
        <p:nvSpPr>
          <p:cNvPr id="4" name="Slide Number Placeholder 3"/>
          <p:cNvSpPr>
            <a:spLocks noGrp="1"/>
          </p:cNvSpPr>
          <p:nvPr>
            <p:ph type="sldNum" sz="quarter" idx="10"/>
          </p:nvPr>
        </p:nvSpPr>
        <p:spPr/>
        <p:txBody>
          <a:bodyPr/>
          <a:lstStyle/>
          <a:p>
            <a:fld id="{368B7A56-5DBD-45E6-B51B-03154553497F}" type="slidenum">
              <a:rPr lang="en-US" smtClean="0"/>
              <a:pPr/>
              <a:t>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speaking about partnering with educators, fathers discussed collaborating /Problem solving with the educators.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fathers described the need to interact</a:t>
            </a:r>
            <a:r>
              <a:rPr lang="en-US" sz="1200" kern="1200" baseline="0" dirty="0" smtClean="0">
                <a:solidFill>
                  <a:schemeClr val="tx1"/>
                </a:solidFill>
                <a:latin typeface="+mn-lt"/>
                <a:ea typeface="+mn-ea"/>
                <a:cs typeface="+mn-cs"/>
              </a:rPr>
              <a:t> with the team in </a:t>
            </a:r>
            <a:r>
              <a:rPr lang="en-US" sz="1200" kern="1200" dirty="0" smtClean="0">
                <a:solidFill>
                  <a:schemeClr val="tx1"/>
                </a:solidFill>
                <a:latin typeface="+mn-lt"/>
                <a:ea typeface="+mn-ea"/>
                <a:cs typeface="+mn-cs"/>
              </a:rPr>
              <a:t>IEP meetings and informal day-to-day interactions.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one father this partnership included ongoing interactions with his son’s teacher.</a:t>
            </a:r>
            <a:r>
              <a:rPr lang="en-US" sz="1200" kern="1200" baseline="0" dirty="0" smtClean="0">
                <a:solidFill>
                  <a:schemeClr val="tx1"/>
                </a:solidFill>
                <a:latin typeface="+mn-lt"/>
                <a:ea typeface="+mn-ea"/>
                <a:cs typeface="+mn-cs"/>
              </a:rPr>
              <a:t> I.E..</a:t>
            </a:r>
            <a:r>
              <a:rPr lang="en-US" sz="1200" kern="1200" dirty="0" smtClean="0">
                <a:solidFill>
                  <a:schemeClr val="tx1"/>
                </a:solidFill>
                <a:latin typeface="+mn-lt"/>
                <a:ea typeface="+mn-ea"/>
                <a:cs typeface="+mn-cs"/>
              </a:rPr>
              <a:t>when he picked his son up from school.“[It] gave me an opportunity to talk with his teachers to see what he was doing and what they were trying to do.”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father described the benefits of creating a partnership with the school:“My wife and I have always been very open and developed strong relationships with the people…and so in many ways every time we go to an IEP meeting it is a very relaxed environment.” Yet he was also concerned that he and his wife were, “too friendly, too nice, and not demanding enough.” LEAD</a:t>
            </a:r>
            <a:r>
              <a:rPr lang="en-US" sz="1200" kern="1200" baseline="0" dirty="0" smtClean="0">
                <a:solidFill>
                  <a:schemeClr val="tx1"/>
                </a:solidFill>
                <a:latin typeface="+mn-lt"/>
                <a:ea typeface="+mn-ea"/>
                <a:cs typeface="+mn-cs"/>
              </a:rPr>
              <a:t> in to advocate….</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48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Advocating for academic, behavioral and social needs.</a:t>
            </a:r>
          </a:p>
          <a:p>
            <a:endParaRPr lang="en-US" dirty="0" smtClean="0"/>
          </a:p>
          <a:p>
            <a:r>
              <a:rPr lang="en-US" dirty="0" smtClean="0"/>
              <a:t>Battling the system – if necessary to assure</a:t>
            </a:r>
            <a:r>
              <a:rPr lang="en-US" baseline="0" dirty="0" smtClean="0"/>
              <a:t> appropriate services</a:t>
            </a:r>
            <a:endParaRPr lang="en-US" dirty="0" smtClean="0"/>
          </a:p>
          <a:p>
            <a:endParaRPr lang="en-US" dirty="0" smtClean="0"/>
          </a:p>
          <a:p>
            <a:r>
              <a:rPr lang="en-US" dirty="0" smtClean="0"/>
              <a:t>Accessing services - </a:t>
            </a:r>
            <a:r>
              <a:rPr lang="en-US" sz="1200" kern="1200" dirty="0" smtClean="0">
                <a:solidFill>
                  <a:schemeClr val="tx1"/>
                </a:solidFill>
                <a:latin typeface="+mn-lt"/>
                <a:ea typeface="+mn-ea"/>
                <a:cs typeface="+mn-cs"/>
              </a:rPr>
              <a:t>, “My goal as a dad is kind of, really just give her the best situation she can have.”</a:t>
            </a:r>
            <a:endParaRPr lang="en-US" dirty="0" smtClean="0"/>
          </a:p>
          <a:p>
            <a:endParaRPr lang="en-US" dirty="0" smtClean="0"/>
          </a:p>
          <a:p>
            <a:r>
              <a:rPr lang="en-US" dirty="0" smtClean="0"/>
              <a:t>- Many fathers recognized the constraints of the larger system</a:t>
            </a:r>
          </a:p>
          <a:p>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49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really was instilled in us very early that if you don’t, as the parents, lobby for the child, it almost doesn’t happen.” One father spoke </a:t>
            </a:r>
            <a:r>
              <a:rPr lang="en-US" sz="1200" kern="1200" dirty="0" err="1" smtClean="0">
                <a:solidFill>
                  <a:schemeClr val="tx1"/>
                </a:solidFill>
                <a:latin typeface="+mn-lt"/>
                <a:ea typeface="+mn-ea"/>
                <a:cs typeface="+mn-cs"/>
              </a:rPr>
              <a:t>ofbalancinghis</a:t>
            </a:r>
            <a:r>
              <a:rPr lang="en-US" sz="1200" kern="1200" dirty="0" smtClean="0">
                <a:solidFill>
                  <a:schemeClr val="tx1"/>
                </a:solidFill>
                <a:latin typeface="+mn-lt"/>
                <a:ea typeface="+mn-ea"/>
                <a:cs typeface="+mn-cs"/>
              </a:rPr>
              <a:t> role as an advocate with a partnership with the school: “I wanted to be a part of it just to kind of, protect her… is the wrong word, but I guess, to insist on the right kind of support without turning it into this huge, huge, you know, barrier to access what [my child] wanted to be a part of.” </a:t>
            </a:r>
          </a:p>
          <a:p>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50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fathers described varying degrees of difficulty, including resistance from educators, when advocating for their child. Their efforts ranged from requesting services through a meeting to one father who attended mediation with the school district and at one point filed a state complaint. </a:t>
            </a:r>
            <a:endParaRPr lang="en-US" dirty="0"/>
          </a:p>
        </p:txBody>
      </p:sp>
      <p:sp>
        <p:nvSpPr>
          <p:cNvPr id="4" name="Slide Number Placeholder 3"/>
          <p:cNvSpPr>
            <a:spLocks noGrp="1"/>
          </p:cNvSpPr>
          <p:nvPr>
            <p:ph type="sldNum" sz="quarter" idx="10"/>
          </p:nvPr>
        </p:nvSpPr>
        <p:spPr/>
        <p:txBody>
          <a:bodyPr/>
          <a:lstStyle/>
          <a:p>
            <a:fld id="{368B7A56-5DBD-45E6-B51B-03154553497F}"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533400"/>
            <a:ext cx="8458200" cy="914400"/>
          </a:xfrm>
        </p:spPr>
        <p:txBody>
          <a:bodyPr/>
          <a:lstStyle>
            <a:lvl1pPr algn="ct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04800" y="1447800"/>
            <a:ext cx="8458200" cy="533400"/>
          </a:xfrm>
        </p:spPr>
        <p:txBody>
          <a:bodyPr/>
          <a:lstStyle>
            <a:lvl1pPr marL="0" indent="0" algn="ctr">
              <a:buFontTx/>
              <a:buNone/>
              <a:defRPr sz="2400" b="1">
                <a:solidFill>
                  <a:schemeClr val="tx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81000" y="6400800"/>
            <a:ext cx="2133600" cy="381000"/>
          </a:xfrm>
        </p:spPr>
        <p:txBody>
          <a:bodyPr/>
          <a:lstStyle>
            <a:lvl1pPr>
              <a:defRPr/>
            </a:lvl1pPr>
          </a:lstStyle>
          <a:p>
            <a:fld id="{48367394-7F59-4C53-932B-EE13E77C87C0}" type="datetimeFigureOut">
              <a:rPr lang="en-US" smtClean="0"/>
              <a:t>7/7/16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a:xfrm>
            <a:off x="6629400" y="6400800"/>
            <a:ext cx="2133600" cy="381000"/>
          </a:xfrm>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CEE115-7DFF-A64D-A7B4-4297B38F2E05}" type="slidenum">
              <a:rPr lang="en-US"/>
              <a:pPr/>
              <a:t>‹#›</a:t>
            </a:fld>
            <a:endParaRPr lang="en-US"/>
          </a:p>
        </p:txBody>
      </p:sp>
    </p:spTree>
    <p:extLst>
      <p:ext uri="{BB962C8B-B14F-4D97-AF65-F5344CB8AC3E}">
        <p14:creationId xmlns:p14="http://schemas.microsoft.com/office/powerpoint/2010/main" val="194646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3505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066800"/>
            <a:ext cx="3505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367394-7F59-4C53-932B-EE13E77C87C0}" type="datetimeFigureOut">
              <a:rPr lang="en-US" smtClean="0"/>
              <a:t>7/7/16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2F96E9-A882-4988-8BDA-1762FA3D95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610600"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71628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00800"/>
            <a:ext cx="2286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8367394-7F59-4C53-932B-EE13E77C87C0}" type="datetimeFigureOut">
              <a:rPr lang="en-US" smtClean="0"/>
              <a:t>7/7/16</a:t>
            </a:fld>
            <a:endParaRPr lang="en-US"/>
          </a:p>
        </p:txBody>
      </p:sp>
      <p:sp>
        <p:nvSpPr>
          <p:cNvPr id="1029" name="Rectangle 5"/>
          <p:cNvSpPr>
            <a:spLocks noGrp="1" noChangeArrowheads="1"/>
          </p:cNvSpPr>
          <p:nvPr>
            <p:ph type="ftr" sz="quarter" idx="3"/>
          </p:nvPr>
        </p:nvSpPr>
        <p:spPr bwMode="auto">
          <a:xfrm>
            <a:off x="3124200" y="64008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2F96E9-A882-4988-8BDA-1762FA3D958F}"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latin typeface="+mn-lt"/>
        </a:defRPr>
      </a:lvl2pPr>
      <a:lvl3pPr marL="1143000" indent="-228600" algn="l" rtl="0" eaLnBrk="1" fontAlgn="base" hangingPunct="1">
        <a:spcBef>
          <a:spcPct val="20000"/>
        </a:spcBef>
        <a:spcAft>
          <a:spcPct val="0"/>
        </a:spcAft>
        <a:buChar char="•"/>
        <a:defRPr sz="3200">
          <a:solidFill>
            <a:schemeClr val="bg2"/>
          </a:solidFill>
          <a:latin typeface="+mn-lt"/>
        </a:defRPr>
      </a:lvl3pPr>
      <a:lvl4pPr marL="1600200" indent="-228600" algn="l" rtl="0" eaLnBrk="1" fontAlgn="base" hangingPunct="1">
        <a:spcBef>
          <a:spcPct val="20000"/>
        </a:spcBef>
        <a:spcAft>
          <a:spcPct val="0"/>
        </a:spcAft>
        <a:buChar char="–"/>
        <a:defRPr sz="3200">
          <a:solidFill>
            <a:schemeClr val="bg2"/>
          </a:solidFill>
          <a:latin typeface="+mn-lt"/>
        </a:defRPr>
      </a:lvl4pPr>
      <a:lvl5pPr marL="2057400" indent="-228600" algn="l" rtl="0" eaLnBrk="1" fontAlgn="base" hangingPunct="1">
        <a:spcBef>
          <a:spcPct val="20000"/>
        </a:spcBef>
        <a:spcAft>
          <a:spcPct val="0"/>
        </a:spcAft>
        <a:buChar char="»"/>
        <a:defRPr sz="3200">
          <a:solidFill>
            <a:schemeClr val="bg2"/>
          </a:solidFill>
          <a:latin typeface="+mn-lt"/>
        </a:defRPr>
      </a:lvl5pPr>
      <a:lvl6pPr marL="2514600" indent="-228600" algn="l" rtl="0" eaLnBrk="1" fontAlgn="base" hangingPunct="1">
        <a:spcBef>
          <a:spcPct val="20000"/>
        </a:spcBef>
        <a:spcAft>
          <a:spcPct val="0"/>
        </a:spcAft>
        <a:buChar char="»"/>
        <a:defRPr sz="3200">
          <a:solidFill>
            <a:schemeClr val="bg2"/>
          </a:solidFill>
          <a:latin typeface="+mn-lt"/>
        </a:defRPr>
      </a:lvl6pPr>
      <a:lvl7pPr marL="2971800" indent="-228600" algn="l" rtl="0" eaLnBrk="1" fontAlgn="base" hangingPunct="1">
        <a:spcBef>
          <a:spcPct val="20000"/>
        </a:spcBef>
        <a:spcAft>
          <a:spcPct val="0"/>
        </a:spcAft>
        <a:buChar char="»"/>
        <a:defRPr sz="3200">
          <a:solidFill>
            <a:schemeClr val="bg2"/>
          </a:solidFill>
          <a:latin typeface="+mn-lt"/>
        </a:defRPr>
      </a:lvl7pPr>
      <a:lvl8pPr marL="3429000" indent="-228600" algn="l" rtl="0" eaLnBrk="1" fontAlgn="base" hangingPunct="1">
        <a:spcBef>
          <a:spcPct val="20000"/>
        </a:spcBef>
        <a:spcAft>
          <a:spcPct val="0"/>
        </a:spcAft>
        <a:buChar char="»"/>
        <a:defRPr sz="3200">
          <a:solidFill>
            <a:schemeClr val="bg2"/>
          </a:solidFill>
          <a:latin typeface="+mn-lt"/>
        </a:defRPr>
      </a:lvl8pPr>
      <a:lvl9pPr marL="3886200" indent="-228600" algn="l" rtl="0" eaLnBrk="1" fontAlgn="base" hangingPunct="1">
        <a:spcBef>
          <a:spcPct val="20000"/>
        </a:spcBef>
        <a:spcAft>
          <a:spcPct val="0"/>
        </a:spcAft>
        <a:buChar char="»"/>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fficialmanlaws.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228601"/>
            <a:ext cx="8229600" cy="1066800"/>
          </a:xfrm>
        </p:spPr>
        <p:txBody>
          <a:bodyPr>
            <a:normAutofit/>
          </a:bodyPr>
          <a:lstStyle/>
          <a:p>
            <a:r>
              <a:rPr lang="en-US" sz="6000" dirty="0"/>
              <a:t>Facts About Fathers</a:t>
            </a:r>
            <a:r>
              <a:rPr lang="en-US" sz="6000" dirty="0" smtClean="0"/>
              <a:t>:</a:t>
            </a:r>
            <a:endParaRPr lang="en-US" sz="6000" dirty="0"/>
          </a:p>
        </p:txBody>
      </p:sp>
      <p:sp>
        <p:nvSpPr>
          <p:cNvPr id="3" name="Subtitle 2"/>
          <p:cNvSpPr>
            <a:spLocks noGrp="1"/>
          </p:cNvSpPr>
          <p:nvPr>
            <p:ph type="subTitle" idx="1"/>
          </p:nvPr>
        </p:nvSpPr>
        <p:spPr>
          <a:xfrm>
            <a:off x="381000" y="1066800"/>
            <a:ext cx="8312834" cy="5257800"/>
          </a:xfrm>
        </p:spPr>
        <p:txBody>
          <a:bodyPr/>
          <a:lstStyle/>
          <a:p>
            <a:r>
              <a:rPr lang="en-US" sz="4000" dirty="0"/>
              <a:t>Tools and Techniques for Parent Engagement</a:t>
            </a:r>
            <a:endParaRPr lang="en-US" sz="4000" dirty="0" smtClean="0"/>
          </a:p>
          <a:p>
            <a:endParaRPr lang="en-US" sz="4000" dirty="0"/>
          </a:p>
          <a:p>
            <a:endParaRPr lang="en-US" sz="4000" dirty="0" smtClean="0"/>
          </a:p>
          <a:p>
            <a:endParaRPr lang="en-US" sz="4000" dirty="0" smtClean="0"/>
          </a:p>
          <a:p>
            <a:endParaRPr lang="en-US" dirty="0" smtClean="0"/>
          </a:p>
          <a:p>
            <a:endParaRPr lang="en-US" sz="2400" i="1" dirty="0" smtClean="0">
              <a:solidFill>
                <a:srgbClr val="0066FF"/>
              </a:solidFill>
            </a:endParaRPr>
          </a:p>
          <a:p>
            <a:endParaRPr lang="en-US" sz="2400" i="1" dirty="0" smtClean="0">
              <a:solidFill>
                <a:srgbClr val="0066FF"/>
              </a:solidFill>
            </a:endParaRPr>
          </a:p>
          <a:p>
            <a:r>
              <a:rPr lang="en-US" sz="2400" i="1" dirty="0" smtClean="0">
                <a:solidFill>
                  <a:srgbClr val="0066FF"/>
                </a:solidFill>
              </a:rPr>
              <a:t>Tracy </a:t>
            </a:r>
            <a:r>
              <a:rPr lang="en-US" sz="2400" i="1" dirty="0" smtClean="0">
                <a:solidFill>
                  <a:srgbClr val="0066FF"/>
                </a:solidFill>
              </a:rPr>
              <a:t>Mueller, PhD. BCBA-</a:t>
            </a:r>
            <a:r>
              <a:rPr lang="en-US" sz="2400" i="1" dirty="0" smtClean="0">
                <a:solidFill>
                  <a:srgbClr val="0066FF"/>
                </a:solidFill>
              </a:rPr>
              <a:t>D</a:t>
            </a:r>
          </a:p>
          <a:p>
            <a:r>
              <a:rPr lang="en-US" i="1" dirty="0" smtClean="0">
                <a:solidFill>
                  <a:srgbClr val="0066FF"/>
                </a:solidFill>
              </a:rPr>
              <a:t>University of Northern Colorado</a:t>
            </a:r>
            <a:endParaRPr lang="en-US" sz="2400" i="1" dirty="0" smtClean="0">
              <a:solidFill>
                <a:srgbClr val="0066FF"/>
              </a:solidFill>
            </a:endParaRPr>
          </a:p>
          <a:p>
            <a:r>
              <a:rPr lang="en-US" sz="2800" dirty="0" smtClean="0">
                <a:solidFill>
                  <a:srgbClr val="0066FF"/>
                </a:solidFill>
              </a:rPr>
              <a:t> </a:t>
            </a:r>
            <a:endParaRPr lang="en-US" sz="2800" dirty="0" smtClean="0">
              <a:solidFill>
                <a:srgbClr val="0066FF"/>
              </a:solidFill>
            </a:endParaRPr>
          </a:p>
          <a:p>
            <a:endParaRPr lang="en-US" dirty="0" smtClean="0"/>
          </a:p>
          <a:p>
            <a:endParaRPr lang="en-US" dirty="0"/>
          </a:p>
        </p:txBody>
      </p:sp>
    </p:spTree>
    <p:extLst>
      <p:ext uri="{BB962C8B-B14F-4D97-AF65-F5344CB8AC3E}">
        <p14:creationId xmlns:p14="http://schemas.microsoft.com/office/powerpoint/2010/main" val="33474647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Times New Roman" charset="0"/>
              </a:rPr>
              <a:t>If Women Ruled the World</a:t>
            </a:r>
          </a:p>
        </p:txBody>
      </p:sp>
      <p:pic>
        <p:nvPicPr>
          <p:cNvPr id="38914" name="Content Placeholder 3" descr="toliet.jpg"/>
          <p:cNvPicPr>
            <a:picLocks noGrp="1" noChangeAspect="1"/>
          </p:cNvPicPr>
          <p:nvPr>
            <p:ph idx="1"/>
          </p:nvPr>
        </p:nvPicPr>
        <p:blipFill>
          <a:blip r:embed="rId2">
            <a:extLst>
              <a:ext uri="{28A0092B-C50C-407E-A947-70E740481C1C}">
                <a14:useLocalDpi xmlns:a14="http://schemas.microsoft.com/office/drawing/2010/main" val="0"/>
              </a:ext>
            </a:extLst>
          </a:blip>
          <a:srcRect t="16338" b="16338"/>
          <a:stretch>
            <a:fillRect/>
          </a:stretch>
        </p:blipFill>
        <p:spPr/>
      </p:pic>
    </p:spTree>
    <p:extLst>
      <p:ext uri="{BB962C8B-B14F-4D97-AF65-F5344CB8AC3E}">
        <p14:creationId xmlns:p14="http://schemas.microsoft.com/office/powerpoint/2010/main" val="1786160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Times New Roman" charset="0"/>
              </a:rPr>
              <a:t>If Women Ruled the World</a:t>
            </a:r>
          </a:p>
        </p:txBody>
      </p:sp>
      <p:pic>
        <p:nvPicPr>
          <p:cNvPr id="39938" name="Content Placeholder 5" descr="car with extras 2.jpg"/>
          <p:cNvPicPr>
            <a:picLocks noGrp="1" noChangeAspect="1"/>
          </p:cNvPicPr>
          <p:nvPr>
            <p:ph idx="1"/>
          </p:nvPr>
        </p:nvPicPr>
        <p:blipFill>
          <a:blip r:embed="rId2">
            <a:extLst>
              <a:ext uri="{28A0092B-C50C-407E-A947-70E740481C1C}">
                <a14:useLocalDpi xmlns:a14="http://schemas.microsoft.com/office/drawing/2010/main" val="0"/>
              </a:ext>
            </a:extLst>
          </a:blip>
          <a:srcRect t="7913" b="7913"/>
          <a:stretch>
            <a:fillRect/>
          </a:stretch>
        </p:blipFill>
        <p:spPr/>
      </p:pic>
    </p:spTree>
    <p:extLst>
      <p:ext uri="{BB962C8B-B14F-4D97-AF65-F5344CB8AC3E}">
        <p14:creationId xmlns:p14="http://schemas.microsoft.com/office/powerpoint/2010/main" val="1321333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Times New Roman" charset="0"/>
              </a:rPr>
              <a:t>If Women Ruled the World</a:t>
            </a:r>
          </a:p>
        </p:txBody>
      </p:sp>
      <p:pic>
        <p:nvPicPr>
          <p:cNvPr id="40962" name="Content Placeholder 5" descr="women world 6.jpg"/>
          <p:cNvPicPr>
            <a:picLocks noGrp="1" noChangeAspect="1"/>
          </p:cNvPicPr>
          <p:nvPr>
            <p:ph idx="1"/>
          </p:nvPr>
        </p:nvPicPr>
        <p:blipFill>
          <a:blip r:embed="rId2">
            <a:extLst>
              <a:ext uri="{28A0092B-C50C-407E-A947-70E740481C1C}">
                <a14:useLocalDpi xmlns:a14="http://schemas.microsoft.com/office/drawing/2010/main" val="0"/>
              </a:ext>
            </a:extLst>
          </a:blip>
          <a:srcRect t="15105" b="15105"/>
          <a:stretch>
            <a:fillRect/>
          </a:stretch>
        </p:blipFill>
        <p:spPr/>
      </p:pic>
    </p:spTree>
    <p:extLst>
      <p:ext uri="{BB962C8B-B14F-4D97-AF65-F5344CB8AC3E}">
        <p14:creationId xmlns:p14="http://schemas.microsoft.com/office/powerpoint/2010/main" val="2850321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Times New Roman" charset="0"/>
              </a:rPr>
              <a:t>If Women Ruled the World</a:t>
            </a:r>
          </a:p>
        </p:txBody>
      </p:sp>
      <p:pic>
        <p:nvPicPr>
          <p:cNvPr id="41986" name="Content Placeholder 5" descr="women world6.jpg"/>
          <p:cNvPicPr>
            <a:picLocks noGrp="1" noChangeAspect="1"/>
          </p:cNvPicPr>
          <p:nvPr>
            <p:ph idx="1"/>
          </p:nvPr>
        </p:nvPicPr>
        <p:blipFill>
          <a:blip r:embed="rId2">
            <a:extLst>
              <a:ext uri="{28A0092B-C50C-407E-A947-70E740481C1C}">
                <a14:useLocalDpi xmlns:a14="http://schemas.microsoft.com/office/drawing/2010/main" val="0"/>
              </a:ext>
            </a:extLst>
          </a:blip>
          <a:srcRect t="7913" b="7913"/>
          <a:stretch>
            <a:fillRect/>
          </a:stretch>
        </p:blipFill>
        <p:spPr/>
      </p:pic>
    </p:spTree>
    <p:extLst>
      <p:ext uri="{BB962C8B-B14F-4D97-AF65-F5344CB8AC3E}">
        <p14:creationId xmlns:p14="http://schemas.microsoft.com/office/powerpoint/2010/main" val="3546276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Times New Roman" charset="0"/>
              </a:rPr>
              <a:t>If Women Ruled the World</a:t>
            </a:r>
          </a:p>
        </p:txBody>
      </p:sp>
      <p:pic>
        <p:nvPicPr>
          <p:cNvPr id="43010" name="Content Placeholder 5" descr="women world3.jpg"/>
          <p:cNvPicPr>
            <a:picLocks noGrp="1" noChangeAspect="1"/>
          </p:cNvPicPr>
          <p:nvPr>
            <p:ph idx="1"/>
          </p:nvPr>
        </p:nvPicPr>
        <p:blipFill>
          <a:blip r:embed="rId2">
            <a:extLst>
              <a:ext uri="{28A0092B-C50C-407E-A947-70E740481C1C}">
                <a14:useLocalDpi xmlns:a14="http://schemas.microsoft.com/office/drawing/2010/main" val="0"/>
              </a:ext>
            </a:extLst>
          </a:blip>
          <a:srcRect t="10493" b="10493"/>
          <a:stretch>
            <a:fillRect/>
          </a:stretch>
        </p:blipFill>
        <p:spPr/>
      </p:pic>
    </p:spTree>
    <p:extLst>
      <p:ext uri="{BB962C8B-B14F-4D97-AF65-F5344CB8AC3E}">
        <p14:creationId xmlns:p14="http://schemas.microsoft.com/office/powerpoint/2010/main" val="33570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fontScale="90000"/>
          </a:bodyPr>
          <a:lstStyle/>
          <a:p>
            <a:pPr eaLnBrk="1" hangingPunct="1"/>
            <a:r>
              <a:rPr lang="en-US" sz="4000">
                <a:latin typeface="Times New Roman" charset="0"/>
              </a:rPr>
              <a:t/>
            </a:r>
            <a:br>
              <a:rPr lang="en-US" sz="4000">
                <a:latin typeface="Times New Roman" charset="0"/>
              </a:rPr>
            </a:br>
            <a:r>
              <a:rPr lang="en-US" sz="4000">
                <a:latin typeface="Times New Roman" charset="0"/>
              </a:rPr>
              <a:t>If Women Ruled the World</a:t>
            </a:r>
          </a:p>
        </p:txBody>
      </p:sp>
      <p:pic>
        <p:nvPicPr>
          <p:cNvPr id="44034" name="Picture 5" descr="women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1722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867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dadthowsbabyina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0"/>
            <a:ext cx="7589520" cy="6858000"/>
          </a:xfrm>
          <a:prstGeom prst="rect">
            <a:avLst/>
          </a:prstGeom>
        </p:spPr>
      </p:pic>
    </p:spTree>
    <p:extLst>
      <p:ext uri="{BB962C8B-B14F-4D97-AF65-F5344CB8AC3E}">
        <p14:creationId xmlns:p14="http://schemas.microsoft.com/office/powerpoint/2010/main" val="21007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normAutofit fontScale="90000"/>
          </a:bodyPr>
          <a:lstStyle/>
          <a:p>
            <a:pPr eaLnBrk="1" hangingPunct="1"/>
            <a:r>
              <a:rPr lang="en-US" sz="4000" dirty="0">
                <a:latin typeface="Times New Roman" charset="0"/>
              </a:rPr>
              <a:t/>
            </a:r>
            <a:br>
              <a:rPr lang="en-US" sz="4000" dirty="0">
                <a:latin typeface="Times New Roman" charset="0"/>
              </a:rPr>
            </a:br>
            <a:r>
              <a:rPr lang="en-US" sz="4000" dirty="0">
                <a:latin typeface="Times New Roman" charset="0"/>
              </a:rPr>
              <a:t>If Men Ruled the World</a:t>
            </a:r>
          </a:p>
        </p:txBody>
      </p:sp>
      <p:pic>
        <p:nvPicPr>
          <p:cNvPr id="2" name="Picture 1"/>
          <p:cNvPicPr>
            <a:picLocks noChangeAspect="1"/>
          </p:cNvPicPr>
          <p:nvPr/>
        </p:nvPicPr>
        <p:blipFill>
          <a:blip r:embed="rId2"/>
          <a:stretch>
            <a:fillRect/>
          </a:stretch>
        </p:blipFill>
        <p:spPr>
          <a:xfrm>
            <a:off x="2133600" y="1981200"/>
            <a:ext cx="5832566" cy="4343400"/>
          </a:xfrm>
          <a:prstGeom prst="rect">
            <a:avLst/>
          </a:prstGeom>
        </p:spPr>
      </p:pic>
    </p:spTree>
    <p:extLst>
      <p:ext uri="{BB962C8B-B14F-4D97-AF65-F5344CB8AC3E}">
        <p14:creationId xmlns:p14="http://schemas.microsoft.com/office/powerpoint/2010/main" val="3891494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charset="0"/>
              </a:rPr>
              <a:t>If Men Ruled the World</a:t>
            </a:r>
            <a:endParaRPr lang="en-US" dirty="0"/>
          </a:p>
        </p:txBody>
      </p:sp>
      <p:sp>
        <p:nvSpPr>
          <p:cNvPr id="5" name="Content Placeholder 4"/>
          <p:cNvSpPr>
            <a:spLocks noGrp="1"/>
          </p:cNvSpPr>
          <p:nvPr>
            <p:ph idx="1"/>
          </p:nvPr>
        </p:nvSpPr>
        <p:spPr>
          <a:xfrm>
            <a:off x="304800" y="1066800"/>
            <a:ext cx="7162800" cy="1066800"/>
          </a:xfrm>
        </p:spPr>
        <p:txBody>
          <a:bodyPr/>
          <a:lstStyle/>
          <a:p>
            <a:r>
              <a:rPr lang="en-US" dirty="0"/>
              <a:t>Birth control would come in ale or lager.</a:t>
            </a:r>
            <a:endParaRPr lang="en-US" dirty="0"/>
          </a:p>
        </p:txBody>
      </p:sp>
      <p:pic>
        <p:nvPicPr>
          <p:cNvPr id="6" name="Picture 5"/>
          <p:cNvPicPr>
            <a:picLocks noChangeAspect="1"/>
          </p:cNvPicPr>
          <p:nvPr/>
        </p:nvPicPr>
        <p:blipFill>
          <a:blip r:embed="rId2"/>
          <a:stretch>
            <a:fillRect/>
          </a:stretch>
        </p:blipFill>
        <p:spPr>
          <a:xfrm>
            <a:off x="1905000" y="2286000"/>
            <a:ext cx="5790994" cy="3924300"/>
          </a:xfrm>
          <a:prstGeom prst="rect">
            <a:avLst/>
          </a:prstGeom>
        </p:spPr>
      </p:pic>
    </p:spTree>
    <p:extLst>
      <p:ext uri="{BB962C8B-B14F-4D97-AF65-F5344CB8AC3E}">
        <p14:creationId xmlns:p14="http://schemas.microsoft.com/office/powerpoint/2010/main" val="185933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7162800" cy="1828800"/>
          </a:xfrm>
        </p:spPr>
        <p:txBody>
          <a:bodyPr/>
          <a:lstStyle/>
          <a:p>
            <a:r>
              <a:rPr lang="en-US" dirty="0"/>
              <a:t>Valentine's Day would be moved to February 29th so it would only occur in leap years.</a:t>
            </a:r>
          </a:p>
          <a:p>
            <a:pPr marL="0" indent="0">
              <a:buNone/>
            </a:pPr>
            <a:endParaRPr lang="en-US" dirty="0"/>
          </a:p>
        </p:txBody>
      </p:sp>
      <p:pic>
        <p:nvPicPr>
          <p:cNvPr id="4" name="Picture 3"/>
          <p:cNvPicPr>
            <a:picLocks noChangeAspect="1"/>
          </p:cNvPicPr>
          <p:nvPr/>
        </p:nvPicPr>
        <p:blipFill>
          <a:blip r:embed="rId2"/>
          <a:stretch>
            <a:fillRect/>
          </a:stretch>
        </p:blipFill>
        <p:spPr>
          <a:xfrm>
            <a:off x="2057400" y="3124200"/>
            <a:ext cx="5684715" cy="3213100"/>
          </a:xfrm>
          <a:prstGeom prst="rect">
            <a:avLst/>
          </a:prstGeom>
        </p:spPr>
      </p:pic>
    </p:spTree>
    <p:extLst>
      <p:ext uri="{BB962C8B-B14F-4D97-AF65-F5344CB8AC3E}">
        <p14:creationId xmlns:p14="http://schemas.microsoft.com/office/powerpoint/2010/main" val="189109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990600"/>
          </a:xfrm>
        </p:spPr>
        <p:txBody>
          <a:bodyPr/>
          <a:lstStyle/>
          <a:p>
            <a:r>
              <a:rPr lang="en-US" dirty="0" smtClean="0">
                <a:solidFill>
                  <a:schemeClr val="bg1"/>
                </a:solidFill>
              </a:rPr>
              <a:t>Session Objectives</a:t>
            </a: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304800" y="1447800"/>
            <a:ext cx="8153400" cy="4724400"/>
          </a:xfrm>
        </p:spPr>
        <p:txBody>
          <a:bodyPr/>
          <a:lstStyle/>
          <a:p>
            <a:pPr marL="514350" indent="-514350">
              <a:buAutoNum type="arabicPeriod"/>
            </a:pPr>
            <a:r>
              <a:rPr lang="en-US" sz="2800" dirty="0" smtClean="0"/>
              <a:t>Provide information about </a:t>
            </a:r>
            <a:r>
              <a:rPr lang="en-US" sz="2800" dirty="0" smtClean="0"/>
              <a:t>parent experiences with the special education system, including IEPs.</a:t>
            </a:r>
          </a:p>
          <a:p>
            <a:pPr marL="514350" indent="-514350">
              <a:buAutoNum type="arabicPeriod"/>
            </a:pPr>
            <a:r>
              <a:rPr lang="en-US" sz="2800" dirty="0" smtClean="0"/>
              <a:t>Synthesize literature about fathers of children with disabilities </a:t>
            </a:r>
          </a:p>
          <a:p>
            <a:pPr marL="514350" indent="-514350">
              <a:buAutoNum type="arabicPeriod"/>
            </a:pPr>
            <a:r>
              <a:rPr lang="en-US" sz="2800" dirty="0" smtClean="0"/>
              <a:t>Present </a:t>
            </a:r>
            <a:r>
              <a:rPr lang="en-US" sz="2800" dirty="0" smtClean="0"/>
              <a:t>strategies used to involve fathers</a:t>
            </a:r>
            <a:endParaRPr lang="en-US" sz="2800" dirty="0" smtClean="0"/>
          </a:p>
        </p:txBody>
      </p:sp>
      <p:grpSp>
        <p:nvGrpSpPr>
          <p:cNvPr id="5" name="Groupe 23"/>
          <p:cNvGrpSpPr/>
          <p:nvPr/>
        </p:nvGrpSpPr>
        <p:grpSpPr>
          <a:xfrm>
            <a:off x="6705600" y="152400"/>
            <a:ext cx="1143000" cy="1219200"/>
            <a:chOff x="911151" y="2262448"/>
            <a:chExt cx="3261912" cy="2876166"/>
          </a:xfrm>
        </p:grpSpPr>
        <p:sp>
          <p:nvSpPr>
            <p:cNvPr id="6" name="Rectangle 5"/>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26"/>
            <p:cNvGrpSpPr/>
            <p:nvPr/>
          </p:nvGrpSpPr>
          <p:grpSpPr>
            <a:xfrm>
              <a:off x="911151" y="2262448"/>
              <a:ext cx="3261912" cy="2876166"/>
              <a:chOff x="3851532" y="1530934"/>
              <a:chExt cx="3261912" cy="2876166"/>
            </a:xfrm>
          </p:grpSpPr>
          <p:sp>
            <p:nvSpPr>
              <p:cNvPr id="8" name="Rectangle 5"/>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rectangle 7"/>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 name="Freeform 12"/>
          <p:cNvSpPr>
            <a:spLocks/>
          </p:cNvSpPr>
          <p:nvPr/>
        </p:nvSpPr>
        <p:spPr bwMode="auto">
          <a:xfrm rot="10077427">
            <a:off x="7048274" y="98145"/>
            <a:ext cx="457652" cy="411324"/>
          </a:xfrm>
          <a:custGeom>
            <a:avLst/>
            <a:gdLst>
              <a:gd name="T0" fmla="*/ 405 w 598"/>
              <a:gd name="T1" fmla="*/ 13 h 728"/>
              <a:gd name="T2" fmla="*/ 364 w 598"/>
              <a:gd name="T3" fmla="*/ 44 h 728"/>
              <a:gd name="T4" fmla="*/ 355 w 598"/>
              <a:gd name="T5" fmla="*/ 73 h 728"/>
              <a:gd name="T6" fmla="*/ 377 w 598"/>
              <a:gd name="T7" fmla="*/ 78 h 728"/>
              <a:gd name="T8" fmla="*/ 403 w 598"/>
              <a:gd name="T9" fmla="*/ 53 h 728"/>
              <a:gd name="T10" fmla="*/ 439 w 598"/>
              <a:gd name="T11" fmla="*/ 35 h 728"/>
              <a:gd name="T12" fmla="*/ 478 w 598"/>
              <a:gd name="T13" fmla="*/ 33 h 728"/>
              <a:gd name="T14" fmla="*/ 515 w 598"/>
              <a:gd name="T15" fmla="*/ 44 h 728"/>
              <a:gd name="T16" fmla="*/ 544 w 598"/>
              <a:gd name="T17" fmla="*/ 71 h 728"/>
              <a:gd name="T18" fmla="*/ 561 w 598"/>
              <a:gd name="T19" fmla="*/ 107 h 728"/>
              <a:gd name="T20" fmla="*/ 556 w 598"/>
              <a:gd name="T21" fmla="*/ 174 h 728"/>
              <a:gd name="T22" fmla="*/ 201 w 598"/>
              <a:gd name="T23" fmla="*/ 669 h 728"/>
              <a:gd name="T24" fmla="*/ 169 w 598"/>
              <a:gd name="T25" fmla="*/ 690 h 728"/>
              <a:gd name="T26" fmla="*/ 129 w 598"/>
              <a:gd name="T27" fmla="*/ 696 h 728"/>
              <a:gd name="T28" fmla="*/ 91 w 598"/>
              <a:gd name="T29" fmla="*/ 686 h 728"/>
              <a:gd name="T30" fmla="*/ 46 w 598"/>
              <a:gd name="T31" fmla="*/ 648 h 728"/>
              <a:gd name="T32" fmla="*/ 35 w 598"/>
              <a:gd name="T33" fmla="*/ 573 h 728"/>
              <a:gd name="T34" fmla="*/ 61 w 598"/>
              <a:gd name="T35" fmla="*/ 522 h 728"/>
              <a:gd name="T36" fmla="*/ 127 w 598"/>
              <a:gd name="T37" fmla="*/ 431 h 728"/>
              <a:gd name="T38" fmla="*/ 215 w 598"/>
              <a:gd name="T39" fmla="*/ 307 h 728"/>
              <a:gd name="T40" fmla="*/ 280 w 598"/>
              <a:gd name="T41" fmla="*/ 216 h 728"/>
              <a:gd name="T42" fmla="*/ 302 w 598"/>
              <a:gd name="T43" fmla="*/ 187 h 728"/>
              <a:gd name="T44" fmla="*/ 331 w 598"/>
              <a:gd name="T45" fmla="*/ 169 h 728"/>
              <a:gd name="T46" fmla="*/ 358 w 598"/>
              <a:gd name="T47" fmla="*/ 163 h 728"/>
              <a:gd name="T48" fmla="*/ 380 w 598"/>
              <a:gd name="T49" fmla="*/ 168 h 728"/>
              <a:gd name="T50" fmla="*/ 405 w 598"/>
              <a:gd name="T51" fmla="*/ 190 h 728"/>
              <a:gd name="T52" fmla="*/ 412 w 598"/>
              <a:gd name="T53" fmla="*/ 245 h 728"/>
              <a:gd name="T54" fmla="*/ 163 w 598"/>
              <a:gd name="T55" fmla="*/ 606 h 728"/>
              <a:gd name="T56" fmla="*/ 174 w 598"/>
              <a:gd name="T57" fmla="*/ 624 h 728"/>
              <a:gd name="T58" fmla="*/ 422 w 598"/>
              <a:gd name="T59" fmla="*/ 296 h 728"/>
              <a:gd name="T60" fmla="*/ 444 w 598"/>
              <a:gd name="T61" fmla="*/ 207 h 728"/>
              <a:gd name="T62" fmla="*/ 433 w 598"/>
              <a:gd name="T63" fmla="*/ 172 h 728"/>
              <a:gd name="T64" fmla="*/ 409 w 598"/>
              <a:gd name="T65" fmla="*/ 147 h 728"/>
              <a:gd name="T66" fmla="*/ 377 w 598"/>
              <a:gd name="T67" fmla="*/ 133 h 728"/>
              <a:gd name="T68" fmla="*/ 342 w 598"/>
              <a:gd name="T69" fmla="*/ 132 h 728"/>
              <a:gd name="T70" fmla="*/ 299 w 598"/>
              <a:gd name="T71" fmla="*/ 149 h 728"/>
              <a:gd name="T72" fmla="*/ 264 w 598"/>
              <a:gd name="T73" fmla="*/ 182 h 728"/>
              <a:gd name="T74" fmla="*/ 227 w 598"/>
              <a:gd name="T75" fmla="*/ 235 h 728"/>
              <a:gd name="T76" fmla="*/ 144 w 598"/>
              <a:gd name="T77" fmla="*/ 350 h 728"/>
              <a:gd name="T78" fmla="*/ 62 w 598"/>
              <a:gd name="T79" fmla="*/ 465 h 728"/>
              <a:gd name="T80" fmla="*/ 24 w 598"/>
              <a:gd name="T81" fmla="*/ 518 h 728"/>
              <a:gd name="T82" fmla="*/ 1 w 598"/>
              <a:gd name="T83" fmla="*/ 617 h 728"/>
              <a:gd name="T84" fmla="*/ 56 w 598"/>
              <a:gd name="T85" fmla="*/ 702 h 728"/>
              <a:gd name="T86" fmla="*/ 103 w 598"/>
              <a:gd name="T87" fmla="*/ 724 h 728"/>
              <a:gd name="T88" fmla="*/ 155 w 598"/>
              <a:gd name="T89" fmla="*/ 726 h 728"/>
              <a:gd name="T90" fmla="*/ 203 w 598"/>
              <a:gd name="T91" fmla="*/ 707 h 728"/>
              <a:gd name="T92" fmla="*/ 240 w 598"/>
              <a:gd name="T93" fmla="*/ 673 h 728"/>
              <a:gd name="T94" fmla="*/ 598 w 598"/>
              <a:gd name="T95" fmla="*/ 137 h 728"/>
              <a:gd name="T96" fmla="*/ 584 w 598"/>
              <a:gd name="T97" fmla="*/ 73 h 728"/>
              <a:gd name="T98" fmla="*/ 552 w 598"/>
              <a:gd name="T99" fmla="*/ 33 h 728"/>
              <a:gd name="T100" fmla="*/ 507 w 598"/>
              <a:gd name="T101" fmla="*/ 6 h 728"/>
              <a:gd name="T102" fmla="*/ 456 w 598"/>
              <a:gd name="T103" fmla="*/ 1 h 728"/>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746 w 10000"/>
              <a:gd name="connsiteY32" fmla="*/ 687 h 10000"/>
              <a:gd name="connsiteX33" fmla="*/ 8880 w 10000"/>
              <a:gd name="connsiteY33" fmla="*/ 783 h 10000"/>
              <a:gd name="connsiteX34" fmla="*/ 8997 w 10000"/>
              <a:gd name="connsiteY34" fmla="*/ 879 h 10000"/>
              <a:gd name="connsiteX35" fmla="*/ 9097 w 10000"/>
              <a:gd name="connsiteY35" fmla="*/ 975 h 10000"/>
              <a:gd name="connsiteX36" fmla="*/ 9181 w 10000"/>
              <a:gd name="connsiteY36" fmla="*/ 1085 h 10000"/>
              <a:gd name="connsiteX37" fmla="*/ 9264 w 10000"/>
              <a:gd name="connsiteY37" fmla="*/ 1209 h 10000"/>
              <a:gd name="connsiteX38" fmla="*/ 9348 w 10000"/>
              <a:gd name="connsiteY38" fmla="*/ 1319 h 10000"/>
              <a:gd name="connsiteX39" fmla="*/ 9381 w 10000"/>
              <a:gd name="connsiteY39" fmla="*/ 1470 h 10000"/>
              <a:gd name="connsiteX40" fmla="*/ 9415 w 10000"/>
              <a:gd name="connsiteY40" fmla="*/ 1593 h 10000"/>
              <a:gd name="connsiteX41" fmla="*/ 9431 w 10000"/>
              <a:gd name="connsiteY41" fmla="*/ 1868 h 10000"/>
              <a:gd name="connsiteX42" fmla="*/ 9398 w 10000"/>
              <a:gd name="connsiteY42" fmla="*/ 2129 h 10000"/>
              <a:gd name="connsiteX43" fmla="*/ 9298 w 10000"/>
              <a:gd name="connsiteY43" fmla="*/ 2390 h 10000"/>
              <a:gd name="connsiteX44" fmla="*/ 3595 w 10000"/>
              <a:gd name="connsiteY44" fmla="*/ 8984 h 10000"/>
              <a:gd name="connsiteX45" fmla="*/ 3478 w 10000"/>
              <a:gd name="connsiteY45" fmla="*/ 9093 h 10000"/>
              <a:gd name="connsiteX46" fmla="*/ 3361 w 10000"/>
              <a:gd name="connsiteY46" fmla="*/ 9190 h 10000"/>
              <a:gd name="connsiteX47" fmla="*/ 3244 w 10000"/>
              <a:gd name="connsiteY47" fmla="*/ 9272 h 10000"/>
              <a:gd name="connsiteX48" fmla="*/ 3110 w 10000"/>
              <a:gd name="connsiteY48" fmla="*/ 9354 h 10000"/>
              <a:gd name="connsiteX49" fmla="*/ 2960 w 10000"/>
              <a:gd name="connsiteY49" fmla="*/ 9409 h 10000"/>
              <a:gd name="connsiteX50" fmla="*/ 2826 w 10000"/>
              <a:gd name="connsiteY50" fmla="*/ 9478 h 10000"/>
              <a:gd name="connsiteX51" fmla="*/ 2642 w 10000"/>
              <a:gd name="connsiteY51" fmla="*/ 9505 h 10000"/>
              <a:gd name="connsiteX52" fmla="*/ 2492 w 10000"/>
              <a:gd name="connsiteY52" fmla="*/ 9533 h 10000"/>
              <a:gd name="connsiteX53" fmla="*/ 2324 w 10000"/>
              <a:gd name="connsiteY53" fmla="*/ 9560 h 10000"/>
              <a:gd name="connsiteX54" fmla="*/ 2157 w 10000"/>
              <a:gd name="connsiteY54" fmla="*/ 9560 h 10000"/>
              <a:gd name="connsiteX55" fmla="*/ 1990 w 10000"/>
              <a:gd name="connsiteY55" fmla="*/ 9533 h 10000"/>
              <a:gd name="connsiteX56" fmla="*/ 1839 w 10000"/>
              <a:gd name="connsiteY56" fmla="*/ 9519 h 10000"/>
              <a:gd name="connsiteX57" fmla="*/ 1689 w 10000"/>
              <a:gd name="connsiteY57" fmla="*/ 9492 h 10000"/>
              <a:gd name="connsiteX58" fmla="*/ 1522 w 10000"/>
              <a:gd name="connsiteY58" fmla="*/ 9423 h 10000"/>
              <a:gd name="connsiteX59" fmla="*/ 1371 w 10000"/>
              <a:gd name="connsiteY59" fmla="*/ 9382 h 10000"/>
              <a:gd name="connsiteX60" fmla="*/ 1237 w 10000"/>
              <a:gd name="connsiteY60" fmla="*/ 9299 h 10000"/>
              <a:gd name="connsiteX61" fmla="*/ 987 w 10000"/>
              <a:gd name="connsiteY61" fmla="*/ 9107 h 10000"/>
              <a:gd name="connsiteX62" fmla="*/ 769 w 10000"/>
              <a:gd name="connsiteY62" fmla="*/ 8901 h 10000"/>
              <a:gd name="connsiteX63" fmla="*/ 635 w 10000"/>
              <a:gd name="connsiteY63" fmla="*/ 8654 h 10000"/>
              <a:gd name="connsiteX64" fmla="*/ 569 w 10000"/>
              <a:gd name="connsiteY64" fmla="*/ 8393 h 10000"/>
              <a:gd name="connsiteX65" fmla="*/ 535 w 10000"/>
              <a:gd name="connsiteY65" fmla="*/ 8132 h 10000"/>
              <a:gd name="connsiteX66" fmla="*/ 585 w 10000"/>
              <a:gd name="connsiteY66" fmla="*/ 7871 h 10000"/>
              <a:gd name="connsiteX67" fmla="*/ 686 w 10000"/>
              <a:gd name="connsiteY67" fmla="*/ 7610 h 10000"/>
              <a:gd name="connsiteX68" fmla="*/ 853 w 10000"/>
              <a:gd name="connsiteY68" fmla="*/ 7376 h 10000"/>
              <a:gd name="connsiteX69" fmla="*/ 886 w 10000"/>
              <a:gd name="connsiteY69" fmla="*/ 7321 h 10000"/>
              <a:gd name="connsiteX70" fmla="*/ 1020 w 10000"/>
              <a:gd name="connsiteY70" fmla="*/ 7170 h 10000"/>
              <a:gd name="connsiteX71" fmla="*/ 1221 w 10000"/>
              <a:gd name="connsiteY71" fmla="*/ 6937 h 10000"/>
              <a:gd name="connsiteX72" fmla="*/ 1488 w 10000"/>
              <a:gd name="connsiteY72" fmla="*/ 6662 h 10000"/>
              <a:gd name="connsiteX73" fmla="*/ 1773 w 10000"/>
              <a:gd name="connsiteY73" fmla="*/ 6305 h 10000"/>
              <a:gd name="connsiteX74" fmla="*/ 2124 w 10000"/>
              <a:gd name="connsiteY74" fmla="*/ 5920 h 10000"/>
              <a:gd name="connsiteX75" fmla="*/ 2492 w 10000"/>
              <a:gd name="connsiteY75" fmla="*/ 5508 h 10000"/>
              <a:gd name="connsiteX76" fmla="*/ 2860 w 10000"/>
              <a:gd name="connsiteY76" fmla="*/ 5055 h 10000"/>
              <a:gd name="connsiteX77" fmla="*/ 3227 w 10000"/>
              <a:gd name="connsiteY77" fmla="*/ 4629 h 10000"/>
              <a:gd name="connsiteX78" fmla="*/ 3595 w 10000"/>
              <a:gd name="connsiteY78" fmla="*/ 4217 h 10000"/>
              <a:gd name="connsiteX79" fmla="*/ 3946 w 10000"/>
              <a:gd name="connsiteY79" fmla="*/ 3819 h 10000"/>
              <a:gd name="connsiteX80" fmla="*/ 4247 w 10000"/>
              <a:gd name="connsiteY80" fmla="*/ 3475 h 10000"/>
              <a:gd name="connsiteX81" fmla="*/ 4498 w 10000"/>
              <a:gd name="connsiteY81" fmla="*/ 3187 h 10000"/>
              <a:gd name="connsiteX82" fmla="*/ 4682 w 10000"/>
              <a:gd name="connsiteY82" fmla="*/ 2967 h 10000"/>
              <a:gd name="connsiteX83" fmla="*/ 4833 w 10000"/>
              <a:gd name="connsiteY83" fmla="*/ 2816 h 10000"/>
              <a:gd name="connsiteX84" fmla="*/ 4866 w 10000"/>
              <a:gd name="connsiteY84" fmla="*/ 2761 h 10000"/>
              <a:gd name="connsiteX85" fmla="*/ 4967 w 10000"/>
              <a:gd name="connsiteY85" fmla="*/ 2665 h 10000"/>
              <a:gd name="connsiteX86" fmla="*/ 5050 w 10000"/>
              <a:gd name="connsiteY86" fmla="*/ 2569 h 10000"/>
              <a:gd name="connsiteX87" fmla="*/ 5167 w 10000"/>
              <a:gd name="connsiteY87" fmla="*/ 2500 h 10000"/>
              <a:gd name="connsiteX88" fmla="*/ 5284 w 10000"/>
              <a:gd name="connsiteY88" fmla="*/ 2431 h 10000"/>
              <a:gd name="connsiteX89" fmla="*/ 5401 w 10000"/>
              <a:gd name="connsiteY89" fmla="*/ 2363 h 10000"/>
              <a:gd name="connsiteX90" fmla="*/ 5535 w 10000"/>
              <a:gd name="connsiteY90" fmla="*/ 2321 h 10000"/>
              <a:gd name="connsiteX91" fmla="*/ 5652 w 10000"/>
              <a:gd name="connsiteY91" fmla="*/ 2294 h 10000"/>
              <a:gd name="connsiteX92" fmla="*/ 5786 w 10000"/>
              <a:gd name="connsiteY92" fmla="*/ 2253 h 10000"/>
              <a:gd name="connsiteX93" fmla="*/ 5886 w 10000"/>
              <a:gd name="connsiteY93" fmla="*/ 2239 h 10000"/>
              <a:gd name="connsiteX94" fmla="*/ 5987 w 10000"/>
              <a:gd name="connsiteY94" fmla="*/ 2239 h 10000"/>
              <a:gd name="connsiteX95" fmla="*/ 6087 w 10000"/>
              <a:gd name="connsiteY95" fmla="*/ 2253 h 10000"/>
              <a:gd name="connsiteX96" fmla="*/ 6171 w 10000"/>
              <a:gd name="connsiteY96" fmla="*/ 2253 h 10000"/>
              <a:gd name="connsiteX97" fmla="*/ 6271 w 10000"/>
              <a:gd name="connsiteY97" fmla="*/ 2266 h 10000"/>
              <a:gd name="connsiteX98" fmla="*/ 6355 w 10000"/>
              <a:gd name="connsiteY98" fmla="*/ 2308 h 10000"/>
              <a:gd name="connsiteX99" fmla="*/ 6438 w 10000"/>
              <a:gd name="connsiteY99" fmla="*/ 2335 h 10000"/>
              <a:gd name="connsiteX100" fmla="*/ 6522 w 10000"/>
              <a:gd name="connsiteY100" fmla="*/ 2390 h 10000"/>
              <a:gd name="connsiteX101" fmla="*/ 6656 w 10000"/>
              <a:gd name="connsiteY101" fmla="*/ 2500 h 10000"/>
              <a:gd name="connsiteX102" fmla="*/ 6773 w 10000"/>
              <a:gd name="connsiteY102" fmla="*/ 2610 h 10000"/>
              <a:gd name="connsiteX103" fmla="*/ 6873 w 10000"/>
              <a:gd name="connsiteY103" fmla="*/ 2747 h 10000"/>
              <a:gd name="connsiteX104" fmla="*/ 6906 w 10000"/>
              <a:gd name="connsiteY104" fmla="*/ 2912 h 10000"/>
              <a:gd name="connsiteX105" fmla="*/ 6923 w 10000"/>
              <a:gd name="connsiteY105" fmla="*/ 3132 h 10000"/>
              <a:gd name="connsiteX106" fmla="*/ 6890 w 10000"/>
              <a:gd name="connsiteY106" fmla="*/ 3365 h 10000"/>
              <a:gd name="connsiteX107" fmla="*/ 6789 w 10000"/>
              <a:gd name="connsiteY107" fmla="*/ 3585 h 10000"/>
              <a:gd name="connsiteX108" fmla="*/ 6639 w 10000"/>
              <a:gd name="connsiteY108" fmla="*/ 3791 h 10000"/>
              <a:gd name="connsiteX109" fmla="*/ 2759 w 10000"/>
              <a:gd name="connsiteY109" fmla="*/ 8242 h 10000"/>
              <a:gd name="connsiteX110" fmla="*/ 2726 w 10000"/>
              <a:gd name="connsiteY110" fmla="*/ 8324 h 10000"/>
              <a:gd name="connsiteX111" fmla="*/ 2726 w 10000"/>
              <a:gd name="connsiteY111" fmla="*/ 8393 h 10000"/>
              <a:gd name="connsiteX112" fmla="*/ 2742 w 10000"/>
              <a:gd name="connsiteY112" fmla="*/ 8475 h 10000"/>
              <a:gd name="connsiteX113" fmla="*/ 2826 w 10000"/>
              <a:gd name="connsiteY113" fmla="*/ 8544 h 10000"/>
              <a:gd name="connsiteX114" fmla="*/ 2910 w 10000"/>
              <a:gd name="connsiteY114" fmla="*/ 8571 h 10000"/>
              <a:gd name="connsiteX115" fmla="*/ 3027 w 10000"/>
              <a:gd name="connsiteY115" fmla="*/ 8585 h 10000"/>
              <a:gd name="connsiteX116" fmla="*/ 3127 w 10000"/>
              <a:gd name="connsiteY116" fmla="*/ 8558 h 10000"/>
              <a:gd name="connsiteX117" fmla="*/ 3211 w 10000"/>
              <a:gd name="connsiteY117" fmla="*/ 8489 h 10000"/>
              <a:gd name="connsiteX118" fmla="*/ 7057 w 10000"/>
              <a:gd name="connsiteY118" fmla="*/ 4066 h 10000"/>
              <a:gd name="connsiteX119" fmla="*/ 7274 w 10000"/>
              <a:gd name="connsiteY119" fmla="*/ 3777 h 10000"/>
              <a:gd name="connsiteX120" fmla="*/ 7408 w 10000"/>
              <a:gd name="connsiteY120" fmla="*/ 3475 h 10000"/>
              <a:gd name="connsiteX121" fmla="*/ 7475 w 10000"/>
              <a:gd name="connsiteY121" fmla="*/ 3159 h 10000"/>
              <a:gd name="connsiteX122" fmla="*/ 7425 w 10000"/>
              <a:gd name="connsiteY122" fmla="*/ 2843 h 10000"/>
              <a:gd name="connsiteX123" fmla="*/ 7408 w 10000"/>
              <a:gd name="connsiteY123" fmla="*/ 2720 h 10000"/>
              <a:gd name="connsiteX124" fmla="*/ 7358 w 10000"/>
              <a:gd name="connsiteY124" fmla="*/ 2596 h 10000"/>
              <a:gd name="connsiteX125" fmla="*/ 7291 w 10000"/>
              <a:gd name="connsiteY125" fmla="*/ 2473 h 10000"/>
              <a:gd name="connsiteX126" fmla="*/ 7241 w 10000"/>
              <a:gd name="connsiteY126" fmla="*/ 2363 h 10000"/>
              <a:gd name="connsiteX127" fmla="*/ 7140 w 10000"/>
              <a:gd name="connsiteY127" fmla="*/ 2266 h 10000"/>
              <a:gd name="connsiteX128" fmla="*/ 7057 w 10000"/>
              <a:gd name="connsiteY128" fmla="*/ 2184 h 10000"/>
              <a:gd name="connsiteX129" fmla="*/ 6940 w 10000"/>
              <a:gd name="connsiteY129" fmla="*/ 2102 h 10000"/>
              <a:gd name="connsiteX130" fmla="*/ 6839 w 10000"/>
              <a:gd name="connsiteY130" fmla="*/ 2019 h 10000"/>
              <a:gd name="connsiteX131" fmla="*/ 6722 w 10000"/>
              <a:gd name="connsiteY131" fmla="*/ 1951 h 10000"/>
              <a:gd name="connsiteX132" fmla="*/ 6589 w 10000"/>
              <a:gd name="connsiteY132" fmla="*/ 1909 h 10000"/>
              <a:gd name="connsiteX133" fmla="*/ 6438 w 10000"/>
              <a:gd name="connsiteY133" fmla="*/ 1868 h 10000"/>
              <a:gd name="connsiteX134" fmla="*/ 6304 w 10000"/>
              <a:gd name="connsiteY134" fmla="*/ 1827 h 10000"/>
              <a:gd name="connsiteX135" fmla="*/ 6154 w 10000"/>
              <a:gd name="connsiteY135" fmla="*/ 1813 h 10000"/>
              <a:gd name="connsiteX136" fmla="*/ 6020 w 10000"/>
              <a:gd name="connsiteY136" fmla="*/ 1799 h 10000"/>
              <a:gd name="connsiteX137" fmla="*/ 5870 w 10000"/>
              <a:gd name="connsiteY137" fmla="*/ 1799 h 10000"/>
              <a:gd name="connsiteX138" fmla="*/ 5719 w 10000"/>
              <a:gd name="connsiteY138" fmla="*/ 1813 h 10000"/>
              <a:gd name="connsiteX139" fmla="*/ 5518 w 10000"/>
              <a:gd name="connsiteY139" fmla="*/ 1841 h 10000"/>
              <a:gd name="connsiteX140" fmla="*/ 5351 w 10000"/>
              <a:gd name="connsiteY140" fmla="*/ 1909 h 10000"/>
              <a:gd name="connsiteX141" fmla="*/ 5167 w 10000"/>
              <a:gd name="connsiteY141" fmla="*/ 1978 h 10000"/>
              <a:gd name="connsiteX142" fmla="*/ 5000 w 10000"/>
              <a:gd name="connsiteY142" fmla="*/ 2047 h 10000"/>
              <a:gd name="connsiteX143" fmla="*/ 4849 w 10000"/>
              <a:gd name="connsiteY143" fmla="*/ 2143 h 10000"/>
              <a:gd name="connsiteX144" fmla="*/ 4682 w 10000"/>
              <a:gd name="connsiteY144" fmla="*/ 2239 h 10000"/>
              <a:gd name="connsiteX145" fmla="*/ 4548 w 10000"/>
              <a:gd name="connsiteY145" fmla="*/ 2363 h 10000"/>
              <a:gd name="connsiteX146" fmla="*/ 4415 w 10000"/>
              <a:gd name="connsiteY146" fmla="*/ 2500 h 10000"/>
              <a:gd name="connsiteX147" fmla="*/ 4381 w 10000"/>
              <a:gd name="connsiteY147" fmla="*/ 2541 h 10000"/>
              <a:gd name="connsiteX148" fmla="*/ 4247 w 10000"/>
              <a:gd name="connsiteY148" fmla="*/ 2706 h 10000"/>
              <a:gd name="connsiteX149" fmla="*/ 4047 w 10000"/>
              <a:gd name="connsiteY149" fmla="*/ 2926 h 10000"/>
              <a:gd name="connsiteX150" fmla="*/ 3796 w 10000"/>
              <a:gd name="connsiteY150" fmla="*/ 3228 h 10000"/>
              <a:gd name="connsiteX151" fmla="*/ 3495 w 10000"/>
              <a:gd name="connsiteY151" fmla="*/ 3571 h 10000"/>
              <a:gd name="connsiteX152" fmla="*/ 3144 w 10000"/>
              <a:gd name="connsiteY152" fmla="*/ 3956 h 10000"/>
              <a:gd name="connsiteX153" fmla="*/ 2776 w 10000"/>
              <a:gd name="connsiteY153" fmla="*/ 4382 h 10000"/>
              <a:gd name="connsiteX154" fmla="*/ 2408 w 10000"/>
              <a:gd name="connsiteY154" fmla="*/ 4808 h 10000"/>
              <a:gd name="connsiteX155" fmla="*/ 2040 w 10000"/>
              <a:gd name="connsiteY155" fmla="*/ 5234 h 10000"/>
              <a:gd name="connsiteX156" fmla="*/ 1689 w 10000"/>
              <a:gd name="connsiteY156" fmla="*/ 5659 h 10000"/>
              <a:gd name="connsiteX157" fmla="*/ 1338 w 10000"/>
              <a:gd name="connsiteY157" fmla="*/ 6044 h 10000"/>
              <a:gd name="connsiteX158" fmla="*/ 1037 w 10000"/>
              <a:gd name="connsiteY158" fmla="*/ 6387 h 10000"/>
              <a:gd name="connsiteX159" fmla="*/ 769 w 10000"/>
              <a:gd name="connsiteY159" fmla="*/ 6690 h 10000"/>
              <a:gd name="connsiteX160" fmla="*/ 585 w 10000"/>
              <a:gd name="connsiteY160" fmla="*/ 6909 h 10000"/>
              <a:gd name="connsiteX161" fmla="*/ 452 w 10000"/>
              <a:gd name="connsiteY161" fmla="*/ 7074 h 10000"/>
              <a:gd name="connsiteX162" fmla="*/ 401 w 10000"/>
              <a:gd name="connsiteY162" fmla="*/ 7115 h 10000"/>
              <a:gd name="connsiteX163" fmla="*/ 184 w 10000"/>
              <a:gd name="connsiteY163" fmla="*/ 7431 h 10000"/>
              <a:gd name="connsiteX164" fmla="*/ 33 w 10000"/>
              <a:gd name="connsiteY164" fmla="*/ 7761 h 10000"/>
              <a:gd name="connsiteX165" fmla="*/ 0 w 10000"/>
              <a:gd name="connsiteY165" fmla="*/ 8132 h 10000"/>
              <a:gd name="connsiteX166" fmla="*/ 17 w 10000"/>
              <a:gd name="connsiteY166" fmla="*/ 8475 h 10000"/>
              <a:gd name="connsiteX167" fmla="*/ 134 w 10000"/>
              <a:gd name="connsiteY167" fmla="*/ 8805 h 10000"/>
              <a:gd name="connsiteX168" fmla="*/ 334 w 10000"/>
              <a:gd name="connsiteY168" fmla="*/ 9121 h 10000"/>
              <a:gd name="connsiteX169" fmla="*/ 585 w 10000"/>
              <a:gd name="connsiteY169" fmla="*/ 9409 h 10000"/>
              <a:gd name="connsiteX170" fmla="*/ 936 w 10000"/>
              <a:gd name="connsiteY170" fmla="*/ 9643 h 10000"/>
              <a:gd name="connsiteX171" fmla="*/ 1120 w 10000"/>
              <a:gd name="connsiteY171" fmla="*/ 9739 h 10000"/>
              <a:gd name="connsiteX172" fmla="*/ 1321 w 10000"/>
              <a:gd name="connsiteY172" fmla="*/ 9821 h 10000"/>
              <a:gd name="connsiteX173" fmla="*/ 1505 w 10000"/>
              <a:gd name="connsiteY173" fmla="*/ 9904 h 10000"/>
              <a:gd name="connsiteX174" fmla="*/ 1722 w 10000"/>
              <a:gd name="connsiteY174" fmla="*/ 9945 h 10000"/>
              <a:gd name="connsiteX175" fmla="*/ 1940 w 10000"/>
              <a:gd name="connsiteY175" fmla="*/ 9986 h 10000"/>
              <a:gd name="connsiteX176" fmla="*/ 2140 w 10000"/>
              <a:gd name="connsiteY176" fmla="*/ 10000 h 10000"/>
              <a:gd name="connsiteX177" fmla="*/ 2358 w 10000"/>
              <a:gd name="connsiteY177" fmla="*/ 9986 h 10000"/>
              <a:gd name="connsiteX178" fmla="*/ 2592 w 10000"/>
              <a:gd name="connsiteY178" fmla="*/ 9973 h 10000"/>
              <a:gd name="connsiteX179" fmla="*/ 2793 w 10000"/>
              <a:gd name="connsiteY179" fmla="*/ 9931 h 10000"/>
              <a:gd name="connsiteX180" fmla="*/ 3010 w 10000"/>
              <a:gd name="connsiteY180" fmla="*/ 9876 h 10000"/>
              <a:gd name="connsiteX181" fmla="*/ 3211 w 10000"/>
              <a:gd name="connsiteY181" fmla="*/ 9808 h 10000"/>
              <a:gd name="connsiteX182" fmla="*/ 3395 w 10000"/>
              <a:gd name="connsiteY182" fmla="*/ 9712 h 10000"/>
              <a:gd name="connsiteX183" fmla="*/ 3579 w 10000"/>
              <a:gd name="connsiteY183" fmla="*/ 9615 h 10000"/>
              <a:gd name="connsiteX184" fmla="*/ 3729 w 10000"/>
              <a:gd name="connsiteY184" fmla="*/ 9505 h 10000"/>
              <a:gd name="connsiteX185" fmla="*/ 3880 w 10000"/>
              <a:gd name="connsiteY185" fmla="*/ 9382 h 10000"/>
              <a:gd name="connsiteX186" fmla="*/ 4013 w 10000"/>
              <a:gd name="connsiteY186" fmla="*/ 9245 h 10000"/>
              <a:gd name="connsiteX187" fmla="*/ 9565 w 10000"/>
              <a:gd name="connsiteY187" fmla="*/ 2871 h 10000"/>
              <a:gd name="connsiteX188" fmla="*/ 9783 w 10000"/>
              <a:gd name="connsiteY188" fmla="*/ 2555 h 10000"/>
              <a:gd name="connsiteX189" fmla="*/ 9933 w 10000"/>
              <a:gd name="connsiteY189" fmla="*/ 2225 h 10000"/>
              <a:gd name="connsiteX190" fmla="*/ 10000 w 10000"/>
              <a:gd name="connsiteY190" fmla="*/ 1882 h 10000"/>
              <a:gd name="connsiteX191" fmla="*/ 9950 w 10000"/>
              <a:gd name="connsiteY191" fmla="*/ 1511 h 10000"/>
              <a:gd name="connsiteX192" fmla="*/ 9916 w 10000"/>
              <a:gd name="connsiteY192" fmla="*/ 1332 h 10000"/>
              <a:gd name="connsiteX193" fmla="*/ 9849 w 10000"/>
              <a:gd name="connsiteY193" fmla="*/ 1168 h 10000"/>
              <a:gd name="connsiteX194" fmla="*/ 9766 w 10000"/>
              <a:gd name="connsiteY194" fmla="*/ 1003 h 10000"/>
              <a:gd name="connsiteX195" fmla="*/ 9649 w 10000"/>
              <a:gd name="connsiteY195" fmla="*/ 852 h 10000"/>
              <a:gd name="connsiteX196" fmla="*/ 9532 w 10000"/>
              <a:gd name="connsiteY196" fmla="*/ 701 h 10000"/>
              <a:gd name="connsiteX197" fmla="*/ 9381 w 10000"/>
              <a:gd name="connsiteY197" fmla="*/ 577 h 10000"/>
              <a:gd name="connsiteX198" fmla="*/ 9231 w 10000"/>
              <a:gd name="connsiteY198" fmla="*/ 453 h 10000"/>
              <a:gd name="connsiteX199" fmla="*/ 9047 w 10000"/>
              <a:gd name="connsiteY199" fmla="*/ 343 h 10000"/>
              <a:gd name="connsiteX200" fmla="*/ 8863 w 10000"/>
              <a:gd name="connsiteY200" fmla="*/ 247 h 10000"/>
              <a:gd name="connsiteX201" fmla="*/ 8662 w 10000"/>
              <a:gd name="connsiteY201" fmla="*/ 165 h 10000"/>
              <a:gd name="connsiteX202" fmla="*/ 8478 w 10000"/>
              <a:gd name="connsiteY202" fmla="*/ 82 h 10000"/>
              <a:gd name="connsiteX203" fmla="*/ 8261 w 10000"/>
              <a:gd name="connsiteY203" fmla="*/ 41 h 10000"/>
              <a:gd name="connsiteX204" fmla="*/ 8043 w 10000"/>
              <a:gd name="connsiteY204" fmla="*/ 14 h 10000"/>
              <a:gd name="connsiteX205" fmla="*/ 7843 w 10000"/>
              <a:gd name="connsiteY205" fmla="*/ 0 h 10000"/>
              <a:gd name="connsiteX206" fmla="*/ 7625 w 10000"/>
              <a:gd name="connsiteY206" fmla="*/ 14 h 10000"/>
              <a:gd name="connsiteX207" fmla="*/ 7391 w 10000"/>
              <a:gd name="connsiteY20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746 w 10000"/>
              <a:gd name="connsiteY32" fmla="*/ 687 h 10000"/>
              <a:gd name="connsiteX33" fmla="*/ 8880 w 10000"/>
              <a:gd name="connsiteY33" fmla="*/ 783 h 10000"/>
              <a:gd name="connsiteX34" fmla="*/ 8997 w 10000"/>
              <a:gd name="connsiteY34" fmla="*/ 879 h 10000"/>
              <a:gd name="connsiteX35" fmla="*/ 9097 w 10000"/>
              <a:gd name="connsiteY35" fmla="*/ 975 h 10000"/>
              <a:gd name="connsiteX36" fmla="*/ 9181 w 10000"/>
              <a:gd name="connsiteY36" fmla="*/ 1085 h 10000"/>
              <a:gd name="connsiteX37" fmla="*/ 9264 w 10000"/>
              <a:gd name="connsiteY37" fmla="*/ 1209 h 10000"/>
              <a:gd name="connsiteX38" fmla="*/ 9348 w 10000"/>
              <a:gd name="connsiteY38" fmla="*/ 1319 h 10000"/>
              <a:gd name="connsiteX39" fmla="*/ 9381 w 10000"/>
              <a:gd name="connsiteY39" fmla="*/ 1470 h 10000"/>
              <a:gd name="connsiteX40" fmla="*/ 9415 w 10000"/>
              <a:gd name="connsiteY40" fmla="*/ 1593 h 10000"/>
              <a:gd name="connsiteX41" fmla="*/ 9431 w 10000"/>
              <a:gd name="connsiteY41" fmla="*/ 1868 h 10000"/>
              <a:gd name="connsiteX42" fmla="*/ 9398 w 10000"/>
              <a:gd name="connsiteY42" fmla="*/ 2129 h 10000"/>
              <a:gd name="connsiteX43" fmla="*/ 3595 w 10000"/>
              <a:gd name="connsiteY43" fmla="*/ 8984 h 10000"/>
              <a:gd name="connsiteX44" fmla="*/ 3478 w 10000"/>
              <a:gd name="connsiteY44" fmla="*/ 9093 h 10000"/>
              <a:gd name="connsiteX45" fmla="*/ 3361 w 10000"/>
              <a:gd name="connsiteY45" fmla="*/ 9190 h 10000"/>
              <a:gd name="connsiteX46" fmla="*/ 3244 w 10000"/>
              <a:gd name="connsiteY46" fmla="*/ 9272 h 10000"/>
              <a:gd name="connsiteX47" fmla="*/ 3110 w 10000"/>
              <a:gd name="connsiteY47" fmla="*/ 9354 h 10000"/>
              <a:gd name="connsiteX48" fmla="*/ 2960 w 10000"/>
              <a:gd name="connsiteY48" fmla="*/ 9409 h 10000"/>
              <a:gd name="connsiteX49" fmla="*/ 2826 w 10000"/>
              <a:gd name="connsiteY49" fmla="*/ 9478 h 10000"/>
              <a:gd name="connsiteX50" fmla="*/ 2642 w 10000"/>
              <a:gd name="connsiteY50" fmla="*/ 9505 h 10000"/>
              <a:gd name="connsiteX51" fmla="*/ 2492 w 10000"/>
              <a:gd name="connsiteY51" fmla="*/ 9533 h 10000"/>
              <a:gd name="connsiteX52" fmla="*/ 2324 w 10000"/>
              <a:gd name="connsiteY52" fmla="*/ 9560 h 10000"/>
              <a:gd name="connsiteX53" fmla="*/ 2157 w 10000"/>
              <a:gd name="connsiteY53" fmla="*/ 9560 h 10000"/>
              <a:gd name="connsiteX54" fmla="*/ 1990 w 10000"/>
              <a:gd name="connsiteY54" fmla="*/ 9533 h 10000"/>
              <a:gd name="connsiteX55" fmla="*/ 1839 w 10000"/>
              <a:gd name="connsiteY55" fmla="*/ 9519 h 10000"/>
              <a:gd name="connsiteX56" fmla="*/ 1689 w 10000"/>
              <a:gd name="connsiteY56" fmla="*/ 9492 h 10000"/>
              <a:gd name="connsiteX57" fmla="*/ 1522 w 10000"/>
              <a:gd name="connsiteY57" fmla="*/ 9423 h 10000"/>
              <a:gd name="connsiteX58" fmla="*/ 1371 w 10000"/>
              <a:gd name="connsiteY58" fmla="*/ 9382 h 10000"/>
              <a:gd name="connsiteX59" fmla="*/ 1237 w 10000"/>
              <a:gd name="connsiteY59" fmla="*/ 9299 h 10000"/>
              <a:gd name="connsiteX60" fmla="*/ 987 w 10000"/>
              <a:gd name="connsiteY60" fmla="*/ 9107 h 10000"/>
              <a:gd name="connsiteX61" fmla="*/ 769 w 10000"/>
              <a:gd name="connsiteY61" fmla="*/ 8901 h 10000"/>
              <a:gd name="connsiteX62" fmla="*/ 635 w 10000"/>
              <a:gd name="connsiteY62" fmla="*/ 8654 h 10000"/>
              <a:gd name="connsiteX63" fmla="*/ 569 w 10000"/>
              <a:gd name="connsiteY63" fmla="*/ 8393 h 10000"/>
              <a:gd name="connsiteX64" fmla="*/ 535 w 10000"/>
              <a:gd name="connsiteY64" fmla="*/ 8132 h 10000"/>
              <a:gd name="connsiteX65" fmla="*/ 585 w 10000"/>
              <a:gd name="connsiteY65" fmla="*/ 7871 h 10000"/>
              <a:gd name="connsiteX66" fmla="*/ 686 w 10000"/>
              <a:gd name="connsiteY66" fmla="*/ 7610 h 10000"/>
              <a:gd name="connsiteX67" fmla="*/ 853 w 10000"/>
              <a:gd name="connsiteY67" fmla="*/ 7376 h 10000"/>
              <a:gd name="connsiteX68" fmla="*/ 886 w 10000"/>
              <a:gd name="connsiteY68" fmla="*/ 7321 h 10000"/>
              <a:gd name="connsiteX69" fmla="*/ 1020 w 10000"/>
              <a:gd name="connsiteY69" fmla="*/ 7170 h 10000"/>
              <a:gd name="connsiteX70" fmla="*/ 1221 w 10000"/>
              <a:gd name="connsiteY70" fmla="*/ 6937 h 10000"/>
              <a:gd name="connsiteX71" fmla="*/ 1488 w 10000"/>
              <a:gd name="connsiteY71" fmla="*/ 6662 h 10000"/>
              <a:gd name="connsiteX72" fmla="*/ 1773 w 10000"/>
              <a:gd name="connsiteY72" fmla="*/ 6305 h 10000"/>
              <a:gd name="connsiteX73" fmla="*/ 2124 w 10000"/>
              <a:gd name="connsiteY73" fmla="*/ 5920 h 10000"/>
              <a:gd name="connsiteX74" fmla="*/ 2492 w 10000"/>
              <a:gd name="connsiteY74" fmla="*/ 5508 h 10000"/>
              <a:gd name="connsiteX75" fmla="*/ 2860 w 10000"/>
              <a:gd name="connsiteY75" fmla="*/ 5055 h 10000"/>
              <a:gd name="connsiteX76" fmla="*/ 3227 w 10000"/>
              <a:gd name="connsiteY76" fmla="*/ 4629 h 10000"/>
              <a:gd name="connsiteX77" fmla="*/ 3595 w 10000"/>
              <a:gd name="connsiteY77" fmla="*/ 4217 h 10000"/>
              <a:gd name="connsiteX78" fmla="*/ 3946 w 10000"/>
              <a:gd name="connsiteY78" fmla="*/ 3819 h 10000"/>
              <a:gd name="connsiteX79" fmla="*/ 4247 w 10000"/>
              <a:gd name="connsiteY79" fmla="*/ 3475 h 10000"/>
              <a:gd name="connsiteX80" fmla="*/ 4498 w 10000"/>
              <a:gd name="connsiteY80" fmla="*/ 3187 h 10000"/>
              <a:gd name="connsiteX81" fmla="*/ 4682 w 10000"/>
              <a:gd name="connsiteY81" fmla="*/ 2967 h 10000"/>
              <a:gd name="connsiteX82" fmla="*/ 4833 w 10000"/>
              <a:gd name="connsiteY82" fmla="*/ 2816 h 10000"/>
              <a:gd name="connsiteX83" fmla="*/ 4866 w 10000"/>
              <a:gd name="connsiteY83" fmla="*/ 2761 h 10000"/>
              <a:gd name="connsiteX84" fmla="*/ 4967 w 10000"/>
              <a:gd name="connsiteY84" fmla="*/ 2665 h 10000"/>
              <a:gd name="connsiteX85" fmla="*/ 5050 w 10000"/>
              <a:gd name="connsiteY85" fmla="*/ 2569 h 10000"/>
              <a:gd name="connsiteX86" fmla="*/ 5167 w 10000"/>
              <a:gd name="connsiteY86" fmla="*/ 2500 h 10000"/>
              <a:gd name="connsiteX87" fmla="*/ 5284 w 10000"/>
              <a:gd name="connsiteY87" fmla="*/ 2431 h 10000"/>
              <a:gd name="connsiteX88" fmla="*/ 5401 w 10000"/>
              <a:gd name="connsiteY88" fmla="*/ 2363 h 10000"/>
              <a:gd name="connsiteX89" fmla="*/ 5535 w 10000"/>
              <a:gd name="connsiteY89" fmla="*/ 2321 h 10000"/>
              <a:gd name="connsiteX90" fmla="*/ 5652 w 10000"/>
              <a:gd name="connsiteY90" fmla="*/ 2294 h 10000"/>
              <a:gd name="connsiteX91" fmla="*/ 5786 w 10000"/>
              <a:gd name="connsiteY91" fmla="*/ 2253 h 10000"/>
              <a:gd name="connsiteX92" fmla="*/ 5886 w 10000"/>
              <a:gd name="connsiteY92" fmla="*/ 2239 h 10000"/>
              <a:gd name="connsiteX93" fmla="*/ 5987 w 10000"/>
              <a:gd name="connsiteY93" fmla="*/ 2239 h 10000"/>
              <a:gd name="connsiteX94" fmla="*/ 6087 w 10000"/>
              <a:gd name="connsiteY94" fmla="*/ 2253 h 10000"/>
              <a:gd name="connsiteX95" fmla="*/ 6171 w 10000"/>
              <a:gd name="connsiteY95" fmla="*/ 2253 h 10000"/>
              <a:gd name="connsiteX96" fmla="*/ 6271 w 10000"/>
              <a:gd name="connsiteY96" fmla="*/ 2266 h 10000"/>
              <a:gd name="connsiteX97" fmla="*/ 6355 w 10000"/>
              <a:gd name="connsiteY97" fmla="*/ 2308 h 10000"/>
              <a:gd name="connsiteX98" fmla="*/ 6438 w 10000"/>
              <a:gd name="connsiteY98" fmla="*/ 2335 h 10000"/>
              <a:gd name="connsiteX99" fmla="*/ 6522 w 10000"/>
              <a:gd name="connsiteY99" fmla="*/ 2390 h 10000"/>
              <a:gd name="connsiteX100" fmla="*/ 6656 w 10000"/>
              <a:gd name="connsiteY100" fmla="*/ 2500 h 10000"/>
              <a:gd name="connsiteX101" fmla="*/ 6773 w 10000"/>
              <a:gd name="connsiteY101" fmla="*/ 2610 h 10000"/>
              <a:gd name="connsiteX102" fmla="*/ 6873 w 10000"/>
              <a:gd name="connsiteY102" fmla="*/ 2747 h 10000"/>
              <a:gd name="connsiteX103" fmla="*/ 6906 w 10000"/>
              <a:gd name="connsiteY103" fmla="*/ 2912 h 10000"/>
              <a:gd name="connsiteX104" fmla="*/ 6923 w 10000"/>
              <a:gd name="connsiteY104" fmla="*/ 3132 h 10000"/>
              <a:gd name="connsiteX105" fmla="*/ 6890 w 10000"/>
              <a:gd name="connsiteY105" fmla="*/ 3365 h 10000"/>
              <a:gd name="connsiteX106" fmla="*/ 6789 w 10000"/>
              <a:gd name="connsiteY106" fmla="*/ 3585 h 10000"/>
              <a:gd name="connsiteX107" fmla="*/ 6639 w 10000"/>
              <a:gd name="connsiteY107" fmla="*/ 3791 h 10000"/>
              <a:gd name="connsiteX108" fmla="*/ 2759 w 10000"/>
              <a:gd name="connsiteY108" fmla="*/ 8242 h 10000"/>
              <a:gd name="connsiteX109" fmla="*/ 2726 w 10000"/>
              <a:gd name="connsiteY109" fmla="*/ 8324 h 10000"/>
              <a:gd name="connsiteX110" fmla="*/ 2726 w 10000"/>
              <a:gd name="connsiteY110" fmla="*/ 8393 h 10000"/>
              <a:gd name="connsiteX111" fmla="*/ 2742 w 10000"/>
              <a:gd name="connsiteY111" fmla="*/ 8475 h 10000"/>
              <a:gd name="connsiteX112" fmla="*/ 2826 w 10000"/>
              <a:gd name="connsiteY112" fmla="*/ 8544 h 10000"/>
              <a:gd name="connsiteX113" fmla="*/ 2910 w 10000"/>
              <a:gd name="connsiteY113" fmla="*/ 8571 h 10000"/>
              <a:gd name="connsiteX114" fmla="*/ 3027 w 10000"/>
              <a:gd name="connsiteY114" fmla="*/ 8585 h 10000"/>
              <a:gd name="connsiteX115" fmla="*/ 3127 w 10000"/>
              <a:gd name="connsiteY115" fmla="*/ 8558 h 10000"/>
              <a:gd name="connsiteX116" fmla="*/ 3211 w 10000"/>
              <a:gd name="connsiteY116" fmla="*/ 8489 h 10000"/>
              <a:gd name="connsiteX117" fmla="*/ 7057 w 10000"/>
              <a:gd name="connsiteY117" fmla="*/ 4066 h 10000"/>
              <a:gd name="connsiteX118" fmla="*/ 7274 w 10000"/>
              <a:gd name="connsiteY118" fmla="*/ 3777 h 10000"/>
              <a:gd name="connsiteX119" fmla="*/ 7408 w 10000"/>
              <a:gd name="connsiteY119" fmla="*/ 3475 h 10000"/>
              <a:gd name="connsiteX120" fmla="*/ 7475 w 10000"/>
              <a:gd name="connsiteY120" fmla="*/ 3159 h 10000"/>
              <a:gd name="connsiteX121" fmla="*/ 7425 w 10000"/>
              <a:gd name="connsiteY121" fmla="*/ 2843 h 10000"/>
              <a:gd name="connsiteX122" fmla="*/ 7408 w 10000"/>
              <a:gd name="connsiteY122" fmla="*/ 2720 h 10000"/>
              <a:gd name="connsiteX123" fmla="*/ 7358 w 10000"/>
              <a:gd name="connsiteY123" fmla="*/ 2596 h 10000"/>
              <a:gd name="connsiteX124" fmla="*/ 7291 w 10000"/>
              <a:gd name="connsiteY124" fmla="*/ 2473 h 10000"/>
              <a:gd name="connsiteX125" fmla="*/ 7241 w 10000"/>
              <a:gd name="connsiteY125" fmla="*/ 2363 h 10000"/>
              <a:gd name="connsiteX126" fmla="*/ 7140 w 10000"/>
              <a:gd name="connsiteY126" fmla="*/ 2266 h 10000"/>
              <a:gd name="connsiteX127" fmla="*/ 7057 w 10000"/>
              <a:gd name="connsiteY127" fmla="*/ 2184 h 10000"/>
              <a:gd name="connsiteX128" fmla="*/ 6940 w 10000"/>
              <a:gd name="connsiteY128" fmla="*/ 2102 h 10000"/>
              <a:gd name="connsiteX129" fmla="*/ 6839 w 10000"/>
              <a:gd name="connsiteY129" fmla="*/ 2019 h 10000"/>
              <a:gd name="connsiteX130" fmla="*/ 6722 w 10000"/>
              <a:gd name="connsiteY130" fmla="*/ 1951 h 10000"/>
              <a:gd name="connsiteX131" fmla="*/ 6589 w 10000"/>
              <a:gd name="connsiteY131" fmla="*/ 1909 h 10000"/>
              <a:gd name="connsiteX132" fmla="*/ 6438 w 10000"/>
              <a:gd name="connsiteY132" fmla="*/ 1868 h 10000"/>
              <a:gd name="connsiteX133" fmla="*/ 6304 w 10000"/>
              <a:gd name="connsiteY133" fmla="*/ 1827 h 10000"/>
              <a:gd name="connsiteX134" fmla="*/ 6154 w 10000"/>
              <a:gd name="connsiteY134" fmla="*/ 1813 h 10000"/>
              <a:gd name="connsiteX135" fmla="*/ 6020 w 10000"/>
              <a:gd name="connsiteY135" fmla="*/ 1799 h 10000"/>
              <a:gd name="connsiteX136" fmla="*/ 5870 w 10000"/>
              <a:gd name="connsiteY136" fmla="*/ 1799 h 10000"/>
              <a:gd name="connsiteX137" fmla="*/ 5719 w 10000"/>
              <a:gd name="connsiteY137" fmla="*/ 1813 h 10000"/>
              <a:gd name="connsiteX138" fmla="*/ 5518 w 10000"/>
              <a:gd name="connsiteY138" fmla="*/ 1841 h 10000"/>
              <a:gd name="connsiteX139" fmla="*/ 5351 w 10000"/>
              <a:gd name="connsiteY139" fmla="*/ 1909 h 10000"/>
              <a:gd name="connsiteX140" fmla="*/ 5167 w 10000"/>
              <a:gd name="connsiteY140" fmla="*/ 1978 h 10000"/>
              <a:gd name="connsiteX141" fmla="*/ 5000 w 10000"/>
              <a:gd name="connsiteY141" fmla="*/ 2047 h 10000"/>
              <a:gd name="connsiteX142" fmla="*/ 4849 w 10000"/>
              <a:gd name="connsiteY142" fmla="*/ 2143 h 10000"/>
              <a:gd name="connsiteX143" fmla="*/ 4682 w 10000"/>
              <a:gd name="connsiteY143" fmla="*/ 2239 h 10000"/>
              <a:gd name="connsiteX144" fmla="*/ 4548 w 10000"/>
              <a:gd name="connsiteY144" fmla="*/ 2363 h 10000"/>
              <a:gd name="connsiteX145" fmla="*/ 4415 w 10000"/>
              <a:gd name="connsiteY145" fmla="*/ 2500 h 10000"/>
              <a:gd name="connsiteX146" fmla="*/ 4381 w 10000"/>
              <a:gd name="connsiteY146" fmla="*/ 2541 h 10000"/>
              <a:gd name="connsiteX147" fmla="*/ 4247 w 10000"/>
              <a:gd name="connsiteY147" fmla="*/ 2706 h 10000"/>
              <a:gd name="connsiteX148" fmla="*/ 4047 w 10000"/>
              <a:gd name="connsiteY148" fmla="*/ 2926 h 10000"/>
              <a:gd name="connsiteX149" fmla="*/ 3796 w 10000"/>
              <a:gd name="connsiteY149" fmla="*/ 3228 h 10000"/>
              <a:gd name="connsiteX150" fmla="*/ 3495 w 10000"/>
              <a:gd name="connsiteY150" fmla="*/ 3571 h 10000"/>
              <a:gd name="connsiteX151" fmla="*/ 3144 w 10000"/>
              <a:gd name="connsiteY151" fmla="*/ 3956 h 10000"/>
              <a:gd name="connsiteX152" fmla="*/ 2776 w 10000"/>
              <a:gd name="connsiteY152" fmla="*/ 4382 h 10000"/>
              <a:gd name="connsiteX153" fmla="*/ 2408 w 10000"/>
              <a:gd name="connsiteY153" fmla="*/ 4808 h 10000"/>
              <a:gd name="connsiteX154" fmla="*/ 2040 w 10000"/>
              <a:gd name="connsiteY154" fmla="*/ 5234 h 10000"/>
              <a:gd name="connsiteX155" fmla="*/ 1689 w 10000"/>
              <a:gd name="connsiteY155" fmla="*/ 5659 h 10000"/>
              <a:gd name="connsiteX156" fmla="*/ 1338 w 10000"/>
              <a:gd name="connsiteY156" fmla="*/ 6044 h 10000"/>
              <a:gd name="connsiteX157" fmla="*/ 1037 w 10000"/>
              <a:gd name="connsiteY157" fmla="*/ 6387 h 10000"/>
              <a:gd name="connsiteX158" fmla="*/ 769 w 10000"/>
              <a:gd name="connsiteY158" fmla="*/ 6690 h 10000"/>
              <a:gd name="connsiteX159" fmla="*/ 585 w 10000"/>
              <a:gd name="connsiteY159" fmla="*/ 6909 h 10000"/>
              <a:gd name="connsiteX160" fmla="*/ 452 w 10000"/>
              <a:gd name="connsiteY160" fmla="*/ 7074 h 10000"/>
              <a:gd name="connsiteX161" fmla="*/ 401 w 10000"/>
              <a:gd name="connsiteY161" fmla="*/ 7115 h 10000"/>
              <a:gd name="connsiteX162" fmla="*/ 184 w 10000"/>
              <a:gd name="connsiteY162" fmla="*/ 7431 h 10000"/>
              <a:gd name="connsiteX163" fmla="*/ 33 w 10000"/>
              <a:gd name="connsiteY163" fmla="*/ 7761 h 10000"/>
              <a:gd name="connsiteX164" fmla="*/ 0 w 10000"/>
              <a:gd name="connsiteY164" fmla="*/ 8132 h 10000"/>
              <a:gd name="connsiteX165" fmla="*/ 17 w 10000"/>
              <a:gd name="connsiteY165" fmla="*/ 8475 h 10000"/>
              <a:gd name="connsiteX166" fmla="*/ 134 w 10000"/>
              <a:gd name="connsiteY166" fmla="*/ 8805 h 10000"/>
              <a:gd name="connsiteX167" fmla="*/ 334 w 10000"/>
              <a:gd name="connsiteY167" fmla="*/ 9121 h 10000"/>
              <a:gd name="connsiteX168" fmla="*/ 585 w 10000"/>
              <a:gd name="connsiteY168" fmla="*/ 9409 h 10000"/>
              <a:gd name="connsiteX169" fmla="*/ 936 w 10000"/>
              <a:gd name="connsiteY169" fmla="*/ 9643 h 10000"/>
              <a:gd name="connsiteX170" fmla="*/ 1120 w 10000"/>
              <a:gd name="connsiteY170" fmla="*/ 9739 h 10000"/>
              <a:gd name="connsiteX171" fmla="*/ 1321 w 10000"/>
              <a:gd name="connsiteY171" fmla="*/ 9821 h 10000"/>
              <a:gd name="connsiteX172" fmla="*/ 1505 w 10000"/>
              <a:gd name="connsiteY172" fmla="*/ 9904 h 10000"/>
              <a:gd name="connsiteX173" fmla="*/ 1722 w 10000"/>
              <a:gd name="connsiteY173" fmla="*/ 9945 h 10000"/>
              <a:gd name="connsiteX174" fmla="*/ 1940 w 10000"/>
              <a:gd name="connsiteY174" fmla="*/ 9986 h 10000"/>
              <a:gd name="connsiteX175" fmla="*/ 2140 w 10000"/>
              <a:gd name="connsiteY175" fmla="*/ 10000 h 10000"/>
              <a:gd name="connsiteX176" fmla="*/ 2358 w 10000"/>
              <a:gd name="connsiteY176" fmla="*/ 9986 h 10000"/>
              <a:gd name="connsiteX177" fmla="*/ 2592 w 10000"/>
              <a:gd name="connsiteY177" fmla="*/ 9973 h 10000"/>
              <a:gd name="connsiteX178" fmla="*/ 2793 w 10000"/>
              <a:gd name="connsiteY178" fmla="*/ 9931 h 10000"/>
              <a:gd name="connsiteX179" fmla="*/ 3010 w 10000"/>
              <a:gd name="connsiteY179" fmla="*/ 9876 h 10000"/>
              <a:gd name="connsiteX180" fmla="*/ 3211 w 10000"/>
              <a:gd name="connsiteY180" fmla="*/ 9808 h 10000"/>
              <a:gd name="connsiteX181" fmla="*/ 3395 w 10000"/>
              <a:gd name="connsiteY181" fmla="*/ 9712 h 10000"/>
              <a:gd name="connsiteX182" fmla="*/ 3579 w 10000"/>
              <a:gd name="connsiteY182" fmla="*/ 9615 h 10000"/>
              <a:gd name="connsiteX183" fmla="*/ 3729 w 10000"/>
              <a:gd name="connsiteY183" fmla="*/ 9505 h 10000"/>
              <a:gd name="connsiteX184" fmla="*/ 3880 w 10000"/>
              <a:gd name="connsiteY184" fmla="*/ 9382 h 10000"/>
              <a:gd name="connsiteX185" fmla="*/ 4013 w 10000"/>
              <a:gd name="connsiteY185" fmla="*/ 9245 h 10000"/>
              <a:gd name="connsiteX186" fmla="*/ 9565 w 10000"/>
              <a:gd name="connsiteY186" fmla="*/ 2871 h 10000"/>
              <a:gd name="connsiteX187" fmla="*/ 9783 w 10000"/>
              <a:gd name="connsiteY187" fmla="*/ 2555 h 10000"/>
              <a:gd name="connsiteX188" fmla="*/ 9933 w 10000"/>
              <a:gd name="connsiteY188" fmla="*/ 2225 h 10000"/>
              <a:gd name="connsiteX189" fmla="*/ 10000 w 10000"/>
              <a:gd name="connsiteY189" fmla="*/ 1882 h 10000"/>
              <a:gd name="connsiteX190" fmla="*/ 9950 w 10000"/>
              <a:gd name="connsiteY190" fmla="*/ 1511 h 10000"/>
              <a:gd name="connsiteX191" fmla="*/ 9916 w 10000"/>
              <a:gd name="connsiteY191" fmla="*/ 1332 h 10000"/>
              <a:gd name="connsiteX192" fmla="*/ 9849 w 10000"/>
              <a:gd name="connsiteY192" fmla="*/ 1168 h 10000"/>
              <a:gd name="connsiteX193" fmla="*/ 9766 w 10000"/>
              <a:gd name="connsiteY193" fmla="*/ 1003 h 10000"/>
              <a:gd name="connsiteX194" fmla="*/ 9649 w 10000"/>
              <a:gd name="connsiteY194" fmla="*/ 852 h 10000"/>
              <a:gd name="connsiteX195" fmla="*/ 9532 w 10000"/>
              <a:gd name="connsiteY195" fmla="*/ 701 h 10000"/>
              <a:gd name="connsiteX196" fmla="*/ 9381 w 10000"/>
              <a:gd name="connsiteY196" fmla="*/ 577 h 10000"/>
              <a:gd name="connsiteX197" fmla="*/ 9231 w 10000"/>
              <a:gd name="connsiteY197" fmla="*/ 453 h 10000"/>
              <a:gd name="connsiteX198" fmla="*/ 9047 w 10000"/>
              <a:gd name="connsiteY198" fmla="*/ 343 h 10000"/>
              <a:gd name="connsiteX199" fmla="*/ 8863 w 10000"/>
              <a:gd name="connsiteY199" fmla="*/ 247 h 10000"/>
              <a:gd name="connsiteX200" fmla="*/ 8662 w 10000"/>
              <a:gd name="connsiteY200" fmla="*/ 165 h 10000"/>
              <a:gd name="connsiteX201" fmla="*/ 8478 w 10000"/>
              <a:gd name="connsiteY201" fmla="*/ 82 h 10000"/>
              <a:gd name="connsiteX202" fmla="*/ 8261 w 10000"/>
              <a:gd name="connsiteY202" fmla="*/ 41 h 10000"/>
              <a:gd name="connsiteX203" fmla="*/ 8043 w 10000"/>
              <a:gd name="connsiteY203" fmla="*/ 14 h 10000"/>
              <a:gd name="connsiteX204" fmla="*/ 7843 w 10000"/>
              <a:gd name="connsiteY204" fmla="*/ 0 h 10000"/>
              <a:gd name="connsiteX205" fmla="*/ 7625 w 10000"/>
              <a:gd name="connsiteY205" fmla="*/ 14 h 10000"/>
              <a:gd name="connsiteX206" fmla="*/ 7391 w 10000"/>
              <a:gd name="connsiteY20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181 w 10000"/>
              <a:gd name="connsiteY35" fmla="*/ 1085 h 10000"/>
              <a:gd name="connsiteX36" fmla="*/ 9264 w 10000"/>
              <a:gd name="connsiteY36" fmla="*/ 1209 h 10000"/>
              <a:gd name="connsiteX37" fmla="*/ 9348 w 10000"/>
              <a:gd name="connsiteY37" fmla="*/ 1319 h 10000"/>
              <a:gd name="connsiteX38" fmla="*/ 9381 w 10000"/>
              <a:gd name="connsiteY38" fmla="*/ 1470 h 10000"/>
              <a:gd name="connsiteX39" fmla="*/ 9415 w 10000"/>
              <a:gd name="connsiteY39" fmla="*/ 1593 h 10000"/>
              <a:gd name="connsiteX40" fmla="*/ 9431 w 10000"/>
              <a:gd name="connsiteY40" fmla="*/ 1868 h 10000"/>
              <a:gd name="connsiteX41" fmla="*/ 9398 w 10000"/>
              <a:gd name="connsiteY41" fmla="*/ 2129 h 10000"/>
              <a:gd name="connsiteX42" fmla="*/ 3595 w 10000"/>
              <a:gd name="connsiteY42" fmla="*/ 8984 h 10000"/>
              <a:gd name="connsiteX43" fmla="*/ 3478 w 10000"/>
              <a:gd name="connsiteY43" fmla="*/ 9093 h 10000"/>
              <a:gd name="connsiteX44" fmla="*/ 3361 w 10000"/>
              <a:gd name="connsiteY44" fmla="*/ 9190 h 10000"/>
              <a:gd name="connsiteX45" fmla="*/ 3244 w 10000"/>
              <a:gd name="connsiteY45" fmla="*/ 9272 h 10000"/>
              <a:gd name="connsiteX46" fmla="*/ 3110 w 10000"/>
              <a:gd name="connsiteY46" fmla="*/ 9354 h 10000"/>
              <a:gd name="connsiteX47" fmla="*/ 2960 w 10000"/>
              <a:gd name="connsiteY47" fmla="*/ 9409 h 10000"/>
              <a:gd name="connsiteX48" fmla="*/ 2826 w 10000"/>
              <a:gd name="connsiteY48" fmla="*/ 9478 h 10000"/>
              <a:gd name="connsiteX49" fmla="*/ 2642 w 10000"/>
              <a:gd name="connsiteY49" fmla="*/ 9505 h 10000"/>
              <a:gd name="connsiteX50" fmla="*/ 2492 w 10000"/>
              <a:gd name="connsiteY50" fmla="*/ 9533 h 10000"/>
              <a:gd name="connsiteX51" fmla="*/ 2324 w 10000"/>
              <a:gd name="connsiteY51" fmla="*/ 9560 h 10000"/>
              <a:gd name="connsiteX52" fmla="*/ 2157 w 10000"/>
              <a:gd name="connsiteY52" fmla="*/ 9560 h 10000"/>
              <a:gd name="connsiteX53" fmla="*/ 1990 w 10000"/>
              <a:gd name="connsiteY53" fmla="*/ 9533 h 10000"/>
              <a:gd name="connsiteX54" fmla="*/ 1839 w 10000"/>
              <a:gd name="connsiteY54" fmla="*/ 9519 h 10000"/>
              <a:gd name="connsiteX55" fmla="*/ 1689 w 10000"/>
              <a:gd name="connsiteY55" fmla="*/ 9492 h 10000"/>
              <a:gd name="connsiteX56" fmla="*/ 1522 w 10000"/>
              <a:gd name="connsiteY56" fmla="*/ 9423 h 10000"/>
              <a:gd name="connsiteX57" fmla="*/ 1371 w 10000"/>
              <a:gd name="connsiteY57" fmla="*/ 9382 h 10000"/>
              <a:gd name="connsiteX58" fmla="*/ 1237 w 10000"/>
              <a:gd name="connsiteY58" fmla="*/ 9299 h 10000"/>
              <a:gd name="connsiteX59" fmla="*/ 987 w 10000"/>
              <a:gd name="connsiteY59" fmla="*/ 9107 h 10000"/>
              <a:gd name="connsiteX60" fmla="*/ 769 w 10000"/>
              <a:gd name="connsiteY60" fmla="*/ 8901 h 10000"/>
              <a:gd name="connsiteX61" fmla="*/ 635 w 10000"/>
              <a:gd name="connsiteY61" fmla="*/ 8654 h 10000"/>
              <a:gd name="connsiteX62" fmla="*/ 569 w 10000"/>
              <a:gd name="connsiteY62" fmla="*/ 8393 h 10000"/>
              <a:gd name="connsiteX63" fmla="*/ 535 w 10000"/>
              <a:gd name="connsiteY63" fmla="*/ 8132 h 10000"/>
              <a:gd name="connsiteX64" fmla="*/ 585 w 10000"/>
              <a:gd name="connsiteY64" fmla="*/ 7871 h 10000"/>
              <a:gd name="connsiteX65" fmla="*/ 686 w 10000"/>
              <a:gd name="connsiteY65" fmla="*/ 7610 h 10000"/>
              <a:gd name="connsiteX66" fmla="*/ 853 w 10000"/>
              <a:gd name="connsiteY66" fmla="*/ 7376 h 10000"/>
              <a:gd name="connsiteX67" fmla="*/ 886 w 10000"/>
              <a:gd name="connsiteY67" fmla="*/ 7321 h 10000"/>
              <a:gd name="connsiteX68" fmla="*/ 1020 w 10000"/>
              <a:gd name="connsiteY68" fmla="*/ 7170 h 10000"/>
              <a:gd name="connsiteX69" fmla="*/ 1221 w 10000"/>
              <a:gd name="connsiteY69" fmla="*/ 6937 h 10000"/>
              <a:gd name="connsiteX70" fmla="*/ 1488 w 10000"/>
              <a:gd name="connsiteY70" fmla="*/ 6662 h 10000"/>
              <a:gd name="connsiteX71" fmla="*/ 1773 w 10000"/>
              <a:gd name="connsiteY71" fmla="*/ 6305 h 10000"/>
              <a:gd name="connsiteX72" fmla="*/ 2124 w 10000"/>
              <a:gd name="connsiteY72" fmla="*/ 5920 h 10000"/>
              <a:gd name="connsiteX73" fmla="*/ 2492 w 10000"/>
              <a:gd name="connsiteY73" fmla="*/ 5508 h 10000"/>
              <a:gd name="connsiteX74" fmla="*/ 2860 w 10000"/>
              <a:gd name="connsiteY74" fmla="*/ 5055 h 10000"/>
              <a:gd name="connsiteX75" fmla="*/ 3227 w 10000"/>
              <a:gd name="connsiteY75" fmla="*/ 4629 h 10000"/>
              <a:gd name="connsiteX76" fmla="*/ 3595 w 10000"/>
              <a:gd name="connsiteY76" fmla="*/ 4217 h 10000"/>
              <a:gd name="connsiteX77" fmla="*/ 3946 w 10000"/>
              <a:gd name="connsiteY77" fmla="*/ 3819 h 10000"/>
              <a:gd name="connsiteX78" fmla="*/ 4247 w 10000"/>
              <a:gd name="connsiteY78" fmla="*/ 3475 h 10000"/>
              <a:gd name="connsiteX79" fmla="*/ 4498 w 10000"/>
              <a:gd name="connsiteY79" fmla="*/ 3187 h 10000"/>
              <a:gd name="connsiteX80" fmla="*/ 4682 w 10000"/>
              <a:gd name="connsiteY80" fmla="*/ 2967 h 10000"/>
              <a:gd name="connsiteX81" fmla="*/ 4833 w 10000"/>
              <a:gd name="connsiteY81" fmla="*/ 2816 h 10000"/>
              <a:gd name="connsiteX82" fmla="*/ 4866 w 10000"/>
              <a:gd name="connsiteY82" fmla="*/ 2761 h 10000"/>
              <a:gd name="connsiteX83" fmla="*/ 4967 w 10000"/>
              <a:gd name="connsiteY83" fmla="*/ 2665 h 10000"/>
              <a:gd name="connsiteX84" fmla="*/ 5050 w 10000"/>
              <a:gd name="connsiteY84" fmla="*/ 2569 h 10000"/>
              <a:gd name="connsiteX85" fmla="*/ 5167 w 10000"/>
              <a:gd name="connsiteY85" fmla="*/ 2500 h 10000"/>
              <a:gd name="connsiteX86" fmla="*/ 5284 w 10000"/>
              <a:gd name="connsiteY86" fmla="*/ 2431 h 10000"/>
              <a:gd name="connsiteX87" fmla="*/ 5401 w 10000"/>
              <a:gd name="connsiteY87" fmla="*/ 2363 h 10000"/>
              <a:gd name="connsiteX88" fmla="*/ 5535 w 10000"/>
              <a:gd name="connsiteY88" fmla="*/ 2321 h 10000"/>
              <a:gd name="connsiteX89" fmla="*/ 5652 w 10000"/>
              <a:gd name="connsiteY89" fmla="*/ 2294 h 10000"/>
              <a:gd name="connsiteX90" fmla="*/ 5786 w 10000"/>
              <a:gd name="connsiteY90" fmla="*/ 2253 h 10000"/>
              <a:gd name="connsiteX91" fmla="*/ 5886 w 10000"/>
              <a:gd name="connsiteY91" fmla="*/ 2239 h 10000"/>
              <a:gd name="connsiteX92" fmla="*/ 5987 w 10000"/>
              <a:gd name="connsiteY92" fmla="*/ 2239 h 10000"/>
              <a:gd name="connsiteX93" fmla="*/ 6087 w 10000"/>
              <a:gd name="connsiteY93" fmla="*/ 2253 h 10000"/>
              <a:gd name="connsiteX94" fmla="*/ 6171 w 10000"/>
              <a:gd name="connsiteY94" fmla="*/ 2253 h 10000"/>
              <a:gd name="connsiteX95" fmla="*/ 6271 w 10000"/>
              <a:gd name="connsiteY95" fmla="*/ 2266 h 10000"/>
              <a:gd name="connsiteX96" fmla="*/ 6355 w 10000"/>
              <a:gd name="connsiteY96" fmla="*/ 2308 h 10000"/>
              <a:gd name="connsiteX97" fmla="*/ 6438 w 10000"/>
              <a:gd name="connsiteY97" fmla="*/ 2335 h 10000"/>
              <a:gd name="connsiteX98" fmla="*/ 6522 w 10000"/>
              <a:gd name="connsiteY98" fmla="*/ 2390 h 10000"/>
              <a:gd name="connsiteX99" fmla="*/ 6656 w 10000"/>
              <a:gd name="connsiteY99" fmla="*/ 2500 h 10000"/>
              <a:gd name="connsiteX100" fmla="*/ 6773 w 10000"/>
              <a:gd name="connsiteY100" fmla="*/ 2610 h 10000"/>
              <a:gd name="connsiteX101" fmla="*/ 6873 w 10000"/>
              <a:gd name="connsiteY101" fmla="*/ 2747 h 10000"/>
              <a:gd name="connsiteX102" fmla="*/ 6906 w 10000"/>
              <a:gd name="connsiteY102" fmla="*/ 2912 h 10000"/>
              <a:gd name="connsiteX103" fmla="*/ 6923 w 10000"/>
              <a:gd name="connsiteY103" fmla="*/ 3132 h 10000"/>
              <a:gd name="connsiteX104" fmla="*/ 6890 w 10000"/>
              <a:gd name="connsiteY104" fmla="*/ 3365 h 10000"/>
              <a:gd name="connsiteX105" fmla="*/ 6789 w 10000"/>
              <a:gd name="connsiteY105" fmla="*/ 3585 h 10000"/>
              <a:gd name="connsiteX106" fmla="*/ 6639 w 10000"/>
              <a:gd name="connsiteY106" fmla="*/ 3791 h 10000"/>
              <a:gd name="connsiteX107" fmla="*/ 2759 w 10000"/>
              <a:gd name="connsiteY107" fmla="*/ 8242 h 10000"/>
              <a:gd name="connsiteX108" fmla="*/ 2726 w 10000"/>
              <a:gd name="connsiteY108" fmla="*/ 8324 h 10000"/>
              <a:gd name="connsiteX109" fmla="*/ 2726 w 10000"/>
              <a:gd name="connsiteY109" fmla="*/ 8393 h 10000"/>
              <a:gd name="connsiteX110" fmla="*/ 2742 w 10000"/>
              <a:gd name="connsiteY110" fmla="*/ 8475 h 10000"/>
              <a:gd name="connsiteX111" fmla="*/ 2826 w 10000"/>
              <a:gd name="connsiteY111" fmla="*/ 8544 h 10000"/>
              <a:gd name="connsiteX112" fmla="*/ 2910 w 10000"/>
              <a:gd name="connsiteY112" fmla="*/ 8571 h 10000"/>
              <a:gd name="connsiteX113" fmla="*/ 3027 w 10000"/>
              <a:gd name="connsiteY113" fmla="*/ 8585 h 10000"/>
              <a:gd name="connsiteX114" fmla="*/ 3127 w 10000"/>
              <a:gd name="connsiteY114" fmla="*/ 8558 h 10000"/>
              <a:gd name="connsiteX115" fmla="*/ 3211 w 10000"/>
              <a:gd name="connsiteY115" fmla="*/ 8489 h 10000"/>
              <a:gd name="connsiteX116" fmla="*/ 7057 w 10000"/>
              <a:gd name="connsiteY116" fmla="*/ 4066 h 10000"/>
              <a:gd name="connsiteX117" fmla="*/ 7274 w 10000"/>
              <a:gd name="connsiteY117" fmla="*/ 3777 h 10000"/>
              <a:gd name="connsiteX118" fmla="*/ 7408 w 10000"/>
              <a:gd name="connsiteY118" fmla="*/ 3475 h 10000"/>
              <a:gd name="connsiteX119" fmla="*/ 7475 w 10000"/>
              <a:gd name="connsiteY119" fmla="*/ 3159 h 10000"/>
              <a:gd name="connsiteX120" fmla="*/ 7425 w 10000"/>
              <a:gd name="connsiteY120" fmla="*/ 2843 h 10000"/>
              <a:gd name="connsiteX121" fmla="*/ 7408 w 10000"/>
              <a:gd name="connsiteY121" fmla="*/ 2720 h 10000"/>
              <a:gd name="connsiteX122" fmla="*/ 7358 w 10000"/>
              <a:gd name="connsiteY122" fmla="*/ 2596 h 10000"/>
              <a:gd name="connsiteX123" fmla="*/ 7291 w 10000"/>
              <a:gd name="connsiteY123" fmla="*/ 2473 h 10000"/>
              <a:gd name="connsiteX124" fmla="*/ 7241 w 10000"/>
              <a:gd name="connsiteY124" fmla="*/ 2363 h 10000"/>
              <a:gd name="connsiteX125" fmla="*/ 7140 w 10000"/>
              <a:gd name="connsiteY125" fmla="*/ 2266 h 10000"/>
              <a:gd name="connsiteX126" fmla="*/ 7057 w 10000"/>
              <a:gd name="connsiteY126" fmla="*/ 2184 h 10000"/>
              <a:gd name="connsiteX127" fmla="*/ 6940 w 10000"/>
              <a:gd name="connsiteY127" fmla="*/ 2102 h 10000"/>
              <a:gd name="connsiteX128" fmla="*/ 6839 w 10000"/>
              <a:gd name="connsiteY128" fmla="*/ 2019 h 10000"/>
              <a:gd name="connsiteX129" fmla="*/ 6722 w 10000"/>
              <a:gd name="connsiteY129" fmla="*/ 1951 h 10000"/>
              <a:gd name="connsiteX130" fmla="*/ 6589 w 10000"/>
              <a:gd name="connsiteY130" fmla="*/ 1909 h 10000"/>
              <a:gd name="connsiteX131" fmla="*/ 6438 w 10000"/>
              <a:gd name="connsiteY131" fmla="*/ 1868 h 10000"/>
              <a:gd name="connsiteX132" fmla="*/ 6304 w 10000"/>
              <a:gd name="connsiteY132" fmla="*/ 1827 h 10000"/>
              <a:gd name="connsiteX133" fmla="*/ 6154 w 10000"/>
              <a:gd name="connsiteY133" fmla="*/ 1813 h 10000"/>
              <a:gd name="connsiteX134" fmla="*/ 6020 w 10000"/>
              <a:gd name="connsiteY134" fmla="*/ 1799 h 10000"/>
              <a:gd name="connsiteX135" fmla="*/ 5870 w 10000"/>
              <a:gd name="connsiteY135" fmla="*/ 1799 h 10000"/>
              <a:gd name="connsiteX136" fmla="*/ 5719 w 10000"/>
              <a:gd name="connsiteY136" fmla="*/ 1813 h 10000"/>
              <a:gd name="connsiteX137" fmla="*/ 5518 w 10000"/>
              <a:gd name="connsiteY137" fmla="*/ 1841 h 10000"/>
              <a:gd name="connsiteX138" fmla="*/ 5351 w 10000"/>
              <a:gd name="connsiteY138" fmla="*/ 1909 h 10000"/>
              <a:gd name="connsiteX139" fmla="*/ 5167 w 10000"/>
              <a:gd name="connsiteY139" fmla="*/ 1978 h 10000"/>
              <a:gd name="connsiteX140" fmla="*/ 5000 w 10000"/>
              <a:gd name="connsiteY140" fmla="*/ 2047 h 10000"/>
              <a:gd name="connsiteX141" fmla="*/ 4849 w 10000"/>
              <a:gd name="connsiteY141" fmla="*/ 2143 h 10000"/>
              <a:gd name="connsiteX142" fmla="*/ 4682 w 10000"/>
              <a:gd name="connsiteY142" fmla="*/ 2239 h 10000"/>
              <a:gd name="connsiteX143" fmla="*/ 4548 w 10000"/>
              <a:gd name="connsiteY143" fmla="*/ 2363 h 10000"/>
              <a:gd name="connsiteX144" fmla="*/ 4415 w 10000"/>
              <a:gd name="connsiteY144" fmla="*/ 2500 h 10000"/>
              <a:gd name="connsiteX145" fmla="*/ 4381 w 10000"/>
              <a:gd name="connsiteY145" fmla="*/ 2541 h 10000"/>
              <a:gd name="connsiteX146" fmla="*/ 4247 w 10000"/>
              <a:gd name="connsiteY146" fmla="*/ 2706 h 10000"/>
              <a:gd name="connsiteX147" fmla="*/ 4047 w 10000"/>
              <a:gd name="connsiteY147" fmla="*/ 2926 h 10000"/>
              <a:gd name="connsiteX148" fmla="*/ 3796 w 10000"/>
              <a:gd name="connsiteY148" fmla="*/ 3228 h 10000"/>
              <a:gd name="connsiteX149" fmla="*/ 3495 w 10000"/>
              <a:gd name="connsiteY149" fmla="*/ 3571 h 10000"/>
              <a:gd name="connsiteX150" fmla="*/ 3144 w 10000"/>
              <a:gd name="connsiteY150" fmla="*/ 3956 h 10000"/>
              <a:gd name="connsiteX151" fmla="*/ 2776 w 10000"/>
              <a:gd name="connsiteY151" fmla="*/ 4382 h 10000"/>
              <a:gd name="connsiteX152" fmla="*/ 2408 w 10000"/>
              <a:gd name="connsiteY152" fmla="*/ 4808 h 10000"/>
              <a:gd name="connsiteX153" fmla="*/ 2040 w 10000"/>
              <a:gd name="connsiteY153" fmla="*/ 5234 h 10000"/>
              <a:gd name="connsiteX154" fmla="*/ 1689 w 10000"/>
              <a:gd name="connsiteY154" fmla="*/ 5659 h 10000"/>
              <a:gd name="connsiteX155" fmla="*/ 1338 w 10000"/>
              <a:gd name="connsiteY155" fmla="*/ 6044 h 10000"/>
              <a:gd name="connsiteX156" fmla="*/ 1037 w 10000"/>
              <a:gd name="connsiteY156" fmla="*/ 6387 h 10000"/>
              <a:gd name="connsiteX157" fmla="*/ 769 w 10000"/>
              <a:gd name="connsiteY157" fmla="*/ 6690 h 10000"/>
              <a:gd name="connsiteX158" fmla="*/ 585 w 10000"/>
              <a:gd name="connsiteY158" fmla="*/ 6909 h 10000"/>
              <a:gd name="connsiteX159" fmla="*/ 452 w 10000"/>
              <a:gd name="connsiteY159" fmla="*/ 7074 h 10000"/>
              <a:gd name="connsiteX160" fmla="*/ 401 w 10000"/>
              <a:gd name="connsiteY160" fmla="*/ 7115 h 10000"/>
              <a:gd name="connsiteX161" fmla="*/ 184 w 10000"/>
              <a:gd name="connsiteY161" fmla="*/ 7431 h 10000"/>
              <a:gd name="connsiteX162" fmla="*/ 33 w 10000"/>
              <a:gd name="connsiteY162" fmla="*/ 7761 h 10000"/>
              <a:gd name="connsiteX163" fmla="*/ 0 w 10000"/>
              <a:gd name="connsiteY163" fmla="*/ 8132 h 10000"/>
              <a:gd name="connsiteX164" fmla="*/ 17 w 10000"/>
              <a:gd name="connsiteY164" fmla="*/ 8475 h 10000"/>
              <a:gd name="connsiteX165" fmla="*/ 134 w 10000"/>
              <a:gd name="connsiteY165" fmla="*/ 8805 h 10000"/>
              <a:gd name="connsiteX166" fmla="*/ 334 w 10000"/>
              <a:gd name="connsiteY166" fmla="*/ 9121 h 10000"/>
              <a:gd name="connsiteX167" fmla="*/ 585 w 10000"/>
              <a:gd name="connsiteY167" fmla="*/ 9409 h 10000"/>
              <a:gd name="connsiteX168" fmla="*/ 936 w 10000"/>
              <a:gd name="connsiteY168" fmla="*/ 9643 h 10000"/>
              <a:gd name="connsiteX169" fmla="*/ 1120 w 10000"/>
              <a:gd name="connsiteY169" fmla="*/ 9739 h 10000"/>
              <a:gd name="connsiteX170" fmla="*/ 1321 w 10000"/>
              <a:gd name="connsiteY170" fmla="*/ 9821 h 10000"/>
              <a:gd name="connsiteX171" fmla="*/ 1505 w 10000"/>
              <a:gd name="connsiteY171" fmla="*/ 9904 h 10000"/>
              <a:gd name="connsiteX172" fmla="*/ 1722 w 10000"/>
              <a:gd name="connsiteY172" fmla="*/ 9945 h 10000"/>
              <a:gd name="connsiteX173" fmla="*/ 1940 w 10000"/>
              <a:gd name="connsiteY173" fmla="*/ 9986 h 10000"/>
              <a:gd name="connsiteX174" fmla="*/ 2140 w 10000"/>
              <a:gd name="connsiteY174" fmla="*/ 10000 h 10000"/>
              <a:gd name="connsiteX175" fmla="*/ 2358 w 10000"/>
              <a:gd name="connsiteY175" fmla="*/ 9986 h 10000"/>
              <a:gd name="connsiteX176" fmla="*/ 2592 w 10000"/>
              <a:gd name="connsiteY176" fmla="*/ 9973 h 10000"/>
              <a:gd name="connsiteX177" fmla="*/ 2793 w 10000"/>
              <a:gd name="connsiteY177" fmla="*/ 9931 h 10000"/>
              <a:gd name="connsiteX178" fmla="*/ 3010 w 10000"/>
              <a:gd name="connsiteY178" fmla="*/ 9876 h 10000"/>
              <a:gd name="connsiteX179" fmla="*/ 3211 w 10000"/>
              <a:gd name="connsiteY179" fmla="*/ 9808 h 10000"/>
              <a:gd name="connsiteX180" fmla="*/ 3395 w 10000"/>
              <a:gd name="connsiteY180" fmla="*/ 9712 h 10000"/>
              <a:gd name="connsiteX181" fmla="*/ 3579 w 10000"/>
              <a:gd name="connsiteY181" fmla="*/ 9615 h 10000"/>
              <a:gd name="connsiteX182" fmla="*/ 3729 w 10000"/>
              <a:gd name="connsiteY182" fmla="*/ 9505 h 10000"/>
              <a:gd name="connsiteX183" fmla="*/ 3880 w 10000"/>
              <a:gd name="connsiteY183" fmla="*/ 9382 h 10000"/>
              <a:gd name="connsiteX184" fmla="*/ 4013 w 10000"/>
              <a:gd name="connsiteY184" fmla="*/ 9245 h 10000"/>
              <a:gd name="connsiteX185" fmla="*/ 9565 w 10000"/>
              <a:gd name="connsiteY185" fmla="*/ 2871 h 10000"/>
              <a:gd name="connsiteX186" fmla="*/ 9783 w 10000"/>
              <a:gd name="connsiteY186" fmla="*/ 2555 h 10000"/>
              <a:gd name="connsiteX187" fmla="*/ 9933 w 10000"/>
              <a:gd name="connsiteY187" fmla="*/ 2225 h 10000"/>
              <a:gd name="connsiteX188" fmla="*/ 10000 w 10000"/>
              <a:gd name="connsiteY188" fmla="*/ 1882 h 10000"/>
              <a:gd name="connsiteX189" fmla="*/ 9950 w 10000"/>
              <a:gd name="connsiteY189" fmla="*/ 1511 h 10000"/>
              <a:gd name="connsiteX190" fmla="*/ 9916 w 10000"/>
              <a:gd name="connsiteY190" fmla="*/ 1332 h 10000"/>
              <a:gd name="connsiteX191" fmla="*/ 9849 w 10000"/>
              <a:gd name="connsiteY191" fmla="*/ 1168 h 10000"/>
              <a:gd name="connsiteX192" fmla="*/ 9766 w 10000"/>
              <a:gd name="connsiteY192" fmla="*/ 1003 h 10000"/>
              <a:gd name="connsiteX193" fmla="*/ 9649 w 10000"/>
              <a:gd name="connsiteY193" fmla="*/ 852 h 10000"/>
              <a:gd name="connsiteX194" fmla="*/ 9532 w 10000"/>
              <a:gd name="connsiteY194" fmla="*/ 701 h 10000"/>
              <a:gd name="connsiteX195" fmla="*/ 9381 w 10000"/>
              <a:gd name="connsiteY195" fmla="*/ 577 h 10000"/>
              <a:gd name="connsiteX196" fmla="*/ 9231 w 10000"/>
              <a:gd name="connsiteY196" fmla="*/ 453 h 10000"/>
              <a:gd name="connsiteX197" fmla="*/ 9047 w 10000"/>
              <a:gd name="connsiteY197" fmla="*/ 343 h 10000"/>
              <a:gd name="connsiteX198" fmla="*/ 8863 w 10000"/>
              <a:gd name="connsiteY198" fmla="*/ 247 h 10000"/>
              <a:gd name="connsiteX199" fmla="*/ 8662 w 10000"/>
              <a:gd name="connsiteY199" fmla="*/ 165 h 10000"/>
              <a:gd name="connsiteX200" fmla="*/ 8478 w 10000"/>
              <a:gd name="connsiteY200" fmla="*/ 82 h 10000"/>
              <a:gd name="connsiteX201" fmla="*/ 8261 w 10000"/>
              <a:gd name="connsiteY201" fmla="*/ 41 h 10000"/>
              <a:gd name="connsiteX202" fmla="*/ 8043 w 10000"/>
              <a:gd name="connsiteY202" fmla="*/ 14 h 10000"/>
              <a:gd name="connsiteX203" fmla="*/ 7843 w 10000"/>
              <a:gd name="connsiteY203" fmla="*/ 0 h 10000"/>
              <a:gd name="connsiteX204" fmla="*/ 7625 w 10000"/>
              <a:gd name="connsiteY204" fmla="*/ 14 h 10000"/>
              <a:gd name="connsiteX205" fmla="*/ 7391 w 10000"/>
              <a:gd name="connsiteY20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48 w 10000"/>
              <a:gd name="connsiteY36" fmla="*/ 1319 h 10000"/>
              <a:gd name="connsiteX37" fmla="*/ 9381 w 10000"/>
              <a:gd name="connsiteY37" fmla="*/ 1470 h 10000"/>
              <a:gd name="connsiteX38" fmla="*/ 9415 w 10000"/>
              <a:gd name="connsiteY38" fmla="*/ 1593 h 10000"/>
              <a:gd name="connsiteX39" fmla="*/ 9431 w 10000"/>
              <a:gd name="connsiteY39" fmla="*/ 1868 h 10000"/>
              <a:gd name="connsiteX40" fmla="*/ 9398 w 10000"/>
              <a:gd name="connsiteY40" fmla="*/ 2129 h 10000"/>
              <a:gd name="connsiteX41" fmla="*/ 3595 w 10000"/>
              <a:gd name="connsiteY41" fmla="*/ 8984 h 10000"/>
              <a:gd name="connsiteX42" fmla="*/ 3478 w 10000"/>
              <a:gd name="connsiteY42" fmla="*/ 9093 h 10000"/>
              <a:gd name="connsiteX43" fmla="*/ 3361 w 10000"/>
              <a:gd name="connsiteY43" fmla="*/ 9190 h 10000"/>
              <a:gd name="connsiteX44" fmla="*/ 3244 w 10000"/>
              <a:gd name="connsiteY44" fmla="*/ 9272 h 10000"/>
              <a:gd name="connsiteX45" fmla="*/ 3110 w 10000"/>
              <a:gd name="connsiteY45" fmla="*/ 9354 h 10000"/>
              <a:gd name="connsiteX46" fmla="*/ 2960 w 10000"/>
              <a:gd name="connsiteY46" fmla="*/ 9409 h 10000"/>
              <a:gd name="connsiteX47" fmla="*/ 2826 w 10000"/>
              <a:gd name="connsiteY47" fmla="*/ 9478 h 10000"/>
              <a:gd name="connsiteX48" fmla="*/ 2642 w 10000"/>
              <a:gd name="connsiteY48" fmla="*/ 9505 h 10000"/>
              <a:gd name="connsiteX49" fmla="*/ 2492 w 10000"/>
              <a:gd name="connsiteY49" fmla="*/ 9533 h 10000"/>
              <a:gd name="connsiteX50" fmla="*/ 2324 w 10000"/>
              <a:gd name="connsiteY50" fmla="*/ 9560 h 10000"/>
              <a:gd name="connsiteX51" fmla="*/ 2157 w 10000"/>
              <a:gd name="connsiteY51" fmla="*/ 9560 h 10000"/>
              <a:gd name="connsiteX52" fmla="*/ 1990 w 10000"/>
              <a:gd name="connsiteY52" fmla="*/ 9533 h 10000"/>
              <a:gd name="connsiteX53" fmla="*/ 1839 w 10000"/>
              <a:gd name="connsiteY53" fmla="*/ 9519 h 10000"/>
              <a:gd name="connsiteX54" fmla="*/ 1689 w 10000"/>
              <a:gd name="connsiteY54" fmla="*/ 9492 h 10000"/>
              <a:gd name="connsiteX55" fmla="*/ 1522 w 10000"/>
              <a:gd name="connsiteY55" fmla="*/ 9423 h 10000"/>
              <a:gd name="connsiteX56" fmla="*/ 1371 w 10000"/>
              <a:gd name="connsiteY56" fmla="*/ 9382 h 10000"/>
              <a:gd name="connsiteX57" fmla="*/ 1237 w 10000"/>
              <a:gd name="connsiteY57" fmla="*/ 9299 h 10000"/>
              <a:gd name="connsiteX58" fmla="*/ 987 w 10000"/>
              <a:gd name="connsiteY58" fmla="*/ 9107 h 10000"/>
              <a:gd name="connsiteX59" fmla="*/ 769 w 10000"/>
              <a:gd name="connsiteY59" fmla="*/ 8901 h 10000"/>
              <a:gd name="connsiteX60" fmla="*/ 635 w 10000"/>
              <a:gd name="connsiteY60" fmla="*/ 8654 h 10000"/>
              <a:gd name="connsiteX61" fmla="*/ 569 w 10000"/>
              <a:gd name="connsiteY61" fmla="*/ 8393 h 10000"/>
              <a:gd name="connsiteX62" fmla="*/ 535 w 10000"/>
              <a:gd name="connsiteY62" fmla="*/ 8132 h 10000"/>
              <a:gd name="connsiteX63" fmla="*/ 585 w 10000"/>
              <a:gd name="connsiteY63" fmla="*/ 7871 h 10000"/>
              <a:gd name="connsiteX64" fmla="*/ 686 w 10000"/>
              <a:gd name="connsiteY64" fmla="*/ 7610 h 10000"/>
              <a:gd name="connsiteX65" fmla="*/ 853 w 10000"/>
              <a:gd name="connsiteY65" fmla="*/ 7376 h 10000"/>
              <a:gd name="connsiteX66" fmla="*/ 886 w 10000"/>
              <a:gd name="connsiteY66" fmla="*/ 7321 h 10000"/>
              <a:gd name="connsiteX67" fmla="*/ 1020 w 10000"/>
              <a:gd name="connsiteY67" fmla="*/ 7170 h 10000"/>
              <a:gd name="connsiteX68" fmla="*/ 1221 w 10000"/>
              <a:gd name="connsiteY68" fmla="*/ 6937 h 10000"/>
              <a:gd name="connsiteX69" fmla="*/ 1488 w 10000"/>
              <a:gd name="connsiteY69" fmla="*/ 6662 h 10000"/>
              <a:gd name="connsiteX70" fmla="*/ 1773 w 10000"/>
              <a:gd name="connsiteY70" fmla="*/ 6305 h 10000"/>
              <a:gd name="connsiteX71" fmla="*/ 2124 w 10000"/>
              <a:gd name="connsiteY71" fmla="*/ 5920 h 10000"/>
              <a:gd name="connsiteX72" fmla="*/ 2492 w 10000"/>
              <a:gd name="connsiteY72" fmla="*/ 5508 h 10000"/>
              <a:gd name="connsiteX73" fmla="*/ 2860 w 10000"/>
              <a:gd name="connsiteY73" fmla="*/ 5055 h 10000"/>
              <a:gd name="connsiteX74" fmla="*/ 3227 w 10000"/>
              <a:gd name="connsiteY74" fmla="*/ 4629 h 10000"/>
              <a:gd name="connsiteX75" fmla="*/ 3595 w 10000"/>
              <a:gd name="connsiteY75" fmla="*/ 4217 h 10000"/>
              <a:gd name="connsiteX76" fmla="*/ 3946 w 10000"/>
              <a:gd name="connsiteY76" fmla="*/ 3819 h 10000"/>
              <a:gd name="connsiteX77" fmla="*/ 4247 w 10000"/>
              <a:gd name="connsiteY77" fmla="*/ 3475 h 10000"/>
              <a:gd name="connsiteX78" fmla="*/ 4498 w 10000"/>
              <a:gd name="connsiteY78" fmla="*/ 3187 h 10000"/>
              <a:gd name="connsiteX79" fmla="*/ 4682 w 10000"/>
              <a:gd name="connsiteY79" fmla="*/ 2967 h 10000"/>
              <a:gd name="connsiteX80" fmla="*/ 4833 w 10000"/>
              <a:gd name="connsiteY80" fmla="*/ 2816 h 10000"/>
              <a:gd name="connsiteX81" fmla="*/ 4866 w 10000"/>
              <a:gd name="connsiteY81" fmla="*/ 2761 h 10000"/>
              <a:gd name="connsiteX82" fmla="*/ 4967 w 10000"/>
              <a:gd name="connsiteY82" fmla="*/ 2665 h 10000"/>
              <a:gd name="connsiteX83" fmla="*/ 5050 w 10000"/>
              <a:gd name="connsiteY83" fmla="*/ 2569 h 10000"/>
              <a:gd name="connsiteX84" fmla="*/ 5167 w 10000"/>
              <a:gd name="connsiteY84" fmla="*/ 2500 h 10000"/>
              <a:gd name="connsiteX85" fmla="*/ 5284 w 10000"/>
              <a:gd name="connsiteY85" fmla="*/ 2431 h 10000"/>
              <a:gd name="connsiteX86" fmla="*/ 5401 w 10000"/>
              <a:gd name="connsiteY86" fmla="*/ 2363 h 10000"/>
              <a:gd name="connsiteX87" fmla="*/ 5535 w 10000"/>
              <a:gd name="connsiteY87" fmla="*/ 2321 h 10000"/>
              <a:gd name="connsiteX88" fmla="*/ 5652 w 10000"/>
              <a:gd name="connsiteY88" fmla="*/ 2294 h 10000"/>
              <a:gd name="connsiteX89" fmla="*/ 5786 w 10000"/>
              <a:gd name="connsiteY89" fmla="*/ 2253 h 10000"/>
              <a:gd name="connsiteX90" fmla="*/ 5886 w 10000"/>
              <a:gd name="connsiteY90" fmla="*/ 2239 h 10000"/>
              <a:gd name="connsiteX91" fmla="*/ 5987 w 10000"/>
              <a:gd name="connsiteY91" fmla="*/ 2239 h 10000"/>
              <a:gd name="connsiteX92" fmla="*/ 6087 w 10000"/>
              <a:gd name="connsiteY92" fmla="*/ 2253 h 10000"/>
              <a:gd name="connsiteX93" fmla="*/ 6171 w 10000"/>
              <a:gd name="connsiteY93" fmla="*/ 2253 h 10000"/>
              <a:gd name="connsiteX94" fmla="*/ 6271 w 10000"/>
              <a:gd name="connsiteY94" fmla="*/ 2266 h 10000"/>
              <a:gd name="connsiteX95" fmla="*/ 6355 w 10000"/>
              <a:gd name="connsiteY95" fmla="*/ 2308 h 10000"/>
              <a:gd name="connsiteX96" fmla="*/ 6438 w 10000"/>
              <a:gd name="connsiteY96" fmla="*/ 2335 h 10000"/>
              <a:gd name="connsiteX97" fmla="*/ 6522 w 10000"/>
              <a:gd name="connsiteY97" fmla="*/ 2390 h 10000"/>
              <a:gd name="connsiteX98" fmla="*/ 6656 w 10000"/>
              <a:gd name="connsiteY98" fmla="*/ 2500 h 10000"/>
              <a:gd name="connsiteX99" fmla="*/ 6773 w 10000"/>
              <a:gd name="connsiteY99" fmla="*/ 2610 h 10000"/>
              <a:gd name="connsiteX100" fmla="*/ 6873 w 10000"/>
              <a:gd name="connsiteY100" fmla="*/ 2747 h 10000"/>
              <a:gd name="connsiteX101" fmla="*/ 6906 w 10000"/>
              <a:gd name="connsiteY101" fmla="*/ 2912 h 10000"/>
              <a:gd name="connsiteX102" fmla="*/ 6923 w 10000"/>
              <a:gd name="connsiteY102" fmla="*/ 3132 h 10000"/>
              <a:gd name="connsiteX103" fmla="*/ 6890 w 10000"/>
              <a:gd name="connsiteY103" fmla="*/ 3365 h 10000"/>
              <a:gd name="connsiteX104" fmla="*/ 6789 w 10000"/>
              <a:gd name="connsiteY104" fmla="*/ 3585 h 10000"/>
              <a:gd name="connsiteX105" fmla="*/ 6639 w 10000"/>
              <a:gd name="connsiteY105" fmla="*/ 3791 h 10000"/>
              <a:gd name="connsiteX106" fmla="*/ 2759 w 10000"/>
              <a:gd name="connsiteY106" fmla="*/ 8242 h 10000"/>
              <a:gd name="connsiteX107" fmla="*/ 2726 w 10000"/>
              <a:gd name="connsiteY107" fmla="*/ 8324 h 10000"/>
              <a:gd name="connsiteX108" fmla="*/ 2726 w 10000"/>
              <a:gd name="connsiteY108" fmla="*/ 8393 h 10000"/>
              <a:gd name="connsiteX109" fmla="*/ 2742 w 10000"/>
              <a:gd name="connsiteY109" fmla="*/ 8475 h 10000"/>
              <a:gd name="connsiteX110" fmla="*/ 2826 w 10000"/>
              <a:gd name="connsiteY110" fmla="*/ 8544 h 10000"/>
              <a:gd name="connsiteX111" fmla="*/ 2910 w 10000"/>
              <a:gd name="connsiteY111" fmla="*/ 8571 h 10000"/>
              <a:gd name="connsiteX112" fmla="*/ 3027 w 10000"/>
              <a:gd name="connsiteY112" fmla="*/ 8585 h 10000"/>
              <a:gd name="connsiteX113" fmla="*/ 3127 w 10000"/>
              <a:gd name="connsiteY113" fmla="*/ 8558 h 10000"/>
              <a:gd name="connsiteX114" fmla="*/ 3211 w 10000"/>
              <a:gd name="connsiteY114" fmla="*/ 8489 h 10000"/>
              <a:gd name="connsiteX115" fmla="*/ 7057 w 10000"/>
              <a:gd name="connsiteY115" fmla="*/ 4066 h 10000"/>
              <a:gd name="connsiteX116" fmla="*/ 7274 w 10000"/>
              <a:gd name="connsiteY116" fmla="*/ 3777 h 10000"/>
              <a:gd name="connsiteX117" fmla="*/ 7408 w 10000"/>
              <a:gd name="connsiteY117" fmla="*/ 3475 h 10000"/>
              <a:gd name="connsiteX118" fmla="*/ 7475 w 10000"/>
              <a:gd name="connsiteY118" fmla="*/ 3159 h 10000"/>
              <a:gd name="connsiteX119" fmla="*/ 7425 w 10000"/>
              <a:gd name="connsiteY119" fmla="*/ 2843 h 10000"/>
              <a:gd name="connsiteX120" fmla="*/ 7408 w 10000"/>
              <a:gd name="connsiteY120" fmla="*/ 2720 h 10000"/>
              <a:gd name="connsiteX121" fmla="*/ 7358 w 10000"/>
              <a:gd name="connsiteY121" fmla="*/ 2596 h 10000"/>
              <a:gd name="connsiteX122" fmla="*/ 7291 w 10000"/>
              <a:gd name="connsiteY122" fmla="*/ 2473 h 10000"/>
              <a:gd name="connsiteX123" fmla="*/ 7241 w 10000"/>
              <a:gd name="connsiteY123" fmla="*/ 2363 h 10000"/>
              <a:gd name="connsiteX124" fmla="*/ 7140 w 10000"/>
              <a:gd name="connsiteY124" fmla="*/ 2266 h 10000"/>
              <a:gd name="connsiteX125" fmla="*/ 7057 w 10000"/>
              <a:gd name="connsiteY125" fmla="*/ 2184 h 10000"/>
              <a:gd name="connsiteX126" fmla="*/ 6940 w 10000"/>
              <a:gd name="connsiteY126" fmla="*/ 2102 h 10000"/>
              <a:gd name="connsiteX127" fmla="*/ 6839 w 10000"/>
              <a:gd name="connsiteY127" fmla="*/ 2019 h 10000"/>
              <a:gd name="connsiteX128" fmla="*/ 6722 w 10000"/>
              <a:gd name="connsiteY128" fmla="*/ 1951 h 10000"/>
              <a:gd name="connsiteX129" fmla="*/ 6589 w 10000"/>
              <a:gd name="connsiteY129" fmla="*/ 1909 h 10000"/>
              <a:gd name="connsiteX130" fmla="*/ 6438 w 10000"/>
              <a:gd name="connsiteY130" fmla="*/ 1868 h 10000"/>
              <a:gd name="connsiteX131" fmla="*/ 6304 w 10000"/>
              <a:gd name="connsiteY131" fmla="*/ 1827 h 10000"/>
              <a:gd name="connsiteX132" fmla="*/ 6154 w 10000"/>
              <a:gd name="connsiteY132" fmla="*/ 1813 h 10000"/>
              <a:gd name="connsiteX133" fmla="*/ 6020 w 10000"/>
              <a:gd name="connsiteY133" fmla="*/ 1799 h 10000"/>
              <a:gd name="connsiteX134" fmla="*/ 5870 w 10000"/>
              <a:gd name="connsiteY134" fmla="*/ 1799 h 10000"/>
              <a:gd name="connsiteX135" fmla="*/ 5719 w 10000"/>
              <a:gd name="connsiteY135" fmla="*/ 1813 h 10000"/>
              <a:gd name="connsiteX136" fmla="*/ 5518 w 10000"/>
              <a:gd name="connsiteY136" fmla="*/ 1841 h 10000"/>
              <a:gd name="connsiteX137" fmla="*/ 5351 w 10000"/>
              <a:gd name="connsiteY137" fmla="*/ 1909 h 10000"/>
              <a:gd name="connsiteX138" fmla="*/ 5167 w 10000"/>
              <a:gd name="connsiteY138" fmla="*/ 1978 h 10000"/>
              <a:gd name="connsiteX139" fmla="*/ 5000 w 10000"/>
              <a:gd name="connsiteY139" fmla="*/ 2047 h 10000"/>
              <a:gd name="connsiteX140" fmla="*/ 4849 w 10000"/>
              <a:gd name="connsiteY140" fmla="*/ 2143 h 10000"/>
              <a:gd name="connsiteX141" fmla="*/ 4682 w 10000"/>
              <a:gd name="connsiteY141" fmla="*/ 2239 h 10000"/>
              <a:gd name="connsiteX142" fmla="*/ 4548 w 10000"/>
              <a:gd name="connsiteY142" fmla="*/ 2363 h 10000"/>
              <a:gd name="connsiteX143" fmla="*/ 4415 w 10000"/>
              <a:gd name="connsiteY143" fmla="*/ 2500 h 10000"/>
              <a:gd name="connsiteX144" fmla="*/ 4381 w 10000"/>
              <a:gd name="connsiteY144" fmla="*/ 2541 h 10000"/>
              <a:gd name="connsiteX145" fmla="*/ 4247 w 10000"/>
              <a:gd name="connsiteY145" fmla="*/ 2706 h 10000"/>
              <a:gd name="connsiteX146" fmla="*/ 4047 w 10000"/>
              <a:gd name="connsiteY146" fmla="*/ 2926 h 10000"/>
              <a:gd name="connsiteX147" fmla="*/ 3796 w 10000"/>
              <a:gd name="connsiteY147" fmla="*/ 3228 h 10000"/>
              <a:gd name="connsiteX148" fmla="*/ 3495 w 10000"/>
              <a:gd name="connsiteY148" fmla="*/ 3571 h 10000"/>
              <a:gd name="connsiteX149" fmla="*/ 3144 w 10000"/>
              <a:gd name="connsiteY149" fmla="*/ 3956 h 10000"/>
              <a:gd name="connsiteX150" fmla="*/ 2776 w 10000"/>
              <a:gd name="connsiteY150" fmla="*/ 4382 h 10000"/>
              <a:gd name="connsiteX151" fmla="*/ 2408 w 10000"/>
              <a:gd name="connsiteY151" fmla="*/ 4808 h 10000"/>
              <a:gd name="connsiteX152" fmla="*/ 2040 w 10000"/>
              <a:gd name="connsiteY152" fmla="*/ 5234 h 10000"/>
              <a:gd name="connsiteX153" fmla="*/ 1689 w 10000"/>
              <a:gd name="connsiteY153" fmla="*/ 5659 h 10000"/>
              <a:gd name="connsiteX154" fmla="*/ 1338 w 10000"/>
              <a:gd name="connsiteY154" fmla="*/ 6044 h 10000"/>
              <a:gd name="connsiteX155" fmla="*/ 1037 w 10000"/>
              <a:gd name="connsiteY155" fmla="*/ 6387 h 10000"/>
              <a:gd name="connsiteX156" fmla="*/ 769 w 10000"/>
              <a:gd name="connsiteY156" fmla="*/ 6690 h 10000"/>
              <a:gd name="connsiteX157" fmla="*/ 585 w 10000"/>
              <a:gd name="connsiteY157" fmla="*/ 6909 h 10000"/>
              <a:gd name="connsiteX158" fmla="*/ 452 w 10000"/>
              <a:gd name="connsiteY158" fmla="*/ 7074 h 10000"/>
              <a:gd name="connsiteX159" fmla="*/ 401 w 10000"/>
              <a:gd name="connsiteY159" fmla="*/ 7115 h 10000"/>
              <a:gd name="connsiteX160" fmla="*/ 184 w 10000"/>
              <a:gd name="connsiteY160" fmla="*/ 7431 h 10000"/>
              <a:gd name="connsiteX161" fmla="*/ 33 w 10000"/>
              <a:gd name="connsiteY161" fmla="*/ 7761 h 10000"/>
              <a:gd name="connsiteX162" fmla="*/ 0 w 10000"/>
              <a:gd name="connsiteY162" fmla="*/ 8132 h 10000"/>
              <a:gd name="connsiteX163" fmla="*/ 17 w 10000"/>
              <a:gd name="connsiteY163" fmla="*/ 8475 h 10000"/>
              <a:gd name="connsiteX164" fmla="*/ 134 w 10000"/>
              <a:gd name="connsiteY164" fmla="*/ 8805 h 10000"/>
              <a:gd name="connsiteX165" fmla="*/ 334 w 10000"/>
              <a:gd name="connsiteY165" fmla="*/ 9121 h 10000"/>
              <a:gd name="connsiteX166" fmla="*/ 585 w 10000"/>
              <a:gd name="connsiteY166" fmla="*/ 9409 h 10000"/>
              <a:gd name="connsiteX167" fmla="*/ 936 w 10000"/>
              <a:gd name="connsiteY167" fmla="*/ 9643 h 10000"/>
              <a:gd name="connsiteX168" fmla="*/ 1120 w 10000"/>
              <a:gd name="connsiteY168" fmla="*/ 9739 h 10000"/>
              <a:gd name="connsiteX169" fmla="*/ 1321 w 10000"/>
              <a:gd name="connsiteY169" fmla="*/ 9821 h 10000"/>
              <a:gd name="connsiteX170" fmla="*/ 1505 w 10000"/>
              <a:gd name="connsiteY170" fmla="*/ 9904 h 10000"/>
              <a:gd name="connsiteX171" fmla="*/ 1722 w 10000"/>
              <a:gd name="connsiteY171" fmla="*/ 9945 h 10000"/>
              <a:gd name="connsiteX172" fmla="*/ 1940 w 10000"/>
              <a:gd name="connsiteY172" fmla="*/ 9986 h 10000"/>
              <a:gd name="connsiteX173" fmla="*/ 2140 w 10000"/>
              <a:gd name="connsiteY173" fmla="*/ 10000 h 10000"/>
              <a:gd name="connsiteX174" fmla="*/ 2358 w 10000"/>
              <a:gd name="connsiteY174" fmla="*/ 9986 h 10000"/>
              <a:gd name="connsiteX175" fmla="*/ 2592 w 10000"/>
              <a:gd name="connsiteY175" fmla="*/ 9973 h 10000"/>
              <a:gd name="connsiteX176" fmla="*/ 2793 w 10000"/>
              <a:gd name="connsiteY176" fmla="*/ 9931 h 10000"/>
              <a:gd name="connsiteX177" fmla="*/ 3010 w 10000"/>
              <a:gd name="connsiteY177" fmla="*/ 9876 h 10000"/>
              <a:gd name="connsiteX178" fmla="*/ 3211 w 10000"/>
              <a:gd name="connsiteY178" fmla="*/ 9808 h 10000"/>
              <a:gd name="connsiteX179" fmla="*/ 3395 w 10000"/>
              <a:gd name="connsiteY179" fmla="*/ 9712 h 10000"/>
              <a:gd name="connsiteX180" fmla="*/ 3579 w 10000"/>
              <a:gd name="connsiteY180" fmla="*/ 9615 h 10000"/>
              <a:gd name="connsiteX181" fmla="*/ 3729 w 10000"/>
              <a:gd name="connsiteY181" fmla="*/ 9505 h 10000"/>
              <a:gd name="connsiteX182" fmla="*/ 3880 w 10000"/>
              <a:gd name="connsiteY182" fmla="*/ 9382 h 10000"/>
              <a:gd name="connsiteX183" fmla="*/ 4013 w 10000"/>
              <a:gd name="connsiteY183" fmla="*/ 9245 h 10000"/>
              <a:gd name="connsiteX184" fmla="*/ 9565 w 10000"/>
              <a:gd name="connsiteY184" fmla="*/ 2871 h 10000"/>
              <a:gd name="connsiteX185" fmla="*/ 9783 w 10000"/>
              <a:gd name="connsiteY185" fmla="*/ 2555 h 10000"/>
              <a:gd name="connsiteX186" fmla="*/ 9933 w 10000"/>
              <a:gd name="connsiteY186" fmla="*/ 2225 h 10000"/>
              <a:gd name="connsiteX187" fmla="*/ 10000 w 10000"/>
              <a:gd name="connsiteY187" fmla="*/ 1882 h 10000"/>
              <a:gd name="connsiteX188" fmla="*/ 9950 w 10000"/>
              <a:gd name="connsiteY188" fmla="*/ 1511 h 10000"/>
              <a:gd name="connsiteX189" fmla="*/ 9916 w 10000"/>
              <a:gd name="connsiteY189" fmla="*/ 1332 h 10000"/>
              <a:gd name="connsiteX190" fmla="*/ 9849 w 10000"/>
              <a:gd name="connsiteY190" fmla="*/ 1168 h 10000"/>
              <a:gd name="connsiteX191" fmla="*/ 9766 w 10000"/>
              <a:gd name="connsiteY191" fmla="*/ 1003 h 10000"/>
              <a:gd name="connsiteX192" fmla="*/ 9649 w 10000"/>
              <a:gd name="connsiteY192" fmla="*/ 852 h 10000"/>
              <a:gd name="connsiteX193" fmla="*/ 9532 w 10000"/>
              <a:gd name="connsiteY193" fmla="*/ 701 h 10000"/>
              <a:gd name="connsiteX194" fmla="*/ 9381 w 10000"/>
              <a:gd name="connsiteY194" fmla="*/ 577 h 10000"/>
              <a:gd name="connsiteX195" fmla="*/ 9231 w 10000"/>
              <a:gd name="connsiteY195" fmla="*/ 453 h 10000"/>
              <a:gd name="connsiteX196" fmla="*/ 9047 w 10000"/>
              <a:gd name="connsiteY196" fmla="*/ 343 h 10000"/>
              <a:gd name="connsiteX197" fmla="*/ 8863 w 10000"/>
              <a:gd name="connsiteY197" fmla="*/ 247 h 10000"/>
              <a:gd name="connsiteX198" fmla="*/ 8662 w 10000"/>
              <a:gd name="connsiteY198" fmla="*/ 165 h 10000"/>
              <a:gd name="connsiteX199" fmla="*/ 8478 w 10000"/>
              <a:gd name="connsiteY199" fmla="*/ 82 h 10000"/>
              <a:gd name="connsiteX200" fmla="*/ 8261 w 10000"/>
              <a:gd name="connsiteY200" fmla="*/ 41 h 10000"/>
              <a:gd name="connsiteX201" fmla="*/ 8043 w 10000"/>
              <a:gd name="connsiteY201" fmla="*/ 14 h 10000"/>
              <a:gd name="connsiteX202" fmla="*/ 7843 w 10000"/>
              <a:gd name="connsiteY202" fmla="*/ 0 h 10000"/>
              <a:gd name="connsiteX203" fmla="*/ 7625 w 10000"/>
              <a:gd name="connsiteY203" fmla="*/ 14 h 10000"/>
              <a:gd name="connsiteX204" fmla="*/ 7391 w 10000"/>
              <a:gd name="connsiteY20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9415 w 10000"/>
              <a:gd name="connsiteY37" fmla="*/ 1593 h 10000"/>
              <a:gd name="connsiteX38" fmla="*/ 9431 w 10000"/>
              <a:gd name="connsiteY38" fmla="*/ 1868 h 10000"/>
              <a:gd name="connsiteX39" fmla="*/ 9398 w 10000"/>
              <a:gd name="connsiteY39" fmla="*/ 2129 h 10000"/>
              <a:gd name="connsiteX40" fmla="*/ 3595 w 10000"/>
              <a:gd name="connsiteY40" fmla="*/ 8984 h 10000"/>
              <a:gd name="connsiteX41" fmla="*/ 3478 w 10000"/>
              <a:gd name="connsiteY41" fmla="*/ 9093 h 10000"/>
              <a:gd name="connsiteX42" fmla="*/ 3361 w 10000"/>
              <a:gd name="connsiteY42" fmla="*/ 9190 h 10000"/>
              <a:gd name="connsiteX43" fmla="*/ 3244 w 10000"/>
              <a:gd name="connsiteY43" fmla="*/ 9272 h 10000"/>
              <a:gd name="connsiteX44" fmla="*/ 3110 w 10000"/>
              <a:gd name="connsiteY44" fmla="*/ 9354 h 10000"/>
              <a:gd name="connsiteX45" fmla="*/ 2960 w 10000"/>
              <a:gd name="connsiteY45" fmla="*/ 9409 h 10000"/>
              <a:gd name="connsiteX46" fmla="*/ 2826 w 10000"/>
              <a:gd name="connsiteY46" fmla="*/ 9478 h 10000"/>
              <a:gd name="connsiteX47" fmla="*/ 2642 w 10000"/>
              <a:gd name="connsiteY47" fmla="*/ 9505 h 10000"/>
              <a:gd name="connsiteX48" fmla="*/ 2492 w 10000"/>
              <a:gd name="connsiteY48" fmla="*/ 9533 h 10000"/>
              <a:gd name="connsiteX49" fmla="*/ 2324 w 10000"/>
              <a:gd name="connsiteY49" fmla="*/ 9560 h 10000"/>
              <a:gd name="connsiteX50" fmla="*/ 2157 w 10000"/>
              <a:gd name="connsiteY50" fmla="*/ 9560 h 10000"/>
              <a:gd name="connsiteX51" fmla="*/ 1990 w 10000"/>
              <a:gd name="connsiteY51" fmla="*/ 9533 h 10000"/>
              <a:gd name="connsiteX52" fmla="*/ 1839 w 10000"/>
              <a:gd name="connsiteY52" fmla="*/ 9519 h 10000"/>
              <a:gd name="connsiteX53" fmla="*/ 1689 w 10000"/>
              <a:gd name="connsiteY53" fmla="*/ 9492 h 10000"/>
              <a:gd name="connsiteX54" fmla="*/ 1522 w 10000"/>
              <a:gd name="connsiteY54" fmla="*/ 9423 h 10000"/>
              <a:gd name="connsiteX55" fmla="*/ 1371 w 10000"/>
              <a:gd name="connsiteY55" fmla="*/ 9382 h 10000"/>
              <a:gd name="connsiteX56" fmla="*/ 1237 w 10000"/>
              <a:gd name="connsiteY56" fmla="*/ 9299 h 10000"/>
              <a:gd name="connsiteX57" fmla="*/ 987 w 10000"/>
              <a:gd name="connsiteY57" fmla="*/ 9107 h 10000"/>
              <a:gd name="connsiteX58" fmla="*/ 769 w 10000"/>
              <a:gd name="connsiteY58" fmla="*/ 8901 h 10000"/>
              <a:gd name="connsiteX59" fmla="*/ 635 w 10000"/>
              <a:gd name="connsiteY59" fmla="*/ 8654 h 10000"/>
              <a:gd name="connsiteX60" fmla="*/ 569 w 10000"/>
              <a:gd name="connsiteY60" fmla="*/ 8393 h 10000"/>
              <a:gd name="connsiteX61" fmla="*/ 535 w 10000"/>
              <a:gd name="connsiteY61" fmla="*/ 8132 h 10000"/>
              <a:gd name="connsiteX62" fmla="*/ 585 w 10000"/>
              <a:gd name="connsiteY62" fmla="*/ 7871 h 10000"/>
              <a:gd name="connsiteX63" fmla="*/ 686 w 10000"/>
              <a:gd name="connsiteY63" fmla="*/ 7610 h 10000"/>
              <a:gd name="connsiteX64" fmla="*/ 853 w 10000"/>
              <a:gd name="connsiteY64" fmla="*/ 7376 h 10000"/>
              <a:gd name="connsiteX65" fmla="*/ 886 w 10000"/>
              <a:gd name="connsiteY65" fmla="*/ 7321 h 10000"/>
              <a:gd name="connsiteX66" fmla="*/ 1020 w 10000"/>
              <a:gd name="connsiteY66" fmla="*/ 7170 h 10000"/>
              <a:gd name="connsiteX67" fmla="*/ 1221 w 10000"/>
              <a:gd name="connsiteY67" fmla="*/ 6937 h 10000"/>
              <a:gd name="connsiteX68" fmla="*/ 1488 w 10000"/>
              <a:gd name="connsiteY68" fmla="*/ 6662 h 10000"/>
              <a:gd name="connsiteX69" fmla="*/ 1773 w 10000"/>
              <a:gd name="connsiteY69" fmla="*/ 6305 h 10000"/>
              <a:gd name="connsiteX70" fmla="*/ 2124 w 10000"/>
              <a:gd name="connsiteY70" fmla="*/ 5920 h 10000"/>
              <a:gd name="connsiteX71" fmla="*/ 2492 w 10000"/>
              <a:gd name="connsiteY71" fmla="*/ 5508 h 10000"/>
              <a:gd name="connsiteX72" fmla="*/ 2860 w 10000"/>
              <a:gd name="connsiteY72" fmla="*/ 5055 h 10000"/>
              <a:gd name="connsiteX73" fmla="*/ 3227 w 10000"/>
              <a:gd name="connsiteY73" fmla="*/ 4629 h 10000"/>
              <a:gd name="connsiteX74" fmla="*/ 3595 w 10000"/>
              <a:gd name="connsiteY74" fmla="*/ 4217 h 10000"/>
              <a:gd name="connsiteX75" fmla="*/ 3946 w 10000"/>
              <a:gd name="connsiteY75" fmla="*/ 3819 h 10000"/>
              <a:gd name="connsiteX76" fmla="*/ 4247 w 10000"/>
              <a:gd name="connsiteY76" fmla="*/ 3475 h 10000"/>
              <a:gd name="connsiteX77" fmla="*/ 4498 w 10000"/>
              <a:gd name="connsiteY77" fmla="*/ 3187 h 10000"/>
              <a:gd name="connsiteX78" fmla="*/ 4682 w 10000"/>
              <a:gd name="connsiteY78" fmla="*/ 2967 h 10000"/>
              <a:gd name="connsiteX79" fmla="*/ 4833 w 10000"/>
              <a:gd name="connsiteY79" fmla="*/ 2816 h 10000"/>
              <a:gd name="connsiteX80" fmla="*/ 4866 w 10000"/>
              <a:gd name="connsiteY80" fmla="*/ 2761 h 10000"/>
              <a:gd name="connsiteX81" fmla="*/ 4967 w 10000"/>
              <a:gd name="connsiteY81" fmla="*/ 2665 h 10000"/>
              <a:gd name="connsiteX82" fmla="*/ 5050 w 10000"/>
              <a:gd name="connsiteY82" fmla="*/ 2569 h 10000"/>
              <a:gd name="connsiteX83" fmla="*/ 5167 w 10000"/>
              <a:gd name="connsiteY83" fmla="*/ 2500 h 10000"/>
              <a:gd name="connsiteX84" fmla="*/ 5284 w 10000"/>
              <a:gd name="connsiteY84" fmla="*/ 2431 h 10000"/>
              <a:gd name="connsiteX85" fmla="*/ 5401 w 10000"/>
              <a:gd name="connsiteY85" fmla="*/ 2363 h 10000"/>
              <a:gd name="connsiteX86" fmla="*/ 5535 w 10000"/>
              <a:gd name="connsiteY86" fmla="*/ 2321 h 10000"/>
              <a:gd name="connsiteX87" fmla="*/ 5652 w 10000"/>
              <a:gd name="connsiteY87" fmla="*/ 2294 h 10000"/>
              <a:gd name="connsiteX88" fmla="*/ 5786 w 10000"/>
              <a:gd name="connsiteY88" fmla="*/ 2253 h 10000"/>
              <a:gd name="connsiteX89" fmla="*/ 5886 w 10000"/>
              <a:gd name="connsiteY89" fmla="*/ 2239 h 10000"/>
              <a:gd name="connsiteX90" fmla="*/ 5987 w 10000"/>
              <a:gd name="connsiteY90" fmla="*/ 2239 h 10000"/>
              <a:gd name="connsiteX91" fmla="*/ 6087 w 10000"/>
              <a:gd name="connsiteY91" fmla="*/ 2253 h 10000"/>
              <a:gd name="connsiteX92" fmla="*/ 6171 w 10000"/>
              <a:gd name="connsiteY92" fmla="*/ 2253 h 10000"/>
              <a:gd name="connsiteX93" fmla="*/ 6271 w 10000"/>
              <a:gd name="connsiteY93" fmla="*/ 2266 h 10000"/>
              <a:gd name="connsiteX94" fmla="*/ 6355 w 10000"/>
              <a:gd name="connsiteY94" fmla="*/ 2308 h 10000"/>
              <a:gd name="connsiteX95" fmla="*/ 6438 w 10000"/>
              <a:gd name="connsiteY95" fmla="*/ 2335 h 10000"/>
              <a:gd name="connsiteX96" fmla="*/ 6522 w 10000"/>
              <a:gd name="connsiteY96" fmla="*/ 2390 h 10000"/>
              <a:gd name="connsiteX97" fmla="*/ 6656 w 10000"/>
              <a:gd name="connsiteY97" fmla="*/ 2500 h 10000"/>
              <a:gd name="connsiteX98" fmla="*/ 6773 w 10000"/>
              <a:gd name="connsiteY98" fmla="*/ 2610 h 10000"/>
              <a:gd name="connsiteX99" fmla="*/ 6873 w 10000"/>
              <a:gd name="connsiteY99" fmla="*/ 2747 h 10000"/>
              <a:gd name="connsiteX100" fmla="*/ 6906 w 10000"/>
              <a:gd name="connsiteY100" fmla="*/ 2912 h 10000"/>
              <a:gd name="connsiteX101" fmla="*/ 6923 w 10000"/>
              <a:gd name="connsiteY101" fmla="*/ 3132 h 10000"/>
              <a:gd name="connsiteX102" fmla="*/ 6890 w 10000"/>
              <a:gd name="connsiteY102" fmla="*/ 3365 h 10000"/>
              <a:gd name="connsiteX103" fmla="*/ 6789 w 10000"/>
              <a:gd name="connsiteY103" fmla="*/ 3585 h 10000"/>
              <a:gd name="connsiteX104" fmla="*/ 6639 w 10000"/>
              <a:gd name="connsiteY104" fmla="*/ 3791 h 10000"/>
              <a:gd name="connsiteX105" fmla="*/ 2759 w 10000"/>
              <a:gd name="connsiteY105" fmla="*/ 8242 h 10000"/>
              <a:gd name="connsiteX106" fmla="*/ 2726 w 10000"/>
              <a:gd name="connsiteY106" fmla="*/ 8324 h 10000"/>
              <a:gd name="connsiteX107" fmla="*/ 2726 w 10000"/>
              <a:gd name="connsiteY107" fmla="*/ 8393 h 10000"/>
              <a:gd name="connsiteX108" fmla="*/ 2742 w 10000"/>
              <a:gd name="connsiteY108" fmla="*/ 8475 h 10000"/>
              <a:gd name="connsiteX109" fmla="*/ 2826 w 10000"/>
              <a:gd name="connsiteY109" fmla="*/ 8544 h 10000"/>
              <a:gd name="connsiteX110" fmla="*/ 2910 w 10000"/>
              <a:gd name="connsiteY110" fmla="*/ 8571 h 10000"/>
              <a:gd name="connsiteX111" fmla="*/ 3027 w 10000"/>
              <a:gd name="connsiteY111" fmla="*/ 8585 h 10000"/>
              <a:gd name="connsiteX112" fmla="*/ 3127 w 10000"/>
              <a:gd name="connsiteY112" fmla="*/ 8558 h 10000"/>
              <a:gd name="connsiteX113" fmla="*/ 3211 w 10000"/>
              <a:gd name="connsiteY113" fmla="*/ 8489 h 10000"/>
              <a:gd name="connsiteX114" fmla="*/ 7057 w 10000"/>
              <a:gd name="connsiteY114" fmla="*/ 4066 h 10000"/>
              <a:gd name="connsiteX115" fmla="*/ 7274 w 10000"/>
              <a:gd name="connsiteY115" fmla="*/ 3777 h 10000"/>
              <a:gd name="connsiteX116" fmla="*/ 7408 w 10000"/>
              <a:gd name="connsiteY116" fmla="*/ 3475 h 10000"/>
              <a:gd name="connsiteX117" fmla="*/ 7475 w 10000"/>
              <a:gd name="connsiteY117" fmla="*/ 3159 h 10000"/>
              <a:gd name="connsiteX118" fmla="*/ 7425 w 10000"/>
              <a:gd name="connsiteY118" fmla="*/ 2843 h 10000"/>
              <a:gd name="connsiteX119" fmla="*/ 7408 w 10000"/>
              <a:gd name="connsiteY119" fmla="*/ 2720 h 10000"/>
              <a:gd name="connsiteX120" fmla="*/ 7358 w 10000"/>
              <a:gd name="connsiteY120" fmla="*/ 2596 h 10000"/>
              <a:gd name="connsiteX121" fmla="*/ 7291 w 10000"/>
              <a:gd name="connsiteY121" fmla="*/ 2473 h 10000"/>
              <a:gd name="connsiteX122" fmla="*/ 7241 w 10000"/>
              <a:gd name="connsiteY122" fmla="*/ 2363 h 10000"/>
              <a:gd name="connsiteX123" fmla="*/ 7140 w 10000"/>
              <a:gd name="connsiteY123" fmla="*/ 2266 h 10000"/>
              <a:gd name="connsiteX124" fmla="*/ 7057 w 10000"/>
              <a:gd name="connsiteY124" fmla="*/ 2184 h 10000"/>
              <a:gd name="connsiteX125" fmla="*/ 6940 w 10000"/>
              <a:gd name="connsiteY125" fmla="*/ 2102 h 10000"/>
              <a:gd name="connsiteX126" fmla="*/ 6839 w 10000"/>
              <a:gd name="connsiteY126" fmla="*/ 2019 h 10000"/>
              <a:gd name="connsiteX127" fmla="*/ 6722 w 10000"/>
              <a:gd name="connsiteY127" fmla="*/ 1951 h 10000"/>
              <a:gd name="connsiteX128" fmla="*/ 6589 w 10000"/>
              <a:gd name="connsiteY128" fmla="*/ 1909 h 10000"/>
              <a:gd name="connsiteX129" fmla="*/ 6438 w 10000"/>
              <a:gd name="connsiteY129" fmla="*/ 1868 h 10000"/>
              <a:gd name="connsiteX130" fmla="*/ 6304 w 10000"/>
              <a:gd name="connsiteY130" fmla="*/ 1827 h 10000"/>
              <a:gd name="connsiteX131" fmla="*/ 6154 w 10000"/>
              <a:gd name="connsiteY131" fmla="*/ 1813 h 10000"/>
              <a:gd name="connsiteX132" fmla="*/ 6020 w 10000"/>
              <a:gd name="connsiteY132" fmla="*/ 1799 h 10000"/>
              <a:gd name="connsiteX133" fmla="*/ 5870 w 10000"/>
              <a:gd name="connsiteY133" fmla="*/ 1799 h 10000"/>
              <a:gd name="connsiteX134" fmla="*/ 5719 w 10000"/>
              <a:gd name="connsiteY134" fmla="*/ 1813 h 10000"/>
              <a:gd name="connsiteX135" fmla="*/ 5518 w 10000"/>
              <a:gd name="connsiteY135" fmla="*/ 1841 h 10000"/>
              <a:gd name="connsiteX136" fmla="*/ 5351 w 10000"/>
              <a:gd name="connsiteY136" fmla="*/ 1909 h 10000"/>
              <a:gd name="connsiteX137" fmla="*/ 5167 w 10000"/>
              <a:gd name="connsiteY137" fmla="*/ 1978 h 10000"/>
              <a:gd name="connsiteX138" fmla="*/ 5000 w 10000"/>
              <a:gd name="connsiteY138" fmla="*/ 2047 h 10000"/>
              <a:gd name="connsiteX139" fmla="*/ 4849 w 10000"/>
              <a:gd name="connsiteY139" fmla="*/ 2143 h 10000"/>
              <a:gd name="connsiteX140" fmla="*/ 4682 w 10000"/>
              <a:gd name="connsiteY140" fmla="*/ 2239 h 10000"/>
              <a:gd name="connsiteX141" fmla="*/ 4548 w 10000"/>
              <a:gd name="connsiteY141" fmla="*/ 2363 h 10000"/>
              <a:gd name="connsiteX142" fmla="*/ 4415 w 10000"/>
              <a:gd name="connsiteY142" fmla="*/ 2500 h 10000"/>
              <a:gd name="connsiteX143" fmla="*/ 4381 w 10000"/>
              <a:gd name="connsiteY143" fmla="*/ 2541 h 10000"/>
              <a:gd name="connsiteX144" fmla="*/ 4247 w 10000"/>
              <a:gd name="connsiteY144" fmla="*/ 2706 h 10000"/>
              <a:gd name="connsiteX145" fmla="*/ 4047 w 10000"/>
              <a:gd name="connsiteY145" fmla="*/ 2926 h 10000"/>
              <a:gd name="connsiteX146" fmla="*/ 3796 w 10000"/>
              <a:gd name="connsiteY146" fmla="*/ 3228 h 10000"/>
              <a:gd name="connsiteX147" fmla="*/ 3495 w 10000"/>
              <a:gd name="connsiteY147" fmla="*/ 3571 h 10000"/>
              <a:gd name="connsiteX148" fmla="*/ 3144 w 10000"/>
              <a:gd name="connsiteY148" fmla="*/ 3956 h 10000"/>
              <a:gd name="connsiteX149" fmla="*/ 2776 w 10000"/>
              <a:gd name="connsiteY149" fmla="*/ 4382 h 10000"/>
              <a:gd name="connsiteX150" fmla="*/ 2408 w 10000"/>
              <a:gd name="connsiteY150" fmla="*/ 4808 h 10000"/>
              <a:gd name="connsiteX151" fmla="*/ 2040 w 10000"/>
              <a:gd name="connsiteY151" fmla="*/ 5234 h 10000"/>
              <a:gd name="connsiteX152" fmla="*/ 1689 w 10000"/>
              <a:gd name="connsiteY152" fmla="*/ 5659 h 10000"/>
              <a:gd name="connsiteX153" fmla="*/ 1338 w 10000"/>
              <a:gd name="connsiteY153" fmla="*/ 6044 h 10000"/>
              <a:gd name="connsiteX154" fmla="*/ 1037 w 10000"/>
              <a:gd name="connsiteY154" fmla="*/ 6387 h 10000"/>
              <a:gd name="connsiteX155" fmla="*/ 769 w 10000"/>
              <a:gd name="connsiteY155" fmla="*/ 6690 h 10000"/>
              <a:gd name="connsiteX156" fmla="*/ 585 w 10000"/>
              <a:gd name="connsiteY156" fmla="*/ 6909 h 10000"/>
              <a:gd name="connsiteX157" fmla="*/ 452 w 10000"/>
              <a:gd name="connsiteY157" fmla="*/ 7074 h 10000"/>
              <a:gd name="connsiteX158" fmla="*/ 401 w 10000"/>
              <a:gd name="connsiteY158" fmla="*/ 7115 h 10000"/>
              <a:gd name="connsiteX159" fmla="*/ 184 w 10000"/>
              <a:gd name="connsiteY159" fmla="*/ 7431 h 10000"/>
              <a:gd name="connsiteX160" fmla="*/ 33 w 10000"/>
              <a:gd name="connsiteY160" fmla="*/ 7761 h 10000"/>
              <a:gd name="connsiteX161" fmla="*/ 0 w 10000"/>
              <a:gd name="connsiteY161" fmla="*/ 8132 h 10000"/>
              <a:gd name="connsiteX162" fmla="*/ 17 w 10000"/>
              <a:gd name="connsiteY162" fmla="*/ 8475 h 10000"/>
              <a:gd name="connsiteX163" fmla="*/ 134 w 10000"/>
              <a:gd name="connsiteY163" fmla="*/ 8805 h 10000"/>
              <a:gd name="connsiteX164" fmla="*/ 334 w 10000"/>
              <a:gd name="connsiteY164" fmla="*/ 9121 h 10000"/>
              <a:gd name="connsiteX165" fmla="*/ 585 w 10000"/>
              <a:gd name="connsiteY165" fmla="*/ 9409 h 10000"/>
              <a:gd name="connsiteX166" fmla="*/ 936 w 10000"/>
              <a:gd name="connsiteY166" fmla="*/ 9643 h 10000"/>
              <a:gd name="connsiteX167" fmla="*/ 1120 w 10000"/>
              <a:gd name="connsiteY167" fmla="*/ 9739 h 10000"/>
              <a:gd name="connsiteX168" fmla="*/ 1321 w 10000"/>
              <a:gd name="connsiteY168" fmla="*/ 9821 h 10000"/>
              <a:gd name="connsiteX169" fmla="*/ 1505 w 10000"/>
              <a:gd name="connsiteY169" fmla="*/ 9904 h 10000"/>
              <a:gd name="connsiteX170" fmla="*/ 1722 w 10000"/>
              <a:gd name="connsiteY170" fmla="*/ 9945 h 10000"/>
              <a:gd name="connsiteX171" fmla="*/ 1940 w 10000"/>
              <a:gd name="connsiteY171" fmla="*/ 9986 h 10000"/>
              <a:gd name="connsiteX172" fmla="*/ 2140 w 10000"/>
              <a:gd name="connsiteY172" fmla="*/ 10000 h 10000"/>
              <a:gd name="connsiteX173" fmla="*/ 2358 w 10000"/>
              <a:gd name="connsiteY173" fmla="*/ 9986 h 10000"/>
              <a:gd name="connsiteX174" fmla="*/ 2592 w 10000"/>
              <a:gd name="connsiteY174" fmla="*/ 9973 h 10000"/>
              <a:gd name="connsiteX175" fmla="*/ 2793 w 10000"/>
              <a:gd name="connsiteY175" fmla="*/ 9931 h 10000"/>
              <a:gd name="connsiteX176" fmla="*/ 3010 w 10000"/>
              <a:gd name="connsiteY176" fmla="*/ 9876 h 10000"/>
              <a:gd name="connsiteX177" fmla="*/ 3211 w 10000"/>
              <a:gd name="connsiteY177" fmla="*/ 9808 h 10000"/>
              <a:gd name="connsiteX178" fmla="*/ 3395 w 10000"/>
              <a:gd name="connsiteY178" fmla="*/ 9712 h 10000"/>
              <a:gd name="connsiteX179" fmla="*/ 3579 w 10000"/>
              <a:gd name="connsiteY179" fmla="*/ 9615 h 10000"/>
              <a:gd name="connsiteX180" fmla="*/ 3729 w 10000"/>
              <a:gd name="connsiteY180" fmla="*/ 9505 h 10000"/>
              <a:gd name="connsiteX181" fmla="*/ 3880 w 10000"/>
              <a:gd name="connsiteY181" fmla="*/ 9382 h 10000"/>
              <a:gd name="connsiteX182" fmla="*/ 4013 w 10000"/>
              <a:gd name="connsiteY182" fmla="*/ 9245 h 10000"/>
              <a:gd name="connsiteX183" fmla="*/ 9565 w 10000"/>
              <a:gd name="connsiteY183" fmla="*/ 2871 h 10000"/>
              <a:gd name="connsiteX184" fmla="*/ 9783 w 10000"/>
              <a:gd name="connsiteY184" fmla="*/ 2555 h 10000"/>
              <a:gd name="connsiteX185" fmla="*/ 9933 w 10000"/>
              <a:gd name="connsiteY185" fmla="*/ 2225 h 10000"/>
              <a:gd name="connsiteX186" fmla="*/ 10000 w 10000"/>
              <a:gd name="connsiteY186" fmla="*/ 1882 h 10000"/>
              <a:gd name="connsiteX187" fmla="*/ 9950 w 10000"/>
              <a:gd name="connsiteY187" fmla="*/ 1511 h 10000"/>
              <a:gd name="connsiteX188" fmla="*/ 9916 w 10000"/>
              <a:gd name="connsiteY188" fmla="*/ 1332 h 10000"/>
              <a:gd name="connsiteX189" fmla="*/ 9849 w 10000"/>
              <a:gd name="connsiteY189" fmla="*/ 1168 h 10000"/>
              <a:gd name="connsiteX190" fmla="*/ 9766 w 10000"/>
              <a:gd name="connsiteY190" fmla="*/ 1003 h 10000"/>
              <a:gd name="connsiteX191" fmla="*/ 9649 w 10000"/>
              <a:gd name="connsiteY191" fmla="*/ 852 h 10000"/>
              <a:gd name="connsiteX192" fmla="*/ 9532 w 10000"/>
              <a:gd name="connsiteY192" fmla="*/ 701 h 10000"/>
              <a:gd name="connsiteX193" fmla="*/ 9381 w 10000"/>
              <a:gd name="connsiteY193" fmla="*/ 577 h 10000"/>
              <a:gd name="connsiteX194" fmla="*/ 9231 w 10000"/>
              <a:gd name="connsiteY194" fmla="*/ 453 h 10000"/>
              <a:gd name="connsiteX195" fmla="*/ 9047 w 10000"/>
              <a:gd name="connsiteY195" fmla="*/ 343 h 10000"/>
              <a:gd name="connsiteX196" fmla="*/ 8863 w 10000"/>
              <a:gd name="connsiteY196" fmla="*/ 247 h 10000"/>
              <a:gd name="connsiteX197" fmla="*/ 8662 w 10000"/>
              <a:gd name="connsiteY197" fmla="*/ 165 h 10000"/>
              <a:gd name="connsiteX198" fmla="*/ 8478 w 10000"/>
              <a:gd name="connsiteY198" fmla="*/ 82 h 10000"/>
              <a:gd name="connsiteX199" fmla="*/ 8261 w 10000"/>
              <a:gd name="connsiteY199" fmla="*/ 41 h 10000"/>
              <a:gd name="connsiteX200" fmla="*/ 8043 w 10000"/>
              <a:gd name="connsiteY200" fmla="*/ 14 h 10000"/>
              <a:gd name="connsiteX201" fmla="*/ 7843 w 10000"/>
              <a:gd name="connsiteY201" fmla="*/ 0 h 10000"/>
              <a:gd name="connsiteX202" fmla="*/ 7625 w 10000"/>
              <a:gd name="connsiteY202" fmla="*/ 14 h 10000"/>
              <a:gd name="connsiteX203" fmla="*/ 7391 w 10000"/>
              <a:gd name="connsiteY20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9431 w 10000"/>
              <a:gd name="connsiteY37" fmla="*/ 1868 h 10000"/>
              <a:gd name="connsiteX38" fmla="*/ 9398 w 10000"/>
              <a:gd name="connsiteY38" fmla="*/ 2129 h 10000"/>
              <a:gd name="connsiteX39" fmla="*/ 3595 w 10000"/>
              <a:gd name="connsiteY39" fmla="*/ 8984 h 10000"/>
              <a:gd name="connsiteX40" fmla="*/ 3478 w 10000"/>
              <a:gd name="connsiteY40" fmla="*/ 9093 h 10000"/>
              <a:gd name="connsiteX41" fmla="*/ 3361 w 10000"/>
              <a:gd name="connsiteY41" fmla="*/ 9190 h 10000"/>
              <a:gd name="connsiteX42" fmla="*/ 3244 w 10000"/>
              <a:gd name="connsiteY42" fmla="*/ 9272 h 10000"/>
              <a:gd name="connsiteX43" fmla="*/ 3110 w 10000"/>
              <a:gd name="connsiteY43" fmla="*/ 9354 h 10000"/>
              <a:gd name="connsiteX44" fmla="*/ 2960 w 10000"/>
              <a:gd name="connsiteY44" fmla="*/ 9409 h 10000"/>
              <a:gd name="connsiteX45" fmla="*/ 2826 w 10000"/>
              <a:gd name="connsiteY45" fmla="*/ 9478 h 10000"/>
              <a:gd name="connsiteX46" fmla="*/ 2642 w 10000"/>
              <a:gd name="connsiteY46" fmla="*/ 9505 h 10000"/>
              <a:gd name="connsiteX47" fmla="*/ 2492 w 10000"/>
              <a:gd name="connsiteY47" fmla="*/ 9533 h 10000"/>
              <a:gd name="connsiteX48" fmla="*/ 2324 w 10000"/>
              <a:gd name="connsiteY48" fmla="*/ 9560 h 10000"/>
              <a:gd name="connsiteX49" fmla="*/ 2157 w 10000"/>
              <a:gd name="connsiteY49" fmla="*/ 9560 h 10000"/>
              <a:gd name="connsiteX50" fmla="*/ 1990 w 10000"/>
              <a:gd name="connsiteY50" fmla="*/ 9533 h 10000"/>
              <a:gd name="connsiteX51" fmla="*/ 1839 w 10000"/>
              <a:gd name="connsiteY51" fmla="*/ 9519 h 10000"/>
              <a:gd name="connsiteX52" fmla="*/ 1689 w 10000"/>
              <a:gd name="connsiteY52" fmla="*/ 9492 h 10000"/>
              <a:gd name="connsiteX53" fmla="*/ 1522 w 10000"/>
              <a:gd name="connsiteY53" fmla="*/ 9423 h 10000"/>
              <a:gd name="connsiteX54" fmla="*/ 1371 w 10000"/>
              <a:gd name="connsiteY54" fmla="*/ 9382 h 10000"/>
              <a:gd name="connsiteX55" fmla="*/ 1237 w 10000"/>
              <a:gd name="connsiteY55" fmla="*/ 9299 h 10000"/>
              <a:gd name="connsiteX56" fmla="*/ 987 w 10000"/>
              <a:gd name="connsiteY56" fmla="*/ 9107 h 10000"/>
              <a:gd name="connsiteX57" fmla="*/ 769 w 10000"/>
              <a:gd name="connsiteY57" fmla="*/ 8901 h 10000"/>
              <a:gd name="connsiteX58" fmla="*/ 635 w 10000"/>
              <a:gd name="connsiteY58" fmla="*/ 8654 h 10000"/>
              <a:gd name="connsiteX59" fmla="*/ 569 w 10000"/>
              <a:gd name="connsiteY59" fmla="*/ 8393 h 10000"/>
              <a:gd name="connsiteX60" fmla="*/ 535 w 10000"/>
              <a:gd name="connsiteY60" fmla="*/ 8132 h 10000"/>
              <a:gd name="connsiteX61" fmla="*/ 585 w 10000"/>
              <a:gd name="connsiteY61" fmla="*/ 7871 h 10000"/>
              <a:gd name="connsiteX62" fmla="*/ 686 w 10000"/>
              <a:gd name="connsiteY62" fmla="*/ 7610 h 10000"/>
              <a:gd name="connsiteX63" fmla="*/ 853 w 10000"/>
              <a:gd name="connsiteY63" fmla="*/ 7376 h 10000"/>
              <a:gd name="connsiteX64" fmla="*/ 886 w 10000"/>
              <a:gd name="connsiteY64" fmla="*/ 7321 h 10000"/>
              <a:gd name="connsiteX65" fmla="*/ 1020 w 10000"/>
              <a:gd name="connsiteY65" fmla="*/ 7170 h 10000"/>
              <a:gd name="connsiteX66" fmla="*/ 1221 w 10000"/>
              <a:gd name="connsiteY66" fmla="*/ 6937 h 10000"/>
              <a:gd name="connsiteX67" fmla="*/ 1488 w 10000"/>
              <a:gd name="connsiteY67" fmla="*/ 6662 h 10000"/>
              <a:gd name="connsiteX68" fmla="*/ 1773 w 10000"/>
              <a:gd name="connsiteY68" fmla="*/ 6305 h 10000"/>
              <a:gd name="connsiteX69" fmla="*/ 2124 w 10000"/>
              <a:gd name="connsiteY69" fmla="*/ 5920 h 10000"/>
              <a:gd name="connsiteX70" fmla="*/ 2492 w 10000"/>
              <a:gd name="connsiteY70" fmla="*/ 5508 h 10000"/>
              <a:gd name="connsiteX71" fmla="*/ 2860 w 10000"/>
              <a:gd name="connsiteY71" fmla="*/ 5055 h 10000"/>
              <a:gd name="connsiteX72" fmla="*/ 3227 w 10000"/>
              <a:gd name="connsiteY72" fmla="*/ 4629 h 10000"/>
              <a:gd name="connsiteX73" fmla="*/ 3595 w 10000"/>
              <a:gd name="connsiteY73" fmla="*/ 4217 h 10000"/>
              <a:gd name="connsiteX74" fmla="*/ 3946 w 10000"/>
              <a:gd name="connsiteY74" fmla="*/ 3819 h 10000"/>
              <a:gd name="connsiteX75" fmla="*/ 4247 w 10000"/>
              <a:gd name="connsiteY75" fmla="*/ 3475 h 10000"/>
              <a:gd name="connsiteX76" fmla="*/ 4498 w 10000"/>
              <a:gd name="connsiteY76" fmla="*/ 3187 h 10000"/>
              <a:gd name="connsiteX77" fmla="*/ 4682 w 10000"/>
              <a:gd name="connsiteY77" fmla="*/ 2967 h 10000"/>
              <a:gd name="connsiteX78" fmla="*/ 4833 w 10000"/>
              <a:gd name="connsiteY78" fmla="*/ 2816 h 10000"/>
              <a:gd name="connsiteX79" fmla="*/ 4866 w 10000"/>
              <a:gd name="connsiteY79" fmla="*/ 2761 h 10000"/>
              <a:gd name="connsiteX80" fmla="*/ 4967 w 10000"/>
              <a:gd name="connsiteY80" fmla="*/ 2665 h 10000"/>
              <a:gd name="connsiteX81" fmla="*/ 5050 w 10000"/>
              <a:gd name="connsiteY81" fmla="*/ 2569 h 10000"/>
              <a:gd name="connsiteX82" fmla="*/ 5167 w 10000"/>
              <a:gd name="connsiteY82" fmla="*/ 2500 h 10000"/>
              <a:gd name="connsiteX83" fmla="*/ 5284 w 10000"/>
              <a:gd name="connsiteY83" fmla="*/ 2431 h 10000"/>
              <a:gd name="connsiteX84" fmla="*/ 5401 w 10000"/>
              <a:gd name="connsiteY84" fmla="*/ 2363 h 10000"/>
              <a:gd name="connsiteX85" fmla="*/ 5535 w 10000"/>
              <a:gd name="connsiteY85" fmla="*/ 2321 h 10000"/>
              <a:gd name="connsiteX86" fmla="*/ 5652 w 10000"/>
              <a:gd name="connsiteY86" fmla="*/ 2294 h 10000"/>
              <a:gd name="connsiteX87" fmla="*/ 5786 w 10000"/>
              <a:gd name="connsiteY87" fmla="*/ 2253 h 10000"/>
              <a:gd name="connsiteX88" fmla="*/ 5886 w 10000"/>
              <a:gd name="connsiteY88" fmla="*/ 2239 h 10000"/>
              <a:gd name="connsiteX89" fmla="*/ 5987 w 10000"/>
              <a:gd name="connsiteY89" fmla="*/ 2239 h 10000"/>
              <a:gd name="connsiteX90" fmla="*/ 6087 w 10000"/>
              <a:gd name="connsiteY90" fmla="*/ 2253 h 10000"/>
              <a:gd name="connsiteX91" fmla="*/ 6171 w 10000"/>
              <a:gd name="connsiteY91" fmla="*/ 2253 h 10000"/>
              <a:gd name="connsiteX92" fmla="*/ 6271 w 10000"/>
              <a:gd name="connsiteY92" fmla="*/ 2266 h 10000"/>
              <a:gd name="connsiteX93" fmla="*/ 6355 w 10000"/>
              <a:gd name="connsiteY93" fmla="*/ 2308 h 10000"/>
              <a:gd name="connsiteX94" fmla="*/ 6438 w 10000"/>
              <a:gd name="connsiteY94" fmla="*/ 2335 h 10000"/>
              <a:gd name="connsiteX95" fmla="*/ 6522 w 10000"/>
              <a:gd name="connsiteY95" fmla="*/ 2390 h 10000"/>
              <a:gd name="connsiteX96" fmla="*/ 6656 w 10000"/>
              <a:gd name="connsiteY96" fmla="*/ 2500 h 10000"/>
              <a:gd name="connsiteX97" fmla="*/ 6773 w 10000"/>
              <a:gd name="connsiteY97" fmla="*/ 2610 h 10000"/>
              <a:gd name="connsiteX98" fmla="*/ 6873 w 10000"/>
              <a:gd name="connsiteY98" fmla="*/ 2747 h 10000"/>
              <a:gd name="connsiteX99" fmla="*/ 6906 w 10000"/>
              <a:gd name="connsiteY99" fmla="*/ 2912 h 10000"/>
              <a:gd name="connsiteX100" fmla="*/ 6923 w 10000"/>
              <a:gd name="connsiteY100" fmla="*/ 3132 h 10000"/>
              <a:gd name="connsiteX101" fmla="*/ 6890 w 10000"/>
              <a:gd name="connsiteY101" fmla="*/ 3365 h 10000"/>
              <a:gd name="connsiteX102" fmla="*/ 6789 w 10000"/>
              <a:gd name="connsiteY102" fmla="*/ 3585 h 10000"/>
              <a:gd name="connsiteX103" fmla="*/ 6639 w 10000"/>
              <a:gd name="connsiteY103" fmla="*/ 3791 h 10000"/>
              <a:gd name="connsiteX104" fmla="*/ 2759 w 10000"/>
              <a:gd name="connsiteY104" fmla="*/ 8242 h 10000"/>
              <a:gd name="connsiteX105" fmla="*/ 2726 w 10000"/>
              <a:gd name="connsiteY105" fmla="*/ 8324 h 10000"/>
              <a:gd name="connsiteX106" fmla="*/ 2726 w 10000"/>
              <a:gd name="connsiteY106" fmla="*/ 8393 h 10000"/>
              <a:gd name="connsiteX107" fmla="*/ 2742 w 10000"/>
              <a:gd name="connsiteY107" fmla="*/ 8475 h 10000"/>
              <a:gd name="connsiteX108" fmla="*/ 2826 w 10000"/>
              <a:gd name="connsiteY108" fmla="*/ 8544 h 10000"/>
              <a:gd name="connsiteX109" fmla="*/ 2910 w 10000"/>
              <a:gd name="connsiteY109" fmla="*/ 8571 h 10000"/>
              <a:gd name="connsiteX110" fmla="*/ 3027 w 10000"/>
              <a:gd name="connsiteY110" fmla="*/ 8585 h 10000"/>
              <a:gd name="connsiteX111" fmla="*/ 3127 w 10000"/>
              <a:gd name="connsiteY111" fmla="*/ 8558 h 10000"/>
              <a:gd name="connsiteX112" fmla="*/ 3211 w 10000"/>
              <a:gd name="connsiteY112" fmla="*/ 8489 h 10000"/>
              <a:gd name="connsiteX113" fmla="*/ 7057 w 10000"/>
              <a:gd name="connsiteY113" fmla="*/ 4066 h 10000"/>
              <a:gd name="connsiteX114" fmla="*/ 7274 w 10000"/>
              <a:gd name="connsiteY114" fmla="*/ 3777 h 10000"/>
              <a:gd name="connsiteX115" fmla="*/ 7408 w 10000"/>
              <a:gd name="connsiteY115" fmla="*/ 3475 h 10000"/>
              <a:gd name="connsiteX116" fmla="*/ 7475 w 10000"/>
              <a:gd name="connsiteY116" fmla="*/ 3159 h 10000"/>
              <a:gd name="connsiteX117" fmla="*/ 7425 w 10000"/>
              <a:gd name="connsiteY117" fmla="*/ 2843 h 10000"/>
              <a:gd name="connsiteX118" fmla="*/ 7408 w 10000"/>
              <a:gd name="connsiteY118" fmla="*/ 2720 h 10000"/>
              <a:gd name="connsiteX119" fmla="*/ 7358 w 10000"/>
              <a:gd name="connsiteY119" fmla="*/ 2596 h 10000"/>
              <a:gd name="connsiteX120" fmla="*/ 7291 w 10000"/>
              <a:gd name="connsiteY120" fmla="*/ 2473 h 10000"/>
              <a:gd name="connsiteX121" fmla="*/ 7241 w 10000"/>
              <a:gd name="connsiteY121" fmla="*/ 2363 h 10000"/>
              <a:gd name="connsiteX122" fmla="*/ 7140 w 10000"/>
              <a:gd name="connsiteY122" fmla="*/ 2266 h 10000"/>
              <a:gd name="connsiteX123" fmla="*/ 7057 w 10000"/>
              <a:gd name="connsiteY123" fmla="*/ 2184 h 10000"/>
              <a:gd name="connsiteX124" fmla="*/ 6940 w 10000"/>
              <a:gd name="connsiteY124" fmla="*/ 2102 h 10000"/>
              <a:gd name="connsiteX125" fmla="*/ 6839 w 10000"/>
              <a:gd name="connsiteY125" fmla="*/ 2019 h 10000"/>
              <a:gd name="connsiteX126" fmla="*/ 6722 w 10000"/>
              <a:gd name="connsiteY126" fmla="*/ 1951 h 10000"/>
              <a:gd name="connsiteX127" fmla="*/ 6589 w 10000"/>
              <a:gd name="connsiteY127" fmla="*/ 1909 h 10000"/>
              <a:gd name="connsiteX128" fmla="*/ 6438 w 10000"/>
              <a:gd name="connsiteY128" fmla="*/ 1868 h 10000"/>
              <a:gd name="connsiteX129" fmla="*/ 6304 w 10000"/>
              <a:gd name="connsiteY129" fmla="*/ 1827 h 10000"/>
              <a:gd name="connsiteX130" fmla="*/ 6154 w 10000"/>
              <a:gd name="connsiteY130" fmla="*/ 1813 h 10000"/>
              <a:gd name="connsiteX131" fmla="*/ 6020 w 10000"/>
              <a:gd name="connsiteY131" fmla="*/ 1799 h 10000"/>
              <a:gd name="connsiteX132" fmla="*/ 5870 w 10000"/>
              <a:gd name="connsiteY132" fmla="*/ 1799 h 10000"/>
              <a:gd name="connsiteX133" fmla="*/ 5719 w 10000"/>
              <a:gd name="connsiteY133" fmla="*/ 1813 h 10000"/>
              <a:gd name="connsiteX134" fmla="*/ 5518 w 10000"/>
              <a:gd name="connsiteY134" fmla="*/ 1841 h 10000"/>
              <a:gd name="connsiteX135" fmla="*/ 5351 w 10000"/>
              <a:gd name="connsiteY135" fmla="*/ 1909 h 10000"/>
              <a:gd name="connsiteX136" fmla="*/ 5167 w 10000"/>
              <a:gd name="connsiteY136" fmla="*/ 1978 h 10000"/>
              <a:gd name="connsiteX137" fmla="*/ 5000 w 10000"/>
              <a:gd name="connsiteY137" fmla="*/ 2047 h 10000"/>
              <a:gd name="connsiteX138" fmla="*/ 4849 w 10000"/>
              <a:gd name="connsiteY138" fmla="*/ 2143 h 10000"/>
              <a:gd name="connsiteX139" fmla="*/ 4682 w 10000"/>
              <a:gd name="connsiteY139" fmla="*/ 2239 h 10000"/>
              <a:gd name="connsiteX140" fmla="*/ 4548 w 10000"/>
              <a:gd name="connsiteY140" fmla="*/ 2363 h 10000"/>
              <a:gd name="connsiteX141" fmla="*/ 4415 w 10000"/>
              <a:gd name="connsiteY141" fmla="*/ 2500 h 10000"/>
              <a:gd name="connsiteX142" fmla="*/ 4381 w 10000"/>
              <a:gd name="connsiteY142" fmla="*/ 2541 h 10000"/>
              <a:gd name="connsiteX143" fmla="*/ 4247 w 10000"/>
              <a:gd name="connsiteY143" fmla="*/ 2706 h 10000"/>
              <a:gd name="connsiteX144" fmla="*/ 4047 w 10000"/>
              <a:gd name="connsiteY144" fmla="*/ 2926 h 10000"/>
              <a:gd name="connsiteX145" fmla="*/ 3796 w 10000"/>
              <a:gd name="connsiteY145" fmla="*/ 3228 h 10000"/>
              <a:gd name="connsiteX146" fmla="*/ 3495 w 10000"/>
              <a:gd name="connsiteY146" fmla="*/ 3571 h 10000"/>
              <a:gd name="connsiteX147" fmla="*/ 3144 w 10000"/>
              <a:gd name="connsiteY147" fmla="*/ 3956 h 10000"/>
              <a:gd name="connsiteX148" fmla="*/ 2776 w 10000"/>
              <a:gd name="connsiteY148" fmla="*/ 4382 h 10000"/>
              <a:gd name="connsiteX149" fmla="*/ 2408 w 10000"/>
              <a:gd name="connsiteY149" fmla="*/ 4808 h 10000"/>
              <a:gd name="connsiteX150" fmla="*/ 2040 w 10000"/>
              <a:gd name="connsiteY150" fmla="*/ 5234 h 10000"/>
              <a:gd name="connsiteX151" fmla="*/ 1689 w 10000"/>
              <a:gd name="connsiteY151" fmla="*/ 5659 h 10000"/>
              <a:gd name="connsiteX152" fmla="*/ 1338 w 10000"/>
              <a:gd name="connsiteY152" fmla="*/ 6044 h 10000"/>
              <a:gd name="connsiteX153" fmla="*/ 1037 w 10000"/>
              <a:gd name="connsiteY153" fmla="*/ 6387 h 10000"/>
              <a:gd name="connsiteX154" fmla="*/ 769 w 10000"/>
              <a:gd name="connsiteY154" fmla="*/ 6690 h 10000"/>
              <a:gd name="connsiteX155" fmla="*/ 585 w 10000"/>
              <a:gd name="connsiteY155" fmla="*/ 6909 h 10000"/>
              <a:gd name="connsiteX156" fmla="*/ 452 w 10000"/>
              <a:gd name="connsiteY156" fmla="*/ 7074 h 10000"/>
              <a:gd name="connsiteX157" fmla="*/ 401 w 10000"/>
              <a:gd name="connsiteY157" fmla="*/ 7115 h 10000"/>
              <a:gd name="connsiteX158" fmla="*/ 184 w 10000"/>
              <a:gd name="connsiteY158" fmla="*/ 7431 h 10000"/>
              <a:gd name="connsiteX159" fmla="*/ 33 w 10000"/>
              <a:gd name="connsiteY159" fmla="*/ 7761 h 10000"/>
              <a:gd name="connsiteX160" fmla="*/ 0 w 10000"/>
              <a:gd name="connsiteY160" fmla="*/ 8132 h 10000"/>
              <a:gd name="connsiteX161" fmla="*/ 17 w 10000"/>
              <a:gd name="connsiteY161" fmla="*/ 8475 h 10000"/>
              <a:gd name="connsiteX162" fmla="*/ 134 w 10000"/>
              <a:gd name="connsiteY162" fmla="*/ 8805 h 10000"/>
              <a:gd name="connsiteX163" fmla="*/ 334 w 10000"/>
              <a:gd name="connsiteY163" fmla="*/ 9121 h 10000"/>
              <a:gd name="connsiteX164" fmla="*/ 585 w 10000"/>
              <a:gd name="connsiteY164" fmla="*/ 9409 h 10000"/>
              <a:gd name="connsiteX165" fmla="*/ 936 w 10000"/>
              <a:gd name="connsiteY165" fmla="*/ 9643 h 10000"/>
              <a:gd name="connsiteX166" fmla="*/ 1120 w 10000"/>
              <a:gd name="connsiteY166" fmla="*/ 9739 h 10000"/>
              <a:gd name="connsiteX167" fmla="*/ 1321 w 10000"/>
              <a:gd name="connsiteY167" fmla="*/ 9821 h 10000"/>
              <a:gd name="connsiteX168" fmla="*/ 1505 w 10000"/>
              <a:gd name="connsiteY168" fmla="*/ 9904 h 10000"/>
              <a:gd name="connsiteX169" fmla="*/ 1722 w 10000"/>
              <a:gd name="connsiteY169" fmla="*/ 9945 h 10000"/>
              <a:gd name="connsiteX170" fmla="*/ 1940 w 10000"/>
              <a:gd name="connsiteY170" fmla="*/ 9986 h 10000"/>
              <a:gd name="connsiteX171" fmla="*/ 2140 w 10000"/>
              <a:gd name="connsiteY171" fmla="*/ 10000 h 10000"/>
              <a:gd name="connsiteX172" fmla="*/ 2358 w 10000"/>
              <a:gd name="connsiteY172" fmla="*/ 9986 h 10000"/>
              <a:gd name="connsiteX173" fmla="*/ 2592 w 10000"/>
              <a:gd name="connsiteY173" fmla="*/ 9973 h 10000"/>
              <a:gd name="connsiteX174" fmla="*/ 2793 w 10000"/>
              <a:gd name="connsiteY174" fmla="*/ 9931 h 10000"/>
              <a:gd name="connsiteX175" fmla="*/ 3010 w 10000"/>
              <a:gd name="connsiteY175" fmla="*/ 9876 h 10000"/>
              <a:gd name="connsiteX176" fmla="*/ 3211 w 10000"/>
              <a:gd name="connsiteY176" fmla="*/ 9808 h 10000"/>
              <a:gd name="connsiteX177" fmla="*/ 3395 w 10000"/>
              <a:gd name="connsiteY177" fmla="*/ 9712 h 10000"/>
              <a:gd name="connsiteX178" fmla="*/ 3579 w 10000"/>
              <a:gd name="connsiteY178" fmla="*/ 9615 h 10000"/>
              <a:gd name="connsiteX179" fmla="*/ 3729 w 10000"/>
              <a:gd name="connsiteY179" fmla="*/ 9505 h 10000"/>
              <a:gd name="connsiteX180" fmla="*/ 3880 w 10000"/>
              <a:gd name="connsiteY180" fmla="*/ 9382 h 10000"/>
              <a:gd name="connsiteX181" fmla="*/ 4013 w 10000"/>
              <a:gd name="connsiteY181" fmla="*/ 9245 h 10000"/>
              <a:gd name="connsiteX182" fmla="*/ 9565 w 10000"/>
              <a:gd name="connsiteY182" fmla="*/ 2871 h 10000"/>
              <a:gd name="connsiteX183" fmla="*/ 9783 w 10000"/>
              <a:gd name="connsiteY183" fmla="*/ 2555 h 10000"/>
              <a:gd name="connsiteX184" fmla="*/ 9933 w 10000"/>
              <a:gd name="connsiteY184" fmla="*/ 2225 h 10000"/>
              <a:gd name="connsiteX185" fmla="*/ 10000 w 10000"/>
              <a:gd name="connsiteY185" fmla="*/ 1882 h 10000"/>
              <a:gd name="connsiteX186" fmla="*/ 9950 w 10000"/>
              <a:gd name="connsiteY186" fmla="*/ 1511 h 10000"/>
              <a:gd name="connsiteX187" fmla="*/ 9916 w 10000"/>
              <a:gd name="connsiteY187" fmla="*/ 1332 h 10000"/>
              <a:gd name="connsiteX188" fmla="*/ 9849 w 10000"/>
              <a:gd name="connsiteY188" fmla="*/ 1168 h 10000"/>
              <a:gd name="connsiteX189" fmla="*/ 9766 w 10000"/>
              <a:gd name="connsiteY189" fmla="*/ 1003 h 10000"/>
              <a:gd name="connsiteX190" fmla="*/ 9649 w 10000"/>
              <a:gd name="connsiteY190" fmla="*/ 852 h 10000"/>
              <a:gd name="connsiteX191" fmla="*/ 9532 w 10000"/>
              <a:gd name="connsiteY191" fmla="*/ 701 h 10000"/>
              <a:gd name="connsiteX192" fmla="*/ 9381 w 10000"/>
              <a:gd name="connsiteY192" fmla="*/ 577 h 10000"/>
              <a:gd name="connsiteX193" fmla="*/ 9231 w 10000"/>
              <a:gd name="connsiteY193" fmla="*/ 453 h 10000"/>
              <a:gd name="connsiteX194" fmla="*/ 9047 w 10000"/>
              <a:gd name="connsiteY194" fmla="*/ 343 h 10000"/>
              <a:gd name="connsiteX195" fmla="*/ 8863 w 10000"/>
              <a:gd name="connsiteY195" fmla="*/ 247 h 10000"/>
              <a:gd name="connsiteX196" fmla="*/ 8662 w 10000"/>
              <a:gd name="connsiteY196" fmla="*/ 165 h 10000"/>
              <a:gd name="connsiteX197" fmla="*/ 8478 w 10000"/>
              <a:gd name="connsiteY197" fmla="*/ 82 h 10000"/>
              <a:gd name="connsiteX198" fmla="*/ 8261 w 10000"/>
              <a:gd name="connsiteY198" fmla="*/ 41 h 10000"/>
              <a:gd name="connsiteX199" fmla="*/ 8043 w 10000"/>
              <a:gd name="connsiteY199" fmla="*/ 14 h 10000"/>
              <a:gd name="connsiteX200" fmla="*/ 7843 w 10000"/>
              <a:gd name="connsiteY200" fmla="*/ 0 h 10000"/>
              <a:gd name="connsiteX201" fmla="*/ 7625 w 10000"/>
              <a:gd name="connsiteY201" fmla="*/ 14 h 10000"/>
              <a:gd name="connsiteX202" fmla="*/ 7391 w 10000"/>
              <a:gd name="connsiteY20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9398 w 10000"/>
              <a:gd name="connsiteY37" fmla="*/ 2129 h 10000"/>
              <a:gd name="connsiteX38" fmla="*/ 3595 w 10000"/>
              <a:gd name="connsiteY38" fmla="*/ 8984 h 10000"/>
              <a:gd name="connsiteX39" fmla="*/ 3478 w 10000"/>
              <a:gd name="connsiteY39" fmla="*/ 9093 h 10000"/>
              <a:gd name="connsiteX40" fmla="*/ 3361 w 10000"/>
              <a:gd name="connsiteY40" fmla="*/ 9190 h 10000"/>
              <a:gd name="connsiteX41" fmla="*/ 3244 w 10000"/>
              <a:gd name="connsiteY41" fmla="*/ 9272 h 10000"/>
              <a:gd name="connsiteX42" fmla="*/ 3110 w 10000"/>
              <a:gd name="connsiteY42" fmla="*/ 9354 h 10000"/>
              <a:gd name="connsiteX43" fmla="*/ 2960 w 10000"/>
              <a:gd name="connsiteY43" fmla="*/ 9409 h 10000"/>
              <a:gd name="connsiteX44" fmla="*/ 2826 w 10000"/>
              <a:gd name="connsiteY44" fmla="*/ 9478 h 10000"/>
              <a:gd name="connsiteX45" fmla="*/ 2642 w 10000"/>
              <a:gd name="connsiteY45" fmla="*/ 9505 h 10000"/>
              <a:gd name="connsiteX46" fmla="*/ 2492 w 10000"/>
              <a:gd name="connsiteY46" fmla="*/ 9533 h 10000"/>
              <a:gd name="connsiteX47" fmla="*/ 2324 w 10000"/>
              <a:gd name="connsiteY47" fmla="*/ 9560 h 10000"/>
              <a:gd name="connsiteX48" fmla="*/ 2157 w 10000"/>
              <a:gd name="connsiteY48" fmla="*/ 9560 h 10000"/>
              <a:gd name="connsiteX49" fmla="*/ 1990 w 10000"/>
              <a:gd name="connsiteY49" fmla="*/ 9533 h 10000"/>
              <a:gd name="connsiteX50" fmla="*/ 1839 w 10000"/>
              <a:gd name="connsiteY50" fmla="*/ 9519 h 10000"/>
              <a:gd name="connsiteX51" fmla="*/ 1689 w 10000"/>
              <a:gd name="connsiteY51" fmla="*/ 9492 h 10000"/>
              <a:gd name="connsiteX52" fmla="*/ 1522 w 10000"/>
              <a:gd name="connsiteY52" fmla="*/ 9423 h 10000"/>
              <a:gd name="connsiteX53" fmla="*/ 1371 w 10000"/>
              <a:gd name="connsiteY53" fmla="*/ 9382 h 10000"/>
              <a:gd name="connsiteX54" fmla="*/ 1237 w 10000"/>
              <a:gd name="connsiteY54" fmla="*/ 9299 h 10000"/>
              <a:gd name="connsiteX55" fmla="*/ 987 w 10000"/>
              <a:gd name="connsiteY55" fmla="*/ 9107 h 10000"/>
              <a:gd name="connsiteX56" fmla="*/ 769 w 10000"/>
              <a:gd name="connsiteY56" fmla="*/ 8901 h 10000"/>
              <a:gd name="connsiteX57" fmla="*/ 635 w 10000"/>
              <a:gd name="connsiteY57" fmla="*/ 8654 h 10000"/>
              <a:gd name="connsiteX58" fmla="*/ 569 w 10000"/>
              <a:gd name="connsiteY58" fmla="*/ 8393 h 10000"/>
              <a:gd name="connsiteX59" fmla="*/ 535 w 10000"/>
              <a:gd name="connsiteY59" fmla="*/ 8132 h 10000"/>
              <a:gd name="connsiteX60" fmla="*/ 585 w 10000"/>
              <a:gd name="connsiteY60" fmla="*/ 7871 h 10000"/>
              <a:gd name="connsiteX61" fmla="*/ 686 w 10000"/>
              <a:gd name="connsiteY61" fmla="*/ 7610 h 10000"/>
              <a:gd name="connsiteX62" fmla="*/ 853 w 10000"/>
              <a:gd name="connsiteY62" fmla="*/ 7376 h 10000"/>
              <a:gd name="connsiteX63" fmla="*/ 886 w 10000"/>
              <a:gd name="connsiteY63" fmla="*/ 7321 h 10000"/>
              <a:gd name="connsiteX64" fmla="*/ 1020 w 10000"/>
              <a:gd name="connsiteY64" fmla="*/ 7170 h 10000"/>
              <a:gd name="connsiteX65" fmla="*/ 1221 w 10000"/>
              <a:gd name="connsiteY65" fmla="*/ 6937 h 10000"/>
              <a:gd name="connsiteX66" fmla="*/ 1488 w 10000"/>
              <a:gd name="connsiteY66" fmla="*/ 6662 h 10000"/>
              <a:gd name="connsiteX67" fmla="*/ 1773 w 10000"/>
              <a:gd name="connsiteY67" fmla="*/ 6305 h 10000"/>
              <a:gd name="connsiteX68" fmla="*/ 2124 w 10000"/>
              <a:gd name="connsiteY68" fmla="*/ 5920 h 10000"/>
              <a:gd name="connsiteX69" fmla="*/ 2492 w 10000"/>
              <a:gd name="connsiteY69" fmla="*/ 5508 h 10000"/>
              <a:gd name="connsiteX70" fmla="*/ 2860 w 10000"/>
              <a:gd name="connsiteY70" fmla="*/ 5055 h 10000"/>
              <a:gd name="connsiteX71" fmla="*/ 3227 w 10000"/>
              <a:gd name="connsiteY71" fmla="*/ 4629 h 10000"/>
              <a:gd name="connsiteX72" fmla="*/ 3595 w 10000"/>
              <a:gd name="connsiteY72" fmla="*/ 4217 h 10000"/>
              <a:gd name="connsiteX73" fmla="*/ 3946 w 10000"/>
              <a:gd name="connsiteY73" fmla="*/ 3819 h 10000"/>
              <a:gd name="connsiteX74" fmla="*/ 4247 w 10000"/>
              <a:gd name="connsiteY74" fmla="*/ 3475 h 10000"/>
              <a:gd name="connsiteX75" fmla="*/ 4498 w 10000"/>
              <a:gd name="connsiteY75" fmla="*/ 3187 h 10000"/>
              <a:gd name="connsiteX76" fmla="*/ 4682 w 10000"/>
              <a:gd name="connsiteY76" fmla="*/ 2967 h 10000"/>
              <a:gd name="connsiteX77" fmla="*/ 4833 w 10000"/>
              <a:gd name="connsiteY77" fmla="*/ 2816 h 10000"/>
              <a:gd name="connsiteX78" fmla="*/ 4866 w 10000"/>
              <a:gd name="connsiteY78" fmla="*/ 2761 h 10000"/>
              <a:gd name="connsiteX79" fmla="*/ 4967 w 10000"/>
              <a:gd name="connsiteY79" fmla="*/ 2665 h 10000"/>
              <a:gd name="connsiteX80" fmla="*/ 5050 w 10000"/>
              <a:gd name="connsiteY80" fmla="*/ 2569 h 10000"/>
              <a:gd name="connsiteX81" fmla="*/ 5167 w 10000"/>
              <a:gd name="connsiteY81" fmla="*/ 2500 h 10000"/>
              <a:gd name="connsiteX82" fmla="*/ 5284 w 10000"/>
              <a:gd name="connsiteY82" fmla="*/ 2431 h 10000"/>
              <a:gd name="connsiteX83" fmla="*/ 5401 w 10000"/>
              <a:gd name="connsiteY83" fmla="*/ 2363 h 10000"/>
              <a:gd name="connsiteX84" fmla="*/ 5535 w 10000"/>
              <a:gd name="connsiteY84" fmla="*/ 2321 h 10000"/>
              <a:gd name="connsiteX85" fmla="*/ 5652 w 10000"/>
              <a:gd name="connsiteY85" fmla="*/ 2294 h 10000"/>
              <a:gd name="connsiteX86" fmla="*/ 5786 w 10000"/>
              <a:gd name="connsiteY86" fmla="*/ 2253 h 10000"/>
              <a:gd name="connsiteX87" fmla="*/ 5886 w 10000"/>
              <a:gd name="connsiteY87" fmla="*/ 2239 h 10000"/>
              <a:gd name="connsiteX88" fmla="*/ 5987 w 10000"/>
              <a:gd name="connsiteY88" fmla="*/ 2239 h 10000"/>
              <a:gd name="connsiteX89" fmla="*/ 6087 w 10000"/>
              <a:gd name="connsiteY89" fmla="*/ 2253 h 10000"/>
              <a:gd name="connsiteX90" fmla="*/ 6171 w 10000"/>
              <a:gd name="connsiteY90" fmla="*/ 2253 h 10000"/>
              <a:gd name="connsiteX91" fmla="*/ 6271 w 10000"/>
              <a:gd name="connsiteY91" fmla="*/ 2266 h 10000"/>
              <a:gd name="connsiteX92" fmla="*/ 6355 w 10000"/>
              <a:gd name="connsiteY92" fmla="*/ 2308 h 10000"/>
              <a:gd name="connsiteX93" fmla="*/ 6438 w 10000"/>
              <a:gd name="connsiteY93" fmla="*/ 2335 h 10000"/>
              <a:gd name="connsiteX94" fmla="*/ 6522 w 10000"/>
              <a:gd name="connsiteY94" fmla="*/ 2390 h 10000"/>
              <a:gd name="connsiteX95" fmla="*/ 6656 w 10000"/>
              <a:gd name="connsiteY95" fmla="*/ 2500 h 10000"/>
              <a:gd name="connsiteX96" fmla="*/ 6773 w 10000"/>
              <a:gd name="connsiteY96" fmla="*/ 2610 h 10000"/>
              <a:gd name="connsiteX97" fmla="*/ 6873 w 10000"/>
              <a:gd name="connsiteY97" fmla="*/ 2747 h 10000"/>
              <a:gd name="connsiteX98" fmla="*/ 6906 w 10000"/>
              <a:gd name="connsiteY98" fmla="*/ 2912 h 10000"/>
              <a:gd name="connsiteX99" fmla="*/ 6923 w 10000"/>
              <a:gd name="connsiteY99" fmla="*/ 3132 h 10000"/>
              <a:gd name="connsiteX100" fmla="*/ 6890 w 10000"/>
              <a:gd name="connsiteY100" fmla="*/ 3365 h 10000"/>
              <a:gd name="connsiteX101" fmla="*/ 6789 w 10000"/>
              <a:gd name="connsiteY101" fmla="*/ 3585 h 10000"/>
              <a:gd name="connsiteX102" fmla="*/ 6639 w 10000"/>
              <a:gd name="connsiteY102" fmla="*/ 3791 h 10000"/>
              <a:gd name="connsiteX103" fmla="*/ 2759 w 10000"/>
              <a:gd name="connsiteY103" fmla="*/ 8242 h 10000"/>
              <a:gd name="connsiteX104" fmla="*/ 2726 w 10000"/>
              <a:gd name="connsiteY104" fmla="*/ 8324 h 10000"/>
              <a:gd name="connsiteX105" fmla="*/ 2726 w 10000"/>
              <a:gd name="connsiteY105" fmla="*/ 8393 h 10000"/>
              <a:gd name="connsiteX106" fmla="*/ 2742 w 10000"/>
              <a:gd name="connsiteY106" fmla="*/ 8475 h 10000"/>
              <a:gd name="connsiteX107" fmla="*/ 2826 w 10000"/>
              <a:gd name="connsiteY107" fmla="*/ 8544 h 10000"/>
              <a:gd name="connsiteX108" fmla="*/ 2910 w 10000"/>
              <a:gd name="connsiteY108" fmla="*/ 8571 h 10000"/>
              <a:gd name="connsiteX109" fmla="*/ 3027 w 10000"/>
              <a:gd name="connsiteY109" fmla="*/ 8585 h 10000"/>
              <a:gd name="connsiteX110" fmla="*/ 3127 w 10000"/>
              <a:gd name="connsiteY110" fmla="*/ 8558 h 10000"/>
              <a:gd name="connsiteX111" fmla="*/ 3211 w 10000"/>
              <a:gd name="connsiteY111" fmla="*/ 8489 h 10000"/>
              <a:gd name="connsiteX112" fmla="*/ 7057 w 10000"/>
              <a:gd name="connsiteY112" fmla="*/ 4066 h 10000"/>
              <a:gd name="connsiteX113" fmla="*/ 7274 w 10000"/>
              <a:gd name="connsiteY113" fmla="*/ 3777 h 10000"/>
              <a:gd name="connsiteX114" fmla="*/ 7408 w 10000"/>
              <a:gd name="connsiteY114" fmla="*/ 3475 h 10000"/>
              <a:gd name="connsiteX115" fmla="*/ 7475 w 10000"/>
              <a:gd name="connsiteY115" fmla="*/ 3159 h 10000"/>
              <a:gd name="connsiteX116" fmla="*/ 7425 w 10000"/>
              <a:gd name="connsiteY116" fmla="*/ 2843 h 10000"/>
              <a:gd name="connsiteX117" fmla="*/ 7408 w 10000"/>
              <a:gd name="connsiteY117" fmla="*/ 2720 h 10000"/>
              <a:gd name="connsiteX118" fmla="*/ 7358 w 10000"/>
              <a:gd name="connsiteY118" fmla="*/ 2596 h 10000"/>
              <a:gd name="connsiteX119" fmla="*/ 7291 w 10000"/>
              <a:gd name="connsiteY119" fmla="*/ 2473 h 10000"/>
              <a:gd name="connsiteX120" fmla="*/ 7241 w 10000"/>
              <a:gd name="connsiteY120" fmla="*/ 2363 h 10000"/>
              <a:gd name="connsiteX121" fmla="*/ 7140 w 10000"/>
              <a:gd name="connsiteY121" fmla="*/ 2266 h 10000"/>
              <a:gd name="connsiteX122" fmla="*/ 7057 w 10000"/>
              <a:gd name="connsiteY122" fmla="*/ 2184 h 10000"/>
              <a:gd name="connsiteX123" fmla="*/ 6940 w 10000"/>
              <a:gd name="connsiteY123" fmla="*/ 2102 h 10000"/>
              <a:gd name="connsiteX124" fmla="*/ 6839 w 10000"/>
              <a:gd name="connsiteY124" fmla="*/ 2019 h 10000"/>
              <a:gd name="connsiteX125" fmla="*/ 6722 w 10000"/>
              <a:gd name="connsiteY125" fmla="*/ 1951 h 10000"/>
              <a:gd name="connsiteX126" fmla="*/ 6589 w 10000"/>
              <a:gd name="connsiteY126" fmla="*/ 1909 h 10000"/>
              <a:gd name="connsiteX127" fmla="*/ 6438 w 10000"/>
              <a:gd name="connsiteY127" fmla="*/ 1868 h 10000"/>
              <a:gd name="connsiteX128" fmla="*/ 6304 w 10000"/>
              <a:gd name="connsiteY128" fmla="*/ 1827 h 10000"/>
              <a:gd name="connsiteX129" fmla="*/ 6154 w 10000"/>
              <a:gd name="connsiteY129" fmla="*/ 1813 h 10000"/>
              <a:gd name="connsiteX130" fmla="*/ 6020 w 10000"/>
              <a:gd name="connsiteY130" fmla="*/ 1799 h 10000"/>
              <a:gd name="connsiteX131" fmla="*/ 5870 w 10000"/>
              <a:gd name="connsiteY131" fmla="*/ 1799 h 10000"/>
              <a:gd name="connsiteX132" fmla="*/ 5719 w 10000"/>
              <a:gd name="connsiteY132" fmla="*/ 1813 h 10000"/>
              <a:gd name="connsiteX133" fmla="*/ 5518 w 10000"/>
              <a:gd name="connsiteY133" fmla="*/ 1841 h 10000"/>
              <a:gd name="connsiteX134" fmla="*/ 5351 w 10000"/>
              <a:gd name="connsiteY134" fmla="*/ 1909 h 10000"/>
              <a:gd name="connsiteX135" fmla="*/ 5167 w 10000"/>
              <a:gd name="connsiteY135" fmla="*/ 1978 h 10000"/>
              <a:gd name="connsiteX136" fmla="*/ 5000 w 10000"/>
              <a:gd name="connsiteY136" fmla="*/ 2047 h 10000"/>
              <a:gd name="connsiteX137" fmla="*/ 4849 w 10000"/>
              <a:gd name="connsiteY137" fmla="*/ 2143 h 10000"/>
              <a:gd name="connsiteX138" fmla="*/ 4682 w 10000"/>
              <a:gd name="connsiteY138" fmla="*/ 2239 h 10000"/>
              <a:gd name="connsiteX139" fmla="*/ 4548 w 10000"/>
              <a:gd name="connsiteY139" fmla="*/ 2363 h 10000"/>
              <a:gd name="connsiteX140" fmla="*/ 4415 w 10000"/>
              <a:gd name="connsiteY140" fmla="*/ 2500 h 10000"/>
              <a:gd name="connsiteX141" fmla="*/ 4381 w 10000"/>
              <a:gd name="connsiteY141" fmla="*/ 2541 h 10000"/>
              <a:gd name="connsiteX142" fmla="*/ 4247 w 10000"/>
              <a:gd name="connsiteY142" fmla="*/ 2706 h 10000"/>
              <a:gd name="connsiteX143" fmla="*/ 4047 w 10000"/>
              <a:gd name="connsiteY143" fmla="*/ 2926 h 10000"/>
              <a:gd name="connsiteX144" fmla="*/ 3796 w 10000"/>
              <a:gd name="connsiteY144" fmla="*/ 3228 h 10000"/>
              <a:gd name="connsiteX145" fmla="*/ 3495 w 10000"/>
              <a:gd name="connsiteY145" fmla="*/ 3571 h 10000"/>
              <a:gd name="connsiteX146" fmla="*/ 3144 w 10000"/>
              <a:gd name="connsiteY146" fmla="*/ 3956 h 10000"/>
              <a:gd name="connsiteX147" fmla="*/ 2776 w 10000"/>
              <a:gd name="connsiteY147" fmla="*/ 4382 h 10000"/>
              <a:gd name="connsiteX148" fmla="*/ 2408 w 10000"/>
              <a:gd name="connsiteY148" fmla="*/ 4808 h 10000"/>
              <a:gd name="connsiteX149" fmla="*/ 2040 w 10000"/>
              <a:gd name="connsiteY149" fmla="*/ 5234 h 10000"/>
              <a:gd name="connsiteX150" fmla="*/ 1689 w 10000"/>
              <a:gd name="connsiteY150" fmla="*/ 5659 h 10000"/>
              <a:gd name="connsiteX151" fmla="*/ 1338 w 10000"/>
              <a:gd name="connsiteY151" fmla="*/ 6044 h 10000"/>
              <a:gd name="connsiteX152" fmla="*/ 1037 w 10000"/>
              <a:gd name="connsiteY152" fmla="*/ 6387 h 10000"/>
              <a:gd name="connsiteX153" fmla="*/ 769 w 10000"/>
              <a:gd name="connsiteY153" fmla="*/ 6690 h 10000"/>
              <a:gd name="connsiteX154" fmla="*/ 585 w 10000"/>
              <a:gd name="connsiteY154" fmla="*/ 6909 h 10000"/>
              <a:gd name="connsiteX155" fmla="*/ 452 w 10000"/>
              <a:gd name="connsiteY155" fmla="*/ 7074 h 10000"/>
              <a:gd name="connsiteX156" fmla="*/ 401 w 10000"/>
              <a:gd name="connsiteY156" fmla="*/ 7115 h 10000"/>
              <a:gd name="connsiteX157" fmla="*/ 184 w 10000"/>
              <a:gd name="connsiteY157" fmla="*/ 7431 h 10000"/>
              <a:gd name="connsiteX158" fmla="*/ 33 w 10000"/>
              <a:gd name="connsiteY158" fmla="*/ 7761 h 10000"/>
              <a:gd name="connsiteX159" fmla="*/ 0 w 10000"/>
              <a:gd name="connsiteY159" fmla="*/ 8132 h 10000"/>
              <a:gd name="connsiteX160" fmla="*/ 17 w 10000"/>
              <a:gd name="connsiteY160" fmla="*/ 8475 h 10000"/>
              <a:gd name="connsiteX161" fmla="*/ 134 w 10000"/>
              <a:gd name="connsiteY161" fmla="*/ 8805 h 10000"/>
              <a:gd name="connsiteX162" fmla="*/ 334 w 10000"/>
              <a:gd name="connsiteY162" fmla="*/ 9121 h 10000"/>
              <a:gd name="connsiteX163" fmla="*/ 585 w 10000"/>
              <a:gd name="connsiteY163" fmla="*/ 9409 h 10000"/>
              <a:gd name="connsiteX164" fmla="*/ 936 w 10000"/>
              <a:gd name="connsiteY164" fmla="*/ 9643 h 10000"/>
              <a:gd name="connsiteX165" fmla="*/ 1120 w 10000"/>
              <a:gd name="connsiteY165" fmla="*/ 9739 h 10000"/>
              <a:gd name="connsiteX166" fmla="*/ 1321 w 10000"/>
              <a:gd name="connsiteY166" fmla="*/ 9821 h 10000"/>
              <a:gd name="connsiteX167" fmla="*/ 1505 w 10000"/>
              <a:gd name="connsiteY167" fmla="*/ 9904 h 10000"/>
              <a:gd name="connsiteX168" fmla="*/ 1722 w 10000"/>
              <a:gd name="connsiteY168" fmla="*/ 9945 h 10000"/>
              <a:gd name="connsiteX169" fmla="*/ 1940 w 10000"/>
              <a:gd name="connsiteY169" fmla="*/ 9986 h 10000"/>
              <a:gd name="connsiteX170" fmla="*/ 2140 w 10000"/>
              <a:gd name="connsiteY170" fmla="*/ 10000 h 10000"/>
              <a:gd name="connsiteX171" fmla="*/ 2358 w 10000"/>
              <a:gd name="connsiteY171" fmla="*/ 9986 h 10000"/>
              <a:gd name="connsiteX172" fmla="*/ 2592 w 10000"/>
              <a:gd name="connsiteY172" fmla="*/ 9973 h 10000"/>
              <a:gd name="connsiteX173" fmla="*/ 2793 w 10000"/>
              <a:gd name="connsiteY173" fmla="*/ 9931 h 10000"/>
              <a:gd name="connsiteX174" fmla="*/ 3010 w 10000"/>
              <a:gd name="connsiteY174" fmla="*/ 9876 h 10000"/>
              <a:gd name="connsiteX175" fmla="*/ 3211 w 10000"/>
              <a:gd name="connsiteY175" fmla="*/ 9808 h 10000"/>
              <a:gd name="connsiteX176" fmla="*/ 3395 w 10000"/>
              <a:gd name="connsiteY176" fmla="*/ 9712 h 10000"/>
              <a:gd name="connsiteX177" fmla="*/ 3579 w 10000"/>
              <a:gd name="connsiteY177" fmla="*/ 9615 h 10000"/>
              <a:gd name="connsiteX178" fmla="*/ 3729 w 10000"/>
              <a:gd name="connsiteY178" fmla="*/ 9505 h 10000"/>
              <a:gd name="connsiteX179" fmla="*/ 3880 w 10000"/>
              <a:gd name="connsiteY179" fmla="*/ 9382 h 10000"/>
              <a:gd name="connsiteX180" fmla="*/ 4013 w 10000"/>
              <a:gd name="connsiteY180" fmla="*/ 9245 h 10000"/>
              <a:gd name="connsiteX181" fmla="*/ 9565 w 10000"/>
              <a:gd name="connsiteY181" fmla="*/ 2871 h 10000"/>
              <a:gd name="connsiteX182" fmla="*/ 9783 w 10000"/>
              <a:gd name="connsiteY182" fmla="*/ 2555 h 10000"/>
              <a:gd name="connsiteX183" fmla="*/ 9933 w 10000"/>
              <a:gd name="connsiteY183" fmla="*/ 2225 h 10000"/>
              <a:gd name="connsiteX184" fmla="*/ 10000 w 10000"/>
              <a:gd name="connsiteY184" fmla="*/ 1882 h 10000"/>
              <a:gd name="connsiteX185" fmla="*/ 9950 w 10000"/>
              <a:gd name="connsiteY185" fmla="*/ 1511 h 10000"/>
              <a:gd name="connsiteX186" fmla="*/ 9916 w 10000"/>
              <a:gd name="connsiteY186" fmla="*/ 1332 h 10000"/>
              <a:gd name="connsiteX187" fmla="*/ 9849 w 10000"/>
              <a:gd name="connsiteY187" fmla="*/ 1168 h 10000"/>
              <a:gd name="connsiteX188" fmla="*/ 9766 w 10000"/>
              <a:gd name="connsiteY188" fmla="*/ 1003 h 10000"/>
              <a:gd name="connsiteX189" fmla="*/ 9649 w 10000"/>
              <a:gd name="connsiteY189" fmla="*/ 852 h 10000"/>
              <a:gd name="connsiteX190" fmla="*/ 9532 w 10000"/>
              <a:gd name="connsiteY190" fmla="*/ 701 h 10000"/>
              <a:gd name="connsiteX191" fmla="*/ 9381 w 10000"/>
              <a:gd name="connsiteY191" fmla="*/ 577 h 10000"/>
              <a:gd name="connsiteX192" fmla="*/ 9231 w 10000"/>
              <a:gd name="connsiteY192" fmla="*/ 453 h 10000"/>
              <a:gd name="connsiteX193" fmla="*/ 9047 w 10000"/>
              <a:gd name="connsiteY193" fmla="*/ 343 h 10000"/>
              <a:gd name="connsiteX194" fmla="*/ 8863 w 10000"/>
              <a:gd name="connsiteY194" fmla="*/ 247 h 10000"/>
              <a:gd name="connsiteX195" fmla="*/ 8662 w 10000"/>
              <a:gd name="connsiteY195" fmla="*/ 165 h 10000"/>
              <a:gd name="connsiteX196" fmla="*/ 8478 w 10000"/>
              <a:gd name="connsiteY196" fmla="*/ 82 h 10000"/>
              <a:gd name="connsiteX197" fmla="*/ 8261 w 10000"/>
              <a:gd name="connsiteY197" fmla="*/ 41 h 10000"/>
              <a:gd name="connsiteX198" fmla="*/ 8043 w 10000"/>
              <a:gd name="connsiteY198" fmla="*/ 14 h 10000"/>
              <a:gd name="connsiteX199" fmla="*/ 7843 w 10000"/>
              <a:gd name="connsiteY199" fmla="*/ 0 h 10000"/>
              <a:gd name="connsiteX200" fmla="*/ 7625 w 10000"/>
              <a:gd name="connsiteY200" fmla="*/ 14 h 10000"/>
              <a:gd name="connsiteX201" fmla="*/ 7391 w 10000"/>
              <a:gd name="connsiteY20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492 w 10000"/>
              <a:gd name="connsiteY24" fmla="*/ 453 h 10000"/>
              <a:gd name="connsiteX25" fmla="*/ 7659 w 10000"/>
              <a:gd name="connsiteY25" fmla="*/ 440 h 10000"/>
              <a:gd name="connsiteX26" fmla="*/ 7809 w 10000"/>
              <a:gd name="connsiteY26" fmla="*/ 440 h 10000"/>
              <a:gd name="connsiteX27" fmla="*/ 7993 w 10000"/>
              <a:gd name="connsiteY27" fmla="*/ 453 h 10000"/>
              <a:gd name="connsiteX28" fmla="*/ 8144 w 10000"/>
              <a:gd name="connsiteY28" fmla="*/ 467 h 10000"/>
              <a:gd name="connsiteX29" fmla="*/ 8294 w 10000"/>
              <a:gd name="connsiteY29" fmla="*/ 495 h 10000"/>
              <a:gd name="connsiteX30" fmla="*/ 8445 w 10000"/>
              <a:gd name="connsiteY30" fmla="*/ 563 h 10000"/>
              <a:gd name="connsiteX31" fmla="*/ 8612 w 10000"/>
              <a:gd name="connsiteY31" fmla="*/ 604 h 10000"/>
              <a:gd name="connsiteX32" fmla="*/ 8880 w 10000"/>
              <a:gd name="connsiteY32" fmla="*/ 783 h 10000"/>
              <a:gd name="connsiteX33" fmla="*/ 8997 w 10000"/>
              <a:gd name="connsiteY33" fmla="*/ 879 h 10000"/>
              <a:gd name="connsiteX34" fmla="*/ 9097 w 10000"/>
              <a:gd name="connsiteY34" fmla="*/ 975 h 10000"/>
              <a:gd name="connsiteX35" fmla="*/ 9264 w 10000"/>
              <a:gd name="connsiteY35" fmla="*/ 1209 h 10000"/>
              <a:gd name="connsiteX36" fmla="*/ 9381 w 10000"/>
              <a:gd name="connsiteY36" fmla="*/ 1470 h 10000"/>
              <a:gd name="connsiteX37" fmla="*/ 3595 w 10000"/>
              <a:gd name="connsiteY37" fmla="*/ 8984 h 10000"/>
              <a:gd name="connsiteX38" fmla="*/ 3478 w 10000"/>
              <a:gd name="connsiteY38" fmla="*/ 9093 h 10000"/>
              <a:gd name="connsiteX39" fmla="*/ 3361 w 10000"/>
              <a:gd name="connsiteY39" fmla="*/ 9190 h 10000"/>
              <a:gd name="connsiteX40" fmla="*/ 3244 w 10000"/>
              <a:gd name="connsiteY40" fmla="*/ 9272 h 10000"/>
              <a:gd name="connsiteX41" fmla="*/ 3110 w 10000"/>
              <a:gd name="connsiteY41" fmla="*/ 9354 h 10000"/>
              <a:gd name="connsiteX42" fmla="*/ 2960 w 10000"/>
              <a:gd name="connsiteY42" fmla="*/ 9409 h 10000"/>
              <a:gd name="connsiteX43" fmla="*/ 2826 w 10000"/>
              <a:gd name="connsiteY43" fmla="*/ 9478 h 10000"/>
              <a:gd name="connsiteX44" fmla="*/ 2642 w 10000"/>
              <a:gd name="connsiteY44" fmla="*/ 9505 h 10000"/>
              <a:gd name="connsiteX45" fmla="*/ 2492 w 10000"/>
              <a:gd name="connsiteY45" fmla="*/ 9533 h 10000"/>
              <a:gd name="connsiteX46" fmla="*/ 2324 w 10000"/>
              <a:gd name="connsiteY46" fmla="*/ 9560 h 10000"/>
              <a:gd name="connsiteX47" fmla="*/ 2157 w 10000"/>
              <a:gd name="connsiteY47" fmla="*/ 9560 h 10000"/>
              <a:gd name="connsiteX48" fmla="*/ 1990 w 10000"/>
              <a:gd name="connsiteY48" fmla="*/ 9533 h 10000"/>
              <a:gd name="connsiteX49" fmla="*/ 1839 w 10000"/>
              <a:gd name="connsiteY49" fmla="*/ 9519 h 10000"/>
              <a:gd name="connsiteX50" fmla="*/ 1689 w 10000"/>
              <a:gd name="connsiteY50" fmla="*/ 9492 h 10000"/>
              <a:gd name="connsiteX51" fmla="*/ 1522 w 10000"/>
              <a:gd name="connsiteY51" fmla="*/ 9423 h 10000"/>
              <a:gd name="connsiteX52" fmla="*/ 1371 w 10000"/>
              <a:gd name="connsiteY52" fmla="*/ 9382 h 10000"/>
              <a:gd name="connsiteX53" fmla="*/ 1237 w 10000"/>
              <a:gd name="connsiteY53" fmla="*/ 9299 h 10000"/>
              <a:gd name="connsiteX54" fmla="*/ 987 w 10000"/>
              <a:gd name="connsiteY54" fmla="*/ 9107 h 10000"/>
              <a:gd name="connsiteX55" fmla="*/ 769 w 10000"/>
              <a:gd name="connsiteY55" fmla="*/ 8901 h 10000"/>
              <a:gd name="connsiteX56" fmla="*/ 635 w 10000"/>
              <a:gd name="connsiteY56" fmla="*/ 8654 h 10000"/>
              <a:gd name="connsiteX57" fmla="*/ 569 w 10000"/>
              <a:gd name="connsiteY57" fmla="*/ 8393 h 10000"/>
              <a:gd name="connsiteX58" fmla="*/ 535 w 10000"/>
              <a:gd name="connsiteY58" fmla="*/ 8132 h 10000"/>
              <a:gd name="connsiteX59" fmla="*/ 585 w 10000"/>
              <a:gd name="connsiteY59" fmla="*/ 7871 h 10000"/>
              <a:gd name="connsiteX60" fmla="*/ 686 w 10000"/>
              <a:gd name="connsiteY60" fmla="*/ 7610 h 10000"/>
              <a:gd name="connsiteX61" fmla="*/ 853 w 10000"/>
              <a:gd name="connsiteY61" fmla="*/ 7376 h 10000"/>
              <a:gd name="connsiteX62" fmla="*/ 886 w 10000"/>
              <a:gd name="connsiteY62" fmla="*/ 7321 h 10000"/>
              <a:gd name="connsiteX63" fmla="*/ 1020 w 10000"/>
              <a:gd name="connsiteY63" fmla="*/ 7170 h 10000"/>
              <a:gd name="connsiteX64" fmla="*/ 1221 w 10000"/>
              <a:gd name="connsiteY64" fmla="*/ 6937 h 10000"/>
              <a:gd name="connsiteX65" fmla="*/ 1488 w 10000"/>
              <a:gd name="connsiteY65" fmla="*/ 6662 h 10000"/>
              <a:gd name="connsiteX66" fmla="*/ 1773 w 10000"/>
              <a:gd name="connsiteY66" fmla="*/ 6305 h 10000"/>
              <a:gd name="connsiteX67" fmla="*/ 2124 w 10000"/>
              <a:gd name="connsiteY67" fmla="*/ 5920 h 10000"/>
              <a:gd name="connsiteX68" fmla="*/ 2492 w 10000"/>
              <a:gd name="connsiteY68" fmla="*/ 5508 h 10000"/>
              <a:gd name="connsiteX69" fmla="*/ 2860 w 10000"/>
              <a:gd name="connsiteY69" fmla="*/ 5055 h 10000"/>
              <a:gd name="connsiteX70" fmla="*/ 3227 w 10000"/>
              <a:gd name="connsiteY70" fmla="*/ 4629 h 10000"/>
              <a:gd name="connsiteX71" fmla="*/ 3595 w 10000"/>
              <a:gd name="connsiteY71" fmla="*/ 4217 h 10000"/>
              <a:gd name="connsiteX72" fmla="*/ 3946 w 10000"/>
              <a:gd name="connsiteY72" fmla="*/ 3819 h 10000"/>
              <a:gd name="connsiteX73" fmla="*/ 4247 w 10000"/>
              <a:gd name="connsiteY73" fmla="*/ 3475 h 10000"/>
              <a:gd name="connsiteX74" fmla="*/ 4498 w 10000"/>
              <a:gd name="connsiteY74" fmla="*/ 3187 h 10000"/>
              <a:gd name="connsiteX75" fmla="*/ 4682 w 10000"/>
              <a:gd name="connsiteY75" fmla="*/ 2967 h 10000"/>
              <a:gd name="connsiteX76" fmla="*/ 4833 w 10000"/>
              <a:gd name="connsiteY76" fmla="*/ 2816 h 10000"/>
              <a:gd name="connsiteX77" fmla="*/ 4866 w 10000"/>
              <a:gd name="connsiteY77" fmla="*/ 2761 h 10000"/>
              <a:gd name="connsiteX78" fmla="*/ 4967 w 10000"/>
              <a:gd name="connsiteY78" fmla="*/ 2665 h 10000"/>
              <a:gd name="connsiteX79" fmla="*/ 5050 w 10000"/>
              <a:gd name="connsiteY79" fmla="*/ 2569 h 10000"/>
              <a:gd name="connsiteX80" fmla="*/ 5167 w 10000"/>
              <a:gd name="connsiteY80" fmla="*/ 2500 h 10000"/>
              <a:gd name="connsiteX81" fmla="*/ 5284 w 10000"/>
              <a:gd name="connsiteY81" fmla="*/ 2431 h 10000"/>
              <a:gd name="connsiteX82" fmla="*/ 5401 w 10000"/>
              <a:gd name="connsiteY82" fmla="*/ 2363 h 10000"/>
              <a:gd name="connsiteX83" fmla="*/ 5535 w 10000"/>
              <a:gd name="connsiteY83" fmla="*/ 2321 h 10000"/>
              <a:gd name="connsiteX84" fmla="*/ 5652 w 10000"/>
              <a:gd name="connsiteY84" fmla="*/ 2294 h 10000"/>
              <a:gd name="connsiteX85" fmla="*/ 5786 w 10000"/>
              <a:gd name="connsiteY85" fmla="*/ 2253 h 10000"/>
              <a:gd name="connsiteX86" fmla="*/ 5886 w 10000"/>
              <a:gd name="connsiteY86" fmla="*/ 2239 h 10000"/>
              <a:gd name="connsiteX87" fmla="*/ 5987 w 10000"/>
              <a:gd name="connsiteY87" fmla="*/ 2239 h 10000"/>
              <a:gd name="connsiteX88" fmla="*/ 6087 w 10000"/>
              <a:gd name="connsiteY88" fmla="*/ 2253 h 10000"/>
              <a:gd name="connsiteX89" fmla="*/ 6171 w 10000"/>
              <a:gd name="connsiteY89" fmla="*/ 2253 h 10000"/>
              <a:gd name="connsiteX90" fmla="*/ 6271 w 10000"/>
              <a:gd name="connsiteY90" fmla="*/ 2266 h 10000"/>
              <a:gd name="connsiteX91" fmla="*/ 6355 w 10000"/>
              <a:gd name="connsiteY91" fmla="*/ 2308 h 10000"/>
              <a:gd name="connsiteX92" fmla="*/ 6438 w 10000"/>
              <a:gd name="connsiteY92" fmla="*/ 2335 h 10000"/>
              <a:gd name="connsiteX93" fmla="*/ 6522 w 10000"/>
              <a:gd name="connsiteY93" fmla="*/ 2390 h 10000"/>
              <a:gd name="connsiteX94" fmla="*/ 6656 w 10000"/>
              <a:gd name="connsiteY94" fmla="*/ 2500 h 10000"/>
              <a:gd name="connsiteX95" fmla="*/ 6773 w 10000"/>
              <a:gd name="connsiteY95" fmla="*/ 2610 h 10000"/>
              <a:gd name="connsiteX96" fmla="*/ 6873 w 10000"/>
              <a:gd name="connsiteY96" fmla="*/ 2747 h 10000"/>
              <a:gd name="connsiteX97" fmla="*/ 6906 w 10000"/>
              <a:gd name="connsiteY97" fmla="*/ 2912 h 10000"/>
              <a:gd name="connsiteX98" fmla="*/ 6923 w 10000"/>
              <a:gd name="connsiteY98" fmla="*/ 3132 h 10000"/>
              <a:gd name="connsiteX99" fmla="*/ 6890 w 10000"/>
              <a:gd name="connsiteY99" fmla="*/ 3365 h 10000"/>
              <a:gd name="connsiteX100" fmla="*/ 6789 w 10000"/>
              <a:gd name="connsiteY100" fmla="*/ 3585 h 10000"/>
              <a:gd name="connsiteX101" fmla="*/ 6639 w 10000"/>
              <a:gd name="connsiteY101" fmla="*/ 3791 h 10000"/>
              <a:gd name="connsiteX102" fmla="*/ 2759 w 10000"/>
              <a:gd name="connsiteY102" fmla="*/ 8242 h 10000"/>
              <a:gd name="connsiteX103" fmla="*/ 2726 w 10000"/>
              <a:gd name="connsiteY103" fmla="*/ 8324 h 10000"/>
              <a:gd name="connsiteX104" fmla="*/ 2726 w 10000"/>
              <a:gd name="connsiteY104" fmla="*/ 8393 h 10000"/>
              <a:gd name="connsiteX105" fmla="*/ 2742 w 10000"/>
              <a:gd name="connsiteY105" fmla="*/ 8475 h 10000"/>
              <a:gd name="connsiteX106" fmla="*/ 2826 w 10000"/>
              <a:gd name="connsiteY106" fmla="*/ 8544 h 10000"/>
              <a:gd name="connsiteX107" fmla="*/ 2910 w 10000"/>
              <a:gd name="connsiteY107" fmla="*/ 8571 h 10000"/>
              <a:gd name="connsiteX108" fmla="*/ 3027 w 10000"/>
              <a:gd name="connsiteY108" fmla="*/ 8585 h 10000"/>
              <a:gd name="connsiteX109" fmla="*/ 3127 w 10000"/>
              <a:gd name="connsiteY109" fmla="*/ 8558 h 10000"/>
              <a:gd name="connsiteX110" fmla="*/ 3211 w 10000"/>
              <a:gd name="connsiteY110" fmla="*/ 8489 h 10000"/>
              <a:gd name="connsiteX111" fmla="*/ 7057 w 10000"/>
              <a:gd name="connsiteY111" fmla="*/ 4066 h 10000"/>
              <a:gd name="connsiteX112" fmla="*/ 7274 w 10000"/>
              <a:gd name="connsiteY112" fmla="*/ 3777 h 10000"/>
              <a:gd name="connsiteX113" fmla="*/ 7408 w 10000"/>
              <a:gd name="connsiteY113" fmla="*/ 3475 h 10000"/>
              <a:gd name="connsiteX114" fmla="*/ 7475 w 10000"/>
              <a:gd name="connsiteY114" fmla="*/ 3159 h 10000"/>
              <a:gd name="connsiteX115" fmla="*/ 7425 w 10000"/>
              <a:gd name="connsiteY115" fmla="*/ 2843 h 10000"/>
              <a:gd name="connsiteX116" fmla="*/ 7408 w 10000"/>
              <a:gd name="connsiteY116" fmla="*/ 2720 h 10000"/>
              <a:gd name="connsiteX117" fmla="*/ 7358 w 10000"/>
              <a:gd name="connsiteY117" fmla="*/ 2596 h 10000"/>
              <a:gd name="connsiteX118" fmla="*/ 7291 w 10000"/>
              <a:gd name="connsiteY118" fmla="*/ 2473 h 10000"/>
              <a:gd name="connsiteX119" fmla="*/ 7241 w 10000"/>
              <a:gd name="connsiteY119" fmla="*/ 2363 h 10000"/>
              <a:gd name="connsiteX120" fmla="*/ 7140 w 10000"/>
              <a:gd name="connsiteY120" fmla="*/ 2266 h 10000"/>
              <a:gd name="connsiteX121" fmla="*/ 7057 w 10000"/>
              <a:gd name="connsiteY121" fmla="*/ 2184 h 10000"/>
              <a:gd name="connsiteX122" fmla="*/ 6940 w 10000"/>
              <a:gd name="connsiteY122" fmla="*/ 2102 h 10000"/>
              <a:gd name="connsiteX123" fmla="*/ 6839 w 10000"/>
              <a:gd name="connsiteY123" fmla="*/ 2019 h 10000"/>
              <a:gd name="connsiteX124" fmla="*/ 6722 w 10000"/>
              <a:gd name="connsiteY124" fmla="*/ 1951 h 10000"/>
              <a:gd name="connsiteX125" fmla="*/ 6589 w 10000"/>
              <a:gd name="connsiteY125" fmla="*/ 1909 h 10000"/>
              <a:gd name="connsiteX126" fmla="*/ 6438 w 10000"/>
              <a:gd name="connsiteY126" fmla="*/ 1868 h 10000"/>
              <a:gd name="connsiteX127" fmla="*/ 6304 w 10000"/>
              <a:gd name="connsiteY127" fmla="*/ 1827 h 10000"/>
              <a:gd name="connsiteX128" fmla="*/ 6154 w 10000"/>
              <a:gd name="connsiteY128" fmla="*/ 1813 h 10000"/>
              <a:gd name="connsiteX129" fmla="*/ 6020 w 10000"/>
              <a:gd name="connsiteY129" fmla="*/ 1799 h 10000"/>
              <a:gd name="connsiteX130" fmla="*/ 5870 w 10000"/>
              <a:gd name="connsiteY130" fmla="*/ 1799 h 10000"/>
              <a:gd name="connsiteX131" fmla="*/ 5719 w 10000"/>
              <a:gd name="connsiteY131" fmla="*/ 1813 h 10000"/>
              <a:gd name="connsiteX132" fmla="*/ 5518 w 10000"/>
              <a:gd name="connsiteY132" fmla="*/ 1841 h 10000"/>
              <a:gd name="connsiteX133" fmla="*/ 5351 w 10000"/>
              <a:gd name="connsiteY133" fmla="*/ 1909 h 10000"/>
              <a:gd name="connsiteX134" fmla="*/ 5167 w 10000"/>
              <a:gd name="connsiteY134" fmla="*/ 1978 h 10000"/>
              <a:gd name="connsiteX135" fmla="*/ 5000 w 10000"/>
              <a:gd name="connsiteY135" fmla="*/ 2047 h 10000"/>
              <a:gd name="connsiteX136" fmla="*/ 4849 w 10000"/>
              <a:gd name="connsiteY136" fmla="*/ 2143 h 10000"/>
              <a:gd name="connsiteX137" fmla="*/ 4682 w 10000"/>
              <a:gd name="connsiteY137" fmla="*/ 2239 h 10000"/>
              <a:gd name="connsiteX138" fmla="*/ 4548 w 10000"/>
              <a:gd name="connsiteY138" fmla="*/ 2363 h 10000"/>
              <a:gd name="connsiteX139" fmla="*/ 4415 w 10000"/>
              <a:gd name="connsiteY139" fmla="*/ 2500 h 10000"/>
              <a:gd name="connsiteX140" fmla="*/ 4381 w 10000"/>
              <a:gd name="connsiteY140" fmla="*/ 2541 h 10000"/>
              <a:gd name="connsiteX141" fmla="*/ 4247 w 10000"/>
              <a:gd name="connsiteY141" fmla="*/ 2706 h 10000"/>
              <a:gd name="connsiteX142" fmla="*/ 4047 w 10000"/>
              <a:gd name="connsiteY142" fmla="*/ 2926 h 10000"/>
              <a:gd name="connsiteX143" fmla="*/ 3796 w 10000"/>
              <a:gd name="connsiteY143" fmla="*/ 3228 h 10000"/>
              <a:gd name="connsiteX144" fmla="*/ 3495 w 10000"/>
              <a:gd name="connsiteY144" fmla="*/ 3571 h 10000"/>
              <a:gd name="connsiteX145" fmla="*/ 3144 w 10000"/>
              <a:gd name="connsiteY145" fmla="*/ 3956 h 10000"/>
              <a:gd name="connsiteX146" fmla="*/ 2776 w 10000"/>
              <a:gd name="connsiteY146" fmla="*/ 4382 h 10000"/>
              <a:gd name="connsiteX147" fmla="*/ 2408 w 10000"/>
              <a:gd name="connsiteY147" fmla="*/ 4808 h 10000"/>
              <a:gd name="connsiteX148" fmla="*/ 2040 w 10000"/>
              <a:gd name="connsiteY148" fmla="*/ 5234 h 10000"/>
              <a:gd name="connsiteX149" fmla="*/ 1689 w 10000"/>
              <a:gd name="connsiteY149" fmla="*/ 5659 h 10000"/>
              <a:gd name="connsiteX150" fmla="*/ 1338 w 10000"/>
              <a:gd name="connsiteY150" fmla="*/ 6044 h 10000"/>
              <a:gd name="connsiteX151" fmla="*/ 1037 w 10000"/>
              <a:gd name="connsiteY151" fmla="*/ 6387 h 10000"/>
              <a:gd name="connsiteX152" fmla="*/ 769 w 10000"/>
              <a:gd name="connsiteY152" fmla="*/ 6690 h 10000"/>
              <a:gd name="connsiteX153" fmla="*/ 585 w 10000"/>
              <a:gd name="connsiteY153" fmla="*/ 6909 h 10000"/>
              <a:gd name="connsiteX154" fmla="*/ 452 w 10000"/>
              <a:gd name="connsiteY154" fmla="*/ 7074 h 10000"/>
              <a:gd name="connsiteX155" fmla="*/ 401 w 10000"/>
              <a:gd name="connsiteY155" fmla="*/ 7115 h 10000"/>
              <a:gd name="connsiteX156" fmla="*/ 184 w 10000"/>
              <a:gd name="connsiteY156" fmla="*/ 7431 h 10000"/>
              <a:gd name="connsiteX157" fmla="*/ 33 w 10000"/>
              <a:gd name="connsiteY157" fmla="*/ 7761 h 10000"/>
              <a:gd name="connsiteX158" fmla="*/ 0 w 10000"/>
              <a:gd name="connsiteY158" fmla="*/ 8132 h 10000"/>
              <a:gd name="connsiteX159" fmla="*/ 17 w 10000"/>
              <a:gd name="connsiteY159" fmla="*/ 8475 h 10000"/>
              <a:gd name="connsiteX160" fmla="*/ 134 w 10000"/>
              <a:gd name="connsiteY160" fmla="*/ 8805 h 10000"/>
              <a:gd name="connsiteX161" fmla="*/ 334 w 10000"/>
              <a:gd name="connsiteY161" fmla="*/ 9121 h 10000"/>
              <a:gd name="connsiteX162" fmla="*/ 585 w 10000"/>
              <a:gd name="connsiteY162" fmla="*/ 9409 h 10000"/>
              <a:gd name="connsiteX163" fmla="*/ 936 w 10000"/>
              <a:gd name="connsiteY163" fmla="*/ 9643 h 10000"/>
              <a:gd name="connsiteX164" fmla="*/ 1120 w 10000"/>
              <a:gd name="connsiteY164" fmla="*/ 9739 h 10000"/>
              <a:gd name="connsiteX165" fmla="*/ 1321 w 10000"/>
              <a:gd name="connsiteY165" fmla="*/ 9821 h 10000"/>
              <a:gd name="connsiteX166" fmla="*/ 1505 w 10000"/>
              <a:gd name="connsiteY166" fmla="*/ 9904 h 10000"/>
              <a:gd name="connsiteX167" fmla="*/ 1722 w 10000"/>
              <a:gd name="connsiteY167" fmla="*/ 9945 h 10000"/>
              <a:gd name="connsiteX168" fmla="*/ 1940 w 10000"/>
              <a:gd name="connsiteY168" fmla="*/ 9986 h 10000"/>
              <a:gd name="connsiteX169" fmla="*/ 2140 w 10000"/>
              <a:gd name="connsiteY169" fmla="*/ 10000 h 10000"/>
              <a:gd name="connsiteX170" fmla="*/ 2358 w 10000"/>
              <a:gd name="connsiteY170" fmla="*/ 9986 h 10000"/>
              <a:gd name="connsiteX171" fmla="*/ 2592 w 10000"/>
              <a:gd name="connsiteY171" fmla="*/ 9973 h 10000"/>
              <a:gd name="connsiteX172" fmla="*/ 2793 w 10000"/>
              <a:gd name="connsiteY172" fmla="*/ 9931 h 10000"/>
              <a:gd name="connsiteX173" fmla="*/ 3010 w 10000"/>
              <a:gd name="connsiteY173" fmla="*/ 9876 h 10000"/>
              <a:gd name="connsiteX174" fmla="*/ 3211 w 10000"/>
              <a:gd name="connsiteY174" fmla="*/ 9808 h 10000"/>
              <a:gd name="connsiteX175" fmla="*/ 3395 w 10000"/>
              <a:gd name="connsiteY175" fmla="*/ 9712 h 10000"/>
              <a:gd name="connsiteX176" fmla="*/ 3579 w 10000"/>
              <a:gd name="connsiteY176" fmla="*/ 9615 h 10000"/>
              <a:gd name="connsiteX177" fmla="*/ 3729 w 10000"/>
              <a:gd name="connsiteY177" fmla="*/ 9505 h 10000"/>
              <a:gd name="connsiteX178" fmla="*/ 3880 w 10000"/>
              <a:gd name="connsiteY178" fmla="*/ 9382 h 10000"/>
              <a:gd name="connsiteX179" fmla="*/ 4013 w 10000"/>
              <a:gd name="connsiteY179" fmla="*/ 9245 h 10000"/>
              <a:gd name="connsiteX180" fmla="*/ 9565 w 10000"/>
              <a:gd name="connsiteY180" fmla="*/ 2871 h 10000"/>
              <a:gd name="connsiteX181" fmla="*/ 9783 w 10000"/>
              <a:gd name="connsiteY181" fmla="*/ 2555 h 10000"/>
              <a:gd name="connsiteX182" fmla="*/ 9933 w 10000"/>
              <a:gd name="connsiteY182" fmla="*/ 2225 h 10000"/>
              <a:gd name="connsiteX183" fmla="*/ 10000 w 10000"/>
              <a:gd name="connsiteY183" fmla="*/ 1882 h 10000"/>
              <a:gd name="connsiteX184" fmla="*/ 9950 w 10000"/>
              <a:gd name="connsiteY184" fmla="*/ 1511 h 10000"/>
              <a:gd name="connsiteX185" fmla="*/ 9916 w 10000"/>
              <a:gd name="connsiteY185" fmla="*/ 1332 h 10000"/>
              <a:gd name="connsiteX186" fmla="*/ 9849 w 10000"/>
              <a:gd name="connsiteY186" fmla="*/ 1168 h 10000"/>
              <a:gd name="connsiteX187" fmla="*/ 9766 w 10000"/>
              <a:gd name="connsiteY187" fmla="*/ 1003 h 10000"/>
              <a:gd name="connsiteX188" fmla="*/ 9649 w 10000"/>
              <a:gd name="connsiteY188" fmla="*/ 852 h 10000"/>
              <a:gd name="connsiteX189" fmla="*/ 9532 w 10000"/>
              <a:gd name="connsiteY189" fmla="*/ 701 h 10000"/>
              <a:gd name="connsiteX190" fmla="*/ 9381 w 10000"/>
              <a:gd name="connsiteY190" fmla="*/ 577 h 10000"/>
              <a:gd name="connsiteX191" fmla="*/ 9231 w 10000"/>
              <a:gd name="connsiteY191" fmla="*/ 453 h 10000"/>
              <a:gd name="connsiteX192" fmla="*/ 9047 w 10000"/>
              <a:gd name="connsiteY192" fmla="*/ 343 h 10000"/>
              <a:gd name="connsiteX193" fmla="*/ 8863 w 10000"/>
              <a:gd name="connsiteY193" fmla="*/ 247 h 10000"/>
              <a:gd name="connsiteX194" fmla="*/ 8662 w 10000"/>
              <a:gd name="connsiteY194" fmla="*/ 165 h 10000"/>
              <a:gd name="connsiteX195" fmla="*/ 8478 w 10000"/>
              <a:gd name="connsiteY195" fmla="*/ 82 h 10000"/>
              <a:gd name="connsiteX196" fmla="*/ 8261 w 10000"/>
              <a:gd name="connsiteY196" fmla="*/ 41 h 10000"/>
              <a:gd name="connsiteX197" fmla="*/ 8043 w 10000"/>
              <a:gd name="connsiteY197" fmla="*/ 14 h 10000"/>
              <a:gd name="connsiteX198" fmla="*/ 7843 w 10000"/>
              <a:gd name="connsiteY198" fmla="*/ 0 h 10000"/>
              <a:gd name="connsiteX199" fmla="*/ 7625 w 10000"/>
              <a:gd name="connsiteY199" fmla="*/ 14 h 10000"/>
              <a:gd name="connsiteX200" fmla="*/ 7391 w 10000"/>
              <a:gd name="connsiteY20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144 w 10000"/>
              <a:gd name="connsiteY27" fmla="*/ 467 h 10000"/>
              <a:gd name="connsiteX28" fmla="*/ 8294 w 10000"/>
              <a:gd name="connsiteY28" fmla="*/ 495 h 10000"/>
              <a:gd name="connsiteX29" fmla="*/ 8445 w 10000"/>
              <a:gd name="connsiteY29" fmla="*/ 563 h 10000"/>
              <a:gd name="connsiteX30" fmla="*/ 8612 w 10000"/>
              <a:gd name="connsiteY30" fmla="*/ 604 h 10000"/>
              <a:gd name="connsiteX31" fmla="*/ 8880 w 10000"/>
              <a:gd name="connsiteY31" fmla="*/ 783 h 10000"/>
              <a:gd name="connsiteX32" fmla="*/ 8997 w 10000"/>
              <a:gd name="connsiteY32" fmla="*/ 879 h 10000"/>
              <a:gd name="connsiteX33" fmla="*/ 9097 w 10000"/>
              <a:gd name="connsiteY33" fmla="*/ 975 h 10000"/>
              <a:gd name="connsiteX34" fmla="*/ 9264 w 10000"/>
              <a:gd name="connsiteY34" fmla="*/ 1209 h 10000"/>
              <a:gd name="connsiteX35" fmla="*/ 9381 w 10000"/>
              <a:gd name="connsiteY35" fmla="*/ 1470 h 10000"/>
              <a:gd name="connsiteX36" fmla="*/ 3595 w 10000"/>
              <a:gd name="connsiteY36" fmla="*/ 8984 h 10000"/>
              <a:gd name="connsiteX37" fmla="*/ 3478 w 10000"/>
              <a:gd name="connsiteY37" fmla="*/ 9093 h 10000"/>
              <a:gd name="connsiteX38" fmla="*/ 3361 w 10000"/>
              <a:gd name="connsiteY38" fmla="*/ 9190 h 10000"/>
              <a:gd name="connsiteX39" fmla="*/ 3244 w 10000"/>
              <a:gd name="connsiteY39" fmla="*/ 9272 h 10000"/>
              <a:gd name="connsiteX40" fmla="*/ 3110 w 10000"/>
              <a:gd name="connsiteY40" fmla="*/ 9354 h 10000"/>
              <a:gd name="connsiteX41" fmla="*/ 2960 w 10000"/>
              <a:gd name="connsiteY41" fmla="*/ 9409 h 10000"/>
              <a:gd name="connsiteX42" fmla="*/ 2826 w 10000"/>
              <a:gd name="connsiteY42" fmla="*/ 9478 h 10000"/>
              <a:gd name="connsiteX43" fmla="*/ 2642 w 10000"/>
              <a:gd name="connsiteY43" fmla="*/ 9505 h 10000"/>
              <a:gd name="connsiteX44" fmla="*/ 2492 w 10000"/>
              <a:gd name="connsiteY44" fmla="*/ 9533 h 10000"/>
              <a:gd name="connsiteX45" fmla="*/ 2324 w 10000"/>
              <a:gd name="connsiteY45" fmla="*/ 9560 h 10000"/>
              <a:gd name="connsiteX46" fmla="*/ 2157 w 10000"/>
              <a:gd name="connsiteY46" fmla="*/ 9560 h 10000"/>
              <a:gd name="connsiteX47" fmla="*/ 1990 w 10000"/>
              <a:gd name="connsiteY47" fmla="*/ 9533 h 10000"/>
              <a:gd name="connsiteX48" fmla="*/ 1839 w 10000"/>
              <a:gd name="connsiteY48" fmla="*/ 9519 h 10000"/>
              <a:gd name="connsiteX49" fmla="*/ 1689 w 10000"/>
              <a:gd name="connsiteY49" fmla="*/ 9492 h 10000"/>
              <a:gd name="connsiteX50" fmla="*/ 1522 w 10000"/>
              <a:gd name="connsiteY50" fmla="*/ 9423 h 10000"/>
              <a:gd name="connsiteX51" fmla="*/ 1371 w 10000"/>
              <a:gd name="connsiteY51" fmla="*/ 9382 h 10000"/>
              <a:gd name="connsiteX52" fmla="*/ 1237 w 10000"/>
              <a:gd name="connsiteY52" fmla="*/ 9299 h 10000"/>
              <a:gd name="connsiteX53" fmla="*/ 987 w 10000"/>
              <a:gd name="connsiteY53" fmla="*/ 9107 h 10000"/>
              <a:gd name="connsiteX54" fmla="*/ 769 w 10000"/>
              <a:gd name="connsiteY54" fmla="*/ 8901 h 10000"/>
              <a:gd name="connsiteX55" fmla="*/ 635 w 10000"/>
              <a:gd name="connsiteY55" fmla="*/ 8654 h 10000"/>
              <a:gd name="connsiteX56" fmla="*/ 569 w 10000"/>
              <a:gd name="connsiteY56" fmla="*/ 8393 h 10000"/>
              <a:gd name="connsiteX57" fmla="*/ 535 w 10000"/>
              <a:gd name="connsiteY57" fmla="*/ 8132 h 10000"/>
              <a:gd name="connsiteX58" fmla="*/ 585 w 10000"/>
              <a:gd name="connsiteY58" fmla="*/ 7871 h 10000"/>
              <a:gd name="connsiteX59" fmla="*/ 686 w 10000"/>
              <a:gd name="connsiteY59" fmla="*/ 7610 h 10000"/>
              <a:gd name="connsiteX60" fmla="*/ 853 w 10000"/>
              <a:gd name="connsiteY60" fmla="*/ 7376 h 10000"/>
              <a:gd name="connsiteX61" fmla="*/ 886 w 10000"/>
              <a:gd name="connsiteY61" fmla="*/ 7321 h 10000"/>
              <a:gd name="connsiteX62" fmla="*/ 1020 w 10000"/>
              <a:gd name="connsiteY62" fmla="*/ 7170 h 10000"/>
              <a:gd name="connsiteX63" fmla="*/ 1221 w 10000"/>
              <a:gd name="connsiteY63" fmla="*/ 6937 h 10000"/>
              <a:gd name="connsiteX64" fmla="*/ 1488 w 10000"/>
              <a:gd name="connsiteY64" fmla="*/ 6662 h 10000"/>
              <a:gd name="connsiteX65" fmla="*/ 1773 w 10000"/>
              <a:gd name="connsiteY65" fmla="*/ 6305 h 10000"/>
              <a:gd name="connsiteX66" fmla="*/ 2124 w 10000"/>
              <a:gd name="connsiteY66" fmla="*/ 5920 h 10000"/>
              <a:gd name="connsiteX67" fmla="*/ 2492 w 10000"/>
              <a:gd name="connsiteY67" fmla="*/ 5508 h 10000"/>
              <a:gd name="connsiteX68" fmla="*/ 2860 w 10000"/>
              <a:gd name="connsiteY68" fmla="*/ 5055 h 10000"/>
              <a:gd name="connsiteX69" fmla="*/ 3227 w 10000"/>
              <a:gd name="connsiteY69" fmla="*/ 4629 h 10000"/>
              <a:gd name="connsiteX70" fmla="*/ 3595 w 10000"/>
              <a:gd name="connsiteY70" fmla="*/ 4217 h 10000"/>
              <a:gd name="connsiteX71" fmla="*/ 3946 w 10000"/>
              <a:gd name="connsiteY71" fmla="*/ 3819 h 10000"/>
              <a:gd name="connsiteX72" fmla="*/ 4247 w 10000"/>
              <a:gd name="connsiteY72" fmla="*/ 3475 h 10000"/>
              <a:gd name="connsiteX73" fmla="*/ 4498 w 10000"/>
              <a:gd name="connsiteY73" fmla="*/ 3187 h 10000"/>
              <a:gd name="connsiteX74" fmla="*/ 4682 w 10000"/>
              <a:gd name="connsiteY74" fmla="*/ 2967 h 10000"/>
              <a:gd name="connsiteX75" fmla="*/ 4833 w 10000"/>
              <a:gd name="connsiteY75" fmla="*/ 2816 h 10000"/>
              <a:gd name="connsiteX76" fmla="*/ 4866 w 10000"/>
              <a:gd name="connsiteY76" fmla="*/ 2761 h 10000"/>
              <a:gd name="connsiteX77" fmla="*/ 4967 w 10000"/>
              <a:gd name="connsiteY77" fmla="*/ 2665 h 10000"/>
              <a:gd name="connsiteX78" fmla="*/ 5050 w 10000"/>
              <a:gd name="connsiteY78" fmla="*/ 2569 h 10000"/>
              <a:gd name="connsiteX79" fmla="*/ 5167 w 10000"/>
              <a:gd name="connsiteY79" fmla="*/ 2500 h 10000"/>
              <a:gd name="connsiteX80" fmla="*/ 5284 w 10000"/>
              <a:gd name="connsiteY80" fmla="*/ 2431 h 10000"/>
              <a:gd name="connsiteX81" fmla="*/ 5401 w 10000"/>
              <a:gd name="connsiteY81" fmla="*/ 2363 h 10000"/>
              <a:gd name="connsiteX82" fmla="*/ 5535 w 10000"/>
              <a:gd name="connsiteY82" fmla="*/ 2321 h 10000"/>
              <a:gd name="connsiteX83" fmla="*/ 5652 w 10000"/>
              <a:gd name="connsiteY83" fmla="*/ 2294 h 10000"/>
              <a:gd name="connsiteX84" fmla="*/ 5786 w 10000"/>
              <a:gd name="connsiteY84" fmla="*/ 2253 h 10000"/>
              <a:gd name="connsiteX85" fmla="*/ 5886 w 10000"/>
              <a:gd name="connsiteY85" fmla="*/ 2239 h 10000"/>
              <a:gd name="connsiteX86" fmla="*/ 5987 w 10000"/>
              <a:gd name="connsiteY86" fmla="*/ 2239 h 10000"/>
              <a:gd name="connsiteX87" fmla="*/ 6087 w 10000"/>
              <a:gd name="connsiteY87" fmla="*/ 2253 h 10000"/>
              <a:gd name="connsiteX88" fmla="*/ 6171 w 10000"/>
              <a:gd name="connsiteY88" fmla="*/ 2253 h 10000"/>
              <a:gd name="connsiteX89" fmla="*/ 6271 w 10000"/>
              <a:gd name="connsiteY89" fmla="*/ 2266 h 10000"/>
              <a:gd name="connsiteX90" fmla="*/ 6355 w 10000"/>
              <a:gd name="connsiteY90" fmla="*/ 2308 h 10000"/>
              <a:gd name="connsiteX91" fmla="*/ 6438 w 10000"/>
              <a:gd name="connsiteY91" fmla="*/ 2335 h 10000"/>
              <a:gd name="connsiteX92" fmla="*/ 6522 w 10000"/>
              <a:gd name="connsiteY92" fmla="*/ 2390 h 10000"/>
              <a:gd name="connsiteX93" fmla="*/ 6656 w 10000"/>
              <a:gd name="connsiteY93" fmla="*/ 2500 h 10000"/>
              <a:gd name="connsiteX94" fmla="*/ 6773 w 10000"/>
              <a:gd name="connsiteY94" fmla="*/ 2610 h 10000"/>
              <a:gd name="connsiteX95" fmla="*/ 6873 w 10000"/>
              <a:gd name="connsiteY95" fmla="*/ 2747 h 10000"/>
              <a:gd name="connsiteX96" fmla="*/ 6906 w 10000"/>
              <a:gd name="connsiteY96" fmla="*/ 2912 h 10000"/>
              <a:gd name="connsiteX97" fmla="*/ 6923 w 10000"/>
              <a:gd name="connsiteY97" fmla="*/ 3132 h 10000"/>
              <a:gd name="connsiteX98" fmla="*/ 6890 w 10000"/>
              <a:gd name="connsiteY98" fmla="*/ 3365 h 10000"/>
              <a:gd name="connsiteX99" fmla="*/ 6789 w 10000"/>
              <a:gd name="connsiteY99" fmla="*/ 3585 h 10000"/>
              <a:gd name="connsiteX100" fmla="*/ 6639 w 10000"/>
              <a:gd name="connsiteY100" fmla="*/ 3791 h 10000"/>
              <a:gd name="connsiteX101" fmla="*/ 2759 w 10000"/>
              <a:gd name="connsiteY101" fmla="*/ 8242 h 10000"/>
              <a:gd name="connsiteX102" fmla="*/ 2726 w 10000"/>
              <a:gd name="connsiteY102" fmla="*/ 8324 h 10000"/>
              <a:gd name="connsiteX103" fmla="*/ 2726 w 10000"/>
              <a:gd name="connsiteY103" fmla="*/ 8393 h 10000"/>
              <a:gd name="connsiteX104" fmla="*/ 2742 w 10000"/>
              <a:gd name="connsiteY104" fmla="*/ 8475 h 10000"/>
              <a:gd name="connsiteX105" fmla="*/ 2826 w 10000"/>
              <a:gd name="connsiteY105" fmla="*/ 8544 h 10000"/>
              <a:gd name="connsiteX106" fmla="*/ 2910 w 10000"/>
              <a:gd name="connsiteY106" fmla="*/ 8571 h 10000"/>
              <a:gd name="connsiteX107" fmla="*/ 3027 w 10000"/>
              <a:gd name="connsiteY107" fmla="*/ 8585 h 10000"/>
              <a:gd name="connsiteX108" fmla="*/ 3127 w 10000"/>
              <a:gd name="connsiteY108" fmla="*/ 8558 h 10000"/>
              <a:gd name="connsiteX109" fmla="*/ 3211 w 10000"/>
              <a:gd name="connsiteY109" fmla="*/ 8489 h 10000"/>
              <a:gd name="connsiteX110" fmla="*/ 7057 w 10000"/>
              <a:gd name="connsiteY110" fmla="*/ 4066 h 10000"/>
              <a:gd name="connsiteX111" fmla="*/ 7274 w 10000"/>
              <a:gd name="connsiteY111" fmla="*/ 3777 h 10000"/>
              <a:gd name="connsiteX112" fmla="*/ 7408 w 10000"/>
              <a:gd name="connsiteY112" fmla="*/ 3475 h 10000"/>
              <a:gd name="connsiteX113" fmla="*/ 7475 w 10000"/>
              <a:gd name="connsiteY113" fmla="*/ 3159 h 10000"/>
              <a:gd name="connsiteX114" fmla="*/ 7425 w 10000"/>
              <a:gd name="connsiteY114" fmla="*/ 2843 h 10000"/>
              <a:gd name="connsiteX115" fmla="*/ 7408 w 10000"/>
              <a:gd name="connsiteY115" fmla="*/ 2720 h 10000"/>
              <a:gd name="connsiteX116" fmla="*/ 7358 w 10000"/>
              <a:gd name="connsiteY116" fmla="*/ 2596 h 10000"/>
              <a:gd name="connsiteX117" fmla="*/ 7291 w 10000"/>
              <a:gd name="connsiteY117" fmla="*/ 2473 h 10000"/>
              <a:gd name="connsiteX118" fmla="*/ 7241 w 10000"/>
              <a:gd name="connsiteY118" fmla="*/ 2363 h 10000"/>
              <a:gd name="connsiteX119" fmla="*/ 7140 w 10000"/>
              <a:gd name="connsiteY119" fmla="*/ 2266 h 10000"/>
              <a:gd name="connsiteX120" fmla="*/ 7057 w 10000"/>
              <a:gd name="connsiteY120" fmla="*/ 2184 h 10000"/>
              <a:gd name="connsiteX121" fmla="*/ 6940 w 10000"/>
              <a:gd name="connsiteY121" fmla="*/ 2102 h 10000"/>
              <a:gd name="connsiteX122" fmla="*/ 6839 w 10000"/>
              <a:gd name="connsiteY122" fmla="*/ 2019 h 10000"/>
              <a:gd name="connsiteX123" fmla="*/ 6722 w 10000"/>
              <a:gd name="connsiteY123" fmla="*/ 1951 h 10000"/>
              <a:gd name="connsiteX124" fmla="*/ 6589 w 10000"/>
              <a:gd name="connsiteY124" fmla="*/ 1909 h 10000"/>
              <a:gd name="connsiteX125" fmla="*/ 6438 w 10000"/>
              <a:gd name="connsiteY125" fmla="*/ 1868 h 10000"/>
              <a:gd name="connsiteX126" fmla="*/ 6304 w 10000"/>
              <a:gd name="connsiteY126" fmla="*/ 1827 h 10000"/>
              <a:gd name="connsiteX127" fmla="*/ 6154 w 10000"/>
              <a:gd name="connsiteY127" fmla="*/ 1813 h 10000"/>
              <a:gd name="connsiteX128" fmla="*/ 6020 w 10000"/>
              <a:gd name="connsiteY128" fmla="*/ 1799 h 10000"/>
              <a:gd name="connsiteX129" fmla="*/ 5870 w 10000"/>
              <a:gd name="connsiteY129" fmla="*/ 1799 h 10000"/>
              <a:gd name="connsiteX130" fmla="*/ 5719 w 10000"/>
              <a:gd name="connsiteY130" fmla="*/ 1813 h 10000"/>
              <a:gd name="connsiteX131" fmla="*/ 5518 w 10000"/>
              <a:gd name="connsiteY131" fmla="*/ 1841 h 10000"/>
              <a:gd name="connsiteX132" fmla="*/ 5351 w 10000"/>
              <a:gd name="connsiteY132" fmla="*/ 1909 h 10000"/>
              <a:gd name="connsiteX133" fmla="*/ 5167 w 10000"/>
              <a:gd name="connsiteY133" fmla="*/ 1978 h 10000"/>
              <a:gd name="connsiteX134" fmla="*/ 5000 w 10000"/>
              <a:gd name="connsiteY134" fmla="*/ 2047 h 10000"/>
              <a:gd name="connsiteX135" fmla="*/ 4849 w 10000"/>
              <a:gd name="connsiteY135" fmla="*/ 2143 h 10000"/>
              <a:gd name="connsiteX136" fmla="*/ 4682 w 10000"/>
              <a:gd name="connsiteY136" fmla="*/ 2239 h 10000"/>
              <a:gd name="connsiteX137" fmla="*/ 4548 w 10000"/>
              <a:gd name="connsiteY137" fmla="*/ 2363 h 10000"/>
              <a:gd name="connsiteX138" fmla="*/ 4415 w 10000"/>
              <a:gd name="connsiteY138" fmla="*/ 2500 h 10000"/>
              <a:gd name="connsiteX139" fmla="*/ 4381 w 10000"/>
              <a:gd name="connsiteY139" fmla="*/ 2541 h 10000"/>
              <a:gd name="connsiteX140" fmla="*/ 4247 w 10000"/>
              <a:gd name="connsiteY140" fmla="*/ 2706 h 10000"/>
              <a:gd name="connsiteX141" fmla="*/ 4047 w 10000"/>
              <a:gd name="connsiteY141" fmla="*/ 2926 h 10000"/>
              <a:gd name="connsiteX142" fmla="*/ 3796 w 10000"/>
              <a:gd name="connsiteY142" fmla="*/ 3228 h 10000"/>
              <a:gd name="connsiteX143" fmla="*/ 3495 w 10000"/>
              <a:gd name="connsiteY143" fmla="*/ 3571 h 10000"/>
              <a:gd name="connsiteX144" fmla="*/ 3144 w 10000"/>
              <a:gd name="connsiteY144" fmla="*/ 3956 h 10000"/>
              <a:gd name="connsiteX145" fmla="*/ 2776 w 10000"/>
              <a:gd name="connsiteY145" fmla="*/ 4382 h 10000"/>
              <a:gd name="connsiteX146" fmla="*/ 2408 w 10000"/>
              <a:gd name="connsiteY146" fmla="*/ 4808 h 10000"/>
              <a:gd name="connsiteX147" fmla="*/ 2040 w 10000"/>
              <a:gd name="connsiteY147" fmla="*/ 5234 h 10000"/>
              <a:gd name="connsiteX148" fmla="*/ 1689 w 10000"/>
              <a:gd name="connsiteY148" fmla="*/ 5659 h 10000"/>
              <a:gd name="connsiteX149" fmla="*/ 1338 w 10000"/>
              <a:gd name="connsiteY149" fmla="*/ 6044 h 10000"/>
              <a:gd name="connsiteX150" fmla="*/ 1037 w 10000"/>
              <a:gd name="connsiteY150" fmla="*/ 6387 h 10000"/>
              <a:gd name="connsiteX151" fmla="*/ 769 w 10000"/>
              <a:gd name="connsiteY151" fmla="*/ 6690 h 10000"/>
              <a:gd name="connsiteX152" fmla="*/ 585 w 10000"/>
              <a:gd name="connsiteY152" fmla="*/ 6909 h 10000"/>
              <a:gd name="connsiteX153" fmla="*/ 452 w 10000"/>
              <a:gd name="connsiteY153" fmla="*/ 7074 h 10000"/>
              <a:gd name="connsiteX154" fmla="*/ 401 w 10000"/>
              <a:gd name="connsiteY154" fmla="*/ 7115 h 10000"/>
              <a:gd name="connsiteX155" fmla="*/ 184 w 10000"/>
              <a:gd name="connsiteY155" fmla="*/ 7431 h 10000"/>
              <a:gd name="connsiteX156" fmla="*/ 33 w 10000"/>
              <a:gd name="connsiteY156" fmla="*/ 7761 h 10000"/>
              <a:gd name="connsiteX157" fmla="*/ 0 w 10000"/>
              <a:gd name="connsiteY157" fmla="*/ 8132 h 10000"/>
              <a:gd name="connsiteX158" fmla="*/ 17 w 10000"/>
              <a:gd name="connsiteY158" fmla="*/ 8475 h 10000"/>
              <a:gd name="connsiteX159" fmla="*/ 134 w 10000"/>
              <a:gd name="connsiteY159" fmla="*/ 8805 h 10000"/>
              <a:gd name="connsiteX160" fmla="*/ 334 w 10000"/>
              <a:gd name="connsiteY160" fmla="*/ 9121 h 10000"/>
              <a:gd name="connsiteX161" fmla="*/ 585 w 10000"/>
              <a:gd name="connsiteY161" fmla="*/ 9409 h 10000"/>
              <a:gd name="connsiteX162" fmla="*/ 936 w 10000"/>
              <a:gd name="connsiteY162" fmla="*/ 9643 h 10000"/>
              <a:gd name="connsiteX163" fmla="*/ 1120 w 10000"/>
              <a:gd name="connsiteY163" fmla="*/ 9739 h 10000"/>
              <a:gd name="connsiteX164" fmla="*/ 1321 w 10000"/>
              <a:gd name="connsiteY164" fmla="*/ 9821 h 10000"/>
              <a:gd name="connsiteX165" fmla="*/ 1505 w 10000"/>
              <a:gd name="connsiteY165" fmla="*/ 9904 h 10000"/>
              <a:gd name="connsiteX166" fmla="*/ 1722 w 10000"/>
              <a:gd name="connsiteY166" fmla="*/ 9945 h 10000"/>
              <a:gd name="connsiteX167" fmla="*/ 1940 w 10000"/>
              <a:gd name="connsiteY167" fmla="*/ 9986 h 10000"/>
              <a:gd name="connsiteX168" fmla="*/ 2140 w 10000"/>
              <a:gd name="connsiteY168" fmla="*/ 10000 h 10000"/>
              <a:gd name="connsiteX169" fmla="*/ 2358 w 10000"/>
              <a:gd name="connsiteY169" fmla="*/ 9986 h 10000"/>
              <a:gd name="connsiteX170" fmla="*/ 2592 w 10000"/>
              <a:gd name="connsiteY170" fmla="*/ 9973 h 10000"/>
              <a:gd name="connsiteX171" fmla="*/ 2793 w 10000"/>
              <a:gd name="connsiteY171" fmla="*/ 9931 h 10000"/>
              <a:gd name="connsiteX172" fmla="*/ 3010 w 10000"/>
              <a:gd name="connsiteY172" fmla="*/ 9876 h 10000"/>
              <a:gd name="connsiteX173" fmla="*/ 3211 w 10000"/>
              <a:gd name="connsiteY173" fmla="*/ 9808 h 10000"/>
              <a:gd name="connsiteX174" fmla="*/ 3395 w 10000"/>
              <a:gd name="connsiteY174" fmla="*/ 9712 h 10000"/>
              <a:gd name="connsiteX175" fmla="*/ 3579 w 10000"/>
              <a:gd name="connsiteY175" fmla="*/ 9615 h 10000"/>
              <a:gd name="connsiteX176" fmla="*/ 3729 w 10000"/>
              <a:gd name="connsiteY176" fmla="*/ 9505 h 10000"/>
              <a:gd name="connsiteX177" fmla="*/ 3880 w 10000"/>
              <a:gd name="connsiteY177" fmla="*/ 9382 h 10000"/>
              <a:gd name="connsiteX178" fmla="*/ 4013 w 10000"/>
              <a:gd name="connsiteY178" fmla="*/ 9245 h 10000"/>
              <a:gd name="connsiteX179" fmla="*/ 9565 w 10000"/>
              <a:gd name="connsiteY179" fmla="*/ 2871 h 10000"/>
              <a:gd name="connsiteX180" fmla="*/ 9783 w 10000"/>
              <a:gd name="connsiteY180" fmla="*/ 2555 h 10000"/>
              <a:gd name="connsiteX181" fmla="*/ 9933 w 10000"/>
              <a:gd name="connsiteY181" fmla="*/ 2225 h 10000"/>
              <a:gd name="connsiteX182" fmla="*/ 10000 w 10000"/>
              <a:gd name="connsiteY182" fmla="*/ 1882 h 10000"/>
              <a:gd name="connsiteX183" fmla="*/ 9950 w 10000"/>
              <a:gd name="connsiteY183" fmla="*/ 1511 h 10000"/>
              <a:gd name="connsiteX184" fmla="*/ 9916 w 10000"/>
              <a:gd name="connsiteY184" fmla="*/ 1332 h 10000"/>
              <a:gd name="connsiteX185" fmla="*/ 9849 w 10000"/>
              <a:gd name="connsiteY185" fmla="*/ 1168 h 10000"/>
              <a:gd name="connsiteX186" fmla="*/ 9766 w 10000"/>
              <a:gd name="connsiteY186" fmla="*/ 1003 h 10000"/>
              <a:gd name="connsiteX187" fmla="*/ 9649 w 10000"/>
              <a:gd name="connsiteY187" fmla="*/ 852 h 10000"/>
              <a:gd name="connsiteX188" fmla="*/ 9532 w 10000"/>
              <a:gd name="connsiteY188" fmla="*/ 701 h 10000"/>
              <a:gd name="connsiteX189" fmla="*/ 9381 w 10000"/>
              <a:gd name="connsiteY189" fmla="*/ 577 h 10000"/>
              <a:gd name="connsiteX190" fmla="*/ 9231 w 10000"/>
              <a:gd name="connsiteY190" fmla="*/ 453 h 10000"/>
              <a:gd name="connsiteX191" fmla="*/ 9047 w 10000"/>
              <a:gd name="connsiteY191" fmla="*/ 343 h 10000"/>
              <a:gd name="connsiteX192" fmla="*/ 8863 w 10000"/>
              <a:gd name="connsiteY192" fmla="*/ 247 h 10000"/>
              <a:gd name="connsiteX193" fmla="*/ 8662 w 10000"/>
              <a:gd name="connsiteY193" fmla="*/ 165 h 10000"/>
              <a:gd name="connsiteX194" fmla="*/ 8478 w 10000"/>
              <a:gd name="connsiteY194" fmla="*/ 82 h 10000"/>
              <a:gd name="connsiteX195" fmla="*/ 8261 w 10000"/>
              <a:gd name="connsiteY195" fmla="*/ 41 h 10000"/>
              <a:gd name="connsiteX196" fmla="*/ 8043 w 10000"/>
              <a:gd name="connsiteY196" fmla="*/ 14 h 10000"/>
              <a:gd name="connsiteX197" fmla="*/ 7843 w 10000"/>
              <a:gd name="connsiteY197" fmla="*/ 0 h 10000"/>
              <a:gd name="connsiteX198" fmla="*/ 7625 w 10000"/>
              <a:gd name="connsiteY198" fmla="*/ 14 h 10000"/>
              <a:gd name="connsiteX199" fmla="*/ 7391 w 10000"/>
              <a:gd name="connsiteY19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612 w 10000"/>
              <a:gd name="connsiteY29" fmla="*/ 604 h 10000"/>
              <a:gd name="connsiteX30" fmla="*/ 8880 w 10000"/>
              <a:gd name="connsiteY30" fmla="*/ 783 h 10000"/>
              <a:gd name="connsiteX31" fmla="*/ 8997 w 10000"/>
              <a:gd name="connsiteY31" fmla="*/ 879 h 10000"/>
              <a:gd name="connsiteX32" fmla="*/ 9097 w 10000"/>
              <a:gd name="connsiteY32" fmla="*/ 975 h 10000"/>
              <a:gd name="connsiteX33" fmla="*/ 9264 w 10000"/>
              <a:gd name="connsiteY33" fmla="*/ 1209 h 10000"/>
              <a:gd name="connsiteX34" fmla="*/ 9381 w 10000"/>
              <a:gd name="connsiteY34" fmla="*/ 1470 h 10000"/>
              <a:gd name="connsiteX35" fmla="*/ 3595 w 10000"/>
              <a:gd name="connsiteY35" fmla="*/ 8984 h 10000"/>
              <a:gd name="connsiteX36" fmla="*/ 3478 w 10000"/>
              <a:gd name="connsiteY36" fmla="*/ 9093 h 10000"/>
              <a:gd name="connsiteX37" fmla="*/ 3361 w 10000"/>
              <a:gd name="connsiteY37" fmla="*/ 9190 h 10000"/>
              <a:gd name="connsiteX38" fmla="*/ 3244 w 10000"/>
              <a:gd name="connsiteY38" fmla="*/ 9272 h 10000"/>
              <a:gd name="connsiteX39" fmla="*/ 3110 w 10000"/>
              <a:gd name="connsiteY39" fmla="*/ 9354 h 10000"/>
              <a:gd name="connsiteX40" fmla="*/ 2960 w 10000"/>
              <a:gd name="connsiteY40" fmla="*/ 9409 h 10000"/>
              <a:gd name="connsiteX41" fmla="*/ 2826 w 10000"/>
              <a:gd name="connsiteY41" fmla="*/ 9478 h 10000"/>
              <a:gd name="connsiteX42" fmla="*/ 2642 w 10000"/>
              <a:gd name="connsiteY42" fmla="*/ 9505 h 10000"/>
              <a:gd name="connsiteX43" fmla="*/ 2492 w 10000"/>
              <a:gd name="connsiteY43" fmla="*/ 9533 h 10000"/>
              <a:gd name="connsiteX44" fmla="*/ 2324 w 10000"/>
              <a:gd name="connsiteY44" fmla="*/ 9560 h 10000"/>
              <a:gd name="connsiteX45" fmla="*/ 2157 w 10000"/>
              <a:gd name="connsiteY45" fmla="*/ 9560 h 10000"/>
              <a:gd name="connsiteX46" fmla="*/ 1990 w 10000"/>
              <a:gd name="connsiteY46" fmla="*/ 9533 h 10000"/>
              <a:gd name="connsiteX47" fmla="*/ 1839 w 10000"/>
              <a:gd name="connsiteY47" fmla="*/ 9519 h 10000"/>
              <a:gd name="connsiteX48" fmla="*/ 1689 w 10000"/>
              <a:gd name="connsiteY48" fmla="*/ 9492 h 10000"/>
              <a:gd name="connsiteX49" fmla="*/ 1522 w 10000"/>
              <a:gd name="connsiteY49" fmla="*/ 9423 h 10000"/>
              <a:gd name="connsiteX50" fmla="*/ 1371 w 10000"/>
              <a:gd name="connsiteY50" fmla="*/ 9382 h 10000"/>
              <a:gd name="connsiteX51" fmla="*/ 1237 w 10000"/>
              <a:gd name="connsiteY51" fmla="*/ 9299 h 10000"/>
              <a:gd name="connsiteX52" fmla="*/ 987 w 10000"/>
              <a:gd name="connsiteY52" fmla="*/ 9107 h 10000"/>
              <a:gd name="connsiteX53" fmla="*/ 769 w 10000"/>
              <a:gd name="connsiteY53" fmla="*/ 8901 h 10000"/>
              <a:gd name="connsiteX54" fmla="*/ 635 w 10000"/>
              <a:gd name="connsiteY54" fmla="*/ 8654 h 10000"/>
              <a:gd name="connsiteX55" fmla="*/ 569 w 10000"/>
              <a:gd name="connsiteY55" fmla="*/ 8393 h 10000"/>
              <a:gd name="connsiteX56" fmla="*/ 535 w 10000"/>
              <a:gd name="connsiteY56" fmla="*/ 8132 h 10000"/>
              <a:gd name="connsiteX57" fmla="*/ 585 w 10000"/>
              <a:gd name="connsiteY57" fmla="*/ 7871 h 10000"/>
              <a:gd name="connsiteX58" fmla="*/ 686 w 10000"/>
              <a:gd name="connsiteY58" fmla="*/ 7610 h 10000"/>
              <a:gd name="connsiteX59" fmla="*/ 853 w 10000"/>
              <a:gd name="connsiteY59" fmla="*/ 7376 h 10000"/>
              <a:gd name="connsiteX60" fmla="*/ 886 w 10000"/>
              <a:gd name="connsiteY60" fmla="*/ 7321 h 10000"/>
              <a:gd name="connsiteX61" fmla="*/ 1020 w 10000"/>
              <a:gd name="connsiteY61" fmla="*/ 7170 h 10000"/>
              <a:gd name="connsiteX62" fmla="*/ 1221 w 10000"/>
              <a:gd name="connsiteY62" fmla="*/ 6937 h 10000"/>
              <a:gd name="connsiteX63" fmla="*/ 1488 w 10000"/>
              <a:gd name="connsiteY63" fmla="*/ 6662 h 10000"/>
              <a:gd name="connsiteX64" fmla="*/ 1773 w 10000"/>
              <a:gd name="connsiteY64" fmla="*/ 6305 h 10000"/>
              <a:gd name="connsiteX65" fmla="*/ 2124 w 10000"/>
              <a:gd name="connsiteY65" fmla="*/ 5920 h 10000"/>
              <a:gd name="connsiteX66" fmla="*/ 2492 w 10000"/>
              <a:gd name="connsiteY66" fmla="*/ 5508 h 10000"/>
              <a:gd name="connsiteX67" fmla="*/ 2860 w 10000"/>
              <a:gd name="connsiteY67" fmla="*/ 5055 h 10000"/>
              <a:gd name="connsiteX68" fmla="*/ 3227 w 10000"/>
              <a:gd name="connsiteY68" fmla="*/ 4629 h 10000"/>
              <a:gd name="connsiteX69" fmla="*/ 3595 w 10000"/>
              <a:gd name="connsiteY69" fmla="*/ 4217 h 10000"/>
              <a:gd name="connsiteX70" fmla="*/ 3946 w 10000"/>
              <a:gd name="connsiteY70" fmla="*/ 3819 h 10000"/>
              <a:gd name="connsiteX71" fmla="*/ 4247 w 10000"/>
              <a:gd name="connsiteY71" fmla="*/ 3475 h 10000"/>
              <a:gd name="connsiteX72" fmla="*/ 4498 w 10000"/>
              <a:gd name="connsiteY72" fmla="*/ 3187 h 10000"/>
              <a:gd name="connsiteX73" fmla="*/ 4682 w 10000"/>
              <a:gd name="connsiteY73" fmla="*/ 2967 h 10000"/>
              <a:gd name="connsiteX74" fmla="*/ 4833 w 10000"/>
              <a:gd name="connsiteY74" fmla="*/ 2816 h 10000"/>
              <a:gd name="connsiteX75" fmla="*/ 4866 w 10000"/>
              <a:gd name="connsiteY75" fmla="*/ 2761 h 10000"/>
              <a:gd name="connsiteX76" fmla="*/ 4967 w 10000"/>
              <a:gd name="connsiteY76" fmla="*/ 2665 h 10000"/>
              <a:gd name="connsiteX77" fmla="*/ 5050 w 10000"/>
              <a:gd name="connsiteY77" fmla="*/ 2569 h 10000"/>
              <a:gd name="connsiteX78" fmla="*/ 5167 w 10000"/>
              <a:gd name="connsiteY78" fmla="*/ 2500 h 10000"/>
              <a:gd name="connsiteX79" fmla="*/ 5284 w 10000"/>
              <a:gd name="connsiteY79" fmla="*/ 2431 h 10000"/>
              <a:gd name="connsiteX80" fmla="*/ 5401 w 10000"/>
              <a:gd name="connsiteY80" fmla="*/ 2363 h 10000"/>
              <a:gd name="connsiteX81" fmla="*/ 5535 w 10000"/>
              <a:gd name="connsiteY81" fmla="*/ 2321 h 10000"/>
              <a:gd name="connsiteX82" fmla="*/ 5652 w 10000"/>
              <a:gd name="connsiteY82" fmla="*/ 2294 h 10000"/>
              <a:gd name="connsiteX83" fmla="*/ 5786 w 10000"/>
              <a:gd name="connsiteY83" fmla="*/ 2253 h 10000"/>
              <a:gd name="connsiteX84" fmla="*/ 5886 w 10000"/>
              <a:gd name="connsiteY84" fmla="*/ 2239 h 10000"/>
              <a:gd name="connsiteX85" fmla="*/ 5987 w 10000"/>
              <a:gd name="connsiteY85" fmla="*/ 2239 h 10000"/>
              <a:gd name="connsiteX86" fmla="*/ 6087 w 10000"/>
              <a:gd name="connsiteY86" fmla="*/ 2253 h 10000"/>
              <a:gd name="connsiteX87" fmla="*/ 6171 w 10000"/>
              <a:gd name="connsiteY87" fmla="*/ 2253 h 10000"/>
              <a:gd name="connsiteX88" fmla="*/ 6271 w 10000"/>
              <a:gd name="connsiteY88" fmla="*/ 2266 h 10000"/>
              <a:gd name="connsiteX89" fmla="*/ 6355 w 10000"/>
              <a:gd name="connsiteY89" fmla="*/ 2308 h 10000"/>
              <a:gd name="connsiteX90" fmla="*/ 6438 w 10000"/>
              <a:gd name="connsiteY90" fmla="*/ 2335 h 10000"/>
              <a:gd name="connsiteX91" fmla="*/ 6522 w 10000"/>
              <a:gd name="connsiteY91" fmla="*/ 2390 h 10000"/>
              <a:gd name="connsiteX92" fmla="*/ 6656 w 10000"/>
              <a:gd name="connsiteY92" fmla="*/ 2500 h 10000"/>
              <a:gd name="connsiteX93" fmla="*/ 6773 w 10000"/>
              <a:gd name="connsiteY93" fmla="*/ 2610 h 10000"/>
              <a:gd name="connsiteX94" fmla="*/ 6873 w 10000"/>
              <a:gd name="connsiteY94" fmla="*/ 2747 h 10000"/>
              <a:gd name="connsiteX95" fmla="*/ 6906 w 10000"/>
              <a:gd name="connsiteY95" fmla="*/ 2912 h 10000"/>
              <a:gd name="connsiteX96" fmla="*/ 6923 w 10000"/>
              <a:gd name="connsiteY96" fmla="*/ 3132 h 10000"/>
              <a:gd name="connsiteX97" fmla="*/ 6890 w 10000"/>
              <a:gd name="connsiteY97" fmla="*/ 3365 h 10000"/>
              <a:gd name="connsiteX98" fmla="*/ 6789 w 10000"/>
              <a:gd name="connsiteY98" fmla="*/ 3585 h 10000"/>
              <a:gd name="connsiteX99" fmla="*/ 6639 w 10000"/>
              <a:gd name="connsiteY99" fmla="*/ 3791 h 10000"/>
              <a:gd name="connsiteX100" fmla="*/ 2759 w 10000"/>
              <a:gd name="connsiteY100" fmla="*/ 8242 h 10000"/>
              <a:gd name="connsiteX101" fmla="*/ 2726 w 10000"/>
              <a:gd name="connsiteY101" fmla="*/ 8324 h 10000"/>
              <a:gd name="connsiteX102" fmla="*/ 2726 w 10000"/>
              <a:gd name="connsiteY102" fmla="*/ 8393 h 10000"/>
              <a:gd name="connsiteX103" fmla="*/ 2742 w 10000"/>
              <a:gd name="connsiteY103" fmla="*/ 8475 h 10000"/>
              <a:gd name="connsiteX104" fmla="*/ 2826 w 10000"/>
              <a:gd name="connsiteY104" fmla="*/ 8544 h 10000"/>
              <a:gd name="connsiteX105" fmla="*/ 2910 w 10000"/>
              <a:gd name="connsiteY105" fmla="*/ 8571 h 10000"/>
              <a:gd name="connsiteX106" fmla="*/ 3027 w 10000"/>
              <a:gd name="connsiteY106" fmla="*/ 8585 h 10000"/>
              <a:gd name="connsiteX107" fmla="*/ 3127 w 10000"/>
              <a:gd name="connsiteY107" fmla="*/ 8558 h 10000"/>
              <a:gd name="connsiteX108" fmla="*/ 3211 w 10000"/>
              <a:gd name="connsiteY108" fmla="*/ 8489 h 10000"/>
              <a:gd name="connsiteX109" fmla="*/ 7057 w 10000"/>
              <a:gd name="connsiteY109" fmla="*/ 4066 h 10000"/>
              <a:gd name="connsiteX110" fmla="*/ 7274 w 10000"/>
              <a:gd name="connsiteY110" fmla="*/ 3777 h 10000"/>
              <a:gd name="connsiteX111" fmla="*/ 7408 w 10000"/>
              <a:gd name="connsiteY111" fmla="*/ 3475 h 10000"/>
              <a:gd name="connsiteX112" fmla="*/ 7475 w 10000"/>
              <a:gd name="connsiteY112" fmla="*/ 3159 h 10000"/>
              <a:gd name="connsiteX113" fmla="*/ 7425 w 10000"/>
              <a:gd name="connsiteY113" fmla="*/ 2843 h 10000"/>
              <a:gd name="connsiteX114" fmla="*/ 7408 w 10000"/>
              <a:gd name="connsiteY114" fmla="*/ 2720 h 10000"/>
              <a:gd name="connsiteX115" fmla="*/ 7358 w 10000"/>
              <a:gd name="connsiteY115" fmla="*/ 2596 h 10000"/>
              <a:gd name="connsiteX116" fmla="*/ 7291 w 10000"/>
              <a:gd name="connsiteY116" fmla="*/ 2473 h 10000"/>
              <a:gd name="connsiteX117" fmla="*/ 7241 w 10000"/>
              <a:gd name="connsiteY117" fmla="*/ 2363 h 10000"/>
              <a:gd name="connsiteX118" fmla="*/ 7140 w 10000"/>
              <a:gd name="connsiteY118" fmla="*/ 2266 h 10000"/>
              <a:gd name="connsiteX119" fmla="*/ 7057 w 10000"/>
              <a:gd name="connsiteY119" fmla="*/ 2184 h 10000"/>
              <a:gd name="connsiteX120" fmla="*/ 6940 w 10000"/>
              <a:gd name="connsiteY120" fmla="*/ 2102 h 10000"/>
              <a:gd name="connsiteX121" fmla="*/ 6839 w 10000"/>
              <a:gd name="connsiteY121" fmla="*/ 2019 h 10000"/>
              <a:gd name="connsiteX122" fmla="*/ 6722 w 10000"/>
              <a:gd name="connsiteY122" fmla="*/ 1951 h 10000"/>
              <a:gd name="connsiteX123" fmla="*/ 6589 w 10000"/>
              <a:gd name="connsiteY123" fmla="*/ 1909 h 10000"/>
              <a:gd name="connsiteX124" fmla="*/ 6438 w 10000"/>
              <a:gd name="connsiteY124" fmla="*/ 1868 h 10000"/>
              <a:gd name="connsiteX125" fmla="*/ 6304 w 10000"/>
              <a:gd name="connsiteY125" fmla="*/ 1827 h 10000"/>
              <a:gd name="connsiteX126" fmla="*/ 6154 w 10000"/>
              <a:gd name="connsiteY126" fmla="*/ 1813 h 10000"/>
              <a:gd name="connsiteX127" fmla="*/ 6020 w 10000"/>
              <a:gd name="connsiteY127" fmla="*/ 1799 h 10000"/>
              <a:gd name="connsiteX128" fmla="*/ 5870 w 10000"/>
              <a:gd name="connsiteY128" fmla="*/ 1799 h 10000"/>
              <a:gd name="connsiteX129" fmla="*/ 5719 w 10000"/>
              <a:gd name="connsiteY129" fmla="*/ 1813 h 10000"/>
              <a:gd name="connsiteX130" fmla="*/ 5518 w 10000"/>
              <a:gd name="connsiteY130" fmla="*/ 1841 h 10000"/>
              <a:gd name="connsiteX131" fmla="*/ 5351 w 10000"/>
              <a:gd name="connsiteY131" fmla="*/ 1909 h 10000"/>
              <a:gd name="connsiteX132" fmla="*/ 5167 w 10000"/>
              <a:gd name="connsiteY132" fmla="*/ 1978 h 10000"/>
              <a:gd name="connsiteX133" fmla="*/ 5000 w 10000"/>
              <a:gd name="connsiteY133" fmla="*/ 2047 h 10000"/>
              <a:gd name="connsiteX134" fmla="*/ 4849 w 10000"/>
              <a:gd name="connsiteY134" fmla="*/ 2143 h 10000"/>
              <a:gd name="connsiteX135" fmla="*/ 4682 w 10000"/>
              <a:gd name="connsiteY135" fmla="*/ 2239 h 10000"/>
              <a:gd name="connsiteX136" fmla="*/ 4548 w 10000"/>
              <a:gd name="connsiteY136" fmla="*/ 2363 h 10000"/>
              <a:gd name="connsiteX137" fmla="*/ 4415 w 10000"/>
              <a:gd name="connsiteY137" fmla="*/ 2500 h 10000"/>
              <a:gd name="connsiteX138" fmla="*/ 4381 w 10000"/>
              <a:gd name="connsiteY138" fmla="*/ 2541 h 10000"/>
              <a:gd name="connsiteX139" fmla="*/ 4247 w 10000"/>
              <a:gd name="connsiteY139" fmla="*/ 2706 h 10000"/>
              <a:gd name="connsiteX140" fmla="*/ 4047 w 10000"/>
              <a:gd name="connsiteY140" fmla="*/ 2926 h 10000"/>
              <a:gd name="connsiteX141" fmla="*/ 3796 w 10000"/>
              <a:gd name="connsiteY141" fmla="*/ 3228 h 10000"/>
              <a:gd name="connsiteX142" fmla="*/ 3495 w 10000"/>
              <a:gd name="connsiteY142" fmla="*/ 3571 h 10000"/>
              <a:gd name="connsiteX143" fmla="*/ 3144 w 10000"/>
              <a:gd name="connsiteY143" fmla="*/ 3956 h 10000"/>
              <a:gd name="connsiteX144" fmla="*/ 2776 w 10000"/>
              <a:gd name="connsiteY144" fmla="*/ 4382 h 10000"/>
              <a:gd name="connsiteX145" fmla="*/ 2408 w 10000"/>
              <a:gd name="connsiteY145" fmla="*/ 4808 h 10000"/>
              <a:gd name="connsiteX146" fmla="*/ 2040 w 10000"/>
              <a:gd name="connsiteY146" fmla="*/ 5234 h 10000"/>
              <a:gd name="connsiteX147" fmla="*/ 1689 w 10000"/>
              <a:gd name="connsiteY147" fmla="*/ 5659 h 10000"/>
              <a:gd name="connsiteX148" fmla="*/ 1338 w 10000"/>
              <a:gd name="connsiteY148" fmla="*/ 6044 h 10000"/>
              <a:gd name="connsiteX149" fmla="*/ 1037 w 10000"/>
              <a:gd name="connsiteY149" fmla="*/ 6387 h 10000"/>
              <a:gd name="connsiteX150" fmla="*/ 769 w 10000"/>
              <a:gd name="connsiteY150" fmla="*/ 6690 h 10000"/>
              <a:gd name="connsiteX151" fmla="*/ 585 w 10000"/>
              <a:gd name="connsiteY151" fmla="*/ 6909 h 10000"/>
              <a:gd name="connsiteX152" fmla="*/ 452 w 10000"/>
              <a:gd name="connsiteY152" fmla="*/ 7074 h 10000"/>
              <a:gd name="connsiteX153" fmla="*/ 401 w 10000"/>
              <a:gd name="connsiteY153" fmla="*/ 7115 h 10000"/>
              <a:gd name="connsiteX154" fmla="*/ 184 w 10000"/>
              <a:gd name="connsiteY154" fmla="*/ 7431 h 10000"/>
              <a:gd name="connsiteX155" fmla="*/ 33 w 10000"/>
              <a:gd name="connsiteY155" fmla="*/ 7761 h 10000"/>
              <a:gd name="connsiteX156" fmla="*/ 0 w 10000"/>
              <a:gd name="connsiteY156" fmla="*/ 8132 h 10000"/>
              <a:gd name="connsiteX157" fmla="*/ 17 w 10000"/>
              <a:gd name="connsiteY157" fmla="*/ 8475 h 10000"/>
              <a:gd name="connsiteX158" fmla="*/ 134 w 10000"/>
              <a:gd name="connsiteY158" fmla="*/ 8805 h 10000"/>
              <a:gd name="connsiteX159" fmla="*/ 334 w 10000"/>
              <a:gd name="connsiteY159" fmla="*/ 9121 h 10000"/>
              <a:gd name="connsiteX160" fmla="*/ 585 w 10000"/>
              <a:gd name="connsiteY160" fmla="*/ 9409 h 10000"/>
              <a:gd name="connsiteX161" fmla="*/ 936 w 10000"/>
              <a:gd name="connsiteY161" fmla="*/ 9643 h 10000"/>
              <a:gd name="connsiteX162" fmla="*/ 1120 w 10000"/>
              <a:gd name="connsiteY162" fmla="*/ 9739 h 10000"/>
              <a:gd name="connsiteX163" fmla="*/ 1321 w 10000"/>
              <a:gd name="connsiteY163" fmla="*/ 9821 h 10000"/>
              <a:gd name="connsiteX164" fmla="*/ 1505 w 10000"/>
              <a:gd name="connsiteY164" fmla="*/ 9904 h 10000"/>
              <a:gd name="connsiteX165" fmla="*/ 1722 w 10000"/>
              <a:gd name="connsiteY165" fmla="*/ 9945 h 10000"/>
              <a:gd name="connsiteX166" fmla="*/ 1940 w 10000"/>
              <a:gd name="connsiteY166" fmla="*/ 9986 h 10000"/>
              <a:gd name="connsiteX167" fmla="*/ 2140 w 10000"/>
              <a:gd name="connsiteY167" fmla="*/ 10000 h 10000"/>
              <a:gd name="connsiteX168" fmla="*/ 2358 w 10000"/>
              <a:gd name="connsiteY168" fmla="*/ 9986 h 10000"/>
              <a:gd name="connsiteX169" fmla="*/ 2592 w 10000"/>
              <a:gd name="connsiteY169" fmla="*/ 9973 h 10000"/>
              <a:gd name="connsiteX170" fmla="*/ 2793 w 10000"/>
              <a:gd name="connsiteY170" fmla="*/ 9931 h 10000"/>
              <a:gd name="connsiteX171" fmla="*/ 3010 w 10000"/>
              <a:gd name="connsiteY171" fmla="*/ 9876 h 10000"/>
              <a:gd name="connsiteX172" fmla="*/ 3211 w 10000"/>
              <a:gd name="connsiteY172" fmla="*/ 9808 h 10000"/>
              <a:gd name="connsiteX173" fmla="*/ 3395 w 10000"/>
              <a:gd name="connsiteY173" fmla="*/ 9712 h 10000"/>
              <a:gd name="connsiteX174" fmla="*/ 3579 w 10000"/>
              <a:gd name="connsiteY174" fmla="*/ 9615 h 10000"/>
              <a:gd name="connsiteX175" fmla="*/ 3729 w 10000"/>
              <a:gd name="connsiteY175" fmla="*/ 9505 h 10000"/>
              <a:gd name="connsiteX176" fmla="*/ 3880 w 10000"/>
              <a:gd name="connsiteY176" fmla="*/ 9382 h 10000"/>
              <a:gd name="connsiteX177" fmla="*/ 4013 w 10000"/>
              <a:gd name="connsiteY177" fmla="*/ 9245 h 10000"/>
              <a:gd name="connsiteX178" fmla="*/ 9565 w 10000"/>
              <a:gd name="connsiteY178" fmla="*/ 2871 h 10000"/>
              <a:gd name="connsiteX179" fmla="*/ 9783 w 10000"/>
              <a:gd name="connsiteY179" fmla="*/ 2555 h 10000"/>
              <a:gd name="connsiteX180" fmla="*/ 9933 w 10000"/>
              <a:gd name="connsiteY180" fmla="*/ 2225 h 10000"/>
              <a:gd name="connsiteX181" fmla="*/ 10000 w 10000"/>
              <a:gd name="connsiteY181" fmla="*/ 1882 h 10000"/>
              <a:gd name="connsiteX182" fmla="*/ 9950 w 10000"/>
              <a:gd name="connsiteY182" fmla="*/ 1511 h 10000"/>
              <a:gd name="connsiteX183" fmla="*/ 9916 w 10000"/>
              <a:gd name="connsiteY183" fmla="*/ 1332 h 10000"/>
              <a:gd name="connsiteX184" fmla="*/ 9849 w 10000"/>
              <a:gd name="connsiteY184" fmla="*/ 1168 h 10000"/>
              <a:gd name="connsiteX185" fmla="*/ 9766 w 10000"/>
              <a:gd name="connsiteY185" fmla="*/ 1003 h 10000"/>
              <a:gd name="connsiteX186" fmla="*/ 9649 w 10000"/>
              <a:gd name="connsiteY186" fmla="*/ 852 h 10000"/>
              <a:gd name="connsiteX187" fmla="*/ 9532 w 10000"/>
              <a:gd name="connsiteY187" fmla="*/ 701 h 10000"/>
              <a:gd name="connsiteX188" fmla="*/ 9381 w 10000"/>
              <a:gd name="connsiteY188" fmla="*/ 577 h 10000"/>
              <a:gd name="connsiteX189" fmla="*/ 9231 w 10000"/>
              <a:gd name="connsiteY189" fmla="*/ 453 h 10000"/>
              <a:gd name="connsiteX190" fmla="*/ 9047 w 10000"/>
              <a:gd name="connsiteY190" fmla="*/ 343 h 10000"/>
              <a:gd name="connsiteX191" fmla="*/ 8863 w 10000"/>
              <a:gd name="connsiteY191" fmla="*/ 247 h 10000"/>
              <a:gd name="connsiteX192" fmla="*/ 8662 w 10000"/>
              <a:gd name="connsiteY192" fmla="*/ 165 h 10000"/>
              <a:gd name="connsiteX193" fmla="*/ 8478 w 10000"/>
              <a:gd name="connsiteY193" fmla="*/ 82 h 10000"/>
              <a:gd name="connsiteX194" fmla="*/ 8261 w 10000"/>
              <a:gd name="connsiteY194" fmla="*/ 41 h 10000"/>
              <a:gd name="connsiteX195" fmla="*/ 8043 w 10000"/>
              <a:gd name="connsiteY195" fmla="*/ 14 h 10000"/>
              <a:gd name="connsiteX196" fmla="*/ 7843 w 10000"/>
              <a:gd name="connsiteY196" fmla="*/ 0 h 10000"/>
              <a:gd name="connsiteX197" fmla="*/ 7625 w 10000"/>
              <a:gd name="connsiteY197" fmla="*/ 14 h 10000"/>
              <a:gd name="connsiteX198" fmla="*/ 7391 w 10000"/>
              <a:gd name="connsiteY198"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880 w 10000"/>
              <a:gd name="connsiteY29" fmla="*/ 783 h 10000"/>
              <a:gd name="connsiteX30" fmla="*/ 8997 w 10000"/>
              <a:gd name="connsiteY30" fmla="*/ 879 h 10000"/>
              <a:gd name="connsiteX31" fmla="*/ 9097 w 10000"/>
              <a:gd name="connsiteY31" fmla="*/ 975 h 10000"/>
              <a:gd name="connsiteX32" fmla="*/ 9264 w 10000"/>
              <a:gd name="connsiteY32" fmla="*/ 1209 h 10000"/>
              <a:gd name="connsiteX33" fmla="*/ 9381 w 10000"/>
              <a:gd name="connsiteY33" fmla="*/ 1470 h 10000"/>
              <a:gd name="connsiteX34" fmla="*/ 3595 w 10000"/>
              <a:gd name="connsiteY34" fmla="*/ 8984 h 10000"/>
              <a:gd name="connsiteX35" fmla="*/ 3478 w 10000"/>
              <a:gd name="connsiteY35" fmla="*/ 9093 h 10000"/>
              <a:gd name="connsiteX36" fmla="*/ 3361 w 10000"/>
              <a:gd name="connsiteY36" fmla="*/ 9190 h 10000"/>
              <a:gd name="connsiteX37" fmla="*/ 3244 w 10000"/>
              <a:gd name="connsiteY37" fmla="*/ 9272 h 10000"/>
              <a:gd name="connsiteX38" fmla="*/ 3110 w 10000"/>
              <a:gd name="connsiteY38" fmla="*/ 9354 h 10000"/>
              <a:gd name="connsiteX39" fmla="*/ 2960 w 10000"/>
              <a:gd name="connsiteY39" fmla="*/ 9409 h 10000"/>
              <a:gd name="connsiteX40" fmla="*/ 2826 w 10000"/>
              <a:gd name="connsiteY40" fmla="*/ 9478 h 10000"/>
              <a:gd name="connsiteX41" fmla="*/ 2642 w 10000"/>
              <a:gd name="connsiteY41" fmla="*/ 9505 h 10000"/>
              <a:gd name="connsiteX42" fmla="*/ 2492 w 10000"/>
              <a:gd name="connsiteY42" fmla="*/ 9533 h 10000"/>
              <a:gd name="connsiteX43" fmla="*/ 2324 w 10000"/>
              <a:gd name="connsiteY43" fmla="*/ 9560 h 10000"/>
              <a:gd name="connsiteX44" fmla="*/ 2157 w 10000"/>
              <a:gd name="connsiteY44" fmla="*/ 9560 h 10000"/>
              <a:gd name="connsiteX45" fmla="*/ 1990 w 10000"/>
              <a:gd name="connsiteY45" fmla="*/ 9533 h 10000"/>
              <a:gd name="connsiteX46" fmla="*/ 1839 w 10000"/>
              <a:gd name="connsiteY46" fmla="*/ 9519 h 10000"/>
              <a:gd name="connsiteX47" fmla="*/ 1689 w 10000"/>
              <a:gd name="connsiteY47" fmla="*/ 9492 h 10000"/>
              <a:gd name="connsiteX48" fmla="*/ 1522 w 10000"/>
              <a:gd name="connsiteY48" fmla="*/ 9423 h 10000"/>
              <a:gd name="connsiteX49" fmla="*/ 1371 w 10000"/>
              <a:gd name="connsiteY49" fmla="*/ 9382 h 10000"/>
              <a:gd name="connsiteX50" fmla="*/ 1237 w 10000"/>
              <a:gd name="connsiteY50" fmla="*/ 9299 h 10000"/>
              <a:gd name="connsiteX51" fmla="*/ 987 w 10000"/>
              <a:gd name="connsiteY51" fmla="*/ 9107 h 10000"/>
              <a:gd name="connsiteX52" fmla="*/ 769 w 10000"/>
              <a:gd name="connsiteY52" fmla="*/ 8901 h 10000"/>
              <a:gd name="connsiteX53" fmla="*/ 635 w 10000"/>
              <a:gd name="connsiteY53" fmla="*/ 8654 h 10000"/>
              <a:gd name="connsiteX54" fmla="*/ 569 w 10000"/>
              <a:gd name="connsiteY54" fmla="*/ 8393 h 10000"/>
              <a:gd name="connsiteX55" fmla="*/ 535 w 10000"/>
              <a:gd name="connsiteY55" fmla="*/ 8132 h 10000"/>
              <a:gd name="connsiteX56" fmla="*/ 585 w 10000"/>
              <a:gd name="connsiteY56" fmla="*/ 7871 h 10000"/>
              <a:gd name="connsiteX57" fmla="*/ 686 w 10000"/>
              <a:gd name="connsiteY57" fmla="*/ 7610 h 10000"/>
              <a:gd name="connsiteX58" fmla="*/ 853 w 10000"/>
              <a:gd name="connsiteY58" fmla="*/ 7376 h 10000"/>
              <a:gd name="connsiteX59" fmla="*/ 886 w 10000"/>
              <a:gd name="connsiteY59" fmla="*/ 7321 h 10000"/>
              <a:gd name="connsiteX60" fmla="*/ 1020 w 10000"/>
              <a:gd name="connsiteY60" fmla="*/ 7170 h 10000"/>
              <a:gd name="connsiteX61" fmla="*/ 1221 w 10000"/>
              <a:gd name="connsiteY61" fmla="*/ 6937 h 10000"/>
              <a:gd name="connsiteX62" fmla="*/ 1488 w 10000"/>
              <a:gd name="connsiteY62" fmla="*/ 6662 h 10000"/>
              <a:gd name="connsiteX63" fmla="*/ 1773 w 10000"/>
              <a:gd name="connsiteY63" fmla="*/ 6305 h 10000"/>
              <a:gd name="connsiteX64" fmla="*/ 2124 w 10000"/>
              <a:gd name="connsiteY64" fmla="*/ 5920 h 10000"/>
              <a:gd name="connsiteX65" fmla="*/ 2492 w 10000"/>
              <a:gd name="connsiteY65" fmla="*/ 5508 h 10000"/>
              <a:gd name="connsiteX66" fmla="*/ 2860 w 10000"/>
              <a:gd name="connsiteY66" fmla="*/ 5055 h 10000"/>
              <a:gd name="connsiteX67" fmla="*/ 3227 w 10000"/>
              <a:gd name="connsiteY67" fmla="*/ 4629 h 10000"/>
              <a:gd name="connsiteX68" fmla="*/ 3595 w 10000"/>
              <a:gd name="connsiteY68" fmla="*/ 4217 h 10000"/>
              <a:gd name="connsiteX69" fmla="*/ 3946 w 10000"/>
              <a:gd name="connsiteY69" fmla="*/ 3819 h 10000"/>
              <a:gd name="connsiteX70" fmla="*/ 4247 w 10000"/>
              <a:gd name="connsiteY70" fmla="*/ 3475 h 10000"/>
              <a:gd name="connsiteX71" fmla="*/ 4498 w 10000"/>
              <a:gd name="connsiteY71" fmla="*/ 3187 h 10000"/>
              <a:gd name="connsiteX72" fmla="*/ 4682 w 10000"/>
              <a:gd name="connsiteY72" fmla="*/ 2967 h 10000"/>
              <a:gd name="connsiteX73" fmla="*/ 4833 w 10000"/>
              <a:gd name="connsiteY73" fmla="*/ 2816 h 10000"/>
              <a:gd name="connsiteX74" fmla="*/ 4866 w 10000"/>
              <a:gd name="connsiteY74" fmla="*/ 2761 h 10000"/>
              <a:gd name="connsiteX75" fmla="*/ 4967 w 10000"/>
              <a:gd name="connsiteY75" fmla="*/ 2665 h 10000"/>
              <a:gd name="connsiteX76" fmla="*/ 5050 w 10000"/>
              <a:gd name="connsiteY76" fmla="*/ 2569 h 10000"/>
              <a:gd name="connsiteX77" fmla="*/ 5167 w 10000"/>
              <a:gd name="connsiteY77" fmla="*/ 2500 h 10000"/>
              <a:gd name="connsiteX78" fmla="*/ 5284 w 10000"/>
              <a:gd name="connsiteY78" fmla="*/ 2431 h 10000"/>
              <a:gd name="connsiteX79" fmla="*/ 5401 w 10000"/>
              <a:gd name="connsiteY79" fmla="*/ 2363 h 10000"/>
              <a:gd name="connsiteX80" fmla="*/ 5535 w 10000"/>
              <a:gd name="connsiteY80" fmla="*/ 2321 h 10000"/>
              <a:gd name="connsiteX81" fmla="*/ 5652 w 10000"/>
              <a:gd name="connsiteY81" fmla="*/ 2294 h 10000"/>
              <a:gd name="connsiteX82" fmla="*/ 5786 w 10000"/>
              <a:gd name="connsiteY82" fmla="*/ 2253 h 10000"/>
              <a:gd name="connsiteX83" fmla="*/ 5886 w 10000"/>
              <a:gd name="connsiteY83" fmla="*/ 2239 h 10000"/>
              <a:gd name="connsiteX84" fmla="*/ 5987 w 10000"/>
              <a:gd name="connsiteY84" fmla="*/ 2239 h 10000"/>
              <a:gd name="connsiteX85" fmla="*/ 6087 w 10000"/>
              <a:gd name="connsiteY85" fmla="*/ 2253 h 10000"/>
              <a:gd name="connsiteX86" fmla="*/ 6171 w 10000"/>
              <a:gd name="connsiteY86" fmla="*/ 2253 h 10000"/>
              <a:gd name="connsiteX87" fmla="*/ 6271 w 10000"/>
              <a:gd name="connsiteY87" fmla="*/ 2266 h 10000"/>
              <a:gd name="connsiteX88" fmla="*/ 6355 w 10000"/>
              <a:gd name="connsiteY88" fmla="*/ 2308 h 10000"/>
              <a:gd name="connsiteX89" fmla="*/ 6438 w 10000"/>
              <a:gd name="connsiteY89" fmla="*/ 2335 h 10000"/>
              <a:gd name="connsiteX90" fmla="*/ 6522 w 10000"/>
              <a:gd name="connsiteY90" fmla="*/ 2390 h 10000"/>
              <a:gd name="connsiteX91" fmla="*/ 6656 w 10000"/>
              <a:gd name="connsiteY91" fmla="*/ 2500 h 10000"/>
              <a:gd name="connsiteX92" fmla="*/ 6773 w 10000"/>
              <a:gd name="connsiteY92" fmla="*/ 2610 h 10000"/>
              <a:gd name="connsiteX93" fmla="*/ 6873 w 10000"/>
              <a:gd name="connsiteY93" fmla="*/ 2747 h 10000"/>
              <a:gd name="connsiteX94" fmla="*/ 6906 w 10000"/>
              <a:gd name="connsiteY94" fmla="*/ 2912 h 10000"/>
              <a:gd name="connsiteX95" fmla="*/ 6923 w 10000"/>
              <a:gd name="connsiteY95" fmla="*/ 3132 h 10000"/>
              <a:gd name="connsiteX96" fmla="*/ 6890 w 10000"/>
              <a:gd name="connsiteY96" fmla="*/ 3365 h 10000"/>
              <a:gd name="connsiteX97" fmla="*/ 6789 w 10000"/>
              <a:gd name="connsiteY97" fmla="*/ 3585 h 10000"/>
              <a:gd name="connsiteX98" fmla="*/ 6639 w 10000"/>
              <a:gd name="connsiteY98" fmla="*/ 3791 h 10000"/>
              <a:gd name="connsiteX99" fmla="*/ 2759 w 10000"/>
              <a:gd name="connsiteY99" fmla="*/ 8242 h 10000"/>
              <a:gd name="connsiteX100" fmla="*/ 2726 w 10000"/>
              <a:gd name="connsiteY100" fmla="*/ 8324 h 10000"/>
              <a:gd name="connsiteX101" fmla="*/ 2726 w 10000"/>
              <a:gd name="connsiteY101" fmla="*/ 8393 h 10000"/>
              <a:gd name="connsiteX102" fmla="*/ 2742 w 10000"/>
              <a:gd name="connsiteY102" fmla="*/ 8475 h 10000"/>
              <a:gd name="connsiteX103" fmla="*/ 2826 w 10000"/>
              <a:gd name="connsiteY103" fmla="*/ 8544 h 10000"/>
              <a:gd name="connsiteX104" fmla="*/ 2910 w 10000"/>
              <a:gd name="connsiteY104" fmla="*/ 8571 h 10000"/>
              <a:gd name="connsiteX105" fmla="*/ 3027 w 10000"/>
              <a:gd name="connsiteY105" fmla="*/ 8585 h 10000"/>
              <a:gd name="connsiteX106" fmla="*/ 3127 w 10000"/>
              <a:gd name="connsiteY106" fmla="*/ 8558 h 10000"/>
              <a:gd name="connsiteX107" fmla="*/ 3211 w 10000"/>
              <a:gd name="connsiteY107" fmla="*/ 8489 h 10000"/>
              <a:gd name="connsiteX108" fmla="*/ 7057 w 10000"/>
              <a:gd name="connsiteY108" fmla="*/ 4066 h 10000"/>
              <a:gd name="connsiteX109" fmla="*/ 7274 w 10000"/>
              <a:gd name="connsiteY109" fmla="*/ 3777 h 10000"/>
              <a:gd name="connsiteX110" fmla="*/ 7408 w 10000"/>
              <a:gd name="connsiteY110" fmla="*/ 3475 h 10000"/>
              <a:gd name="connsiteX111" fmla="*/ 7475 w 10000"/>
              <a:gd name="connsiteY111" fmla="*/ 3159 h 10000"/>
              <a:gd name="connsiteX112" fmla="*/ 7425 w 10000"/>
              <a:gd name="connsiteY112" fmla="*/ 2843 h 10000"/>
              <a:gd name="connsiteX113" fmla="*/ 7408 w 10000"/>
              <a:gd name="connsiteY113" fmla="*/ 2720 h 10000"/>
              <a:gd name="connsiteX114" fmla="*/ 7358 w 10000"/>
              <a:gd name="connsiteY114" fmla="*/ 2596 h 10000"/>
              <a:gd name="connsiteX115" fmla="*/ 7291 w 10000"/>
              <a:gd name="connsiteY115" fmla="*/ 2473 h 10000"/>
              <a:gd name="connsiteX116" fmla="*/ 7241 w 10000"/>
              <a:gd name="connsiteY116" fmla="*/ 2363 h 10000"/>
              <a:gd name="connsiteX117" fmla="*/ 7140 w 10000"/>
              <a:gd name="connsiteY117" fmla="*/ 2266 h 10000"/>
              <a:gd name="connsiteX118" fmla="*/ 7057 w 10000"/>
              <a:gd name="connsiteY118" fmla="*/ 2184 h 10000"/>
              <a:gd name="connsiteX119" fmla="*/ 6940 w 10000"/>
              <a:gd name="connsiteY119" fmla="*/ 2102 h 10000"/>
              <a:gd name="connsiteX120" fmla="*/ 6839 w 10000"/>
              <a:gd name="connsiteY120" fmla="*/ 2019 h 10000"/>
              <a:gd name="connsiteX121" fmla="*/ 6722 w 10000"/>
              <a:gd name="connsiteY121" fmla="*/ 1951 h 10000"/>
              <a:gd name="connsiteX122" fmla="*/ 6589 w 10000"/>
              <a:gd name="connsiteY122" fmla="*/ 1909 h 10000"/>
              <a:gd name="connsiteX123" fmla="*/ 6438 w 10000"/>
              <a:gd name="connsiteY123" fmla="*/ 1868 h 10000"/>
              <a:gd name="connsiteX124" fmla="*/ 6304 w 10000"/>
              <a:gd name="connsiteY124" fmla="*/ 1827 h 10000"/>
              <a:gd name="connsiteX125" fmla="*/ 6154 w 10000"/>
              <a:gd name="connsiteY125" fmla="*/ 1813 h 10000"/>
              <a:gd name="connsiteX126" fmla="*/ 6020 w 10000"/>
              <a:gd name="connsiteY126" fmla="*/ 1799 h 10000"/>
              <a:gd name="connsiteX127" fmla="*/ 5870 w 10000"/>
              <a:gd name="connsiteY127" fmla="*/ 1799 h 10000"/>
              <a:gd name="connsiteX128" fmla="*/ 5719 w 10000"/>
              <a:gd name="connsiteY128" fmla="*/ 1813 h 10000"/>
              <a:gd name="connsiteX129" fmla="*/ 5518 w 10000"/>
              <a:gd name="connsiteY129" fmla="*/ 1841 h 10000"/>
              <a:gd name="connsiteX130" fmla="*/ 5351 w 10000"/>
              <a:gd name="connsiteY130" fmla="*/ 1909 h 10000"/>
              <a:gd name="connsiteX131" fmla="*/ 5167 w 10000"/>
              <a:gd name="connsiteY131" fmla="*/ 1978 h 10000"/>
              <a:gd name="connsiteX132" fmla="*/ 5000 w 10000"/>
              <a:gd name="connsiteY132" fmla="*/ 2047 h 10000"/>
              <a:gd name="connsiteX133" fmla="*/ 4849 w 10000"/>
              <a:gd name="connsiteY133" fmla="*/ 2143 h 10000"/>
              <a:gd name="connsiteX134" fmla="*/ 4682 w 10000"/>
              <a:gd name="connsiteY134" fmla="*/ 2239 h 10000"/>
              <a:gd name="connsiteX135" fmla="*/ 4548 w 10000"/>
              <a:gd name="connsiteY135" fmla="*/ 2363 h 10000"/>
              <a:gd name="connsiteX136" fmla="*/ 4415 w 10000"/>
              <a:gd name="connsiteY136" fmla="*/ 2500 h 10000"/>
              <a:gd name="connsiteX137" fmla="*/ 4381 w 10000"/>
              <a:gd name="connsiteY137" fmla="*/ 2541 h 10000"/>
              <a:gd name="connsiteX138" fmla="*/ 4247 w 10000"/>
              <a:gd name="connsiteY138" fmla="*/ 2706 h 10000"/>
              <a:gd name="connsiteX139" fmla="*/ 4047 w 10000"/>
              <a:gd name="connsiteY139" fmla="*/ 2926 h 10000"/>
              <a:gd name="connsiteX140" fmla="*/ 3796 w 10000"/>
              <a:gd name="connsiteY140" fmla="*/ 3228 h 10000"/>
              <a:gd name="connsiteX141" fmla="*/ 3495 w 10000"/>
              <a:gd name="connsiteY141" fmla="*/ 3571 h 10000"/>
              <a:gd name="connsiteX142" fmla="*/ 3144 w 10000"/>
              <a:gd name="connsiteY142" fmla="*/ 3956 h 10000"/>
              <a:gd name="connsiteX143" fmla="*/ 2776 w 10000"/>
              <a:gd name="connsiteY143" fmla="*/ 4382 h 10000"/>
              <a:gd name="connsiteX144" fmla="*/ 2408 w 10000"/>
              <a:gd name="connsiteY144" fmla="*/ 4808 h 10000"/>
              <a:gd name="connsiteX145" fmla="*/ 2040 w 10000"/>
              <a:gd name="connsiteY145" fmla="*/ 5234 h 10000"/>
              <a:gd name="connsiteX146" fmla="*/ 1689 w 10000"/>
              <a:gd name="connsiteY146" fmla="*/ 5659 h 10000"/>
              <a:gd name="connsiteX147" fmla="*/ 1338 w 10000"/>
              <a:gd name="connsiteY147" fmla="*/ 6044 h 10000"/>
              <a:gd name="connsiteX148" fmla="*/ 1037 w 10000"/>
              <a:gd name="connsiteY148" fmla="*/ 6387 h 10000"/>
              <a:gd name="connsiteX149" fmla="*/ 769 w 10000"/>
              <a:gd name="connsiteY149" fmla="*/ 6690 h 10000"/>
              <a:gd name="connsiteX150" fmla="*/ 585 w 10000"/>
              <a:gd name="connsiteY150" fmla="*/ 6909 h 10000"/>
              <a:gd name="connsiteX151" fmla="*/ 452 w 10000"/>
              <a:gd name="connsiteY151" fmla="*/ 7074 h 10000"/>
              <a:gd name="connsiteX152" fmla="*/ 401 w 10000"/>
              <a:gd name="connsiteY152" fmla="*/ 7115 h 10000"/>
              <a:gd name="connsiteX153" fmla="*/ 184 w 10000"/>
              <a:gd name="connsiteY153" fmla="*/ 7431 h 10000"/>
              <a:gd name="connsiteX154" fmla="*/ 33 w 10000"/>
              <a:gd name="connsiteY154" fmla="*/ 7761 h 10000"/>
              <a:gd name="connsiteX155" fmla="*/ 0 w 10000"/>
              <a:gd name="connsiteY155" fmla="*/ 8132 h 10000"/>
              <a:gd name="connsiteX156" fmla="*/ 17 w 10000"/>
              <a:gd name="connsiteY156" fmla="*/ 8475 h 10000"/>
              <a:gd name="connsiteX157" fmla="*/ 134 w 10000"/>
              <a:gd name="connsiteY157" fmla="*/ 8805 h 10000"/>
              <a:gd name="connsiteX158" fmla="*/ 334 w 10000"/>
              <a:gd name="connsiteY158" fmla="*/ 9121 h 10000"/>
              <a:gd name="connsiteX159" fmla="*/ 585 w 10000"/>
              <a:gd name="connsiteY159" fmla="*/ 9409 h 10000"/>
              <a:gd name="connsiteX160" fmla="*/ 936 w 10000"/>
              <a:gd name="connsiteY160" fmla="*/ 9643 h 10000"/>
              <a:gd name="connsiteX161" fmla="*/ 1120 w 10000"/>
              <a:gd name="connsiteY161" fmla="*/ 9739 h 10000"/>
              <a:gd name="connsiteX162" fmla="*/ 1321 w 10000"/>
              <a:gd name="connsiteY162" fmla="*/ 9821 h 10000"/>
              <a:gd name="connsiteX163" fmla="*/ 1505 w 10000"/>
              <a:gd name="connsiteY163" fmla="*/ 9904 h 10000"/>
              <a:gd name="connsiteX164" fmla="*/ 1722 w 10000"/>
              <a:gd name="connsiteY164" fmla="*/ 9945 h 10000"/>
              <a:gd name="connsiteX165" fmla="*/ 1940 w 10000"/>
              <a:gd name="connsiteY165" fmla="*/ 9986 h 10000"/>
              <a:gd name="connsiteX166" fmla="*/ 2140 w 10000"/>
              <a:gd name="connsiteY166" fmla="*/ 10000 h 10000"/>
              <a:gd name="connsiteX167" fmla="*/ 2358 w 10000"/>
              <a:gd name="connsiteY167" fmla="*/ 9986 h 10000"/>
              <a:gd name="connsiteX168" fmla="*/ 2592 w 10000"/>
              <a:gd name="connsiteY168" fmla="*/ 9973 h 10000"/>
              <a:gd name="connsiteX169" fmla="*/ 2793 w 10000"/>
              <a:gd name="connsiteY169" fmla="*/ 9931 h 10000"/>
              <a:gd name="connsiteX170" fmla="*/ 3010 w 10000"/>
              <a:gd name="connsiteY170" fmla="*/ 9876 h 10000"/>
              <a:gd name="connsiteX171" fmla="*/ 3211 w 10000"/>
              <a:gd name="connsiteY171" fmla="*/ 9808 h 10000"/>
              <a:gd name="connsiteX172" fmla="*/ 3395 w 10000"/>
              <a:gd name="connsiteY172" fmla="*/ 9712 h 10000"/>
              <a:gd name="connsiteX173" fmla="*/ 3579 w 10000"/>
              <a:gd name="connsiteY173" fmla="*/ 9615 h 10000"/>
              <a:gd name="connsiteX174" fmla="*/ 3729 w 10000"/>
              <a:gd name="connsiteY174" fmla="*/ 9505 h 10000"/>
              <a:gd name="connsiteX175" fmla="*/ 3880 w 10000"/>
              <a:gd name="connsiteY175" fmla="*/ 9382 h 10000"/>
              <a:gd name="connsiteX176" fmla="*/ 4013 w 10000"/>
              <a:gd name="connsiteY176" fmla="*/ 9245 h 10000"/>
              <a:gd name="connsiteX177" fmla="*/ 9565 w 10000"/>
              <a:gd name="connsiteY177" fmla="*/ 2871 h 10000"/>
              <a:gd name="connsiteX178" fmla="*/ 9783 w 10000"/>
              <a:gd name="connsiteY178" fmla="*/ 2555 h 10000"/>
              <a:gd name="connsiteX179" fmla="*/ 9933 w 10000"/>
              <a:gd name="connsiteY179" fmla="*/ 2225 h 10000"/>
              <a:gd name="connsiteX180" fmla="*/ 10000 w 10000"/>
              <a:gd name="connsiteY180" fmla="*/ 1882 h 10000"/>
              <a:gd name="connsiteX181" fmla="*/ 9950 w 10000"/>
              <a:gd name="connsiteY181" fmla="*/ 1511 h 10000"/>
              <a:gd name="connsiteX182" fmla="*/ 9916 w 10000"/>
              <a:gd name="connsiteY182" fmla="*/ 1332 h 10000"/>
              <a:gd name="connsiteX183" fmla="*/ 9849 w 10000"/>
              <a:gd name="connsiteY183" fmla="*/ 1168 h 10000"/>
              <a:gd name="connsiteX184" fmla="*/ 9766 w 10000"/>
              <a:gd name="connsiteY184" fmla="*/ 1003 h 10000"/>
              <a:gd name="connsiteX185" fmla="*/ 9649 w 10000"/>
              <a:gd name="connsiteY185" fmla="*/ 852 h 10000"/>
              <a:gd name="connsiteX186" fmla="*/ 9532 w 10000"/>
              <a:gd name="connsiteY186" fmla="*/ 701 h 10000"/>
              <a:gd name="connsiteX187" fmla="*/ 9381 w 10000"/>
              <a:gd name="connsiteY187" fmla="*/ 577 h 10000"/>
              <a:gd name="connsiteX188" fmla="*/ 9231 w 10000"/>
              <a:gd name="connsiteY188" fmla="*/ 453 h 10000"/>
              <a:gd name="connsiteX189" fmla="*/ 9047 w 10000"/>
              <a:gd name="connsiteY189" fmla="*/ 343 h 10000"/>
              <a:gd name="connsiteX190" fmla="*/ 8863 w 10000"/>
              <a:gd name="connsiteY190" fmla="*/ 247 h 10000"/>
              <a:gd name="connsiteX191" fmla="*/ 8662 w 10000"/>
              <a:gd name="connsiteY191" fmla="*/ 165 h 10000"/>
              <a:gd name="connsiteX192" fmla="*/ 8478 w 10000"/>
              <a:gd name="connsiteY192" fmla="*/ 82 h 10000"/>
              <a:gd name="connsiteX193" fmla="*/ 8261 w 10000"/>
              <a:gd name="connsiteY193" fmla="*/ 41 h 10000"/>
              <a:gd name="connsiteX194" fmla="*/ 8043 w 10000"/>
              <a:gd name="connsiteY194" fmla="*/ 14 h 10000"/>
              <a:gd name="connsiteX195" fmla="*/ 7843 w 10000"/>
              <a:gd name="connsiteY195" fmla="*/ 0 h 10000"/>
              <a:gd name="connsiteX196" fmla="*/ 7625 w 10000"/>
              <a:gd name="connsiteY196" fmla="*/ 14 h 10000"/>
              <a:gd name="connsiteX197" fmla="*/ 7391 w 10000"/>
              <a:gd name="connsiteY19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880 w 10000"/>
              <a:gd name="connsiteY29" fmla="*/ 783 h 10000"/>
              <a:gd name="connsiteX30" fmla="*/ 8997 w 10000"/>
              <a:gd name="connsiteY30" fmla="*/ 879 h 10000"/>
              <a:gd name="connsiteX31" fmla="*/ 9097 w 10000"/>
              <a:gd name="connsiteY31" fmla="*/ 975 h 10000"/>
              <a:gd name="connsiteX32" fmla="*/ 9381 w 10000"/>
              <a:gd name="connsiteY32" fmla="*/ 1470 h 10000"/>
              <a:gd name="connsiteX33" fmla="*/ 3595 w 10000"/>
              <a:gd name="connsiteY33" fmla="*/ 8984 h 10000"/>
              <a:gd name="connsiteX34" fmla="*/ 3478 w 10000"/>
              <a:gd name="connsiteY34" fmla="*/ 9093 h 10000"/>
              <a:gd name="connsiteX35" fmla="*/ 3361 w 10000"/>
              <a:gd name="connsiteY35" fmla="*/ 9190 h 10000"/>
              <a:gd name="connsiteX36" fmla="*/ 3244 w 10000"/>
              <a:gd name="connsiteY36" fmla="*/ 9272 h 10000"/>
              <a:gd name="connsiteX37" fmla="*/ 3110 w 10000"/>
              <a:gd name="connsiteY37" fmla="*/ 9354 h 10000"/>
              <a:gd name="connsiteX38" fmla="*/ 2960 w 10000"/>
              <a:gd name="connsiteY38" fmla="*/ 9409 h 10000"/>
              <a:gd name="connsiteX39" fmla="*/ 2826 w 10000"/>
              <a:gd name="connsiteY39" fmla="*/ 9478 h 10000"/>
              <a:gd name="connsiteX40" fmla="*/ 2642 w 10000"/>
              <a:gd name="connsiteY40" fmla="*/ 9505 h 10000"/>
              <a:gd name="connsiteX41" fmla="*/ 2492 w 10000"/>
              <a:gd name="connsiteY41" fmla="*/ 9533 h 10000"/>
              <a:gd name="connsiteX42" fmla="*/ 2324 w 10000"/>
              <a:gd name="connsiteY42" fmla="*/ 9560 h 10000"/>
              <a:gd name="connsiteX43" fmla="*/ 2157 w 10000"/>
              <a:gd name="connsiteY43" fmla="*/ 9560 h 10000"/>
              <a:gd name="connsiteX44" fmla="*/ 1990 w 10000"/>
              <a:gd name="connsiteY44" fmla="*/ 9533 h 10000"/>
              <a:gd name="connsiteX45" fmla="*/ 1839 w 10000"/>
              <a:gd name="connsiteY45" fmla="*/ 9519 h 10000"/>
              <a:gd name="connsiteX46" fmla="*/ 1689 w 10000"/>
              <a:gd name="connsiteY46" fmla="*/ 9492 h 10000"/>
              <a:gd name="connsiteX47" fmla="*/ 1522 w 10000"/>
              <a:gd name="connsiteY47" fmla="*/ 9423 h 10000"/>
              <a:gd name="connsiteX48" fmla="*/ 1371 w 10000"/>
              <a:gd name="connsiteY48" fmla="*/ 9382 h 10000"/>
              <a:gd name="connsiteX49" fmla="*/ 1237 w 10000"/>
              <a:gd name="connsiteY49" fmla="*/ 9299 h 10000"/>
              <a:gd name="connsiteX50" fmla="*/ 987 w 10000"/>
              <a:gd name="connsiteY50" fmla="*/ 9107 h 10000"/>
              <a:gd name="connsiteX51" fmla="*/ 769 w 10000"/>
              <a:gd name="connsiteY51" fmla="*/ 8901 h 10000"/>
              <a:gd name="connsiteX52" fmla="*/ 635 w 10000"/>
              <a:gd name="connsiteY52" fmla="*/ 8654 h 10000"/>
              <a:gd name="connsiteX53" fmla="*/ 569 w 10000"/>
              <a:gd name="connsiteY53" fmla="*/ 8393 h 10000"/>
              <a:gd name="connsiteX54" fmla="*/ 535 w 10000"/>
              <a:gd name="connsiteY54" fmla="*/ 8132 h 10000"/>
              <a:gd name="connsiteX55" fmla="*/ 585 w 10000"/>
              <a:gd name="connsiteY55" fmla="*/ 7871 h 10000"/>
              <a:gd name="connsiteX56" fmla="*/ 686 w 10000"/>
              <a:gd name="connsiteY56" fmla="*/ 7610 h 10000"/>
              <a:gd name="connsiteX57" fmla="*/ 853 w 10000"/>
              <a:gd name="connsiteY57" fmla="*/ 7376 h 10000"/>
              <a:gd name="connsiteX58" fmla="*/ 886 w 10000"/>
              <a:gd name="connsiteY58" fmla="*/ 7321 h 10000"/>
              <a:gd name="connsiteX59" fmla="*/ 1020 w 10000"/>
              <a:gd name="connsiteY59" fmla="*/ 7170 h 10000"/>
              <a:gd name="connsiteX60" fmla="*/ 1221 w 10000"/>
              <a:gd name="connsiteY60" fmla="*/ 6937 h 10000"/>
              <a:gd name="connsiteX61" fmla="*/ 1488 w 10000"/>
              <a:gd name="connsiteY61" fmla="*/ 6662 h 10000"/>
              <a:gd name="connsiteX62" fmla="*/ 1773 w 10000"/>
              <a:gd name="connsiteY62" fmla="*/ 6305 h 10000"/>
              <a:gd name="connsiteX63" fmla="*/ 2124 w 10000"/>
              <a:gd name="connsiteY63" fmla="*/ 5920 h 10000"/>
              <a:gd name="connsiteX64" fmla="*/ 2492 w 10000"/>
              <a:gd name="connsiteY64" fmla="*/ 5508 h 10000"/>
              <a:gd name="connsiteX65" fmla="*/ 2860 w 10000"/>
              <a:gd name="connsiteY65" fmla="*/ 5055 h 10000"/>
              <a:gd name="connsiteX66" fmla="*/ 3227 w 10000"/>
              <a:gd name="connsiteY66" fmla="*/ 4629 h 10000"/>
              <a:gd name="connsiteX67" fmla="*/ 3595 w 10000"/>
              <a:gd name="connsiteY67" fmla="*/ 4217 h 10000"/>
              <a:gd name="connsiteX68" fmla="*/ 3946 w 10000"/>
              <a:gd name="connsiteY68" fmla="*/ 3819 h 10000"/>
              <a:gd name="connsiteX69" fmla="*/ 4247 w 10000"/>
              <a:gd name="connsiteY69" fmla="*/ 3475 h 10000"/>
              <a:gd name="connsiteX70" fmla="*/ 4498 w 10000"/>
              <a:gd name="connsiteY70" fmla="*/ 3187 h 10000"/>
              <a:gd name="connsiteX71" fmla="*/ 4682 w 10000"/>
              <a:gd name="connsiteY71" fmla="*/ 2967 h 10000"/>
              <a:gd name="connsiteX72" fmla="*/ 4833 w 10000"/>
              <a:gd name="connsiteY72" fmla="*/ 2816 h 10000"/>
              <a:gd name="connsiteX73" fmla="*/ 4866 w 10000"/>
              <a:gd name="connsiteY73" fmla="*/ 2761 h 10000"/>
              <a:gd name="connsiteX74" fmla="*/ 4967 w 10000"/>
              <a:gd name="connsiteY74" fmla="*/ 2665 h 10000"/>
              <a:gd name="connsiteX75" fmla="*/ 5050 w 10000"/>
              <a:gd name="connsiteY75" fmla="*/ 2569 h 10000"/>
              <a:gd name="connsiteX76" fmla="*/ 5167 w 10000"/>
              <a:gd name="connsiteY76" fmla="*/ 2500 h 10000"/>
              <a:gd name="connsiteX77" fmla="*/ 5284 w 10000"/>
              <a:gd name="connsiteY77" fmla="*/ 2431 h 10000"/>
              <a:gd name="connsiteX78" fmla="*/ 5401 w 10000"/>
              <a:gd name="connsiteY78" fmla="*/ 2363 h 10000"/>
              <a:gd name="connsiteX79" fmla="*/ 5535 w 10000"/>
              <a:gd name="connsiteY79" fmla="*/ 2321 h 10000"/>
              <a:gd name="connsiteX80" fmla="*/ 5652 w 10000"/>
              <a:gd name="connsiteY80" fmla="*/ 2294 h 10000"/>
              <a:gd name="connsiteX81" fmla="*/ 5786 w 10000"/>
              <a:gd name="connsiteY81" fmla="*/ 2253 h 10000"/>
              <a:gd name="connsiteX82" fmla="*/ 5886 w 10000"/>
              <a:gd name="connsiteY82" fmla="*/ 2239 h 10000"/>
              <a:gd name="connsiteX83" fmla="*/ 5987 w 10000"/>
              <a:gd name="connsiteY83" fmla="*/ 2239 h 10000"/>
              <a:gd name="connsiteX84" fmla="*/ 6087 w 10000"/>
              <a:gd name="connsiteY84" fmla="*/ 2253 h 10000"/>
              <a:gd name="connsiteX85" fmla="*/ 6171 w 10000"/>
              <a:gd name="connsiteY85" fmla="*/ 2253 h 10000"/>
              <a:gd name="connsiteX86" fmla="*/ 6271 w 10000"/>
              <a:gd name="connsiteY86" fmla="*/ 2266 h 10000"/>
              <a:gd name="connsiteX87" fmla="*/ 6355 w 10000"/>
              <a:gd name="connsiteY87" fmla="*/ 2308 h 10000"/>
              <a:gd name="connsiteX88" fmla="*/ 6438 w 10000"/>
              <a:gd name="connsiteY88" fmla="*/ 2335 h 10000"/>
              <a:gd name="connsiteX89" fmla="*/ 6522 w 10000"/>
              <a:gd name="connsiteY89" fmla="*/ 2390 h 10000"/>
              <a:gd name="connsiteX90" fmla="*/ 6656 w 10000"/>
              <a:gd name="connsiteY90" fmla="*/ 2500 h 10000"/>
              <a:gd name="connsiteX91" fmla="*/ 6773 w 10000"/>
              <a:gd name="connsiteY91" fmla="*/ 2610 h 10000"/>
              <a:gd name="connsiteX92" fmla="*/ 6873 w 10000"/>
              <a:gd name="connsiteY92" fmla="*/ 2747 h 10000"/>
              <a:gd name="connsiteX93" fmla="*/ 6906 w 10000"/>
              <a:gd name="connsiteY93" fmla="*/ 2912 h 10000"/>
              <a:gd name="connsiteX94" fmla="*/ 6923 w 10000"/>
              <a:gd name="connsiteY94" fmla="*/ 3132 h 10000"/>
              <a:gd name="connsiteX95" fmla="*/ 6890 w 10000"/>
              <a:gd name="connsiteY95" fmla="*/ 3365 h 10000"/>
              <a:gd name="connsiteX96" fmla="*/ 6789 w 10000"/>
              <a:gd name="connsiteY96" fmla="*/ 3585 h 10000"/>
              <a:gd name="connsiteX97" fmla="*/ 6639 w 10000"/>
              <a:gd name="connsiteY97" fmla="*/ 3791 h 10000"/>
              <a:gd name="connsiteX98" fmla="*/ 2759 w 10000"/>
              <a:gd name="connsiteY98" fmla="*/ 8242 h 10000"/>
              <a:gd name="connsiteX99" fmla="*/ 2726 w 10000"/>
              <a:gd name="connsiteY99" fmla="*/ 8324 h 10000"/>
              <a:gd name="connsiteX100" fmla="*/ 2726 w 10000"/>
              <a:gd name="connsiteY100" fmla="*/ 8393 h 10000"/>
              <a:gd name="connsiteX101" fmla="*/ 2742 w 10000"/>
              <a:gd name="connsiteY101" fmla="*/ 8475 h 10000"/>
              <a:gd name="connsiteX102" fmla="*/ 2826 w 10000"/>
              <a:gd name="connsiteY102" fmla="*/ 8544 h 10000"/>
              <a:gd name="connsiteX103" fmla="*/ 2910 w 10000"/>
              <a:gd name="connsiteY103" fmla="*/ 8571 h 10000"/>
              <a:gd name="connsiteX104" fmla="*/ 3027 w 10000"/>
              <a:gd name="connsiteY104" fmla="*/ 8585 h 10000"/>
              <a:gd name="connsiteX105" fmla="*/ 3127 w 10000"/>
              <a:gd name="connsiteY105" fmla="*/ 8558 h 10000"/>
              <a:gd name="connsiteX106" fmla="*/ 3211 w 10000"/>
              <a:gd name="connsiteY106" fmla="*/ 8489 h 10000"/>
              <a:gd name="connsiteX107" fmla="*/ 7057 w 10000"/>
              <a:gd name="connsiteY107" fmla="*/ 4066 h 10000"/>
              <a:gd name="connsiteX108" fmla="*/ 7274 w 10000"/>
              <a:gd name="connsiteY108" fmla="*/ 3777 h 10000"/>
              <a:gd name="connsiteX109" fmla="*/ 7408 w 10000"/>
              <a:gd name="connsiteY109" fmla="*/ 3475 h 10000"/>
              <a:gd name="connsiteX110" fmla="*/ 7475 w 10000"/>
              <a:gd name="connsiteY110" fmla="*/ 3159 h 10000"/>
              <a:gd name="connsiteX111" fmla="*/ 7425 w 10000"/>
              <a:gd name="connsiteY111" fmla="*/ 2843 h 10000"/>
              <a:gd name="connsiteX112" fmla="*/ 7408 w 10000"/>
              <a:gd name="connsiteY112" fmla="*/ 2720 h 10000"/>
              <a:gd name="connsiteX113" fmla="*/ 7358 w 10000"/>
              <a:gd name="connsiteY113" fmla="*/ 2596 h 10000"/>
              <a:gd name="connsiteX114" fmla="*/ 7291 w 10000"/>
              <a:gd name="connsiteY114" fmla="*/ 2473 h 10000"/>
              <a:gd name="connsiteX115" fmla="*/ 7241 w 10000"/>
              <a:gd name="connsiteY115" fmla="*/ 2363 h 10000"/>
              <a:gd name="connsiteX116" fmla="*/ 7140 w 10000"/>
              <a:gd name="connsiteY116" fmla="*/ 2266 h 10000"/>
              <a:gd name="connsiteX117" fmla="*/ 7057 w 10000"/>
              <a:gd name="connsiteY117" fmla="*/ 2184 h 10000"/>
              <a:gd name="connsiteX118" fmla="*/ 6940 w 10000"/>
              <a:gd name="connsiteY118" fmla="*/ 2102 h 10000"/>
              <a:gd name="connsiteX119" fmla="*/ 6839 w 10000"/>
              <a:gd name="connsiteY119" fmla="*/ 2019 h 10000"/>
              <a:gd name="connsiteX120" fmla="*/ 6722 w 10000"/>
              <a:gd name="connsiteY120" fmla="*/ 1951 h 10000"/>
              <a:gd name="connsiteX121" fmla="*/ 6589 w 10000"/>
              <a:gd name="connsiteY121" fmla="*/ 1909 h 10000"/>
              <a:gd name="connsiteX122" fmla="*/ 6438 w 10000"/>
              <a:gd name="connsiteY122" fmla="*/ 1868 h 10000"/>
              <a:gd name="connsiteX123" fmla="*/ 6304 w 10000"/>
              <a:gd name="connsiteY123" fmla="*/ 1827 h 10000"/>
              <a:gd name="connsiteX124" fmla="*/ 6154 w 10000"/>
              <a:gd name="connsiteY124" fmla="*/ 1813 h 10000"/>
              <a:gd name="connsiteX125" fmla="*/ 6020 w 10000"/>
              <a:gd name="connsiteY125" fmla="*/ 1799 h 10000"/>
              <a:gd name="connsiteX126" fmla="*/ 5870 w 10000"/>
              <a:gd name="connsiteY126" fmla="*/ 1799 h 10000"/>
              <a:gd name="connsiteX127" fmla="*/ 5719 w 10000"/>
              <a:gd name="connsiteY127" fmla="*/ 1813 h 10000"/>
              <a:gd name="connsiteX128" fmla="*/ 5518 w 10000"/>
              <a:gd name="connsiteY128" fmla="*/ 1841 h 10000"/>
              <a:gd name="connsiteX129" fmla="*/ 5351 w 10000"/>
              <a:gd name="connsiteY129" fmla="*/ 1909 h 10000"/>
              <a:gd name="connsiteX130" fmla="*/ 5167 w 10000"/>
              <a:gd name="connsiteY130" fmla="*/ 1978 h 10000"/>
              <a:gd name="connsiteX131" fmla="*/ 5000 w 10000"/>
              <a:gd name="connsiteY131" fmla="*/ 2047 h 10000"/>
              <a:gd name="connsiteX132" fmla="*/ 4849 w 10000"/>
              <a:gd name="connsiteY132" fmla="*/ 2143 h 10000"/>
              <a:gd name="connsiteX133" fmla="*/ 4682 w 10000"/>
              <a:gd name="connsiteY133" fmla="*/ 2239 h 10000"/>
              <a:gd name="connsiteX134" fmla="*/ 4548 w 10000"/>
              <a:gd name="connsiteY134" fmla="*/ 2363 h 10000"/>
              <a:gd name="connsiteX135" fmla="*/ 4415 w 10000"/>
              <a:gd name="connsiteY135" fmla="*/ 2500 h 10000"/>
              <a:gd name="connsiteX136" fmla="*/ 4381 w 10000"/>
              <a:gd name="connsiteY136" fmla="*/ 2541 h 10000"/>
              <a:gd name="connsiteX137" fmla="*/ 4247 w 10000"/>
              <a:gd name="connsiteY137" fmla="*/ 2706 h 10000"/>
              <a:gd name="connsiteX138" fmla="*/ 4047 w 10000"/>
              <a:gd name="connsiteY138" fmla="*/ 2926 h 10000"/>
              <a:gd name="connsiteX139" fmla="*/ 3796 w 10000"/>
              <a:gd name="connsiteY139" fmla="*/ 3228 h 10000"/>
              <a:gd name="connsiteX140" fmla="*/ 3495 w 10000"/>
              <a:gd name="connsiteY140" fmla="*/ 3571 h 10000"/>
              <a:gd name="connsiteX141" fmla="*/ 3144 w 10000"/>
              <a:gd name="connsiteY141" fmla="*/ 3956 h 10000"/>
              <a:gd name="connsiteX142" fmla="*/ 2776 w 10000"/>
              <a:gd name="connsiteY142" fmla="*/ 4382 h 10000"/>
              <a:gd name="connsiteX143" fmla="*/ 2408 w 10000"/>
              <a:gd name="connsiteY143" fmla="*/ 4808 h 10000"/>
              <a:gd name="connsiteX144" fmla="*/ 2040 w 10000"/>
              <a:gd name="connsiteY144" fmla="*/ 5234 h 10000"/>
              <a:gd name="connsiteX145" fmla="*/ 1689 w 10000"/>
              <a:gd name="connsiteY145" fmla="*/ 5659 h 10000"/>
              <a:gd name="connsiteX146" fmla="*/ 1338 w 10000"/>
              <a:gd name="connsiteY146" fmla="*/ 6044 h 10000"/>
              <a:gd name="connsiteX147" fmla="*/ 1037 w 10000"/>
              <a:gd name="connsiteY147" fmla="*/ 6387 h 10000"/>
              <a:gd name="connsiteX148" fmla="*/ 769 w 10000"/>
              <a:gd name="connsiteY148" fmla="*/ 6690 h 10000"/>
              <a:gd name="connsiteX149" fmla="*/ 585 w 10000"/>
              <a:gd name="connsiteY149" fmla="*/ 6909 h 10000"/>
              <a:gd name="connsiteX150" fmla="*/ 452 w 10000"/>
              <a:gd name="connsiteY150" fmla="*/ 7074 h 10000"/>
              <a:gd name="connsiteX151" fmla="*/ 401 w 10000"/>
              <a:gd name="connsiteY151" fmla="*/ 7115 h 10000"/>
              <a:gd name="connsiteX152" fmla="*/ 184 w 10000"/>
              <a:gd name="connsiteY152" fmla="*/ 7431 h 10000"/>
              <a:gd name="connsiteX153" fmla="*/ 33 w 10000"/>
              <a:gd name="connsiteY153" fmla="*/ 7761 h 10000"/>
              <a:gd name="connsiteX154" fmla="*/ 0 w 10000"/>
              <a:gd name="connsiteY154" fmla="*/ 8132 h 10000"/>
              <a:gd name="connsiteX155" fmla="*/ 17 w 10000"/>
              <a:gd name="connsiteY155" fmla="*/ 8475 h 10000"/>
              <a:gd name="connsiteX156" fmla="*/ 134 w 10000"/>
              <a:gd name="connsiteY156" fmla="*/ 8805 h 10000"/>
              <a:gd name="connsiteX157" fmla="*/ 334 w 10000"/>
              <a:gd name="connsiteY157" fmla="*/ 9121 h 10000"/>
              <a:gd name="connsiteX158" fmla="*/ 585 w 10000"/>
              <a:gd name="connsiteY158" fmla="*/ 9409 h 10000"/>
              <a:gd name="connsiteX159" fmla="*/ 936 w 10000"/>
              <a:gd name="connsiteY159" fmla="*/ 9643 h 10000"/>
              <a:gd name="connsiteX160" fmla="*/ 1120 w 10000"/>
              <a:gd name="connsiteY160" fmla="*/ 9739 h 10000"/>
              <a:gd name="connsiteX161" fmla="*/ 1321 w 10000"/>
              <a:gd name="connsiteY161" fmla="*/ 9821 h 10000"/>
              <a:gd name="connsiteX162" fmla="*/ 1505 w 10000"/>
              <a:gd name="connsiteY162" fmla="*/ 9904 h 10000"/>
              <a:gd name="connsiteX163" fmla="*/ 1722 w 10000"/>
              <a:gd name="connsiteY163" fmla="*/ 9945 h 10000"/>
              <a:gd name="connsiteX164" fmla="*/ 1940 w 10000"/>
              <a:gd name="connsiteY164" fmla="*/ 9986 h 10000"/>
              <a:gd name="connsiteX165" fmla="*/ 2140 w 10000"/>
              <a:gd name="connsiteY165" fmla="*/ 10000 h 10000"/>
              <a:gd name="connsiteX166" fmla="*/ 2358 w 10000"/>
              <a:gd name="connsiteY166" fmla="*/ 9986 h 10000"/>
              <a:gd name="connsiteX167" fmla="*/ 2592 w 10000"/>
              <a:gd name="connsiteY167" fmla="*/ 9973 h 10000"/>
              <a:gd name="connsiteX168" fmla="*/ 2793 w 10000"/>
              <a:gd name="connsiteY168" fmla="*/ 9931 h 10000"/>
              <a:gd name="connsiteX169" fmla="*/ 3010 w 10000"/>
              <a:gd name="connsiteY169" fmla="*/ 9876 h 10000"/>
              <a:gd name="connsiteX170" fmla="*/ 3211 w 10000"/>
              <a:gd name="connsiteY170" fmla="*/ 9808 h 10000"/>
              <a:gd name="connsiteX171" fmla="*/ 3395 w 10000"/>
              <a:gd name="connsiteY171" fmla="*/ 9712 h 10000"/>
              <a:gd name="connsiteX172" fmla="*/ 3579 w 10000"/>
              <a:gd name="connsiteY172" fmla="*/ 9615 h 10000"/>
              <a:gd name="connsiteX173" fmla="*/ 3729 w 10000"/>
              <a:gd name="connsiteY173" fmla="*/ 9505 h 10000"/>
              <a:gd name="connsiteX174" fmla="*/ 3880 w 10000"/>
              <a:gd name="connsiteY174" fmla="*/ 9382 h 10000"/>
              <a:gd name="connsiteX175" fmla="*/ 4013 w 10000"/>
              <a:gd name="connsiteY175" fmla="*/ 9245 h 10000"/>
              <a:gd name="connsiteX176" fmla="*/ 9565 w 10000"/>
              <a:gd name="connsiteY176" fmla="*/ 2871 h 10000"/>
              <a:gd name="connsiteX177" fmla="*/ 9783 w 10000"/>
              <a:gd name="connsiteY177" fmla="*/ 2555 h 10000"/>
              <a:gd name="connsiteX178" fmla="*/ 9933 w 10000"/>
              <a:gd name="connsiteY178" fmla="*/ 2225 h 10000"/>
              <a:gd name="connsiteX179" fmla="*/ 10000 w 10000"/>
              <a:gd name="connsiteY179" fmla="*/ 1882 h 10000"/>
              <a:gd name="connsiteX180" fmla="*/ 9950 w 10000"/>
              <a:gd name="connsiteY180" fmla="*/ 1511 h 10000"/>
              <a:gd name="connsiteX181" fmla="*/ 9916 w 10000"/>
              <a:gd name="connsiteY181" fmla="*/ 1332 h 10000"/>
              <a:gd name="connsiteX182" fmla="*/ 9849 w 10000"/>
              <a:gd name="connsiteY182" fmla="*/ 1168 h 10000"/>
              <a:gd name="connsiteX183" fmla="*/ 9766 w 10000"/>
              <a:gd name="connsiteY183" fmla="*/ 1003 h 10000"/>
              <a:gd name="connsiteX184" fmla="*/ 9649 w 10000"/>
              <a:gd name="connsiteY184" fmla="*/ 852 h 10000"/>
              <a:gd name="connsiteX185" fmla="*/ 9532 w 10000"/>
              <a:gd name="connsiteY185" fmla="*/ 701 h 10000"/>
              <a:gd name="connsiteX186" fmla="*/ 9381 w 10000"/>
              <a:gd name="connsiteY186" fmla="*/ 577 h 10000"/>
              <a:gd name="connsiteX187" fmla="*/ 9231 w 10000"/>
              <a:gd name="connsiteY187" fmla="*/ 453 h 10000"/>
              <a:gd name="connsiteX188" fmla="*/ 9047 w 10000"/>
              <a:gd name="connsiteY188" fmla="*/ 343 h 10000"/>
              <a:gd name="connsiteX189" fmla="*/ 8863 w 10000"/>
              <a:gd name="connsiteY189" fmla="*/ 247 h 10000"/>
              <a:gd name="connsiteX190" fmla="*/ 8662 w 10000"/>
              <a:gd name="connsiteY190" fmla="*/ 165 h 10000"/>
              <a:gd name="connsiteX191" fmla="*/ 8478 w 10000"/>
              <a:gd name="connsiteY191" fmla="*/ 82 h 10000"/>
              <a:gd name="connsiteX192" fmla="*/ 8261 w 10000"/>
              <a:gd name="connsiteY192" fmla="*/ 41 h 10000"/>
              <a:gd name="connsiteX193" fmla="*/ 8043 w 10000"/>
              <a:gd name="connsiteY193" fmla="*/ 14 h 10000"/>
              <a:gd name="connsiteX194" fmla="*/ 7843 w 10000"/>
              <a:gd name="connsiteY194" fmla="*/ 0 h 10000"/>
              <a:gd name="connsiteX195" fmla="*/ 7625 w 10000"/>
              <a:gd name="connsiteY195" fmla="*/ 14 h 10000"/>
              <a:gd name="connsiteX196" fmla="*/ 7391 w 10000"/>
              <a:gd name="connsiteY19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880 w 10000"/>
              <a:gd name="connsiteY29" fmla="*/ 783 h 10000"/>
              <a:gd name="connsiteX30" fmla="*/ 8997 w 10000"/>
              <a:gd name="connsiteY30" fmla="*/ 879 h 10000"/>
              <a:gd name="connsiteX31" fmla="*/ 9097 w 10000"/>
              <a:gd name="connsiteY31" fmla="*/ 975 h 10000"/>
              <a:gd name="connsiteX32" fmla="*/ 3595 w 10000"/>
              <a:gd name="connsiteY32" fmla="*/ 8984 h 10000"/>
              <a:gd name="connsiteX33" fmla="*/ 3478 w 10000"/>
              <a:gd name="connsiteY33" fmla="*/ 9093 h 10000"/>
              <a:gd name="connsiteX34" fmla="*/ 3361 w 10000"/>
              <a:gd name="connsiteY34" fmla="*/ 9190 h 10000"/>
              <a:gd name="connsiteX35" fmla="*/ 3244 w 10000"/>
              <a:gd name="connsiteY35" fmla="*/ 9272 h 10000"/>
              <a:gd name="connsiteX36" fmla="*/ 3110 w 10000"/>
              <a:gd name="connsiteY36" fmla="*/ 9354 h 10000"/>
              <a:gd name="connsiteX37" fmla="*/ 2960 w 10000"/>
              <a:gd name="connsiteY37" fmla="*/ 9409 h 10000"/>
              <a:gd name="connsiteX38" fmla="*/ 2826 w 10000"/>
              <a:gd name="connsiteY38" fmla="*/ 9478 h 10000"/>
              <a:gd name="connsiteX39" fmla="*/ 2642 w 10000"/>
              <a:gd name="connsiteY39" fmla="*/ 9505 h 10000"/>
              <a:gd name="connsiteX40" fmla="*/ 2492 w 10000"/>
              <a:gd name="connsiteY40" fmla="*/ 9533 h 10000"/>
              <a:gd name="connsiteX41" fmla="*/ 2324 w 10000"/>
              <a:gd name="connsiteY41" fmla="*/ 9560 h 10000"/>
              <a:gd name="connsiteX42" fmla="*/ 2157 w 10000"/>
              <a:gd name="connsiteY42" fmla="*/ 9560 h 10000"/>
              <a:gd name="connsiteX43" fmla="*/ 1990 w 10000"/>
              <a:gd name="connsiteY43" fmla="*/ 9533 h 10000"/>
              <a:gd name="connsiteX44" fmla="*/ 1839 w 10000"/>
              <a:gd name="connsiteY44" fmla="*/ 9519 h 10000"/>
              <a:gd name="connsiteX45" fmla="*/ 1689 w 10000"/>
              <a:gd name="connsiteY45" fmla="*/ 9492 h 10000"/>
              <a:gd name="connsiteX46" fmla="*/ 1522 w 10000"/>
              <a:gd name="connsiteY46" fmla="*/ 9423 h 10000"/>
              <a:gd name="connsiteX47" fmla="*/ 1371 w 10000"/>
              <a:gd name="connsiteY47" fmla="*/ 9382 h 10000"/>
              <a:gd name="connsiteX48" fmla="*/ 1237 w 10000"/>
              <a:gd name="connsiteY48" fmla="*/ 9299 h 10000"/>
              <a:gd name="connsiteX49" fmla="*/ 987 w 10000"/>
              <a:gd name="connsiteY49" fmla="*/ 9107 h 10000"/>
              <a:gd name="connsiteX50" fmla="*/ 769 w 10000"/>
              <a:gd name="connsiteY50" fmla="*/ 8901 h 10000"/>
              <a:gd name="connsiteX51" fmla="*/ 635 w 10000"/>
              <a:gd name="connsiteY51" fmla="*/ 8654 h 10000"/>
              <a:gd name="connsiteX52" fmla="*/ 569 w 10000"/>
              <a:gd name="connsiteY52" fmla="*/ 8393 h 10000"/>
              <a:gd name="connsiteX53" fmla="*/ 535 w 10000"/>
              <a:gd name="connsiteY53" fmla="*/ 8132 h 10000"/>
              <a:gd name="connsiteX54" fmla="*/ 585 w 10000"/>
              <a:gd name="connsiteY54" fmla="*/ 7871 h 10000"/>
              <a:gd name="connsiteX55" fmla="*/ 686 w 10000"/>
              <a:gd name="connsiteY55" fmla="*/ 7610 h 10000"/>
              <a:gd name="connsiteX56" fmla="*/ 853 w 10000"/>
              <a:gd name="connsiteY56" fmla="*/ 7376 h 10000"/>
              <a:gd name="connsiteX57" fmla="*/ 886 w 10000"/>
              <a:gd name="connsiteY57" fmla="*/ 7321 h 10000"/>
              <a:gd name="connsiteX58" fmla="*/ 1020 w 10000"/>
              <a:gd name="connsiteY58" fmla="*/ 7170 h 10000"/>
              <a:gd name="connsiteX59" fmla="*/ 1221 w 10000"/>
              <a:gd name="connsiteY59" fmla="*/ 6937 h 10000"/>
              <a:gd name="connsiteX60" fmla="*/ 1488 w 10000"/>
              <a:gd name="connsiteY60" fmla="*/ 6662 h 10000"/>
              <a:gd name="connsiteX61" fmla="*/ 1773 w 10000"/>
              <a:gd name="connsiteY61" fmla="*/ 6305 h 10000"/>
              <a:gd name="connsiteX62" fmla="*/ 2124 w 10000"/>
              <a:gd name="connsiteY62" fmla="*/ 5920 h 10000"/>
              <a:gd name="connsiteX63" fmla="*/ 2492 w 10000"/>
              <a:gd name="connsiteY63" fmla="*/ 5508 h 10000"/>
              <a:gd name="connsiteX64" fmla="*/ 2860 w 10000"/>
              <a:gd name="connsiteY64" fmla="*/ 5055 h 10000"/>
              <a:gd name="connsiteX65" fmla="*/ 3227 w 10000"/>
              <a:gd name="connsiteY65" fmla="*/ 4629 h 10000"/>
              <a:gd name="connsiteX66" fmla="*/ 3595 w 10000"/>
              <a:gd name="connsiteY66" fmla="*/ 4217 h 10000"/>
              <a:gd name="connsiteX67" fmla="*/ 3946 w 10000"/>
              <a:gd name="connsiteY67" fmla="*/ 3819 h 10000"/>
              <a:gd name="connsiteX68" fmla="*/ 4247 w 10000"/>
              <a:gd name="connsiteY68" fmla="*/ 3475 h 10000"/>
              <a:gd name="connsiteX69" fmla="*/ 4498 w 10000"/>
              <a:gd name="connsiteY69" fmla="*/ 3187 h 10000"/>
              <a:gd name="connsiteX70" fmla="*/ 4682 w 10000"/>
              <a:gd name="connsiteY70" fmla="*/ 2967 h 10000"/>
              <a:gd name="connsiteX71" fmla="*/ 4833 w 10000"/>
              <a:gd name="connsiteY71" fmla="*/ 2816 h 10000"/>
              <a:gd name="connsiteX72" fmla="*/ 4866 w 10000"/>
              <a:gd name="connsiteY72" fmla="*/ 2761 h 10000"/>
              <a:gd name="connsiteX73" fmla="*/ 4967 w 10000"/>
              <a:gd name="connsiteY73" fmla="*/ 2665 h 10000"/>
              <a:gd name="connsiteX74" fmla="*/ 5050 w 10000"/>
              <a:gd name="connsiteY74" fmla="*/ 2569 h 10000"/>
              <a:gd name="connsiteX75" fmla="*/ 5167 w 10000"/>
              <a:gd name="connsiteY75" fmla="*/ 2500 h 10000"/>
              <a:gd name="connsiteX76" fmla="*/ 5284 w 10000"/>
              <a:gd name="connsiteY76" fmla="*/ 2431 h 10000"/>
              <a:gd name="connsiteX77" fmla="*/ 5401 w 10000"/>
              <a:gd name="connsiteY77" fmla="*/ 2363 h 10000"/>
              <a:gd name="connsiteX78" fmla="*/ 5535 w 10000"/>
              <a:gd name="connsiteY78" fmla="*/ 2321 h 10000"/>
              <a:gd name="connsiteX79" fmla="*/ 5652 w 10000"/>
              <a:gd name="connsiteY79" fmla="*/ 2294 h 10000"/>
              <a:gd name="connsiteX80" fmla="*/ 5786 w 10000"/>
              <a:gd name="connsiteY80" fmla="*/ 2253 h 10000"/>
              <a:gd name="connsiteX81" fmla="*/ 5886 w 10000"/>
              <a:gd name="connsiteY81" fmla="*/ 2239 h 10000"/>
              <a:gd name="connsiteX82" fmla="*/ 5987 w 10000"/>
              <a:gd name="connsiteY82" fmla="*/ 2239 h 10000"/>
              <a:gd name="connsiteX83" fmla="*/ 6087 w 10000"/>
              <a:gd name="connsiteY83" fmla="*/ 2253 h 10000"/>
              <a:gd name="connsiteX84" fmla="*/ 6171 w 10000"/>
              <a:gd name="connsiteY84" fmla="*/ 2253 h 10000"/>
              <a:gd name="connsiteX85" fmla="*/ 6271 w 10000"/>
              <a:gd name="connsiteY85" fmla="*/ 2266 h 10000"/>
              <a:gd name="connsiteX86" fmla="*/ 6355 w 10000"/>
              <a:gd name="connsiteY86" fmla="*/ 2308 h 10000"/>
              <a:gd name="connsiteX87" fmla="*/ 6438 w 10000"/>
              <a:gd name="connsiteY87" fmla="*/ 2335 h 10000"/>
              <a:gd name="connsiteX88" fmla="*/ 6522 w 10000"/>
              <a:gd name="connsiteY88" fmla="*/ 2390 h 10000"/>
              <a:gd name="connsiteX89" fmla="*/ 6656 w 10000"/>
              <a:gd name="connsiteY89" fmla="*/ 2500 h 10000"/>
              <a:gd name="connsiteX90" fmla="*/ 6773 w 10000"/>
              <a:gd name="connsiteY90" fmla="*/ 2610 h 10000"/>
              <a:gd name="connsiteX91" fmla="*/ 6873 w 10000"/>
              <a:gd name="connsiteY91" fmla="*/ 2747 h 10000"/>
              <a:gd name="connsiteX92" fmla="*/ 6906 w 10000"/>
              <a:gd name="connsiteY92" fmla="*/ 2912 h 10000"/>
              <a:gd name="connsiteX93" fmla="*/ 6923 w 10000"/>
              <a:gd name="connsiteY93" fmla="*/ 3132 h 10000"/>
              <a:gd name="connsiteX94" fmla="*/ 6890 w 10000"/>
              <a:gd name="connsiteY94" fmla="*/ 3365 h 10000"/>
              <a:gd name="connsiteX95" fmla="*/ 6789 w 10000"/>
              <a:gd name="connsiteY95" fmla="*/ 3585 h 10000"/>
              <a:gd name="connsiteX96" fmla="*/ 6639 w 10000"/>
              <a:gd name="connsiteY96" fmla="*/ 3791 h 10000"/>
              <a:gd name="connsiteX97" fmla="*/ 2759 w 10000"/>
              <a:gd name="connsiteY97" fmla="*/ 8242 h 10000"/>
              <a:gd name="connsiteX98" fmla="*/ 2726 w 10000"/>
              <a:gd name="connsiteY98" fmla="*/ 8324 h 10000"/>
              <a:gd name="connsiteX99" fmla="*/ 2726 w 10000"/>
              <a:gd name="connsiteY99" fmla="*/ 8393 h 10000"/>
              <a:gd name="connsiteX100" fmla="*/ 2742 w 10000"/>
              <a:gd name="connsiteY100" fmla="*/ 8475 h 10000"/>
              <a:gd name="connsiteX101" fmla="*/ 2826 w 10000"/>
              <a:gd name="connsiteY101" fmla="*/ 8544 h 10000"/>
              <a:gd name="connsiteX102" fmla="*/ 2910 w 10000"/>
              <a:gd name="connsiteY102" fmla="*/ 8571 h 10000"/>
              <a:gd name="connsiteX103" fmla="*/ 3027 w 10000"/>
              <a:gd name="connsiteY103" fmla="*/ 8585 h 10000"/>
              <a:gd name="connsiteX104" fmla="*/ 3127 w 10000"/>
              <a:gd name="connsiteY104" fmla="*/ 8558 h 10000"/>
              <a:gd name="connsiteX105" fmla="*/ 3211 w 10000"/>
              <a:gd name="connsiteY105" fmla="*/ 8489 h 10000"/>
              <a:gd name="connsiteX106" fmla="*/ 7057 w 10000"/>
              <a:gd name="connsiteY106" fmla="*/ 4066 h 10000"/>
              <a:gd name="connsiteX107" fmla="*/ 7274 w 10000"/>
              <a:gd name="connsiteY107" fmla="*/ 3777 h 10000"/>
              <a:gd name="connsiteX108" fmla="*/ 7408 w 10000"/>
              <a:gd name="connsiteY108" fmla="*/ 3475 h 10000"/>
              <a:gd name="connsiteX109" fmla="*/ 7475 w 10000"/>
              <a:gd name="connsiteY109" fmla="*/ 3159 h 10000"/>
              <a:gd name="connsiteX110" fmla="*/ 7425 w 10000"/>
              <a:gd name="connsiteY110" fmla="*/ 2843 h 10000"/>
              <a:gd name="connsiteX111" fmla="*/ 7408 w 10000"/>
              <a:gd name="connsiteY111" fmla="*/ 2720 h 10000"/>
              <a:gd name="connsiteX112" fmla="*/ 7358 w 10000"/>
              <a:gd name="connsiteY112" fmla="*/ 2596 h 10000"/>
              <a:gd name="connsiteX113" fmla="*/ 7291 w 10000"/>
              <a:gd name="connsiteY113" fmla="*/ 2473 h 10000"/>
              <a:gd name="connsiteX114" fmla="*/ 7241 w 10000"/>
              <a:gd name="connsiteY114" fmla="*/ 2363 h 10000"/>
              <a:gd name="connsiteX115" fmla="*/ 7140 w 10000"/>
              <a:gd name="connsiteY115" fmla="*/ 2266 h 10000"/>
              <a:gd name="connsiteX116" fmla="*/ 7057 w 10000"/>
              <a:gd name="connsiteY116" fmla="*/ 2184 h 10000"/>
              <a:gd name="connsiteX117" fmla="*/ 6940 w 10000"/>
              <a:gd name="connsiteY117" fmla="*/ 2102 h 10000"/>
              <a:gd name="connsiteX118" fmla="*/ 6839 w 10000"/>
              <a:gd name="connsiteY118" fmla="*/ 2019 h 10000"/>
              <a:gd name="connsiteX119" fmla="*/ 6722 w 10000"/>
              <a:gd name="connsiteY119" fmla="*/ 1951 h 10000"/>
              <a:gd name="connsiteX120" fmla="*/ 6589 w 10000"/>
              <a:gd name="connsiteY120" fmla="*/ 1909 h 10000"/>
              <a:gd name="connsiteX121" fmla="*/ 6438 w 10000"/>
              <a:gd name="connsiteY121" fmla="*/ 1868 h 10000"/>
              <a:gd name="connsiteX122" fmla="*/ 6304 w 10000"/>
              <a:gd name="connsiteY122" fmla="*/ 1827 h 10000"/>
              <a:gd name="connsiteX123" fmla="*/ 6154 w 10000"/>
              <a:gd name="connsiteY123" fmla="*/ 1813 h 10000"/>
              <a:gd name="connsiteX124" fmla="*/ 6020 w 10000"/>
              <a:gd name="connsiteY124" fmla="*/ 1799 h 10000"/>
              <a:gd name="connsiteX125" fmla="*/ 5870 w 10000"/>
              <a:gd name="connsiteY125" fmla="*/ 1799 h 10000"/>
              <a:gd name="connsiteX126" fmla="*/ 5719 w 10000"/>
              <a:gd name="connsiteY126" fmla="*/ 1813 h 10000"/>
              <a:gd name="connsiteX127" fmla="*/ 5518 w 10000"/>
              <a:gd name="connsiteY127" fmla="*/ 1841 h 10000"/>
              <a:gd name="connsiteX128" fmla="*/ 5351 w 10000"/>
              <a:gd name="connsiteY128" fmla="*/ 1909 h 10000"/>
              <a:gd name="connsiteX129" fmla="*/ 5167 w 10000"/>
              <a:gd name="connsiteY129" fmla="*/ 1978 h 10000"/>
              <a:gd name="connsiteX130" fmla="*/ 5000 w 10000"/>
              <a:gd name="connsiteY130" fmla="*/ 2047 h 10000"/>
              <a:gd name="connsiteX131" fmla="*/ 4849 w 10000"/>
              <a:gd name="connsiteY131" fmla="*/ 2143 h 10000"/>
              <a:gd name="connsiteX132" fmla="*/ 4682 w 10000"/>
              <a:gd name="connsiteY132" fmla="*/ 2239 h 10000"/>
              <a:gd name="connsiteX133" fmla="*/ 4548 w 10000"/>
              <a:gd name="connsiteY133" fmla="*/ 2363 h 10000"/>
              <a:gd name="connsiteX134" fmla="*/ 4415 w 10000"/>
              <a:gd name="connsiteY134" fmla="*/ 2500 h 10000"/>
              <a:gd name="connsiteX135" fmla="*/ 4381 w 10000"/>
              <a:gd name="connsiteY135" fmla="*/ 2541 h 10000"/>
              <a:gd name="connsiteX136" fmla="*/ 4247 w 10000"/>
              <a:gd name="connsiteY136" fmla="*/ 2706 h 10000"/>
              <a:gd name="connsiteX137" fmla="*/ 4047 w 10000"/>
              <a:gd name="connsiteY137" fmla="*/ 2926 h 10000"/>
              <a:gd name="connsiteX138" fmla="*/ 3796 w 10000"/>
              <a:gd name="connsiteY138" fmla="*/ 3228 h 10000"/>
              <a:gd name="connsiteX139" fmla="*/ 3495 w 10000"/>
              <a:gd name="connsiteY139" fmla="*/ 3571 h 10000"/>
              <a:gd name="connsiteX140" fmla="*/ 3144 w 10000"/>
              <a:gd name="connsiteY140" fmla="*/ 3956 h 10000"/>
              <a:gd name="connsiteX141" fmla="*/ 2776 w 10000"/>
              <a:gd name="connsiteY141" fmla="*/ 4382 h 10000"/>
              <a:gd name="connsiteX142" fmla="*/ 2408 w 10000"/>
              <a:gd name="connsiteY142" fmla="*/ 4808 h 10000"/>
              <a:gd name="connsiteX143" fmla="*/ 2040 w 10000"/>
              <a:gd name="connsiteY143" fmla="*/ 5234 h 10000"/>
              <a:gd name="connsiteX144" fmla="*/ 1689 w 10000"/>
              <a:gd name="connsiteY144" fmla="*/ 5659 h 10000"/>
              <a:gd name="connsiteX145" fmla="*/ 1338 w 10000"/>
              <a:gd name="connsiteY145" fmla="*/ 6044 h 10000"/>
              <a:gd name="connsiteX146" fmla="*/ 1037 w 10000"/>
              <a:gd name="connsiteY146" fmla="*/ 6387 h 10000"/>
              <a:gd name="connsiteX147" fmla="*/ 769 w 10000"/>
              <a:gd name="connsiteY147" fmla="*/ 6690 h 10000"/>
              <a:gd name="connsiteX148" fmla="*/ 585 w 10000"/>
              <a:gd name="connsiteY148" fmla="*/ 6909 h 10000"/>
              <a:gd name="connsiteX149" fmla="*/ 452 w 10000"/>
              <a:gd name="connsiteY149" fmla="*/ 7074 h 10000"/>
              <a:gd name="connsiteX150" fmla="*/ 401 w 10000"/>
              <a:gd name="connsiteY150" fmla="*/ 7115 h 10000"/>
              <a:gd name="connsiteX151" fmla="*/ 184 w 10000"/>
              <a:gd name="connsiteY151" fmla="*/ 7431 h 10000"/>
              <a:gd name="connsiteX152" fmla="*/ 33 w 10000"/>
              <a:gd name="connsiteY152" fmla="*/ 7761 h 10000"/>
              <a:gd name="connsiteX153" fmla="*/ 0 w 10000"/>
              <a:gd name="connsiteY153" fmla="*/ 8132 h 10000"/>
              <a:gd name="connsiteX154" fmla="*/ 17 w 10000"/>
              <a:gd name="connsiteY154" fmla="*/ 8475 h 10000"/>
              <a:gd name="connsiteX155" fmla="*/ 134 w 10000"/>
              <a:gd name="connsiteY155" fmla="*/ 8805 h 10000"/>
              <a:gd name="connsiteX156" fmla="*/ 334 w 10000"/>
              <a:gd name="connsiteY156" fmla="*/ 9121 h 10000"/>
              <a:gd name="connsiteX157" fmla="*/ 585 w 10000"/>
              <a:gd name="connsiteY157" fmla="*/ 9409 h 10000"/>
              <a:gd name="connsiteX158" fmla="*/ 936 w 10000"/>
              <a:gd name="connsiteY158" fmla="*/ 9643 h 10000"/>
              <a:gd name="connsiteX159" fmla="*/ 1120 w 10000"/>
              <a:gd name="connsiteY159" fmla="*/ 9739 h 10000"/>
              <a:gd name="connsiteX160" fmla="*/ 1321 w 10000"/>
              <a:gd name="connsiteY160" fmla="*/ 9821 h 10000"/>
              <a:gd name="connsiteX161" fmla="*/ 1505 w 10000"/>
              <a:gd name="connsiteY161" fmla="*/ 9904 h 10000"/>
              <a:gd name="connsiteX162" fmla="*/ 1722 w 10000"/>
              <a:gd name="connsiteY162" fmla="*/ 9945 h 10000"/>
              <a:gd name="connsiteX163" fmla="*/ 1940 w 10000"/>
              <a:gd name="connsiteY163" fmla="*/ 9986 h 10000"/>
              <a:gd name="connsiteX164" fmla="*/ 2140 w 10000"/>
              <a:gd name="connsiteY164" fmla="*/ 10000 h 10000"/>
              <a:gd name="connsiteX165" fmla="*/ 2358 w 10000"/>
              <a:gd name="connsiteY165" fmla="*/ 9986 h 10000"/>
              <a:gd name="connsiteX166" fmla="*/ 2592 w 10000"/>
              <a:gd name="connsiteY166" fmla="*/ 9973 h 10000"/>
              <a:gd name="connsiteX167" fmla="*/ 2793 w 10000"/>
              <a:gd name="connsiteY167" fmla="*/ 9931 h 10000"/>
              <a:gd name="connsiteX168" fmla="*/ 3010 w 10000"/>
              <a:gd name="connsiteY168" fmla="*/ 9876 h 10000"/>
              <a:gd name="connsiteX169" fmla="*/ 3211 w 10000"/>
              <a:gd name="connsiteY169" fmla="*/ 9808 h 10000"/>
              <a:gd name="connsiteX170" fmla="*/ 3395 w 10000"/>
              <a:gd name="connsiteY170" fmla="*/ 9712 h 10000"/>
              <a:gd name="connsiteX171" fmla="*/ 3579 w 10000"/>
              <a:gd name="connsiteY171" fmla="*/ 9615 h 10000"/>
              <a:gd name="connsiteX172" fmla="*/ 3729 w 10000"/>
              <a:gd name="connsiteY172" fmla="*/ 9505 h 10000"/>
              <a:gd name="connsiteX173" fmla="*/ 3880 w 10000"/>
              <a:gd name="connsiteY173" fmla="*/ 9382 h 10000"/>
              <a:gd name="connsiteX174" fmla="*/ 4013 w 10000"/>
              <a:gd name="connsiteY174" fmla="*/ 9245 h 10000"/>
              <a:gd name="connsiteX175" fmla="*/ 9565 w 10000"/>
              <a:gd name="connsiteY175" fmla="*/ 2871 h 10000"/>
              <a:gd name="connsiteX176" fmla="*/ 9783 w 10000"/>
              <a:gd name="connsiteY176" fmla="*/ 2555 h 10000"/>
              <a:gd name="connsiteX177" fmla="*/ 9933 w 10000"/>
              <a:gd name="connsiteY177" fmla="*/ 2225 h 10000"/>
              <a:gd name="connsiteX178" fmla="*/ 10000 w 10000"/>
              <a:gd name="connsiteY178" fmla="*/ 1882 h 10000"/>
              <a:gd name="connsiteX179" fmla="*/ 9950 w 10000"/>
              <a:gd name="connsiteY179" fmla="*/ 1511 h 10000"/>
              <a:gd name="connsiteX180" fmla="*/ 9916 w 10000"/>
              <a:gd name="connsiteY180" fmla="*/ 1332 h 10000"/>
              <a:gd name="connsiteX181" fmla="*/ 9849 w 10000"/>
              <a:gd name="connsiteY181" fmla="*/ 1168 h 10000"/>
              <a:gd name="connsiteX182" fmla="*/ 9766 w 10000"/>
              <a:gd name="connsiteY182" fmla="*/ 1003 h 10000"/>
              <a:gd name="connsiteX183" fmla="*/ 9649 w 10000"/>
              <a:gd name="connsiteY183" fmla="*/ 852 h 10000"/>
              <a:gd name="connsiteX184" fmla="*/ 9532 w 10000"/>
              <a:gd name="connsiteY184" fmla="*/ 701 h 10000"/>
              <a:gd name="connsiteX185" fmla="*/ 9381 w 10000"/>
              <a:gd name="connsiteY185" fmla="*/ 577 h 10000"/>
              <a:gd name="connsiteX186" fmla="*/ 9231 w 10000"/>
              <a:gd name="connsiteY186" fmla="*/ 453 h 10000"/>
              <a:gd name="connsiteX187" fmla="*/ 9047 w 10000"/>
              <a:gd name="connsiteY187" fmla="*/ 343 h 10000"/>
              <a:gd name="connsiteX188" fmla="*/ 8863 w 10000"/>
              <a:gd name="connsiteY188" fmla="*/ 247 h 10000"/>
              <a:gd name="connsiteX189" fmla="*/ 8662 w 10000"/>
              <a:gd name="connsiteY189" fmla="*/ 165 h 10000"/>
              <a:gd name="connsiteX190" fmla="*/ 8478 w 10000"/>
              <a:gd name="connsiteY190" fmla="*/ 82 h 10000"/>
              <a:gd name="connsiteX191" fmla="*/ 8261 w 10000"/>
              <a:gd name="connsiteY191" fmla="*/ 41 h 10000"/>
              <a:gd name="connsiteX192" fmla="*/ 8043 w 10000"/>
              <a:gd name="connsiteY192" fmla="*/ 14 h 10000"/>
              <a:gd name="connsiteX193" fmla="*/ 7843 w 10000"/>
              <a:gd name="connsiteY193" fmla="*/ 0 h 10000"/>
              <a:gd name="connsiteX194" fmla="*/ 7625 w 10000"/>
              <a:gd name="connsiteY194" fmla="*/ 14 h 10000"/>
              <a:gd name="connsiteX195" fmla="*/ 7391 w 10000"/>
              <a:gd name="connsiteY19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8997 w 10000"/>
              <a:gd name="connsiteY29" fmla="*/ 879 h 10000"/>
              <a:gd name="connsiteX30" fmla="*/ 9097 w 10000"/>
              <a:gd name="connsiteY30" fmla="*/ 975 h 10000"/>
              <a:gd name="connsiteX31" fmla="*/ 3595 w 10000"/>
              <a:gd name="connsiteY31" fmla="*/ 8984 h 10000"/>
              <a:gd name="connsiteX32" fmla="*/ 3478 w 10000"/>
              <a:gd name="connsiteY32" fmla="*/ 9093 h 10000"/>
              <a:gd name="connsiteX33" fmla="*/ 3361 w 10000"/>
              <a:gd name="connsiteY33" fmla="*/ 9190 h 10000"/>
              <a:gd name="connsiteX34" fmla="*/ 3244 w 10000"/>
              <a:gd name="connsiteY34" fmla="*/ 9272 h 10000"/>
              <a:gd name="connsiteX35" fmla="*/ 3110 w 10000"/>
              <a:gd name="connsiteY35" fmla="*/ 9354 h 10000"/>
              <a:gd name="connsiteX36" fmla="*/ 2960 w 10000"/>
              <a:gd name="connsiteY36" fmla="*/ 9409 h 10000"/>
              <a:gd name="connsiteX37" fmla="*/ 2826 w 10000"/>
              <a:gd name="connsiteY37" fmla="*/ 9478 h 10000"/>
              <a:gd name="connsiteX38" fmla="*/ 2642 w 10000"/>
              <a:gd name="connsiteY38" fmla="*/ 9505 h 10000"/>
              <a:gd name="connsiteX39" fmla="*/ 2492 w 10000"/>
              <a:gd name="connsiteY39" fmla="*/ 9533 h 10000"/>
              <a:gd name="connsiteX40" fmla="*/ 2324 w 10000"/>
              <a:gd name="connsiteY40" fmla="*/ 9560 h 10000"/>
              <a:gd name="connsiteX41" fmla="*/ 2157 w 10000"/>
              <a:gd name="connsiteY41" fmla="*/ 9560 h 10000"/>
              <a:gd name="connsiteX42" fmla="*/ 1990 w 10000"/>
              <a:gd name="connsiteY42" fmla="*/ 9533 h 10000"/>
              <a:gd name="connsiteX43" fmla="*/ 1839 w 10000"/>
              <a:gd name="connsiteY43" fmla="*/ 9519 h 10000"/>
              <a:gd name="connsiteX44" fmla="*/ 1689 w 10000"/>
              <a:gd name="connsiteY44" fmla="*/ 9492 h 10000"/>
              <a:gd name="connsiteX45" fmla="*/ 1522 w 10000"/>
              <a:gd name="connsiteY45" fmla="*/ 9423 h 10000"/>
              <a:gd name="connsiteX46" fmla="*/ 1371 w 10000"/>
              <a:gd name="connsiteY46" fmla="*/ 9382 h 10000"/>
              <a:gd name="connsiteX47" fmla="*/ 1237 w 10000"/>
              <a:gd name="connsiteY47" fmla="*/ 9299 h 10000"/>
              <a:gd name="connsiteX48" fmla="*/ 987 w 10000"/>
              <a:gd name="connsiteY48" fmla="*/ 9107 h 10000"/>
              <a:gd name="connsiteX49" fmla="*/ 769 w 10000"/>
              <a:gd name="connsiteY49" fmla="*/ 8901 h 10000"/>
              <a:gd name="connsiteX50" fmla="*/ 635 w 10000"/>
              <a:gd name="connsiteY50" fmla="*/ 8654 h 10000"/>
              <a:gd name="connsiteX51" fmla="*/ 569 w 10000"/>
              <a:gd name="connsiteY51" fmla="*/ 8393 h 10000"/>
              <a:gd name="connsiteX52" fmla="*/ 535 w 10000"/>
              <a:gd name="connsiteY52" fmla="*/ 8132 h 10000"/>
              <a:gd name="connsiteX53" fmla="*/ 585 w 10000"/>
              <a:gd name="connsiteY53" fmla="*/ 7871 h 10000"/>
              <a:gd name="connsiteX54" fmla="*/ 686 w 10000"/>
              <a:gd name="connsiteY54" fmla="*/ 7610 h 10000"/>
              <a:gd name="connsiteX55" fmla="*/ 853 w 10000"/>
              <a:gd name="connsiteY55" fmla="*/ 7376 h 10000"/>
              <a:gd name="connsiteX56" fmla="*/ 886 w 10000"/>
              <a:gd name="connsiteY56" fmla="*/ 7321 h 10000"/>
              <a:gd name="connsiteX57" fmla="*/ 1020 w 10000"/>
              <a:gd name="connsiteY57" fmla="*/ 7170 h 10000"/>
              <a:gd name="connsiteX58" fmla="*/ 1221 w 10000"/>
              <a:gd name="connsiteY58" fmla="*/ 6937 h 10000"/>
              <a:gd name="connsiteX59" fmla="*/ 1488 w 10000"/>
              <a:gd name="connsiteY59" fmla="*/ 6662 h 10000"/>
              <a:gd name="connsiteX60" fmla="*/ 1773 w 10000"/>
              <a:gd name="connsiteY60" fmla="*/ 6305 h 10000"/>
              <a:gd name="connsiteX61" fmla="*/ 2124 w 10000"/>
              <a:gd name="connsiteY61" fmla="*/ 5920 h 10000"/>
              <a:gd name="connsiteX62" fmla="*/ 2492 w 10000"/>
              <a:gd name="connsiteY62" fmla="*/ 5508 h 10000"/>
              <a:gd name="connsiteX63" fmla="*/ 2860 w 10000"/>
              <a:gd name="connsiteY63" fmla="*/ 5055 h 10000"/>
              <a:gd name="connsiteX64" fmla="*/ 3227 w 10000"/>
              <a:gd name="connsiteY64" fmla="*/ 4629 h 10000"/>
              <a:gd name="connsiteX65" fmla="*/ 3595 w 10000"/>
              <a:gd name="connsiteY65" fmla="*/ 4217 h 10000"/>
              <a:gd name="connsiteX66" fmla="*/ 3946 w 10000"/>
              <a:gd name="connsiteY66" fmla="*/ 3819 h 10000"/>
              <a:gd name="connsiteX67" fmla="*/ 4247 w 10000"/>
              <a:gd name="connsiteY67" fmla="*/ 3475 h 10000"/>
              <a:gd name="connsiteX68" fmla="*/ 4498 w 10000"/>
              <a:gd name="connsiteY68" fmla="*/ 3187 h 10000"/>
              <a:gd name="connsiteX69" fmla="*/ 4682 w 10000"/>
              <a:gd name="connsiteY69" fmla="*/ 2967 h 10000"/>
              <a:gd name="connsiteX70" fmla="*/ 4833 w 10000"/>
              <a:gd name="connsiteY70" fmla="*/ 2816 h 10000"/>
              <a:gd name="connsiteX71" fmla="*/ 4866 w 10000"/>
              <a:gd name="connsiteY71" fmla="*/ 2761 h 10000"/>
              <a:gd name="connsiteX72" fmla="*/ 4967 w 10000"/>
              <a:gd name="connsiteY72" fmla="*/ 2665 h 10000"/>
              <a:gd name="connsiteX73" fmla="*/ 5050 w 10000"/>
              <a:gd name="connsiteY73" fmla="*/ 2569 h 10000"/>
              <a:gd name="connsiteX74" fmla="*/ 5167 w 10000"/>
              <a:gd name="connsiteY74" fmla="*/ 2500 h 10000"/>
              <a:gd name="connsiteX75" fmla="*/ 5284 w 10000"/>
              <a:gd name="connsiteY75" fmla="*/ 2431 h 10000"/>
              <a:gd name="connsiteX76" fmla="*/ 5401 w 10000"/>
              <a:gd name="connsiteY76" fmla="*/ 2363 h 10000"/>
              <a:gd name="connsiteX77" fmla="*/ 5535 w 10000"/>
              <a:gd name="connsiteY77" fmla="*/ 2321 h 10000"/>
              <a:gd name="connsiteX78" fmla="*/ 5652 w 10000"/>
              <a:gd name="connsiteY78" fmla="*/ 2294 h 10000"/>
              <a:gd name="connsiteX79" fmla="*/ 5786 w 10000"/>
              <a:gd name="connsiteY79" fmla="*/ 2253 h 10000"/>
              <a:gd name="connsiteX80" fmla="*/ 5886 w 10000"/>
              <a:gd name="connsiteY80" fmla="*/ 2239 h 10000"/>
              <a:gd name="connsiteX81" fmla="*/ 5987 w 10000"/>
              <a:gd name="connsiteY81" fmla="*/ 2239 h 10000"/>
              <a:gd name="connsiteX82" fmla="*/ 6087 w 10000"/>
              <a:gd name="connsiteY82" fmla="*/ 2253 h 10000"/>
              <a:gd name="connsiteX83" fmla="*/ 6171 w 10000"/>
              <a:gd name="connsiteY83" fmla="*/ 2253 h 10000"/>
              <a:gd name="connsiteX84" fmla="*/ 6271 w 10000"/>
              <a:gd name="connsiteY84" fmla="*/ 2266 h 10000"/>
              <a:gd name="connsiteX85" fmla="*/ 6355 w 10000"/>
              <a:gd name="connsiteY85" fmla="*/ 2308 h 10000"/>
              <a:gd name="connsiteX86" fmla="*/ 6438 w 10000"/>
              <a:gd name="connsiteY86" fmla="*/ 2335 h 10000"/>
              <a:gd name="connsiteX87" fmla="*/ 6522 w 10000"/>
              <a:gd name="connsiteY87" fmla="*/ 2390 h 10000"/>
              <a:gd name="connsiteX88" fmla="*/ 6656 w 10000"/>
              <a:gd name="connsiteY88" fmla="*/ 2500 h 10000"/>
              <a:gd name="connsiteX89" fmla="*/ 6773 w 10000"/>
              <a:gd name="connsiteY89" fmla="*/ 2610 h 10000"/>
              <a:gd name="connsiteX90" fmla="*/ 6873 w 10000"/>
              <a:gd name="connsiteY90" fmla="*/ 2747 h 10000"/>
              <a:gd name="connsiteX91" fmla="*/ 6906 w 10000"/>
              <a:gd name="connsiteY91" fmla="*/ 2912 h 10000"/>
              <a:gd name="connsiteX92" fmla="*/ 6923 w 10000"/>
              <a:gd name="connsiteY92" fmla="*/ 3132 h 10000"/>
              <a:gd name="connsiteX93" fmla="*/ 6890 w 10000"/>
              <a:gd name="connsiteY93" fmla="*/ 3365 h 10000"/>
              <a:gd name="connsiteX94" fmla="*/ 6789 w 10000"/>
              <a:gd name="connsiteY94" fmla="*/ 3585 h 10000"/>
              <a:gd name="connsiteX95" fmla="*/ 6639 w 10000"/>
              <a:gd name="connsiteY95" fmla="*/ 3791 h 10000"/>
              <a:gd name="connsiteX96" fmla="*/ 2759 w 10000"/>
              <a:gd name="connsiteY96" fmla="*/ 8242 h 10000"/>
              <a:gd name="connsiteX97" fmla="*/ 2726 w 10000"/>
              <a:gd name="connsiteY97" fmla="*/ 8324 h 10000"/>
              <a:gd name="connsiteX98" fmla="*/ 2726 w 10000"/>
              <a:gd name="connsiteY98" fmla="*/ 8393 h 10000"/>
              <a:gd name="connsiteX99" fmla="*/ 2742 w 10000"/>
              <a:gd name="connsiteY99" fmla="*/ 8475 h 10000"/>
              <a:gd name="connsiteX100" fmla="*/ 2826 w 10000"/>
              <a:gd name="connsiteY100" fmla="*/ 8544 h 10000"/>
              <a:gd name="connsiteX101" fmla="*/ 2910 w 10000"/>
              <a:gd name="connsiteY101" fmla="*/ 8571 h 10000"/>
              <a:gd name="connsiteX102" fmla="*/ 3027 w 10000"/>
              <a:gd name="connsiteY102" fmla="*/ 8585 h 10000"/>
              <a:gd name="connsiteX103" fmla="*/ 3127 w 10000"/>
              <a:gd name="connsiteY103" fmla="*/ 8558 h 10000"/>
              <a:gd name="connsiteX104" fmla="*/ 3211 w 10000"/>
              <a:gd name="connsiteY104" fmla="*/ 8489 h 10000"/>
              <a:gd name="connsiteX105" fmla="*/ 7057 w 10000"/>
              <a:gd name="connsiteY105" fmla="*/ 4066 h 10000"/>
              <a:gd name="connsiteX106" fmla="*/ 7274 w 10000"/>
              <a:gd name="connsiteY106" fmla="*/ 3777 h 10000"/>
              <a:gd name="connsiteX107" fmla="*/ 7408 w 10000"/>
              <a:gd name="connsiteY107" fmla="*/ 3475 h 10000"/>
              <a:gd name="connsiteX108" fmla="*/ 7475 w 10000"/>
              <a:gd name="connsiteY108" fmla="*/ 3159 h 10000"/>
              <a:gd name="connsiteX109" fmla="*/ 7425 w 10000"/>
              <a:gd name="connsiteY109" fmla="*/ 2843 h 10000"/>
              <a:gd name="connsiteX110" fmla="*/ 7408 w 10000"/>
              <a:gd name="connsiteY110" fmla="*/ 2720 h 10000"/>
              <a:gd name="connsiteX111" fmla="*/ 7358 w 10000"/>
              <a:gd name="connsiteY111" fmla="*/ 2596 h 10000"/>
              <a:gd name="connsiteX112" fmla="*/ 7291 w 10000"/>
              <a:gd name="connsiteY112" fmla="*/ 2473 h 10000"/>
              <a:gd name="connsiteX113" fmla="*/ 7241 w 10000"/>
              <a:gd name="connsiteY113" fmla="*/ 2363 h 10000"/>
              <a:gd name="connsiteX114" fmla="*/ 7140 w 10000"/>
              <a:gd name="connsiteY114" fmla="*/ 2266 h 10000"/>
              <a:gd name="connsiteX115" fmla="*/ 7057 w 10000"/>
              <a:gd name="connsiteY115" fmla="*/ 2184 h 10000"/>
              <a:gd name="connsiteX116" fmla="*/ 6940 w 10000"/>
              <a:gd name="connsiteY116" fmla="*/ 2102 h 10000"/>
              <a:gd name="connsiteX117" fmla="*/ 6839 w 10000"/>
              <a:gd name="connsiteY117" fmla="*/ 2019 h 10000"/>
              <a:gd name="connsiteX118" fmla="*/ 6722 w 10000"/>
              <a:gd name="connsiteY118" fmla="*/ 1951 h 10000"/>
              <a:gd name="connsiteX119" fmla="*/ 6589 w 10000"/>
              <a:gd name="connsiteY119" fmla="*/ 1909 h 10000"/>
              <a:gd name="connsiteX120" fmla="*/ 6438 w 10000"/>
              <a:gd name="connsiteY120" fmla="*/ 1868 h 10000"/>
              <a:gd name="connsiteX121" fmla="*/ 6304 w 10000"/>
              <a:gd name="connsiteY121" fmla="*/ 1827 h 10000"/>
              <a:gd name="connsiteX122" fmla="*/ 6154 w 10000"/>
              <a:gd name="connsiteY122" fmla="*/ 1813 h 10000"/>
              <a:gd name="connsiteX123" fmla="*/ 6020 w 10000"/>
              <a:gd name="connsiteY123" fmla="*/ 1799 h 10000"/>
              <a:gd name="connsiteX124" fmla="*/ 5870 w 10000"/>
              <a:gd name="connsiteY124" fmla="*/ 1799 h 10000"/>
              <a:gd name="connsiteX125" fmla="*/ 5719 w 10000"/>
              <a:gd name="connsiteY125" fmla="*/ 1813 h 10000"/>
              <a:gd name="connsiteX126" fmla="*/ 5518 w 10000"/>
              <a:gd name="connsiteY126" fmla="*/ 1841 h 10000"/>
              <a:gd name="connsiteX127" fmla="*/ 5351 w 10000"/>
              <a:gd name="connsiteY127" fmla="*/ 1909 h 10000"/>
              <a:gd name="connsiteX128" fmla="*/ 5167 w 10000"/>
              <a:gd name="connsiteY128" fmla="*/ 1978 h 10000"/>
              <a:gd name="connsiteX129" fmla="*/ 5000 w 10000"/>
              <a:gd name="connsiteY129" fmla="*/ 2047 h 10000"/>
              <a:gd name="connsiteX130" fmla="*/ 4849 w 10000"/>
              <a:gd name="connsiteY130" fmla="*/ 2143 h 10000"/>
              <a:gd name="connsiteX131" fmla="*/ 4682 w 10000"/>
              <a:gd name="connsiteY131" fmla="*/ 2239 h 10000"/>
              <a:gd name="connsiteX132" fmla="*/ 4548 w 10000"/>
              <a:gd name="connsiteY132" fmla="*/ 2363 h 10000"/>
              <a:gd name="connsiteX133" fmla="*/ 4415 w 10000"/>
              <a:gd name="connsiteY133" fmla="*/ 2500 h 10000"/>
              <a:gd name="connsiteX134" fmla="*/ 4381 w 10000"/>
              <a:gd name="connsiteY134" fmla="*/ 2541 h 10000"/>
              <a:gd name="connsiteX135" fmla="*/ 4247 w 10000"/>
              <a:gd name="connsiteY135" fmla="*/ 2706 h 10000"/>
              <a:gd name="connsiteX136" fmla="*/ 4047 w 10000"/>
              <a:gd name="connsiteY136" fmla="*/ 2926 h 10000"/>
              <a:gd name="connsiteX137" fmla="*/ 3796 w 10000"/>
              <a:gd name="connsiteY137" fmla="*/ 3228 h 10000"/>
              <a:gd name="connsiteX138" fmla="*/ 3495 w 10000"/>
              <a:gd name="connsiteY138" fmla="*/ 3571 h 10000"/>
              <a:gd name="connsiteX139" fmla="*/ 3144 w 10000"/>
              <a:gd name="connsiteY139" fmla="*/ 3956 h 10000"/>
              <a:gd name="connsiteX140" fmla="*/ 2776 w 10000"/>
              <a:gd name="connsiteY140" fmla="*/ 4382 h 10000"/>
              <a:gd name="connsiteX141" fmla="*/ 2408 w 10000"/>
              <a:gd name="connsiteY141" fmla="*/ 4808 h 10000"/>
              <a:gd name="connsiteX142" fmla="*/ 2040 w 10000"/>
              <a:gd name="connsiteY142" fmla="*/ 5234 h 10000"/>
              <a:gd name="connsiteX143" fmla="*/ 1689 w 10000"/>
              <a:gd name="connsiteY143" fmla="*/ 5659 h 10000"/>
              <a:gd name="connsiteX144" fmla="*/ 1338 w 10000"/>
              <a:gd name="connsiteY144" fmla="*/ 6044 h 10000"/>
              <a:gd name="connsiteX145" fmla="*/ 1037 w 10000"/>
              <a:gd name="connsiteY145" fmla="*/ 6387 h 10000"/>
              <a:gd name="connsiteX146" fmla="*/ 769 w 10000"/>
              <a:gd name="connsiteY146" fmla="*/ 6690 h 10000"/>
              <a:gd name="connsiteX147" fmla="*/ 585 w 10000"/>
              <a:gd name="connsiteY147" fmla="*/ 6909 h 10000"/>
              <a:gd name="connsiteX148" fmla="*/ 452 w 10000"/>
              <a:gd name="connsiteY148" fmla="*/ 7074 h 10000"/>
              <a:gd name="connsiteX149" fmla="*/ 401 w 10000"/>
              <a:gd name="connsiteY149" fmla="*/ 7115 h 10000"/>
              <a:gd name="connsiteX150" fmla="*/ 184 w 10000"/>
              <a:gd name="connsiteY150" fmla="*/ 7431 h 10000"/>
              <a:gd name="connsiteX151" fmla="*/ 33 w 10000"/>
              <a:gd name="connsiteY151" fmla="*/ 7761 h 10000"/>
              <a:gd name="connsiteX152" fmla="*/ 0 w 10000"/>
              <a:gd name="connsiteY152" fmla="*/ 8132 h 10000"/>
              <a:gd name="connsiteX153" fmla="*/ 17 w 10000"/>
              <a:gd name="connsiteY153" fmla="*/ 8475 h 10000"/>
              <a:gd name="connsiteX154" fmla="*/ 134 w 10000"/>
              <a:gd name="connsiteY154" fmla="*/ 8805 h 10000"/>
              <a:gd name="connsiteX155" fmla="*/ 334 w 10000"/>
              <a:gd name="connsiteY155" fmla="*/ 9121 h 10000"/>
              <a:gd name="connsiteX156" fmla="*/ 585 w 10000"/>
              <a:gd name="connsiteY156" fmla="*/ 9409 h 10000"/>
              <a:gd name="connsiteX157" fmla="*/ 936 w 10000"/>
              <a:gd name="connsiteY157" fmla="*/ 9643 h 10000"/>
              <a:gd name="connsiteX158" fmla="*/ 1120 w 10000"/>
              <a:gd name="connsiteY158" fmla="*/ 9739 h 10000"/>
              <a:gd name="connsiteX159" fmla="*/ 1321 w 10000"/>
              <a:gd name="connsiteY159" fmla="*/ 9821 h 10000"/>
              <a:gd name="connsiteX160" fmla="*/ 1505 w 10000"/>
              <a:gd name="connsiteY160" fmla="*/ 9904 h 10000"/>
              <a:gd name="connsiteX161" fmla="*/ 1722 w 10000"/>
              <a:gd name="connsiteY161" fmla="*/ 9945 h 10000"/>
              <a:gd name="connsiteX162" fmla="*/ 1940 w 10000"/>
              <a:gd name="connsiteY162" fmla="*/ 9986 h 10000"/>
              <a:gd name="connsiteX163" fmla="*/ 2140 w 10000"/>
              <a:gd name="connsiteY163" fmla="*/ 10000 h 10000"/>
              <a:gd name="connsiteX164" fmla="*/ 2358 w 10000"/>
              <a:gd name="connsiteY164" fmla="*/ 9986 h 10000"/>
              <a:gd name="connsiteX165" fmla="*/ 2592 w 10000"/>
              <a:gd name="connsiteY165" fmla="*/ 9973 h 10000"/>
              <a:gd name="connsiteX166" fmla="*/ 2793 w 10000"/>
              <a:gd name="connsiteY166" fmla="*/ 9931 h 10000"/>
              <a:gd name="connsiteX167" fmla="*/ 3010 w 10000"/>
              <a:gd name="connsiteY167" fmla="*/ 9876 h 10000"/>
              <a:gd name="connsiteX168" fmla="*/ 3211 w 10000"/>
              <a:gd name="connsiteY168" fmla="*/ 9808 h 10000"/>
              <a:gd name="connsiteX169" fmla="*/ 3395 w 10000"/>
              <a:gd name="connsiteY169" fmla="*/ 9712 h 10000"/>
              <a:gd name="connsiteX170" fmla="*/ 3579 w 10000"/>
              <a:gd name="connsiteY170" fmla="*/ 9615 h 10000"/>
              <a:gd name="connsiteX171" fmla="*/ 3729 w 10000"/>
              <a:gd name="connsiteY171" fmla="*/ 9505 h 10000"/>
              <a:gd name="connsiteX172" fmla="*/ 3880 w 10000"/>
              <a:gd name="connsiteY172" fmla="*/ 9382 h 10000"/>
              <a:gd name="connsiteX173" fmla="*/ 4013 w 10000"/>
              <a:gd name="connsiteY173" fmla="*/ 9245 h 10000"/>
              <a:gd name="connsiteX174" fmla="*/ 9565 w 10000"/>
              <a:gd name="connsiteY174" fmla="*/ 2871 h 10000"/>
              <a:gd name="connsiteX175" fmla="*/ 9783 w 10000"/>
              <a:gd name="connsiteY175" fmla="*/ 2555 h 10000"/>
              <a:gd name="connsiteX176" fmla="*/ 9933 w 10000"/>
              <a:gd name="connsiteY176" fmla="*/ 2225 h 10000"/>
              <a:gd name="connsiteX177" fmla="*/ 10000 w 10000"/>
              <a:gd name="connsiteY177" fmla="*/ 1882 h 10000"/>
              <a:gd name="connsiteX178" fmla="*/ 9950 w 10000"/>
              <a:gd name="connsiteY178" fmla="*/ 1511 h 10000"/>
              <a:gd name="connsiteX179" fmla="*/ 9916 w 10000"/>
              <a:gd name="connsiteY179" fmla="*/ 1332 h 10000"/>
              <a:gd name="connsiteX180" fmla="*/ 9849 w 10000"/>
              <a:gd name="connsiteY180" fmla="*/ 1168 h 10000"/>
              <a:gd name="connsiteX181" fmla="*/ 9766 w 10000"/>
              <a:gd name="connsiteY181" fmla="*/ 1003 h 10000"/>
              <a:gd name="connsiteX182" fmla="*/ 9649 w 10000"/>
              <a:gd name="connsiteY182" fmla="*/ 852 h 10000"/>
              <a:gd name="connsiteX183" fmla="*/ 9532 w 10000"/>
              <a:gd name="connsiteY183" fmla="*/ 701 h 10000"/>
              <a:gd name="connsiteX184" fmla="*/ 9381 w 10000"/>
              <a:gd name="connsiteY184" fmla="*/ 577 h 10000"/>
              <a:gd name="connsiteX185" fmla="*/ 9231 w 10000"/>
              <a:gd name="connsiteY185" fmla="*/ 453 h 10000"/>
              <a:gd name="connsiteX186" fmla="*/ 9047 w 10000"/>
              <a:gd name="connsiteY186" fmla="*/ 343 h 10000"/>
              <a:gd name="connsiteX187" fmla="*/ 8863 w 10000"/>
              <a:gd name="connsiteY187" fmla="*/ 247 h 10000"/>
              <a:gd name="connsiteX188" fmla="*/ 8662 w 10000"/>
              <a:gd name="connsiteY188" fmla="*/ 165 h 10000"/>
              <a:gd name="connsiteX189" fmla="*/ 8478 w 10000"/>
              <a:gd name="connsiteY189" fmla="*/ 82 h 10000"/>
              <a:gd name="connsiteX190" fmla="*/ 8261 w 10000"/>
              <a:gd name="connsiteY190" fmla="*/ 41 h 10000"/>
              <a:gd name="connsiteX191" fmla="*/ 8043 w 10000"/>
              <a:gd name="connsiteY191" fmla="*/ 14 h 10000"/>
              <a:gd name="connsiteX192" fmla="*/ 7843 w 10000"/>
              <a:gd name="connsiteY192" fmla="*/ 0 h 10000"/>
              <a:gd name="connsiteX193" fmla="*/ 7625 w 10000"/>
              <a:gd name="connsiteY193" fmla="*/ 14 h 10000"/>
              <a:gd name="connsiteX194" fmla="*/ 7391 w 10000"/>
              <a:gd name="connsiteY19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9097 w 10000"/>
              <a:gd name="connsiteY29" fmla="*/ 975 h 10000"/>
              <a:gd name="connsiteX30" fmla="*/ 3595 w 10000"/>
              <a:gd name="connsiteY30" fmla="*/ 8984 h 10000"/>
              <a:gd name="connsiteX31" fmla="*/ 3478 w 10000"/>
              <a:gd name="connsiteY31" fmla="*/ 9093 h 10000"/>
              <a:gd name="connsiteX32" fmla="*/ 3361 w 10000"/>
              <a:gd name="connsiteY32" fmla="*/ 9190 h 10000"/>
              <a:gd name="connsiteX33" fmla="*/ 3244 w 10000"/>
              <a:gd name="connsiteY33" fmla="*/ 9272 h 10000"/>
              <a:gd name="connsiteX34" fmla="*/ 3110 w 10000"/>
              <a:gd name="connsiteY34" fmla="*/ 9354 h 10000"/>
              <a:gd name="connsiteX35" fmla="*/ 2960 w 10000"/>
              <a:gd name="connsiteY35" fmla="*/ 9409 h 10000"/>
              <a:gd name="connsiteX36" fmla="*/ 2826 w 10000"/>
              <a:gd name="connsiteY36" fmla="*/ 9478 h 10000"/>
              <a:gd name="connsiteX37" fmla="*/ 2642 w 10000"/>
              <a:gd name="connsiteY37" fmla="*/ 9505 h 10000"/>
              <a:gd name="connsiteX38" fmla="*/ 2492 w 10000"/>
              <a:gd name="connsiteY38" fmla="*/ 9533 h 10000"/>
              <a:gd name="connsiteX39" fmla="*/ 2324 w 10000"/>
              <a:gd name="connsiteY39" fmla="*/ 9560 h 10000"/>
              <a:gd name="connsiteX40" fmla="*/ 2157 w 10000"/>
              <a:gd name="connsiteY40" fmla="*/ 9560 h 10000"/>
              <a:gd name="connsiteX41" fmla="*/ 1990 w 10000"/>
              <a:gd name="connsiteY41" fmla="*/ 9533 h 10000"/>
              <a:gd name="connsiteX42" fmla="*/ 1839 w 10000"/>
              <a:gd name="connsiteY42" fmla="*/ 9519 h 10000"/>
              <a:gd name="connsiteX43" fmla="*/ 1689 w 10000"/>
              <a:gd name="connsiteY43" fmla="*/ 9492 h 10000"/>
              <a:gd name="connsiteX44" fmla="*/ 1522 w 10000"/>
              <a:gd name="connsiteY44" fmla="*/ 9423 h 10000"/>
              <a:gd name="connsiteX45" fmla="*/ 1371 w 10000"/>
              <a:gd name="connsiteY45" fmla="*/ 9382 h 10000"/>
              <a:gd name="connsiteX46" fmla="*/ 1237 w 10000"/>
              <a:gd name="connsiteY46" fmla="*/ 9299 h 10000"/>
              <a:gd name="connsiteX47" fmla="*/ 987 w 10000"/>
              <a:gd name="connsiteY47" fmla="*/ 9107 h 10000"/>
              <a:gd name="connsiteX48" fmla="*/ 769 w 10000"/>
              <a:gd name="connsiteY48" fmla="*/ 8901 h 10000"/>
              <a:gd name="connsiteX49" fmla="*/ 635 w 10000"/>
              <a:gd name="connsiteY49" fmla="*/ 8654 h 10000"/>
              <a:gd name="connsiteX50" fmla="*/ 569 w 10000"/>
              <a:gd name="connsiteY50" fmla="*/ 8393 h 10000"/>
              <a:gd name="connsiteX51" fmla="*/ 535 w 10000"/>
              <a:gd name="connsiteY51" fmla="*/ 8132 h 10000"/>
              <a:gd name="connsiteX52" fmla="*/ 585 w 10000"/>
              <a:gd name="connsiteY52" fmla="*/ 7871 h 10000"/>
              <a:gd name="connsiteX53" fmla="*/ 686 w 10000"/>
              <a:gd name="connsiteY53" fmla="*/ 7610 h 10000"/>
              <a:gd name="connsiteX54" fmla="*/ 853 w 10000"/>
              <a:gd name="connsiteY54" fmla="*/ 7376 h 10000"/>
              <a:gd name="connsiteX55" fmla="*/ 886 w 10000"/>
              <a:gd name="connsiteY55" fmla="*/ 7321 h 10000"/>
              <a:gd name="connsiteX56" fmla="*/ 1020 w 10000"/>
              <a:gd name="connsiteY56" fmla="*/ 7170 h 10000"/>
              <a:gd name="connsiteX57" fmla="*/ 1221 w 10000"/>
              <a:gd name="connsiteY57" fmla="*/ 6937 h 10000"/>
              <a:gd name="connsiteX58" fmla="*/ 1488 w 10000"/>
              <a:gd name="connsiteY58" fmla="*/ 6662 h 10000"/>
              <a:gd name="connsiteX59" fmla="*/ 1773 w 10000"/>
              <a:gd name="connsiteY59" fmla="*/ 6305 h 10000"/>
              <a:gd name="connsiteX60" fmla="*/ 2124 w 10000"/>
              <a:gd name="connsiteY60" fmla="*/ 5920 h 10000"/>
              <a:gd name="connsiteX61" fmla="*/ 2492 w 10000"/>
              <a:gd name="connsiteY61" fmla="*/ 5508 h 10000"/>
              <a:gd name="connsiteX62" fmla="*/ 2860 w 10000"/>
              <a:gd name="connsiteY62" fmla="*/ 5055 h 10000"/>
              <a:gd name="connsiteX63" fmla="*/ 3227 w 10000"/>
              <a:gd name="connsiteY63" fmla="*/ 4629 h 10000"/>
              <a:gd name="connsiteX64" fmla="*/ 3595 w 10000"/>
              <a:gd name="connsiteY64" fmla="*/ 4217 h 10000"/>
              <a:gd name="connsiteX65" fmla="*/ 3946 w 10000"/>
              <a:gd name="connsiteY65" fmla="*/ 3819 h 10000"/>
              <a:gd name="connsiteX66" fmla="*/ 4247 w 10000"/>
              <a:gd name="connsiteY66" fmla="*/ 3475 h 10000"/>
              <a:gd name="connsiteX67" fmla="*/ 4498 w 10000"/>
              <a:gd name="connsiteY67" fmla="*/ 3187 h 10000"/>
              <a:gd name="connsiteX68" fmla="*/ 4682 w 10000"/>
              <a:gd name="connsiteY68" fmla="*/ 2967 h 10000"/>
              <a:gd name="connsiteX69" fmla="*/ 4833 w 10000"/>
              <a:gd name="connsiteY69" fmla="*/ 2816 h 10000"/>
              <a:gd name="connsiteX70" fmla="*/ 4866 w 10000"/>
              <a:gd name="connsiteY70" fmla="*/ 2761 h 10000"/>
              <a:gd name="connsiteX71" fmla="*/ 4967 w 10000"/>
              <a:gd name="connsiteY71" fmla="*/ 2665 h 10000"/>
              <a:gd name="connsiteX72" fmla="*/ 5050 w 10000"/>
              <a:gd name="connsiteY72" fmla="*/ 2569 h 10000"/>
              <a:gd name="connsiteX73" fmla="*/ 5167 w 10000"/>
              <a:gd name="connsiteY73" fmla="*/ 2500 h 10000"/>
              <a:gd name="connsiteX74" fmla="*/ 5284 w 10000"/>
              <a:gd name="connsiteY74" fmla="*/ 2431 h 10000"/>
              <a:gd name="connsiteX75" fmla="*/ 5401 w 10000"/>
              <a:gd name="connsiteY75" fmla="*/ 2363 h 10000"/>
              <a:gd name="connsiteX76" fmla="*/ 5535 w 10000"/>
              <a:gd name="connsiteY76" fmla="*/ 2321 h 10000"/>
              <a:gd name="connsiteX77" fmla="*/ 5652 w 10000"/>
              <a:gd name="connsiteY77" fmla="*/ 2294 h 10000"/>
              <a:gd name="connsiteX78" fmla="*/ 5786 w 10000"/>
              <a:gd name="connsiteY78" fmla="*/ 2253 h 10000"/>
              <a:gd name="connsiteX79" fmla="*/ 5886 w 10000"/>
              <a:gd name="connsiteY79" fmla="*/ 2239 h 10000"/>
              <a:gd name="connsiteX80" fmla="*/ 5987 w 10000"/>
              <a:gd name="connsiteY80" fmla="*/ 2239 h 10000"/>
              <a:gd name="connsiteX81" fmla="*/ 6087 w 10000"/>
              <a:gd name="connsiteY81" fmla="*/ 2253 h 10000"/>
              <a:gd name="connsiteX82" fmla="*/ 6171 w 10000"/>
              <a:gd name="connsiteY82" fmla="*/ 2253 h 10000"/>
              <a:gd name="connsiteX83" fmla="*/ 6271 w 10000"/>
              <a:gd name="connsiteY83" fmla="*/ 2266 h 10000"/>
              <a:gd name="connsiteX84" fmla="*/ 6355 w 10000"/>
              <a:gd name="connsiteY84" fmla="*/ 2308 h 10000"/>
              <a:gd name="connsiteX85" fmla="*/ 6438 w 10000"/>
              <a:gd name="connsiteY85" fmla="*/ 2335 h 10000"/>
              <a:gd name="connsiteX86" fmla="*/ 6522 w 10000"/>
              <a:gd name="connsiteY86" fmla="*/ 2390 h 10000"/>
              <a:gd name="connsiteX87" fmla="*/ 6656 w 10000"/>
              <a:gd name="connsiteY87" fmla="*/ 2500 h 10000"/>
              <a:gd name="connsiteX88" fmla="*/ 6773 w 10000"/>
              <a:gd name="connsiteY88" fmla="*/ 2610 h 10000"/>
              <a:gd name="connsiteX89" fmla="*/ 6873 w 10000"/>
              <a:gd name="connsiteY89" fmla="*/ 2747 h 10000"/>
              <a:gd name="connsiteX90" fmla="*/ 6906 w 10000"/>
              <a:gd name="connsiteY90" fmla="*/ 2912 h 10000"/>
              <a:gd name="connsiteX91" fmla="*/ 6923 w 10000"/>
              <a:gd name="connsiteY91" fmla="*/ 3132 h 10000"/>
              <a:gd name="connsiteX92" fmla="*/ 6890 w 10000"/>
              <a:gd name="connsiteY92" fmla="*/ 3365 h 10000"/>
              <a:gd name="connsiteX93" fmla="*/ 6789 w 10000"/>
              <a:gd name="connsiteY93" fmla="*/ 3585 h 10000"/>
              <a:gd name="connsiteX94" fmla="*/ 6639 w 10000"/>
              <a:gd name="connsiteY94" fmla="*/ 3791 h 10000"/>
              <a:gd name="connsiteX95" fmla="*/ 2759 w 10000"/>
              <a:gd name="connsiteY95" fmla="*/ 8242 h 10000"/>
              <a:gd name="connsiteX96" fmla="*/ 2726 w 10000"/>
              <a:gd name="connsiteY96" fmla="*/ 8324 h 10000"/>
              <a:gd name="connsiteX97" fmla="*/ 2726 w 10000"/>
              <a:gd name="connsiteY97" fmla="*/ 8393 h 10000"/>
              <a:gd name="connsiteX98" fmla="*/ 2742 w 10000"/>
              <a:gd name="connsiteY98" fmla="*/ 8475 h 10000"/>
              <a:gd name="connsiteX99" fmla="*/ 2826 w 10000"/>
              <a:gd name="connsiteY99" fmla="*/ 8544 h 10000"/>
              <a:gd name="connsiteX100" fmla="*/ 2910 w 10000"/>
              <a:gd name="connsiteY100" fmla="*/ 8571 h 10000"/>
              <a:gd name="connsiteX101" fmla="*/ 3027 w 10000"/>
              <a:gd name="connsiteY101" fmla="*/ 8585 h 10000"/>
              <a:gd name="connsiteX102" fmla="*/ 3127 w 10000"/>
              <a:gd name="connsiteY102" fmla="*/ 8558 h 10000"/>
              <a:gd name="connsiteX103" fmla="*/ 3211 w 10000"/>
              <a:gd name="connsiteY103" fmla="*/ 8489 h 10000"/>
              <a:gd name="connsiteX104" fmla="*/ 7057 w 10000"/>
              <a:gd name="connsiteY104" fmla="*/ 4066 h 10000"/>
              <a:gd name="connsiteX105" fmla="*/ 7274 w 10000"/>
              <a:gd name="connsiteY105" fmla="*/ 3777 h 10000"/>
              <a:gd name="connsiteX106" fmla="*/ 7408 w 10000"/>
              <a:gd name="connsiteY106" fmla="*/ 3475 h 10000"/>
              <a:gd name="connsiteX107" fmla="*/ 7475 w 10000"/>
              <a:gd name="connsiteY107" fmla="*/ 3159 h 10000"/>
              <a:gd name="connsiteX108" fmla="*/ 7425 w 10000"/>
              <a:gd name="connsiteY108" fmla="*/ 2843 h 10000"/>
              <a:gd name="connsiteX109" fmla="*/ 7408 w 10000"/>
              <a:gd name="connsiteY109" fmla="*/ 2720 h 10000"/>
              <a:gd name="connsiteX110" fmla="*/ 7358 w 10000"/>
              <a:gd name="connsiteY110" fmla="*/ 2596 h 10000"/>
              <a:gd name="connsiteX111" fmla="*/ 7291 w 10000"/>
              <a:gd name="connsiteY111" fmla="*/ 2473 h 10000"/>
              <a:gd name="connsiteX112" fmla="*/ 7241 w 10000"/>
              <a:gd name="connsiteY112" fmla="*/ 2363 h 10000"/>
              <a:gd name="connsiteX113" fmla="*/ 7140 w 10000"/>
              <a:gd name="connsiteY113" fmla="*/ 2266 h 10000"/>
              <a:gd name="connsiteX114" fmla="*/ 7057 w 10000"/>
              <a:gd name="connsiteY114" fmla="*/ 2184 h 10000"/>
              <a:gd name="connsiteX115" fmla="*/ 6940 w 10000"/>
              <a:gd name="connsiteY115" fmla="*/ 2102 h 10000"/>
              <a:gd name="connsiteX116" fmla="*/ 6839 w 10000"/>
              <a:gd name="connsiteY116" fmla="*/ 2019 h 10000"/>
              <a:gd name="connsiteX117" fmla="*/ 6722 w 10000"/>
              <a:gd name="connsiteY117" fmla="*/ 1951 h 10000"/>
              <a:gd name="connsiteX118" fmla="*/ 6589 w 10000"/>
              <a:gd name="connsiteY118" fmla="*/ 1909 h 10000"/>
              <a:gd name="connsiteX119" fmla="*/ 6438 w 10000"/>
              <a:gd name="connsiteY119" fmla="*/ 1868 h 10000"/>
              <a:gd name="connsiteX120" fmla="*/ 6304 w 10000"/>
              <a:gd name="connsiteY120" fmla="*/ 1827 h 10000"/>
              <a:gd name="connsiteX121" fmla="*/ 6154 w 10000"/>
              <a:gd name="connsiteY121" fmla="*/ 1813 h 10000"/>
              <a:gd name="connsiteX122" fmla="*/ 6020 w 10000"/>
              <a:gd name="connsiteY122" fmla="*/ 1799 h 10000"/>
              <a:gd name="connsiteX123" fmla="*/ 5870 w 10000"/>
              <a:gd name="connsiteY123" fmla="*/ 1799 h 10000"/>
              <a:gd name="connsiteX124" fmla="*/ 5719 w 10000"/>
              <a:gd name="connsiteY124" fmla="*/ 1813 h 10000"/>
              <a:gd name="connsiteX125" fmla="*/ 5518 w 10000"/>
              <a:gd name="connsiteY125" fmla="*/ 1841 h 10000"/>
              <a:gd name="connsiteX126" fmla="*/ 5351 w 10000"/>
              <a:gd name="connsiteY126" fmla="*/ 1909 h 10000"/>
              <a:gd name="connsiteX127" fmla="*/ 5167 w 10000"/>
              <a:gd name="connsiteY127" fmla="*/ 1978 h 10000"/>
              <a:gd name="connsiteX128" fmla="*/ 5000 w 10000"/>
              <a:gd name="connsiteY128" fmla="*/ 2047 h 10000"/>
              <a:gd name="connsiteX129" fmla="*/ 4849 w 10000"/>
              <a:gd name="connsiteY129" fmla="*/ 2143 h 10000"/>
              <a:gd name="connsiteX130" fmla="*/ 4682 w 10000"/>
              <a:gd name="connsiteY130" fmla="*/ 2239 h 10000"/>
              <a:gd name="connsiteX131" fmla="*/ 4548 w 10000"/>
              <a:gd name="connsiteY131" fmla="*/ 2363 h 10000"/>
              <a:gd name="connsiteX132" fmla="*/ 4415 w 10000"/>
              <a:gd name="connsiteY132" fmla="*/ 2500 h 10000"/>
              <a:gd name="connsiteX133" fmla="*/ 4381 w 10000"/>
              <a:gd name="connsiteY133" fmla="*/ 2541 h 10000"/>
              <a:gd name="connsiteX134" fmla="*/ 4247 w 10000"/>
              <a:gd name="connsiteY134" fmla="*/ 2706 h 10000"/>
              <a:gd name="connsiteX135" fmla="*/ 4047 w 10000"/>
              <a:gd name="connsiteY135" fmla="*/ 2926 h 10000"/>
              <a:gd name="connsiteX136" fmla="*/ 3796 w 10000"/>
              <a:gd name="connsiteY136" fmla="*/ 3228 h 10000"/>
              <a:gd name="connsiteX137" fmla="*/ 3495 w 10000"/>
              <a:gd name="connsiteY137" fmla="*/ 3571 h 10000"/>
              <a:gd name="connsiteX138" fmla="*/ 3144 w 10000"/>
              <a:gd name="connsiteY138" fmla="*/ 3956 h 10000"/>
              <a:gd name="connsiteX139" fmla="*/ 2776 w 10000"/>
              <a:gd name="connsiteY139" fmla="*/ 4382 h 10000"/>
              <a:gd name="connsiteX140" fmla="*/ 2408 w 10000"/>
              <a:gd name="connsiteY140" fmla="*/ 4808 h 10000"/>
              <a:gd name="connsiteX141" fmla="*/ 2040 w 10000"/>
              <a:gd name="connsiteY141" fmla="*/ 5234 h 10000"/>
              <a:gd name="connsiteX142" fmla="*/ 1689 w 10000"/>
              <a:gd name="connsiteY142" fmla="*/ 5659 h 10000"/>
              <a:gd name="connsiteX143" fmla="*/ 1338 w 10000"/>
              <a:gd name="connsiteY143" fmla="*/ 6044 h 10000"/>
              <a:gd name="connsiteX144" fmla="*/ 1037 w 10000"/>
              <a:gd name="connsiteY144" fmla="*/ 6387 h 10000"/>
              <a:gd name="connsiteX145" fmla="*/ 769 w 10000"/>
              <a:gd name="connsiteY145" fmla="*/ 6690 h 10000"/>
              <a:gd name="connsiteX146" fmla="*/ 585 w 10000"/>
              <a:gd name="connsiteY146" fmla="*/ 6909 h 10000"/>
              <a:gd name="connsiteX147" fmla="*/ 452 w 10000"/>
              <a:gd name="connsiteY147" fmla="*/ 7074 h 10000"/>
              <a:gd name="connsiteX148" fmla="*/ 401 w 10000"/>
              <a:gd name="connsiteY148" fmla="*/ 7115 h 10000"/>
              <a:gd name="connsiteX149" fmla="*/ 184 w 10000"/>
              <a:gd name="connsiteY149" fmla="*/ 7431 h 10000"/>
              <a:gd name="connsiteX150" fmla="*/ 33 w 10000"/>
              <a:gd name="connsiteY150" fmla="*/ 7761 h 10000"/>
              <a:gd name="connsiteX151" fmla="*/ 0 w 10000"/>
              <a:gd name="connsiteY151" fmla="*/ 8132 h 10000"/>
              <a:gd name="connsiteX152" fmla="*/ 17 w 10000"/>
              <a:gd name="connsiteY152" fmla="*/ 8475 h 10000"/>
              <a:gd name="connsiteX153" fmla="*/ 134 w 10000"/>
              <a:gd name="connsiteY153" fmla="*/ 8805 h 10000"/>
              <a:gd name="connsiteX154" fmla="*/ 334 w 10000"/>
              <a:gd name="connsiteY154" fmla="*/ 9121 h 10000"/>
              <a:gd name="connsiteX155" fmla="*/ 585 w 10000"/>
              <a:gd name="connsiteY155" fmla="*/ 9409 h 10000"/>
              <a:gd name="connsiteX156" fmla="*/ 936 w 10000"/>
              <a:gd name="connsiteY156" fmla="*/ 9643 h 10000"/>
              <a:gd name="connsiteX157" fmla="*/ 1120 w 10000"/>
              <a:gd name="connsiteY157" fmla="*/ 9739 h 10000"/>
              <a:gd name="connsiteX158" fmla="*/ 1321 w 10000"/>
              <a:gd name="connsiteY158" fmla="*/ 9821 h 10000"/>
              <a:gd name="connsiteX159" fmla="*/ 1505 w 10000"/>
              <a:gd name="connsiteY159" fmla="*/ 9904 h 10000"/>
              <a:gd name="connsiteX160" fmla="*/ 1722 w 10000"/>
              <a:gd name="connsiteY160" fmla="*/ 9945 h 10000"/>
              <a:gd name="connsiteX161" fmla="*/ 1940 w 10000"/>
              <a:gd name="connsiteY161" fmla="*/ 9986 h 10000"/>
              <a:gd name="connsiteX162" fmla="*/ 2140 w 10000"/>
              <a:gd name="connsiteY162" fmla="*/ 10000 h 10000"/>
              <a:gd name="connsiteX163" fmla="*/ 2358 w 10000"/>
              <a:gd name="connsiteY163" fmla="*/ 9986 h 10000"/>
              <a:gd name="connsiteX164" fmla="*/ 2592 w 10000"/>
              <a:gd name="connsiteY164" fmla="*/ 9973 h 10000"/>
              <a:gd name="connsiteX165" fmla="*/ 2793 w 10000"/>
              <a:gd name="connsiteY165" fmla="*/ 9931 h 10000"/>
              <a:gd name="connsiteX166" fmla="*/ 3010 w 10000"/>
              <a:gd name="connsiteY166" fmla="*/ 9876 h 10000"/>
              <a:gd name="connsiteX167" fmla="*/ 3211 w 10000"/>
              <a:gd name="connsiteY167" fmla="*/ 9808 h 10000"/>
              <a:gd name="connsiteX168" fmla="*/ 3395 w 10000"/>
              <a:gd name="connsiteY168" fmla="*/ 9712 h 10000"/>
              <a:gd name="connsiteX169" fmla="*/ 3579 w 10000"/>
              <a:gd name="connsiteY169" fmla="*/ 9615 h 10000"/>
              <a:gd name="connsiteX170" fmla="*/ 3729 w 10000"/>
              <a:gd name="connsiteY170" fmla="*/ 9505 h 10000"/>
              <a:gd name="connsiteX171" fmla="*/ 3880 w 10000"/>
              <a:gd name="connsiteY171" fmla="*/ 9382 h 10000"/>
              <a:gd name="connsiteX172" fmla="*/ 4013 w 10000"/>
              <a:gd name="connsiteY172" fmla="*/ 9245 h 10000"/>
              <a:gd name="connsiteX173" fmla="*/ 9565 w 10000"/>
              <a:gd name="connsiteY173" fmla="*/ 2871 h 10000"/>
              <a:gd name="connsiteX174" fmla="*/ 9783 w 10000"/>
              <a:gd name="connsiteY174" fmla="*/ 2555 h 10000"/>
              <a:gd name="connsiteX175" fmla="*/ 9933 w 10000"/>
              <a:gd name="connsiteY175" fmla="*/ 2225 h 10000"/>
              <a:gd name="connsiteX176" fmla="*/ 10000 w 10000"/>
              <a:gd name="connsiteY176" fmla="*/ 1882 h 10000"/>
              <a:gd name="connsiteX177" fmla="*/ 9950 w 10000"/>
              <a:gd name="connsiteY177" fmla="*/ 1511 h 10000"/>
              <a:gd name="connsiteX178" fmla="*/ 9916 w 10000"/>
              <a:gd name="connsiteY178" fmla="*/ 1332 h 10000"/>
              <a:gd name="connsiteX179" fmla="*/ 9849 w 10000"/>
              <a:gd name="connsiteY179" fmla="*/ 1168 h 10000"/>
              <a:gd name="connsiteX180" fmla="*/ 9766 w 10000"/>
              <a:gd name="connsiteY180" fmla="*/ 1003 h 10000"/>
              <a:gd name="connsiteX181" fmla="*/ 9649 w 10000"/>
              <a:gd name="connsiteY181" fmla="*/ 852 h 10000"/>
              <a:gd name="connsiteX182" fmla="*/ 9532 w 10000"/>
              <a:gd name="connsiteY182" fmla="*/ 701 h 10000"/>
              <a:gd name="connsiteX183" fmla="*/ 9381 w 10000"/>
              <a:gd name="connsiteY183" fmla="*/ 577 h 10000"/>
              <a:gd name="connsiteX184" fmla="*/ 9231 w 10000"/>
              <a:gd name="connsiteY184" fmla="*/ 453 h 10000"/>
              <a:gd name="connsiteX185" fmla="*/ 9047 w 10000"/>
              <a:gd name="connsiteY185" fmla="*/ 343 h 10000"/>
              <a:gd name="connsiteX186" fmla="*/ 8863 w 10000"/>
              <a:gd name="connsiteY186" fmla="*/ 247 h 10000"/>
              <a:gd name="connsiteX187" fmla="*/ 8662 w 10000"/>
              <a:gd name="connsiteY187" fmla="*/ 165 h 10000"/>
              <a:gd name="connsiteX188" fmla="*/ 8478 w 10000"/>
              <a:gd name="connsiteY188" fmla="*/ 82 h 10000"/>
              <a:gd name="connsiteX189" fmla="*/ 8261 w 10000"/>
              <a:gd name="connsiteY189" fmla="*/ 41 h 10000"/>
              <a:gd name="connsiteX190" fmla="*/ 8043 w 10000"/>
              <a:gd name="connsiteY190" fmla="*/ 14 h 10000"/>
              <a:gd name="connsiteX191" fmla="*/ 7843 w 10000"/>
              <a:gd name="connsiteY191" fmla="*/ 0 h 10000"/>
              <a:gd name="connsiteX192" fmla="*/ 7625 w 10000"/>
              <a:gd name="connsiteY192" fmla="*/ 14 h 10000"/>
              <a:gd name="connsiteX193" fmla="*/ 7391 w 10000"/>
              <a:gd name="connsiteY19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8445 w 10000"/>
              <a:gd name="connsiteY28" fmla="*/ 563 h 10000"/>
              <a:gd name="connsiteX29" fmla="*/ 3595 w 10000"/>
              <a:gd name="connsiteY29" fmla="*/ 8984 h 10000"/>
              <a:gd name="connsiteX30" fmla="*/ 3478 w 10000"/>
              <a:gd name="connsiteY30" fmla="*/ 9093 h 10000"/>
              <a:gd name="connsiteX31" fmla="*/ 3361 w 10000"/>
              <a:gd name="connsiteY31" fmla="*/ 9190 h 10000"/>
              <a:gd name="connsiteX32" fmla="*/ 3244 w 10000"/>
              <a:gd name="connsiteY32" fmla="*/ 9272 h 10000"/>
              <a:gd name="connsiteX33" fmla="*/ 3110 w 10000"/>
              <a:gd name="connsiteY33" fmla="*/ 9354 h 10000"/>
              <a:gd name="connsiteX34" fmla="*/ 2960 w 10000"/>
              <a:gd name="connsiteY34" fmla="*/ 9409 h 10000"/>
              <a:gd name="connsiteX35" fmla="*/ 2826 w 10000"/>
              <a:gd name="connsiteY35" fmla="*/ 9478 h 10000"/>
              <a:gd name="connsiteX36" fmla="*/ 2642 w 10000"/>
              <a:gd name="connsiteY36" fmla="*/ 9505 h 10000"/>
              <a:gd name="connsiteX37" fmla="*/ 2492 w 10000"/>
              <a:gd name="connsiteY37" fmla="*/ 9533 h 10000"/>
              <a:gd name="connsiteX38" fmla="*/ 2324 w 10000"/>
              <a:gd name="connsiteY38" fmla="*/ 9560 h 10000"/>
              <a:gd name="connsiteX39" fmla="*/ 2157 w 10000"/>
              <a:gd name="connsiteY39" fmla="*/ 9560 h 10000"/>
              <a:gd name="connsiteX40" fmla="*/ 1990 w 10000"/>
              <a:gd name="connsiteY40" fmla="*/ 9533 h 10000"/>
              <a:gd name="connsiteX41" fmla="*/ 1839 w 10000"/>
              <a:gd name="connsiteY41" fmla="*/ 9519 h 10000"/>
              <a:gd name="connsiteX42" fmla="*/ 1689 w 10000"/>
              <a:gd name="connsiteY42" fmla="*/ 9492 h 10000"/>
              <a:gd name="connsiteX43" fmla="*/ 1522 w 10000"/>
              <a:gd name="connsiteY43" fmla="*/ 9423 h 10000"/>
              <a:gd name="connsiteX44" fmla="*/ 1371 w 10000"/>
              <a:gd name="connsiteY44" fmla="*/ 9382 h 10000"/>
              <a:gd name="connsiteX45" fmla="*/ 1237 w 10000"/>
              <a:gd name="connsiteY45" fmla="*/ 9299 h 10000"/>
              <a:gd name="connsiteX46" fmla="*/ 987 w 10000"/>
              <a:gd name="connsiteY46" fmla="*/ 9107 h 10000"/>
              <a:gd name="connsiteX47" fmla="*/ 769 w 10000"/>
              <a:gd name="connsiteY47" fmla="*/ 8901 h 10000"/>
              <a:gd name="connsiteX48" fmla="*/ 635 w 10000"/>
              <a:gd name="connsiteY48" fmla="*/ 8654 h 10000"/>
              <a:gd name="connsiteX49" fmla="*/ 569 w 10000"/>
              <a:gd name="connsiteY49" fmla="*/ 8393 h 10000"/>
              <a:gd name="connsiteX50" fmla="*/ 535 w 10000"/>
              <a:gd name="connsiteY50" fmla="*/ 8132 h 10000"/>
              <a:gd name="connsiteX51" fmla="*/ 585 w 10000"/>
              <a:gd name="connsiteY51" fmla="*/ 7871 h 10000"/>
              <a:gd name="connsiteX52" fmla="*/ 686 w 10000"/>
              <a:gd name="connsiteY52" fmla="*/ 7610 h 10000"/>
              <a:gd name="connsiteX53" fmla="*/ 853 w 10000"/>
              <a:gd name="connsiteY53" fmla="*/ 7376 h 10000"/>
              <a:gd name="connsiteX54" fmla="*/ 886 w 10000"/>
              <a:gd name="connsiteY54" fmla="*/ 7321 h 10000"/>
              <a:gd name="connsiteX55" fmla="*/ 1020 w 10000"/>
              <a:gd name="connsiteY55" fmla="*/ 7170 h 10000"/>
              <a:gd name="connsiteX56" fmla="*/ 1221 w 10000"/>
              <a:gd name="connsiteY56" fmla="*/ 6937 h 10000"/>
              <a:gd name="connsiteX57" fmla="*/ 1488 w 10000"/>
              <a:gd name="connsiteY57" fmla="*/ 6662 h 10000"/>
              <a:gd name="connsiteX58" fmla="*/ 1773 w 10000"/>
              <a:gd name="connsiteY58" fmla="*/ 6305 h 10000"/>
              <a:gd name="connsiteX59" fmla="*/ 2124 w 10000"/>
              <a:gd name="connsiteY59" fmla="*/ 5920 h 10000"/>
              <a:gd name="connsiteX60" fmla="*/ 2492 w 10000"/>
              <a:gd name="connsiteY60" fmla="*/ 5508 h 10000"/>
              <a:gd name="connsiteX61" fmla="*/ 2860 w 10000"/>
              <a:gd name="connsiteY61" fmla="*/ 5055 h 10000"/>
              <a:gd name="connsiteX62" fmla="*/ 3227 w 10000"/>
              <a:gd name="connsiteY62" fmla="*/ 4629 h 10000"/>
              <a:gd name="connsiteX63" fmla="*/ 3595 w 10000"/>
              <a:gd name="connsiteY63" fmla="*/ 4217 h 10000"/>
              <a:gd name="connsiteX64" fmla="*/ 3946 w 10000"/>
              <a:gd name="connsiteY64" fmla="*/ 3819 h 10000"/>
              <a:gd name="connsiteX65" fmla="*/ 4247 w 10000"/>
              <a:gd name="connsiteY65" fmla="*/ 3475 h 10000"/>
              <a:gd name="connsiteX66" fmla="*/ 4498 w 10000"/>
              <a:gd name="connsiteY66" fmla="*/ 3187 h 10000"/>
              <a:gd name="connsiteX67" fmla="*/ 4682 w 10000"/>
              <a:gd name="connsiteY67" fmla="*/ 2967 h 10000"/>
              <a:gd name="connsiteX68" fmla="*/ 4833 w 10000"/>
              <a:gd name="connsiteY68" fmla="*/ 2816 h 10000"/>
              <a:gd name="connsiteX69" fmla="*/ 4866 w 10000"/>
              <a:gd name="connsiteY69" fmla="*/ 2761 h 10000"/>
              <a:gd name="connsiteX70" fmla="*/ 4967 w 10000"/>
              <a:gd name="connsiteY70" fmla="*/ 2665 h 10000"/>
              <a:gd name="connsiteX71" fmla="*/ 5050 w 10000"/>
              <a:gd name="connsiteY71" fmla="*/ 2569 h 10000"/>
              <a:gd name="connsiteX72" fmla="*/ 5167 w 10000"/>
              <a:gd name="connsiteY72" fmla="*/ 2500 h 10000"/>
              <a:gd name="connsiteX73" fmla="*/ 5284 w 10000"/>
              <a:gd name="connsiteY73" fmla="*/ 2431 h 10000"/>
              <a:gd name="connsiteX74" fmla="*/ 5401 w 10000"/>
              <a:gd name="connsiteY74" fmla="*/ 2363 h 10000"/>
              <a:gd name="connsiteX75" fmla="*/ 5535 w 10000"/>
              <a:gd name="connsiteY75" fmla="*/ 2321 h 10000"/>
              <a:gd name="connsiteX76" fmla="*/ 5652 w 10000"/>
              <a:gd name="connsiteY76" fmla="*/ 2294 h 10000"/>
              <a:gd name="connsiteX77" fmla="*/ 5786 w 10000"/>
              <a:gd name="connsiteY77" fmla="*/ 2253 h 10000"/>
              <a:gd name="connsiteX78" fmla="*/ 5886 w 10000"/>
              <a:gd name="connsiteY78" fmla="*/ 2239 h 10000"/>
              <a:gd name="connsiteX79" fmla="*/ 5987 w 10000"/>
              <a:gd name="connsiteY79" fmla="*/ 2239 h 10000"/>
              <a:gd name="connsiteX80" fmla="*/ 6087 w 10000"/>
              <a:gd name="connsiteY80" fmla="*/ 2253 h 10000"/>
              <a:gd name="connsiteX81" fmla="*/ 6171 w 10000"/>
              <a:gd name="connsiteY81" fmla="*/ 2253 h 10000"/>
              <a:gd name="connsiteX82" fmla="*/ 6271 w 10000"/>
              <a:gd name="connsiteY82" fmla="*/ 2266 h 10000"/>
              <a:gd name="connsiteX83" fmla="*/ 6355 w 10000"/>
              <a:gd name="connsiteY83" fmla="*/ 2308 h 10000"/>
              <a:gd name="connsiteX84" fmla="*/ 6438 w 10000"/>
              <a:gd name="connsiteY84" fmla="*/ 2335 h 10000"/>
              <a:gd name="connsiteX85" fmla="*/ 6522 w 10000"/>
              <a:gd name="connsiteY85" fmla="*/ 2390 h 10000"/>
              <a:gd name="connsiteX86" fmla="*/ 6656 w 10000"/>
              <a:gd name="connsiteY86" fmla="*/ 2500 h 10000"/>
              <a:gd name="connsiteX87" fmla="*/ 6773 w 10000"/>
              <a:gd name="connsiteY87" fmla="*/ 2610 h 10000"/>
              <a:gd name="connsiteX88" fmla="*/ 6873 w 10000"/>
              <a:gd name="connsiteY88" fmla="*/ 2747 h 10000"/>
              <a:gd name="connsiteX89" fmla="*/ 6906 w 10000"/>
              <a:gd name="connsiteY89" fmla="*/ 2912 h 10000"/>
              <a:gd name="connsiteX90" fmla="*/ 6923 w 10000"/>
              <a:gd name="connsiteY90" fmla="*/ 3132 h 10000"/>
              <a:gd name="connsiteX91" fmla="*/ 6890 w 10000"/>
              <a:gd name="connsiteY91" fmla="*/ 3365 h 10000"/>
              <a:gd name="connsiteX92" fmla="*/ 6789 w 10000"/>
              <a:gd name="connsiteY92" fmla="*/ 3585 h 10000"/>
              <a:gd name="connsiteX93" fmla="*/ 6639 w 10000"/>
              <a:gd name="connsiteY93" fmla="*/ 3791 h 10000"/>
              <a:gd name="connsiteX94" fmla="*/ 2759 w 10000"/>
              <a:gd name="connsiteY94" fmla="*/ 8242 h 10000"/>
              <a:gd name="connsiteX95" fmla="*/ 2726 w 10000"/>
              <a:gd name="connsiteY95" fmla="*/ 8324 h 10000"/>
              <a:gd name="connsiteX96" fmla="*/ 2726 w 10000"/>
              <a:gd name="connsiteY96" fmla="*/ 8393 h 10000"/>
              <a:gd name="connsiteX97" fmla="*/ 2742 w 10000"/>
              <a:gd name="connsiteY97" fmla="*/ 8475 h 10000"/>
              <a:gd name="connsiteX98" fmla="*/ 2826 w 10000"/>
              <a:gd name="connsiteY98" fmla="*/ 8544 h 10000"/>
              <a:gd name="connsiteX99" fmla="*/ 2910 w 10000"/>
              <a:gd name="connsiteY99" fmla="*/ 8571 h 10000"/>
              <a:gd name="connsiteX100" fmla="*/ 3027 w 10000"/>
              <a:gd name="connsiteY100" fmla="*/ 8585 h 10000"/>
              <a:gd name="connsiteX101" fmla="*/ 3127 w 10000"/>
              <a:gd name="connsiteY101" fmla="*/ 8558 h 10000"/>
              <a:gd name="connsiteX102" fmla="*/ 3211 w 10000"/>
              <a:gd name="connsiteY102" fmla="*/ 8489 h 10000"/>
              <a:gd name="connsiteX103" fmla="*/ 7057 w 10000"/>
              <a:gd name="connsiteY103" fmla="*/ 4066 h 10000"/>
              <a:gd name="connsiteX104" fmla="*/ 7274 w 10000"/>
              <a:gd name="connsiteY104" fmla="*/ 3777 h 10000"/>
              <a:gd name="connsiteX105" fmla="*/ 7408 w 10000"/>
              <a:gd name="connsiteY105" fmla="*/ 3475 h 10000"/>
              <a:gd name="connsiteX106" fmla="*/ 7475 w 10000"/>
              <a:gd name="connsiteY106" fmla="*/ 3159 h 10000"/>
              <a:gd name="connsiteX107" fmla="*/ 7425 w 10000"/>
              <a:gd name="connsiteY107" fmla="*/ 2843 h 10000"/>
              <a:gd name="connsiteX108" fmla="*/ 7408 w 10000"/>
              <a:gd name="connsiteY108" fmla="*/ 2720 h 10000"/>
              <a:gd name="connsiteX109" fmla="*/ 7358 w 10000"/>
              <a:gd name="connsiteY109" fmla="*/ 2596 h 10000"/>
              <a:gd name="connsiteX110" fmla="*/ 7291 w 10000"/>
              <a:gd name="connsiteY110" fmla="*/ 2473 h 10000"/>
              <a:gd name="connsiteX111" fmla="*/ 7241 w 10000"/>
              <a:gd name="connsiteY111" fmla="*/ 2363 h 10000"/>
              <a:gd name="connsiteX112" fmla="*/ 7140 w 10000"/>
              <a:gd name="connsiteY112" fmla="*/ 2266 h 10000"/>
              <a:gd name="connsiteX113" fmla="*/ 7057 w 10000"/>
              <a:gd name="connsiteY113" fmla="*/ 2184 h 10000"/>
              <a:gd name="connsiteX114" fmla="*/ 6940 w 10000"/>
              <a:gd name="connsiteY114" fmla="*/ 2102 h 10000"/>
              <a:gd name="connsiteX115" fmla="*/ 6839 w 10000"/>
              <a:gd name="connsiteY115" fmla="*/ 2019 h 10000"/>
              <a:gd name="connsiteX116" fmla="*/ 6722 w 10000"/>
              <a:gd name="connsiteY116" fmla="*/ 1951 h 10000"/>
              <a:gd name="connsiteX117" fmla="*/ 6589 w 10000"/>
              <a:gd name="connsiteY117" fmla="*/ 1909 h 10000"/>
              <a:gd name="connsiteX118" fmla="*/ 6438 w 10000"/>
              <a:gd name="connsiteY118" fmla="*/ 1868 h 10000"/>
              <a:gd name="connsiteX119" fmla="*/ 6304 w 10000"/>
              <a:gd name="connsiteY119" fmla="*/ 1827 h 10000"/>
              <a:gd name="connsiteX120" fmla="*/ 6154 w 10000"/>
              <a:gd name="connsiteY120" fmla="*/ 1813 h 10000"/>
              <a:gd name="connsiteX121" fmla="*/ 6020 w 10000"/>
              <a:gd name="connsiteY121" fmla="*/ 1799 h 10000"/>
              <a:gd name="connsiteX122" fmla="*/ 5870 w 10000"/>
              <a:gd name="connsiteY122" fmla="*/ 1799 h 10000"/>
              <a:gd name="connsiteX123" fmla="*/ 5719 w 10000"/>
              <a:gd name="connsiteY123" fmla="*/ 1813 h 10000"/>
              <a:gd name="connsiteX124" fmla="*/ 5518 w 10000"/>
              <a:gd name="connsiteY124" fmla="*/ 1841 h 10000"/>
              <a:gd name="connsiteX125" fmla="*/ 5351 w 10000"/>
              <a:gd name="connsiteY125" fmla="*/ 1909 h 10000"/>
              <a:gd name="connsiteX126" fmla="*/ 5167 w 10000"/>
              <a:gd name="connsiteY126" fmla="*/ 1978 h 10000"/>
              <a:gd name="connsiteX127" fmla="*/ 5000 w 10000"/>
              <a:gd name="connsiteY127" fmla="*/ 2047 h 10000"/>
              <a:gd name="connsiteX128" fmla="*/ 4849 w 10000"/>
              <a:gd name="connsiteY128" fmla="*/ 2143 h 10000"/>
              <a:gd name="connsiteX129" fmla="*/ 4682 w 10000"/>
              <a:gd name="connsiteY129" fmla="*/ 2239 h 10000"/>
              <a:gd name="connsiteX130" fmla="*/ 4548 w 10000"/>
              <a:gd name="connsiteY130" fmla="*/ 2363 h 10000"/>
              <a:gd name="connsiteX131" fmla="*/ 4415 w 10000"/>
              <a:gd name="connsiteY131" fmla="*/ 2500 h 10000"/>
              <a:gd name="connsiteX132" fmla="*/ 4381 w 10000"/>
              <a:gd name="connsiteY132" fmla="*/ 2541 h 10000"/>
              <a:gd name="connsiteX133" fmla="*/ 4247 w 10000"/>
              <a:gd name="connsiteY133" fmla="*/ 2706 h 10000"/>
              <a:gd name="connsiteX134" fmla="*/ 4047 w 10000"/>
              <a:gd name="connsiteY134" fmla="*/ 2926 h 10000"/>
              <a:gd name="connsiteX135" fmla="*/ 3796 w 10000"/>
              <a:gd name="connsiteY135" fmla="*/ 3228 h 10000"/>
              <a:gd name="connsiteX136" fmla="*/ 3495 w 10000"/>
              <a:gd name="connsiteY136" fmla="*/ 3571 h 10000"/>
              <a:gd name="connsiteX137" fmla="*/ 3144 w 10000"/>
              <a:gd name="connsiteY137" fmla="*/ 3956 h 10000"/>
              <a:gd name="connsiteX138" fmla="*/ 2776 w 10000"/>
              <a:gd name="connsiteY138" fmla="*/ 4382 h 10000"/>
              <a:gd name="connsiteX139" fmla="*/ 2408 w 10000"/>
              <a:gd name="connsiteY139" fmla="*/ 4808 h 10000"/>
              <a:gd name="connsiteX140" fmla="*/ 2040 w 10000"/>
              <a:gd name="connsiteY140" fmla="*/ 5234 h 10000"/>
              <a:gd name="connsiteX141" fmla="*/ 1689 w 10000"/>
              <a:gd name="connsiteY141" fmla="*/ 5659 h 10000"/>
              <a:gd name="connsiteX142" fmla="*/ 1338 w 10000"/>
              <a:gd name="connsiteY142" fmla="*/ 6044 h 10000"/>
              <a:gd name="connsiteX143" fmla="*/ 1037 w 10000"/>
              <a:gd name="connsiteY143" fmla="*/ 6387 h 10000"/>
              <a:gd name="connsiteX144" fmla="*/ 769 w 10000"/>
              <a:gd name="connsiteY144" fmla="*/ 6690 h 10000"/>
              <a:gd name="connsiteX145" fmla="*/ 585 w 10000"/>
              <a:gd name="connsiteY145" fmla="*/ 6909 h 10000"/>
              <a:gd name="connsiteX146" fmla="*/ 452 w 10000"/>
              <a:gd name="connsiteY146" fmla="*/ 7074 h 10000"/>
              <a:gd name="connsiteX147" fmla="*/ 401 w 10000"/>
              <a:gd name="connsiteY147" fmla="*/ 7115 h 10000"/>
              <a:gd name="connsiteX148" fmla="*/ 184 w 10000"/>
              <a:gd name="connsiteY148" fmla="*/ 7431 h 10000"/>
              <a:gd name="connsiteX149" fmla="*/ 33 w 10000"/>
              <a:gd name="connsiteY149" fmla="*/ 7761 h 10000"/>
              <a:gd name="connsiteX150" fmla="*/ 0 w 10000"/>
              <a:gd name="connsiteY150" fmla="*/ 8132 h 10000"/>
              <a:gd name="connsiteX151" fmla="*/ 17 w 10000"/>
              <a:gd name="connsiteY151" fmla="*/ 8475 h 10000"/>
              <a:gd name="connsiteX152" fmla="*/ 134 w 10000"/>
              <a:gd name="connsiteY152" fmla="*/ 8805 h 10000"/>
              <a:gd name="connsiteX153" fmla="*/ 334 w 10000"/>
              <a:gd name="connsiteY153" fmla="*/ 9121 h 10000"/>
              <a:gd name="connsiteX154" fmla="*/ 585 w 10000"/>
              <a:gd name="connsiteY154" fmla="*/ 9409 h 10000"/>
              <a:gd name="connsiteX155" fmla="*/ 936 w 10000"/>
              <a:gd name="connsiteY155" fmla="*/ 9643 h 10000"/>
              <a:gd name="connsiteX156" fmla="*/ 1120 w 10000"/>
              <a:gd name="connsiteY156" fmla="*/ 9739 h 10000"/>
              <a:gd name="connsiteX157" fmla="*/ 1321 w 10000"/>
              <a:gd name="connsiteY157" fmla="*/ 9821 h 10000"/>
              <a:gd name="connsiteX158" fmla="*/ 1505 w 10000"/>
              <a:gd name="connsiteY158" fmla="*/ 9904 h 10000"/>
              <a:gd name="connsiteX159" fmla="*/ 1722 w 10000"/>
              <a:gd name="connsiteY159" fmla="*/ 9945 h 10000"/>
              <a:gd name="connsiteX160" fmla="*/ 1940 w 10000"/>
              <a:gd name="connsiteY160" fmla="*/ 9986 h 10000"/>
              <a:gd name="connsiteX161" fmla="*/ 2140 w 10000"/>
              <a:gd name="connsiteY161" fmla="*/ 10000 h 10000"/>
              <a:gd name="connsiteX162" fmla="*/ 2358 w 10000"/>
              <a:gd name="connsiteY162" fmla="*/ 9986 h 10000"/>
              <a:gd name="connsiteX163" fmla="*/ 2592 w 10000"/>
              <a:gd name="connsiteY163" fmla="*/ 9973 h 10000"/>
              <a:gd name="connsiteX164" fmla="*/ 2793 w 10000"/>
              <a:gd name="connsiteY164" fmla="*/ 9931 h 10000"/>
              <a:gd name="connsiteX165" fmla="*/ 3010 w 10000"/>
              <a:gd name="connsiteY165" fmla="*/ 9876 h 10000"/>
              <a:gd name="connsiteX166" fmla="*/ 3211 w 10000"/>
              <a:gd name="connsiteY166" fmla="*/ 9808 h 10000"/>
              <a:gd name="connsiteX167" fmla="*/ 3395 w 10000"/>
              <a:gd name="connsiteY167" fmla="*/ 9712 h 10000"/>
              <a:gd name="connsiteX168" fmla="*/ 3579 w 10000"/>
              <a:gd name="connsiteY168" fmla="*/ 9615 h 10000"/>
              <a:gd name="connsiteX169" fmla="*/ 3729 w 10000"/>
              <a:gd name="connsiteY169" fmla="*/ 9505 h 10000"/>
              <a:gd name="connsiteX170" fmla="*/ 3880 w 10000"/>
              <a:gd name="connsiteY170" fmla="*/ 9382 h 10000"/>
              <a:gd name="connsiteX171" fmla="*/ 4013 w 10000"/>
              <a:gd name="connsiteY171" fmla="*/ 9245 h 10000"/>
              <a:gd name="connsiteX172" fmla="*/ 9565 w 10000"/>
              <a:gd name="connsiteY172" fmla="*/ 2871 h 10000"/>
              <a:gd name="connsiteX173" fmla="*/ 9783 w 10000"/>
              <a:gd name="connsiteY173" fmla="*/ 2555 h 10000"/>
              <a:gd name="connsiteX174" fmla="*/ 9933 w 10000"/>
              <a:gd name="connsiteY174" fmla="*/ 2225 h 10000"/>
              <a:gd name="connsiteX175" fmla="*/ 10000 w 10000"/>
              <a:gd name="connsiteY175" fmla="*/ 1882 h 10000"/>
              <a:gd name="connsiteX176" fmla="*/ 9950 w 10000"/>
              <a:gd name="connsiteY176" fmla="*/ 1511 h 10000"/>
              <a:gd name="connsiteX177" fmla="*/ 9916 w 10000"/>
              <a:gd name="connsiteY177" fmla="*/ 1332 h 10000"/>
              <a:gd name="connsiteX178" fmla="*/ 9849 w 10000"/>
              <a:gd name="connsiteY178" fmla="*/ 1168 h 10000"/>
              <a:gd name="connsiteX179" fmla="*/ 9766 w 10000"/>
              <a:gd name="connsiteY179" fmla="*/ 1003 h 10000"/>
              <a:gd name="connsiteX180" fmla="*/ 9649 w 10000"/>
              <a:gd name="connsiteY180" fmla="*/ 852 h 10000"/>
              <a:gd name="connsiteX181" fmla="*/ 9532 w 10000"/>
              <a:gd name="connsiteY181" fmla="*/ 701 h 10000"/>
              <a:gd name="connsiteX182" fmla="*/ 9381 w 10000"/>
              <a:gd name="connsiteY182" fmla="*/ 577 h 10000"/>
              <a:gd name="connsiteX183" fmla="*/ 9231 w 10000"/>
              <a:gd name="connsiteY183" fmla="*/ 453 h 10000"/>
              <a:gd name="connsiteX184" fmla="*/ 9047 w 10000"/>
              <a:gd name="connsiteY184" fmla="*/ 343 h 10000"/>
              <a:gd name="connsiteX185" fmla="*/ 8863 w 10000"/>
              <a:gd name="connsiteY185" fmla="*/ 247 h 10000"/>
              <a:gd name="connsiteX186" fmla="*/ 8662 w 10000"/>
              <a:gd name="connsiteY186" fmla="*/ 165 h 10000"/>
              <a:gd name="connsiteX187" fmla="*/ 8478 w 10000"/>
              <a:gd name="connsiteY187" fmla="*/ 82 h 10000"/>
              <a:gd name="connsiteX188" fmla="*/ 8261 w 10000"/>
              <a:gd name="connsiteY188" fmla="*/ 41 h 10000"/>
              <a:gd name="connsiteX189" fmla="*/ 8043 w 10000"/>
              <a:gd name="connsiteY189" fmla="*/ 14 h 10000"/>
              <a:gd name="connsiteX190" fmla="*/ 7843 w 10000"/>
              <a:gd name="connsiteY190" fmla="*/ 0 h 10000"/>
              <a:gd name="connsiteX191" fmla="*/ 7625 w 10000"/>
              <a:gd name="connsiteY191" fmla="*/ 14 h 10000"/>
              <a:gd name="connsiteX192" fmla="*/ 7391 w 10000"/>
              <a:gd name="connsiteY19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8294 w 10000"/>
              <a:gd name="connsiteY27" fmla="*/ 495 h 10000"/>
              <a:gd name="connsiteX28" fmla="*/ 3595 w 10000"/>
              <a:gd name="connsiteY28" fmla="*/ 8984 h 10000"/>
              <a:gd name="connsiteX29" fmla="*/ 3478 w 10000"/>
              <a:gd name="connsiteY29" fmla="*/ 9093 h 10000"/>
              <a:gd name="connsiteX30" fmla="*/ 3361 w 10000"/>
              <a:gd name="connsiteY30" fmla="*/ 9190 h 10000"/>
              <a:gd name="connsiteX31" fmla="*/ 3244 w 10000"/>
              <a:gd name="connsiteY31" fmla="*/ 9272 h 10000"/>
              <a:gd name="connsiteX32" fmla="*/ 3110 w 10000"/>
              <a:gd name="connsiteY32" fmla="*/ 9354 h 10000"/>
              <a:gd name="connsiteX33" fmla="*/ 2960 w 10000"/>
              <a:gd name="connsiteY33" fmla="*/ 9409 h 10000"/>
              <a:gd name="connsiteX34" fmla="*/ 2826 w 10000"/>
              <a:gd name="connsiteY34" fmla="*/ 9478 h 10000"/>
              <a:gd name="connsiteX35" fmla="*/ 2642 w 10000"/>
              <a:gd name="connsiteY35" fmla="*/ 9505 h 10000"/>
              <a:gd name="connsiteX36" fmla="*/ 2492 w 10000"/>
              <a:gd name="connsiteY36" fmla="*/ 9533 h 10000"/>
              <a:gd name="connsiteX37" fmla="*/ 2324 w 10000"/>
              <a:gd name="connsiteY37" fmla="*/ 9560 h 10000"/>
              <a:gd name="connsiteX38" fmla="*/ 2157 w 10000"/>
              <a:gd name="connsiteY38" fmla="*/ 9560 h 10000"/>
              <a:gd name="connsiteX39" fmla="*/ 1990 w 10000"/>
              <a:gd name="connsiteY39" fmla="*/ 9533 h 10000"/>
              <a:gd name="connsiteX40" fmla="*/ 1839 w 10000"/>
              <a:gd name="connsiteY40" fmla="*/ 9519 h 10000"/>
              <a:gd name="connsiteX41" fmla="*/ 1689 w 10000"/>
              <a:gd name="connsiteY41" fmla="*/ 9492 h 10000"/>
              <a:gd name="connsiteX42" fmla="*/ 1522 w 10000"/>
              <a:gd name="connsiteY42" fmla="*/ 9423 h 10000"/>
              <a:gd name="connsiteX43" fmla="*/ 1371 w 10000"/>
              <a:gd name="connsiteY43" fmla="*/ 9382 h 10000"/>
              <a:gd name="connsiteX44" fmla="*/ 1237 w 10000"/>
              <a:gd name="connsiteY44" fmla="*/ 9299 h 10000"/>
              <a:gd name="connsiteX45" fmla="*/ 987 w 10000"/>
              <a:gd name="connsiteY45" fmla="*/ 9107 h 10000"/>
              <a:gd name="connsiteX46" fmla="*/ 769 w 10000"/>
              <a:gd name="connsiteY46" fmla="*/ 8901 h 10000"/>
              <a:gd name="connsiteX47" fmla="*/ 635 w 10000"/>
              <a:gd name="connsiteY47" fmla="*/ 8654 h 10000"/>
              <a:gd name="connsiteX48" fmla="*/ 569 w 10000"/>
              <a:gd name="connsiteY48" fmla="*/ 8393 h 10000"/>
              <a:gd name="connsiteX49" fmla="*/ 535 w 10000"/>
              <a:gd name="connsiteY49" fmla="*/ 8132 h 10000"/>
              <a:gd name="connsiteX50" fmla="*/ 585 w 10000"/>
              <a:gd name="connsiteY50" fmla="*/ 7871 h 10000"/>
              <a:gd name="connsiteX51" fmla="*/ 686 w 10000"/>
              <a:gd name="connsiteY51" fmla="*/ 7610 h 10000"/>
              <a:gd name="connsiteX52" fmla="*/ 853 w 10000"/>
              <a:gd name="connsiteY52" fmla="*/ 7376 h 10000"/>
              <a:gd name="connsiteX53" fmla="*/ 886 w 10000"/>
              <a:gd name="connsiteY53" fmla="*/ 7321 h 10000"/>
              <a:gd name="connsiteX54" fmla="*/ 1020 w 10000"/>
              <a:gd name="connsiteY54" fmla="*/ 7170 h 10000"/>
              <a:gd name="connsiteX55" fmla="*/ 1221 w 10000"/>
              <a:gd name="connsiteY55" fmla="*/ 6937 h 10000"/>
              <a:gd name="connsiteX56" fmla="*/ 1488 w 10000"/>
              <a:gd name="connsiteY56" fmla="*/ 6662 h 10000"/>
              <a:gd name="connsiteX57" fmla="*/ 1773 w 10000"/>
              <a:gd name="connsiteY57" fmla="*/ 6305 h 10000"/>
              <a:gd name="connsiteX58" fmla="*/ 2124 w 10000"/>
              <a:gd name="connsiteY58" fmla="*/ 5920 h 10000"/>
              <a:gd name="connsiteX59" fmla="*/ 2492 w 10000"/>
              <a:gd name="connsiteY59" fmla="*/ 5508 h 10000"/>
              <a:gd name="connsiteX60" fmla="*/ 2860 w 10000"/>
              <a:gd name="connsiteY60" fmla="*/ 5055 h 10000"/>
              <a:gd name="connsiteX61" fmla="*/ 3227 w 10000"/>
              <a:gd name="connsiteY61" fmla="*/ 4629 h 10000"/>
              <a:gd name="connsiteX62" fmla="*/ 3595 w 10000"/>
              <a:gd name="connsiteY62" fmla="*/ 4217 h 10000"/>
              <a:gd name="connsiteX63" fmla="*/ 3946 w 10000"/>
              <a:gd name="connsiteY63" fmla="*/ 3819 h 10000"/>
              <a:gd name="connsiteX64" fmla="*/ 4247 w 10000"/>
              <a:gd name="connsiteY64" fmla="*/ 3475 h 10000"/>
              <a:gd name="connsiteX65" fmla="*/ 4498 w 10000"/>
              <a:gd name="connsiteY65" fmla="*/ 3187 h 10000"/>
              <a:gd name="connsiteX66" fmla="*/ 4682 w 10000"/>
              <a:gd name="connsiteY66" fmla="*/ 2967 h 10000"/>
              <a:gd name="connsiteX67" fmla="*/ 4833 w 10000"/>
              <a:gd name="connsiteY67" fmla="*/ 2816 h 10000"/>
              <a:gd name="connsiteX68" fmla="*/ 4866 w 10000"/>
              <a:gd name="connsiteY68" fmla="*/ 2761 h 10000"/>
              <a:gd name="connsiteX69" fmla="*/ 4967 w 10000"/>
              <a:gd name="connsiteY69" fmla="*/ 2665 h 10000"/>
              <a:gd name="connsiteX70" fmla="*/ 5050 w 10000"/>
              <a:gd name="connsiteY70" fmla="*/ 2569 h 10000"/>
              <a:gd name="connsiteX71" fmla="*/ 5167 w 10000"/>
              <a:gd name="connsiteY71" fmla="*/ 2500 h 10000"/>
              <a:gd name="connsiteX72" fmla="*/ 5284 w 10000"/>
              <a:gd name="connsiteY72" fmla="*/ 2431 h 10000"/>
              <a:gd name="connsiteX73" fmla="*/ 5401 w 10000"/>
              <a:gd name="connsiteY73" fmla="*/ 2363 h 10000"/>
              <a:gd name="connsiteX74" fmla="*/ 5535 w 10000"/>
              <a:gd name="connsiteY74" fmla="*/ 2321 h 10000"/>
              <a:gd name="connsiteX75" fmla="*/ 5652 w 10000"/>
              <a:gd name="connsiteY75" fmla="*/ 2294 h 10000"/>
              <a:gd name="connsiteX76" fmla="*/ 5786 w 10000"/>
              <a:gd name="connsiteY76" fmla="*/ 2253 h 10000"/>
              <a:gd name="connsiteX77" fmla="*/ 5886 w 10000"/>
              <a:gd name="connsiteY77" fmla="*/ 2239 h 10000"/>
              <a:gd name="connsiteX78" fmla="*/ 5987 w 10000"/>
              <a:gd name="connsiteY78" fmla="*/ 2239 h 10000"/>
              <a:gd name="connsiteX79" fmla="*/ 6087 w 10000"/>
              <a:gd name="connsiteY79" fmla="*/ 2253 h 10000"/>
              <a:gd name="connsiteX80" fmla="*/ 6171 w 10000"/>
              <a:gd name="connsiteY80" fmla="*/ 2253 h 10000"/>
              <a:gd name="connsiteX81" fmla="*/ 6271 w 10000"/>
              <a:gd name="connsiteY81" fmla="*/ 2266 h 10000"/>
              <a:gd name="connsiteX82" fmla="*/ 6355 w 10000"/>
              <a:gd name="connsiteY82" fmla="*/ 2308 h 10000"/>
              <a:gd name="connsiteX83" fmla="*/ 6438 w 10000"/>
              <a:gd name="connsiteY83" fmla="*/ 2335 h 10000"/>
              <a:gd name="connsiteX84" fmla="*/ 6522 w 10000"/>
              <a:gd name="connsiteY84" fmla="*/ 2390 h 10000"/>
              <a:gd name="connsiteX85" fmla="*/ 6656 w 10000"/>
              <a:gd name="connsiteY85" fmla="*/ 2500 h 10000"/>
              <a:gd name="connsiteX86" fmla="*/ 6773 w 10000"/>
              <a:gd name="connsiteY86" fmla="*/ 2610 h 10000"/>
              <a:gd name="connsiteX87" fmla="*/ 6873 w 10000"/>
              <a:gd name="connsiteY87" fmla="*/ 2747 h 10000"/>
              <a:gd name="connsiteX88" fmla="*/ 6906 w 10000"/>
              <a:gd name="connsiteY88" fmla="*/ 2912 h 10000"/>
              <a:gd name="connsiteX89" fmla="*/ 6923 w 10000"/>
              <a:gd name="connsiteY89" fmla="*/ 3132 h 10000"/>
              <a:gd name="connsiteX90" fmla="*/ 6890 w 10000"/>
              <a:gd name="connsiteY90" fmla="*/ 3365 h 10000"/>
              <a:gd name="connsiteX91" fmla="*/ 6789 w 10000"/>
              <a:gd name="connsiteY91" fmla="*/ 3585 h 10000"/>
              <a:gd name="connsiteX92" fmla="*/ 6639 w 10000"/>
              <a:gd name="connsiteY92" fmla="*/ 3791 h 10000"/>
              <a:gd name="connsiteX93" fmla="*/ 2759 w 10000"/>
              <a:gd name="connsiteY93" fmla="*/ 8242 h 10000"/>
              <a:gd name="connsiteX94" fmla="*/ 2726 w 10000"/>
              <a:gd name="connsiteY94" fmla="*/ 8324 h 10000"/>
              <a:gd name="connsiteX95" fmla="*/ 2726 w 10000"/>
              <a:gd name="connsiteY95" fmla="*/ 8393 h 10000"/>
              <a:gd name="connsiteX96" fmla="*/ 2742 w 10000"/>
              <a:gd name="connsiteY96" fmla="*/ 8475 h 10000"/>
              <a:gd name="connsiteX97" fmla="*/ 2826 w 10000"/>
              <a:gd name="connsiteY97" fmla="*/ 8544 h 10000"/>
              <a:gd name="connsiteX98" fmla="*/ 2910 w 10000"/>
              <a:gd name="connsiteY98" fmla="*/ 8571 h 10000"/>
              <a:gd name="connsiteX99" fmla="*/ 3027 w 10000"/>
              <a:gd name="connsiteY99" fmla="*/ 8585 h 10000"/>
              <a:gd name="connsiteX100" fmla="*/ 3127 w 10000"/>
              <a:gd name="connsiteY100" fmla="*/ 8558 h 10000"/>
              <a:gd name="connsiteX101" fmla="*/ 3211 w 10000"/>
              <a:gd name="connsiteY101" fmla="*/ 8489 h 10000"/>
              <a:gd name="connsiteX102" fmla="*/ 7057 w 10000"/>
              <a:gd name="connsiteY102" fmla="*/ 4066 h 10000"/>
              <a:gd name="connsiteX103" fmla="*/ 7274 w 10000"/>
              <a:gd name="connsiteY103" fmla="*/ 3777 h 10000"/>
              <a:gd name="connsiteX104" fmla="*/ 7408 w 10000"/>
              <a:gd name="connsiteY104" fmla="*/ 3475 h 10000"/>
              <a:gd name="connsiteX105" fmla="*/ 7475 w 10000"/>
              <a:gd name="connsiteY105" fmla="*/ 3159 h 10000"/>
              <a:gd name="connsiteX106" fmla="*/ 7425 w 10000"/>
              <a:gd name="connsiteY106" fmla="*/ 2843 h 10000"/>
              <a:gd name="connsiteX107" fmla="*/ 7408 w 10000"/>
              <a:gd name="connsiteY107" fmla="*/ 2720 h 10000"/>
              <a:gd name="connsiteX108" fmla="*/ 7358 w 10000"/>
              <a:gd name="connsiteY108" fmla="*/ 2596 h 10000"/>
              <a:gd name="connsiteX109" fmla="*/ 7291 w 10000"/>
              <a:gd name="connsiteY109" fmla="*/ 2473 h 10000"/>
              <a:gd name="connsiteX110" fmla="*/ 7241 w 10000"/>
              <a:gd name="connsiteY110" fmla="*/ 2363 h 10000"/>
              <a:gd name="connsiteX111" fmla="*/ 7140 w 10000"/>
              <a:gd name="connsiteY111" fmla="*/ 2266 h 10000"/>
              <a:gd name="connsiteX112" fmla="*/ 7057 w 10000"/>
              <a:gd name="connsiteY112" fmla="*/ 2184 h 10000"/>
              <a:gd name="connsiteX113" fmla="*/ 6940 w 10000"/>
              <a:gd name="connsiteY113" fmla="*/ 2102 h 10000"/>
              <a:gd name="connsiteX114" fmla="*/ 6839 w 10000"/>
              <a:gd name="connsiteY114" fmla="*/ 2019 h 10000"/>
              <a:gd name="connsiteX115" fmla="*/ 6722 w 10000"/>
              <a:gd name="connsiteY115" fmla="*/ 1951 h 10000"/>
              <a:gd name="connsiteX116" fmla="*/ 6589 w 10000"/>
              <a:gd name="connsiteY116" fmla="*/ 1909 h 10000"/>
              <a:gd name="connsiteX117" fmla="*/ 6438 w 10000"/>
              <a:gd name="connsiteY117" fmla="*/ 1868 h 10000"/>
              <a:gd name="connsiteX118" fmla="*/ 6304 w 10000"/>
              <a:gd name="connsiteY118" fmla="*/ 1827 h 10000"/>
              <a:gd name="connsiteX119" fmla="*/ 6154 w 10000"/>
              <a:gd name="connsiteY119" fmla="*/ 1813 h 10000"/>
              <a:gd name="connsiteX120" fmla="*/ 6020 w 10000"/>
              <a:gd name="connsiteY120" fmla="*/ 1799 h 10000"/>
              <a:gd name="connsiteX121" fmla="*/ 5870 w 10000"/>
              <a:gd name="connsiteY121" fmla="*/ 1799 h 10000"/>
              <a:gd name="connsiteX122" fmla="*/ 5719 w 10000"/>
              <a:gd name="connsiteY122" fmla="*/ 1813 h 10000"/>
              <a:gd name="connsiteX123" fmla="*/ 5518 w 10000"/>
              <a:gd name="connsiteY123" fmla="*/ 1841 h 10000"/>
              <a:gd name="connsiteX124" fmla="*/ 5351 w 10000"/>
              <a:gd name="connsiteY124" fmla="*/ 1909 h 10000"/>
              <a:gd name="connsiteX125" fmla="*/ 5167 w 10000"/>
              <a:gd name="connsiteY125" fmla="*/ 1978 h 10000"/>
              <a:gd name="connsiteX126" fmla="*/ 5000 w 10000"/>
              <a:gd name="connsiteY126" fmla="*/ 2047 h 10000"/>
              <a:gd name="connsiteX127" fmla="*/ 4849 w 10000"/>
              <a:gd name="connsiteY127" fmla="*/ 2143 h 10000"/>
              <a:gd name="connsiteX128" fmla="*/ 4682 w 10000"/>
              <a:gd name="connsiteY128" fmla="*/ 2239 h 10000"/>
              <a:gd name="connsiteX129" fmla="*/ 4548 w 10000"/>
              <a:gd name="connsiteY129" fmla="*/ 2363 h 10000"/>
              <a:gd name="connsiteX130" fmla="*/ 4415 w 10000"/>
              <a:gd name="connsiteY130" fmla="*/ 2500 h 10000"/>
              <a:gd name="connsiteX131" fmla="*/ 4381 w 10000"/>
              <a:gd name="connsiteY131" fmla="*/ 2541 h 10000"/>
              <a:gd name="connsiteX132" fmla="*/ 4247 w 10000"/>
              <a:gd name="connsiteY132" fmla="*/ 2706 h 10000"/>
              <a:gd name="connsiteX133" fmla="*/ 4047 w 10000"/>
              <a:gd name="connsiteY133" fmla="*/ 2926 h 10000"/>
              <a:gd name="connsiteX134" fmla="*/ 3796 w 10000"/>
              <a:gd name="connsiteY134" fmla="*/ 3228 h 10000"/>
              <a:gd name="connsiteX135" fmla="*/ 3495 w 10000"/>
              <a:gd name="connsiteY135" fmla="*/ 3571 h 10000"/>
              <a:gd name="connsiteX136" fmla="*/ 3144 w 10000"/>
              <a:gd name="connsiteY136" fmla="*/ 3956 h 10000"/>
              <a:gd name="connsiteX137" fmla="*/ 2776 w 10000"/>
              <a:gd name="connsiteY137" fmla="*/ 4382 h 10000"/>
              <a:gd name="connsiteX138" fmla="*/ 2408 w 10000"/>
              <a:gd name="connsiteY138" fmla="*/ 4808 h 10000"/>
              <a:gd name="connsiteX139" fmla="*/ 2040 w 10000"/>
              <a:gd name="connsiteY139" fmla="*/ 5234 h 10000"/>
              <a:gd name="connsiteX140" fmla="*/ 1689 w 10000"/>
              <a:gd name="connsiteY140" fmla="*/ 5659 h 10000"/>
              <a:gd name="connsiteX141" fmla="*/ 1338 w 10000"/>
              <a:gd name="connsiteY141" fmla="*/ 6044 h 10000"/>
              <a:gd name="connsiteX142" fmla="*/ 1037 w 10000"/>
              <a:gd name="connsiteY142" fmla="*/ 6387 h 10000"/>
              <a:gd name="connsiteX143" fmla="*/ 769 w 10000"/>
              <a:gd name="connsiteY143" fmla="*/ 6690 h 10000"/>
              <a:gd name="connsiteX144" fmla="*/ 585 w 10000"/>
              <a:gd name="connsiteY144" fmla="*/ 6909 h 10000"/>
              <a:gd name="connsiteX145" fmla="*/ 452 w 10000"/>
              <a:gd name="connsiteY145" fmla="*/ 7074 h 10000"/>
              <a:gd name="connsiteX146" fmla="*/ 401 w 10000"/>
              <a:gd name="connsiteY146" fmla="*/ 7115 h 10000"/>
              <a:gd name="connsiteX147" fmla="*/ 184 w 10000"/>
              <a:gd name="connsiteY147" fmla="*/ 7431 h 10000"/>
              <a:gd name="connsiteX148" fmla="*/ 33 w 10000"/>
              <a:gd name="connsiteY148" fmla="*/ 7761 h 10000"/>
              <a:gd name="connsiteX149" fmla="*/ 0 w 10000"/>
              <a:gd name="connsiteY149" fmla="*/ 8132 h 10000"/>
              <a:gd name="connsiteX150" fmla="*/ 17 w 10000"/>
              <a:gd name="connsiteY150" fmla="*/ 8475 h 10000"/>
              <a:gd name="connsiteX151" fmla="*/ 134 w 10000"/>
              <a:gd name="connsiteY151" fmla="*/ 8805 h 10000"/>
              <a:gd name="connsiteX152" fmla="*/ 334 w 10000"/>
              <a:gd name="connsiteY152" fmla="*/ 9121 h 10000"/>
              <a:gd name="connsiteX153" fmla="*/ 585 w 10000"/>
              <a:gd name="connsiteY153" fmla="*/ 9409 h 10000"/>
              <a:gd name="connsiteX154" fmla="*/ 936 w 10000"/>
              <a:gd name="connsiteY154" fmla="*/ 9643 h 10000"/>
              <a:gd name="connsiteX155" fmla="*/ 1120 w 10000"/>
              <a:gd name="connsiteY155" fmla="*/ 9739 h 10000"/>
              <a:gd name="connsiteX156" fmla="*/ 1321 w 10000"/>
              <a:gd name="connsiteY156" fmla="*/ 9821 h 10000"/>
              <a:gd name="connsiteX157" fmla="*/ 1505 w 10000"/>
              <a:gd name="connsiteY157" fmla="*/ 9904 h 10000"/>
              <a:gd name="connsiteX158" fmla="*/ 1722 w 10000"/>
              <a:gd name="connsiteY158" fmla="*/ 9945 h 10000"/>
              <a:gd name="connsiteX159" fmla="*/ 1940 w 10000"/>
              <a:gd name="connsiteY159" fmla="*/ 9986 h 10000"/>
              <a:gd name="connsiteX160" fmla="*/ 2140 w 10000"/>
              <a:gd name="connsiteY160" fmla="*/ 10000 h 10000"/>
              <a:gd name="connsiteX161" fmla="*/ 2358 w 10000"/>
              <a:gd name="connsiteY161" fmla="*/ 9986 h 10000"/>
              <a:gd name="connsiteX162" fmla="*/ 2592 w 10000"/>
              <a:gd name="connsiteY162" fmla="*/ 9973 h 10000"/>
              <a:gd name="connsiteX163" fmla="*/ 2793 w 10000"/>
              <a:gd name="connsiteY163" fmla="*/ 9931 h 10000"/>
              <a:gd name="connsiteX164" fmla="*/ 3010 w 10000"/>
              <a:gd name="connsiteY164" fmla="*/ 9876 h 10000"/>
              <a:gd name="connsiteX165" fmla="*/ 3211 w 10000"/>
              <a:gd name="connsiteY165" fmla="*/ 9808 h 10000"/>
              <a:gd name="connsiteX166" fmla="*/ 3395 w 10000"/>
              <a:gd name="connsiteY166" fmla="*/ 9712 h 10000"/>
              <a:gd name="connsiteX167" fmla="*/ 3579 w 10000"/>
              <a:gd name="connsiteY167" fmla="*/ 9615 h 10000"/>
              <a:gd name="connsiteX168" fmla="*/ 3729 w 10000"/>
              <a:gd name="connsiteY168" fmla="*/ 9505 h 10000"/>
              <a:gd name="connsiteX169" fmla="*/ 3880 w 10000"/>
              <a:gd name="connsiteY169" fmla="*/ 9382 h 10000"/>
              <a:gd name="connsiteX170" fmla="*/ 4013 w 10000"/>
              <a:gd name="connsiteY170" fmla="*/ 9245 h 10000"/>
              <a:gd name="connsiteX171" fmla="*/ 9565 w 10000"/>
              <a:gd name="connsiteY171" fmla="*/ 2871 h 10000"/>
              <a:gd name="connsiteX172" fmla="*/ 9783 w 10000"/>
              <a:gd name="connsiteY172" fmla="*/ 2555 h 10000"/>
              <a:gd name="connsiteX173" fmla="*/ 9933 w 10000"/>
              <a:gd name="connsiteY173" fmla="*/ 2225 h 10000"/>
              <a:gd name="connsiteX174" fmla="*/ 10000 w 10000"/>
              <a:gd name="connsiteY174" fmla="*/ 1882 h 10000"/>
              <a:gd name="connsiteX175" fmla="*/ 9950 w 10000"/>
              <a:gd name="connsiteY175" fmla="*/ 1511 h 10000"/>
              <a:gd name="connsiteX176" fmla="*/ 9916 w 10000"/>
              <a:gd name="connsiteY176" fmla="*/ 1332 h 10000"/>
              <a:gd name="connsiteX177" fmla="*/ 9849 w 10000"/>
              <a:gd name="connsiteY177" fmla="*/ 1168 h 10000"/>
              <a:gd name="connsiteX178" fmla="*/ 9766 w 10000"/>
              <a:gd name="connsiteY178" fmla="*/ 1003 h 10000"/>
              <a:gd name="connsiteX179" fmla="*/ 9649 w 10000"/>
              <a:gd name="connsiteY179" fmla="*/ 852 h 10000"/>
              <a:gd name="connsiteX180" fmla="*/ 9532 w 10000"/>
              <a:gd name="connsiteY180" fmla="*/ 701 h 10000"/>
              <a:gd name="connsiteX181" fmla="*/ 9381 w 10000"/>
              <a:gd name="connsiteY181" fmla="*/ 577 h 10000"/>
              <a:gd name="connsiteX182" fmla="*/ 9231 w 10000"/>
              <a:gd name="connsiteY182" fmla="*/ 453 h 10000"/>
              <a:gd name="connsiteX183" fmla="*/ 9047 w 10000"/>
              <a:gd name="connsiteY183" fmla="*/ 343 h 10000"/>
              <a:gd name="connsiteX184" fmla="*/ 8863 w 10000"/>
              <a:gd name="connsiteY184" fmla="*/ 247 h 10000"/>
              <a:gd name="connsiteX185" fmla="*/ 8662 w 10000"/>
              <a:gd name="connsiteY185" fmla="*/ 165 h 10000"/>
              <a:gd name="connsiteX186" fmla="*/ 8478 w 10000"/>
              <a:gd name="connsiteY186" fmla="*/ 82 h 10000"/>
              <a:gd name="connsiteX187" fmla="*/ 8261 w 10000"/>
              <a:gd name="connsiteY187" fmla="*/ 41 h 10000"/>
              <a:gd name="connsiteX188" fmla="*/ 8043 w 10000"/>
              <a:gd name="connsiteY188" fmla="*/ 14 h 10000"/>
              <a:gd name="connsiteX189" fmla="*/ 7843 w 10000"/>
              <a:gd name="connsiteY189" fmla="*/ 0 h 10000"/>
              <a:gd name="connsiteX190" fmla="*/ 7625 w 10000"/>
              <a:gd name="connsiteY190" fmla="*/ 14 h 10000"/>
              <a:gd name="connsiteX191" fmla="*/ 7391 w 10000"/>
              <a:gd name="connsiteY19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7993 w 10000"/>
              <a:gd name="connsiteY26" fmla="*/ 453 h 10000"/>
              <a:gd name="connsiteX27" fmla="*/ 3595 w 10000"/>
              <a:gd name="connsiteY27" fmla="*/ 8984 h 10000"/>
              <a:gd name="connsiteX28" fmla="*/ 3478 w 10000"/>
              <a:gd name="connsiteY28" fmla="*/ 9093 h 10000"/>
              <a:gd name="connsiteX29" fmla="*/ 3361 w 10000"/>
              <a:gd name="connsiteY29" fmla="*/ 9190 h 10000"/>
              <a:gd name="connsiteX30" fmla="*/ 3244 w 10000"/>
              <a:gd name="connsiteY30" fmla="*/ 9272 h 10000"/>
              <a:gd name="connsiteX31" fmla="*/ 3110 w 10000"/>
              <a:gd name="connsiteY31" fmla="*/ 9354 h 10000"/>
              <a:gd name="connsiteX32" fmla="*/ 2960 w 10000"/>
              <a:gd name="connsiteY32" fmla="*/ 9409 h 10000"/>
              <a:gd name="connsiteX33" fmla="*/ 2826 w 10000"/>
              <a:gd name="connsiteY33" fmla="*/ 9478 h 10000"/>
              <a:gd name="connsiteX34" fmla="*/ 2642 w 10000"/>
              <a:gd name="connsiteY34" fmla="*/ 9505 h 10000"/>
              <a:gd name="connsiteX35" fmla="*/ 2492 w 10000"/>
              <a:gd name="connsiteY35" fmla="*/ 9533 h 10000"/>
              <a:gd name="connsiteX36" fmla="*/ 2324 w 10000"/>
              <a:gd name="connsiteY36" fmla="*/ 9560 h 10000"/>
              <a:gd name="connsiteX37" fmla="*/ 2157 w 10000"/>
              <a:gd name="connsiteY37" fmla="*/ 9560 h 10000"/>
              <a:gd name="connsiteX38" fmla="*/ 1990 w 10000"/>
              <a:gd name="connsiteY38" fmla="*/ 9533 h 10000"/>
              <a:gd name="connsiteX39" fmla="*/ 1839 w 10000"/>
              <a:gd name="connsiteY39" fmla="*/ 9519 h 10000"/>
              <a:gd name="connsiteX40" fmla="*/ 1689 w 10000"/>
              <a:gd name="connsiteY40" fmla="*/ 9492 h 10000"/>
              <a:gd name="connsiteX41" fmla="*/ 1522 w 10000"/>
              <a:gd name="connsiteY41" fmla="*/ 9423 h 10000"/>
              <a:gd name="connsiteX42" fmla="*/ 1371 w 10000"/>
              <a:gd name="connsiteY42" fmla="*/ 9382 h 10000"/>
              <a:gd name="connsiteX43" fmla="*/ 1237 w 10000"/>
              <a:gd name="connsiteY43" fmla="*/ 9299 h 10000"/>
              <a:gd name="connsiteX44" fmla="*/ 987 w 10000"/>
              <a:gd name="connsiteY44" fmla="*/ 9107 h 10000"/>
              <a:gd name="connsiteX45" fmla="*/ 769 w 10000"/>
              <a:gd name="connsiteY45" fmla="*/ 8901 h 10000"/>
              <a:gd name="connsiteX46" fmla="*/ 635 w 10000"/>
              <a:gd name="connsiteY46" fmla="*/ 8654 h 10000"/>
              <a:gd name="connsiteX47" fmla="*/ 569 w 10000"/>
              <a:gd name="connsiteY47" fmla="*/ 8393 h 10000"/>
              <a:gd name="connsiteX48" fmla="*/ 535 w 10000"/>
              <a:gd name="connsiteY48" fmla="*/ 8132 h 10000"/>
              <a:gd name="connsiteX49" fmla="*/ 585 w 10000"/>
              <a:gd name="connsiteY49" fmla="*/ 7871 h 10000"/>
              <a:gd name="connsiteX50" fmla="*/ 686 w 10000"/>
              <a:gd name="connsiteY50" fmla="*/ 7610 h 10000"/>
              <a:gd name="connsiteX51" fmla="*/ 853 w 10000"/>
              <a:gd name="connsiteY51" fmla="*/ 7376 h 10000"/>
              <a:gd name="connsiteX52" fmla="*/ 886 w 10000"/>
              <a:gd name="connsiteY52" fmla="*/ 7321 h 10000"/>
              <a:gd name="connsiteX53" fmla="*/ 1020 w 10000"/>
              <a:gd name="connsiteY53" fmla="*/ 7170 h 10000"/>
              <a:gd name="connsiteX54" fmla="*/ 1221 w 10000"/>
              <a:gd name="connsiteY54" fmla="*/ 6937 h 10000"/>
              <a:gd name="connsiteX55" fmla="*/ 1488 w 10000"/>
              <a:gd name="connsiteY55" fmla="*/ 6662 h 10000"/>
              <a:gd name="connsiteX56" fmla="*/ 1773 w 10000"/>
              <a:gd name="connsiteY56" fmla="*/ 6305 h 10000"/>
              <a:gd name="connsiteX57" fmla="*/ 2124 w 10000"/>
              <a:gd name="connsiteY57" fmla="*/ 5920 h 10000"/>
              <a:gd name="connsiteX58" fmla="*/ 2492 w 10000"/>
              <a:gd name="connsiteY58" fmla="*/ 5508 h 10000"/>
              <a:gd name="connsiteX59" fmla="*/ 2860 w 10000"/>
              <a:gd name="connsiteY59" fmla="*/ 5055 h 10000"/>
              <a:gd name="connsiteX60" fmla="*/ 3227 w 10000"/>
              <a:gd name="connsiteY60" fmla="*/ 4629 h 10000"/>
              <a:gd name="connsiteX61" fmla="*/ 3595 w 10000"/>
              <a:gd name="connsiteY61" fmla="*/ 4217 h 10000"/>
              <a:gd name="connsiteX62" fmla="*/ 3946 w 10000"/>
              <a:gd name="connsiteY62" fmla="*/ 3819 h 10000"/>
              <a:gd name="connsiteX63" fmla="*/ 4247 w 10000"/>
              <a:gd name="connsiteY63" fmla="*/ 3475 h 10000"/>
              <a:gd name="connsiteX64" fmla="*/ 4498 w 10000"/>
              <a:gd name="connsiteY64" fmla="*/ 3187 h 10000"/>
              <a:gd name="connsiteX65" fmla="*/ 4682 w 10000"/>
              <a:gd name="connsiteY65" fmla="*/ 2967 h 10000"/>
              <a:gd name="connsiteX66" fmla="*/ 4833 w 10000"/>
              <a:gd name="connsiteY66" fmla="*/ 2816 h 10000"/>
              <a:gd name="connsiteX67" fmla="*/ 4866 w 10000"/>
              <a:gd name="connsiteY67" fmla="*/ 2761 h 10000"/>
              <a:gd name="connsiteX68" fmla="*/ 4967 w 10000"/>
              <a:gd name="connsiteY68" fmla="*/ 2665 h 10000"/>
              <a:gd name="connsiteX69" fmla="*/ 5050 w 10000"/>
              <a:gd name="connsiteY69" fmla="*/ 2569 h 10000"/>
              <a:gd name="connsiteX70" fmla="*/ 5167 w 10000"/>
              <a:gd name="connsiteY70" fmla="*/ 2500 h 10000"/>
              <a:gd name="connsiteX71" fmla="*/ 5284 w 10000"/>
              <a:gd name="connsiteY71" fmla="*/ 2431 h 10000"/>
              <a:gd name="connsiteX72" fmla="*/ 5401 w 10000"/>
              <a:gd name="connsiteY72" fmla="*/ 2363 h 10000"/>
              <a:gd name="connsiteX73" fmla="*/ 5535 w 10000"/>
              <a:gd name="connsiteY73" fmla="*/ 2321 h 10000"/>
              <a:gd name="connsiteX74" fmla="*/ 5652 w 10000"/>
              <a:gd name="connsiteY74" fmla="*/ 2294 h 10000"/>
              <a:gd name="connsiteX75" fmla="*/ 5786 w 10000"/>
              <a:gd name="connsiteY75" fmla="*/ 2253 h 10000"/>
              <a:gd name="connsiteX76" fmla="*/ 5886 w 10000"/>
              <a:gd name="connsiteY76" fmla="*/ 2239 h 10000"/>
              <a:gd name="connsiteX77" fmla="*/ 5987 w 10000"/>
              <a:gd name="connsiteY77" fmla="*/ 2239 h 10000"/>
              <a:gd name="connsiteX78" fmla="*/ 6087 w 10000"/>
              <a:gd name="connsiteY78" fmla="*/ 2253 h 10000"/>
              <a:gd name="connsiteX79" fmla="*/ 6171 w 10000"/>
              <a:gd name="connsiteY79" fmla="*/ 2253 h 10000"/>
              <a:gd name="connsiteX80" fmla="*/ 6271 w 10000"/>
              <a:gd name="connsiteY80" fmla="*/ 2266 h 10000"/>
              <a:gd name="connsiteX81" fmla="*/ 6355 w 10000"/>
              <a:gd name="connsiteY81" fmla="*/ 2308 h 10000"/>
              <a:gd name="connsiteX82" fmla="*/ 6438 w 10000"/>
              <a:gd name="connsiteY82" fmla="*/ 2335 h 10000"/>
              <a:gd name="connsiteX83" fmla="*/ 6522 w 10000"/>
              <a:gd name="connsiteY83" fmla="*/ 2390 h 10000"/>
              <a:gd name="connsiteX84" fmla="*/ 6656 w 10000"/>
              <a:gd name="connsiteY84" fmla="*/ 2500 h 10000"/>
              <a:gd name="connsiteX85" fmla="*/ 6773 w 10000"/>
              <a:gd name="connsiteY85" fmla="*/ 2610 h 10000"/>
              <a:gd name="connsiteX86" fmla="*/ 6873 w 10000"/>
              <a:gd name="connsiteY86" fmla="*/ 2747 h 10000"/>
              <a:gd name="connsiteX87" fmla="*/ 6906 w 10000"/>
              <a:gd name="connsiteY87" fmla="*/ 2912 h 10000"/>
              <a:gd name="connsiteX88" fmla="*/ 6923 w 10000"/>
              <a:gd name="connsiteY88" fmla="*/ 3132 h 10000"/>
              <a:gd name="connsiteX89" fmla="*/ 6890 w 10000"/>
              <a:gd name="connsiteY89" fmla="*/ 3365 h 10000"/>
              <a:gd name="connsiteX90" fmla="*/ 6789 w 10000"/>
              <a:gd name="connsiteY90" fmla="*/ 3585 h 10000"/>
              <a:gd name="connsiteX91" fmla="*/ 6639 w 10000"/>
              <a:gd name="connsiteY91" fmla="*/ 3791 h 10000"/>
              <a:gd name="connsiteX92" fmla="*/ 2759 w 10000"/>
              <a:gd name="connsiteY92" fmla="*/ 8242 h 10000"/>
              <a:gd name="connsiteX93" fmla="*/ 2726 w 10000"/>
              <a:gd name="connsiteY93" fmla="*/ 8324 h 10000"/>
              <a:gd name="connsiteX94" fmla="*/ 2726 w 10000"/>
              <a:gd name="connsiteY94" fmla="*/ 8393 h 10000"/>
              <a:gd name="connsiteX95" fmla="*/ 2742 w 10000"/>
              <a:gd name="connsiteY95" fmla="*/ 8475 h 10000"/>
              <a:gd name="connsiteX96" fmla="*/ 2826 w 10000"/>
              <a:gd name="connsiteY96" fmla="*/ 8544 h 10000"/>
              <a:gd name="connsiteX97" fmla="*/ 2910 w 10000"/>
              <a:gd name="connsiteY97" fmla="*/ 8571 h 10000"/>
              <a:gd name="connsiteX98" fmla="*/ 3027 w 10000"/>
              <a:gd name="connsiteY98" fmla="*/ 8585 h 10000"/>
              <a:gd name="connsiteX99" fmla="*/ 3127 w 10000"/>
              <a:gd name="connsiteY99" fmla="*/ 8558 h 10000"/>
              <a:gd name="connsiteX100" fmla="*/ 3211 w 10000"/>
              <a:gd name="connsiteY100" fmla="*/ 8489 h 10000"/>
              <a:gd name="connsiteX101" fmla="*/ 7057 w 10000"/>
              <a:gd name="connsiteY101" fmla="*/ 4066 h 10000"/>
              <a:gd name="connsiteX102" fmla="*/ 7274 w 10000"/>
              <a:gd name="connsiteY102" fmla="*/ 3777 h 10000"/>
              <a:gd name="connsiteX103" fmla="*/ 7408 w 10000"/>
              <a:gd name="connsiteY103" fmla="*/ 3475 h 10000"/>
              <a:gd name="connsiteX104" fmla="*/ 7475 w 10000"/>
              <a:gd name="connsiteY104" fmla="*/ 3159 h 10000"/>
              <a:gd name="connsiteX105" fmla="*/ 7425 w 10000"/>
              <a:gd name="connsiteY105" fmla="*/ 2843 h 10000"/>
              <a:gd name="connsiteX106" fmla="*/ 7408 w 10000"/>
              <a:gd name="connsiteY106" fmla="*/ 2720 h 10000"/>
              <a:gd name="connsiteX107" fmla="*/ 7358 w 10000"/>
              <a:gd name="connsiteY107" fmla="*/ 2596 h 10000"/>
              <a:gd name="connsiteX108" fmla="*/ 7291 w 10000"/>
              <a:gd name="connsiteY108" fmla="*/ 2473 h 10000"/>
              <a:gd name="connsiteX109" fmla="*/ 7241 w 10000"/>
              <a:gd name="connsiteY109" fmla="*/ 2363 h 10000"/>
              <a:gd name="connsiteX110" fmla="*/ 7140 w 10000"/>
              <a:gd name="connsiteY110" fmla="*/ 2266 h 10000"/>
              <a:gd name="connsiteX111" fmla="*/ 7057 w 10000"/>
              <a:gd name="connsiteY111" fmla="*/ 2184 h 10000"/>
              <a:gd name="connsiteX112" fmla="*/ 6940 w 10000"/>
              <a:gd name="connsiteY112" fmla="*/ 2102 h 10000"/>
              <a:gd name="connsiteX113" fmla="*/ 6839 w 10000"/>
              <a:gd name="connsiteY113" fmla="*/ 2019 h 10000"/>
              <a:gd name="connsiteX114" fmla="*/ 6722 w 10000"/>
              <a:gd name="connsiteY114" fmla="*/ 1951 h 10000"/>
              <a:gd name="connsiteX115" fmla="*/ 6589 w 10000"/>
              <a:gd name="connsiteY115" fmla="*/ 1909 h 10000"/>
              <a:gd name="connsiteX116" fmla="*/ 6438 w 10000"/>
              <a:gd name="connsiteY116" fmla="*/ 1868 h 10000"/>
              <a:gd name="connsiteX117" fmla="*/ 6304 w 10000"/>
              <a:gd name="connsiteY117" fmla="*/ 1827 h 10000"/>
              <a:gd name="connsiteX118" fmla="*/ 6154 w 10000"/>
              <a:gd name="connsiteY118" fmla="*/ 1813 h 10000"/>
              <a:gd name="connsiteX119" fmla="*/ 6020 w 10000"/>
              <a:gd name="connsiteY119" fmla="*/ 1799 h 10000"/>
              <a:gd name="connsiteX120" fmla="*/ 5870 w 10000"/>
              <a:gd name="connsiteY120" fmla="*/ 1799 h 10000"/>
              <a:gd name="connsiteX121" fmla="*/ 5719 w 10000"/>
              <a:gd name="connsiteY121" fmla="*/ 1813 h 10000"/>
              <a:gd name="connsiteX122" fmla="*/ 5518 w 10000"/>
              <a:gd name="connsiteY122" fmla="*/ 1841 h 10000"/>
              <a:gd name="connsiteX123" fmla="*/ 5351 w 10000"/>
              <a:gd name="connsiteY123" fmla="*/ 1909 h 10000"/>
              <a:gd name="connsiteX124" fmla="*/ 5167 w 10000"/>
              <a:gd name="connsiteY124" fmla="*/ 1978 h 10000"/>
              <a:gd name="connsiteX125" fmla="*/ 5000 w 10000"/>
              <a:gd name="connsiteY125" fmla="*/ 2047 h 10000"/>
              <a:gd name="connsiteX126" fmla="*/ 4849 w 10000"/>
              <a:gd name="connsiteY126" fmla="*/ 2143 h 10000"/>
              <a:gd name="connsiteX127" fmla="*/ 4682 w 10000"/>
              <a:gd name="connsiteY127" fmla="*/ 2239 h 10000"/>
              <a:gd name="connsiteX128" fmla="*/ 4548 w 10000"/>
              <a:gd name="connsiteY128" fmla="*/ 2363 h 10000"/>
              <a:gd name="connsiteX129" fmla="*/ 4415 w 10000"/>
              <a:gd name="connsiteY129" fmla="*/ 2500 h 10000"/>
              <a:gd name="connsiteX130" fmla="*/ 4381 w 10000"/>
              <a:gd name="connsiteY130" fmla="*/ 2541 h 10000"/>
              <a:gd name="connsiteX131" fmla="*/ 4247 w 10000"/>
              <a:gd name="connsiteY131" fmla="*/ 2706 h 10000"/>
              <a:gd name="connsiteX132" fmla="*/ 4047 w 10000"/>
              <a:gd name="connsiteY132" fmla="*/ 2926 h 10000"/>
              <a:gd name="connsiteX133" fmla="*/ 3796 w 10000"/>
              <a:gd name="connsiteY133" fmla="*/ 3228 h 10000"/>
              <a:gd name="connsiteX134" fmla="*/ 3495 w 10000"/>
              <a:gd name="connsiteY134" fmla="*/ 3571 h 10000"/>
              <a:gd name="connsiteX135" fmla="*/ 3144 w 10000"/>
              <a:gd name="connsiteY135" fmla="*/ 3956 h 10000"/>
              <a:gd name="connsiteX136" fmla="*/ 2776 w 10000"/>
              <a:gd name="connsiteY136" fmla="*/ 4382 h 10000"/>
              <a:gd name="connsiteX137" fmla="*/ 2408 w 10000"/>
              <a:gd name="connsiteY137" fmla="*/ 4808 h 10000"/>
              <a:gd name="connsiteX138" fmla="*/ 2040 w 10000"/>
              <a:gd name="connsiteY138" fmla="*/ 5234 h 10000"/>
              <a:gd name="connsiteX139" fmla="*/ 1689 w 10000"/>
              <a:gd name="connsiteY139" fmla="*/ 5659 h 10000"/>
              <a:gd name="connsiteX140" fmla="*/ 1338 w 10000"/>
              <a:gd name="connsiteY140" fmla="*/ 6044 h 10000"/>
              <a:gd name="connsiteX141" fmla="*/ 1037 w 10000"/>
              <a:gd name="connsiteY141" fmla="*/ 6387 h 10000"/>
              <a:gd name="connsiteX142" fmla="*/ 769 w 10000"/>
              <a:gd name="connsiteY142" fmla="*/ 6690 h 10000"/>
              <a:gd name="connsiteX143" fmla="*/ 585 w 10000"/>
              <a:gd name="connsiteY143" fmla="*/ 6909 h 10000"/>
              <a:gd name="connsiteX144" fmla="*/ 452 w 10000"/>
              <a:gd name="connsiteY144" fmla="*/ 7074 h 10000"/>
              <a:gd name="connsiteX145" fmla="*/ 401 w 10000"/>
              <a:gd name="connsiteY145" fmla="*/ 7115 h 10000"/>
              <a:gd name="connsiteX146" fmla="*/ 184 w 10000"/>
              <a:gd name="connsiteY146" fmla="*/ 7431 h 10000"/>
              <a:gd name="connsiteX147" fmla="*/ 33 w 10000"/>
              <a:gd name="connsiteY147" fmla="*/ 7761 h 10000"/>
              <a:gd name="connsiteX148" fmla="*/ 0 w 10000"/>
              <a:gd name="connsiteY148" fmla="*/ 8132 h 10000"/>
              <a:gd name="connsiteX149" fmla="*/ 17 w 10000"/>
              <a:gd name="connsiteY149" fmla="*/ 8475 h 10000"/>
              <a:gd name="connsiteX150" fmla="*/ 134 w 10000"/>
              <a:gd name="connsiteY150" fmla="*/ 8805 h 10000"/>
              <a:gd name="connsiteX151" fmla="*/ 334 w 10000"/>
              <a:gd name="connsiteY151" fmla="*/ 9121 h 10000"/>
              <a:gd name="connsiteX152" fmla="*/ 585 w 10000"/>
              <a:gd name="connsiteY152" fmla="*/ 9409 h 10000"/>
              <a:gd name="connsiteX153" fmla="*/ 936 w 10000"/>
              <a:gd name="connsiteY153" fmla="*/ 9643 h 10000"/>
              <a:gd name="connsiteX154" fmla="*/ 1120 w 10000"/>
              <a:gd name="connsiteY154" fmla="*/ 9739 h 10000"/>
              <a:gd name="connsiteX155" fmla="*/ 1321 w 10000"/>
              <a:gd name="connsiteY155" fmla="*/ 9821 h 10000"/>
              <a:gd name="connsiteX156" fmla="*/ 1505 w 10000"/>
              <a:gd name="connsiteY156" fmla="*/ 9904 h 10000"/>
              <a:gd name="connsiteX157" fmla="*/ 1722 w 10000"/>
              <a:gd name="connsiteY157" fmla="*/ 9945 h 10000"/>
              <a:gd name="connsiteX158" fmla="*/ 1940 w 10000"/>
              <a:gd name="connsiteY158" fmla="*/ 9986 h 10000"/>
              <a:gd name="connsiteX159" fmla="*/ 2140 w 10000"/>
              <a:gd name="connsiteY159" fmla="*/ 10000 h 10000"/>
              <a:gd name="connsiteX160" fmla="*/ 2358 w 10000"/>
              <a:gd name="connsiteY160" fmla="*/ 9986 h 10000"/>
              <a:gd name="connsiteX161" fmla="*/ 2592 w 10000"/>
              <a:gd name="connsiteY161" fmla="*/ 9973 h 10000"/>
              <a:gd name="connsiteX162" fmla="*/ 2793 w 10000"/>
              <a:gd name="connsiteY162" fmla="*/ 9931 h 10000"/>
              <a:gd name="connsiteX163" fmla="*/ 3010 w 10000"/>
              <a:gd name="connsiteY163" fmla="*/ 9876 h 10000"/>
              <a:gd name="connsiteX164" fmla="*/ 3211 w 10000"/>
              <a:gd name="connsiteY164" fmla="*/ 9808 h 10000"/>
              <a:gd name="connsiteX165" fmla="*/ 3395 w 10000"/>
              <a:gd name="connsiteY165" fmla="*/ 9712 h 10000"/>
              <a:gd name="connsiteX166" fmla="*/ 3579 w 10000"/>
              <a:gd name="connsiteY166" fmla="*/ 9615 h 10000"/>
              <a:gd name="connsiteX167" fmla="*/ 3729 w 10000"/>
              <a:gd name="connsiteY167" fmla="*/ 9505 h 10000"/>
              <a:gd name="connsiteX168" fmla="*/ 3880 w 10000"/>
              <a:gd name="connsiteY168" fmla="*/ 9382 h 10000"/>
              <a:gd name="connsiteX169" fmla="*/ 4013 w 10000"/>
              <a:gd name="connsiteY169" fmla="*/ 9245 h 10000"/>
              <a:gd name="connsiteX170" fmla="*/ 9565 w 10000"/>
              <a:gd name="connsiteY170" fmla="*/ 2871 h 10000"/>
              <a:gd name="connsiteX171" fmla="*/ 9783 w 10000"/>
              <a:gd name="connsiteY171" fmla="*/ 2555 h 10000"/>
              <a:gd name="connsiteX172" fmla="*/ 9933 w 10000"/>
              <a:gd name="connsiteY172" fmla="*/ 2225 h 10000"/>
              <a:gd name="connsiteX173" fmla="*/ 10000 w 10000"/>
              <a:gd name="connsiteY173" fmla="*/ 1882 h 10000"/>
              <a:gd name="connsiteX174" fmla="*/ 9950 w 10000"/>
              <a:gd name="connsiteY174" fmla="*/ 1511 h 10000"/>
              <a:gd name="connsiteX175" fmla="*/ 9916 w 10000"/>
              <a:gd name="connsiteY175" fmla="*/ 1332 h 10000"/>
              <a:gd name="connsiteX176" fmla="*/ 9849 w 10000"/>
              <a:gd name="connsiteY176" fmla="*/ 1168 h 10000"/>
              <a:gd name="connsiteX177" fmla="*/ 9766 w 10000"/>
              <a:gd name="connsiteY177" fmla="*/ 1003 h 10000"/>
              <a:gd name="connsiteX178" fmla="*/ 9649 w 10000"/>
              <a:gd name="connsiteY178" fmla="*/ 852 h 10000"/>
              <a:gd name="connsiteX179" fmla="*/ 9532 w 10000"/>
              <a:gd name="connsiteY179" fmla="*/ 701 h 10000"/>
              <a:gd name="connsiteX180" fmla="*/ 9381 w 10000"/>
              <a:gd name="connsiteY180" fmla="*/ 577 h 10000"/>
              <a:gd name="connsiteX181" fmla="*/ 9231 w 10000"/>
              <a:gd name="connsiteY181" fmla="*/ 453 h 10000"/>
              <a:gd name="connsiteX182" fmla="*/ 9047 w 10000"/>
              <a:gd name="connsiteY182" fmla="*/ 343 h 10000"/>
              <a:gd name="connsiteX183" fmla="*/ 8863 w 10000"/>
              <a:gd name="connsiteY183" fmla="*/ 247 h 10000"/>
              <a:gd name="connsiteX184" fmla="*/ 8662 w 10000"/>
              <a:gd name="connsiteY184" fmla="*/ 165 h 10000"/>
              <a:gd name="connsiteX185" fmla="*/ 8478 w 10000"/>
              <a:gd name="connsiteY185" fmla="*/ 82 h 10000"/>
              <a:gd name="connsiteX186" fmla="*/ 8261 w 10000"/>
              <a:gd name="connsiteY186" fmla="*/ 41 h 10000"/>
              <a:gd name="connsiteX187" fmla="*/ 8043 w 10000"/>
              <a:gd name="connsiteY187" fmla="*/ 14 h 10000"/>
              <a:gd name="connsiteX188" fmla="*/ 7843 w 10000"/>
              <a:gd name="connsiteY188" fmla="*/ 0 h 10000"/>
              <a:gd name="connsiteX189" fmla="*/ 7625 w 10000"/>
              <a:gd name="connsiteY189" fmla="*/ 14 h 10000"/>
              <a:gd name="connsiteX190" fmla="*/ 7391 w 10000"/>
              <a:gd name="connsiteY19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7809 w 10000"/>
              <a:gd name="connsiteY25" fmla="*/ 440 h 10000"/>
              <a:gd name="connsiteX26" fmla="*/ 3595 w 10000"/>
              <a:gd name="connsiteY26" fmla="*/ 8984 h 10000"/>
              <a:gd name="connsiteX27" fmla="*/ 3478 w 10000"/>
              <a:gd name="connsiteY27" fmla="*/ 9093 h 10000"/>
              <a:gd name="connsiteX28" fmla="*/ 3361 w 10000"/>
              <a:gd name="connsiteY28" fmla="*/ 9190 h 10000"/>
              <a:gd name="connsiteX29" fmla="*/ 3244 w 10000"/>
              <a:gd name="connsiteY29" fmla="*/ 9272 h 10000"/>
              <a:gd name="connsiteX30" fmla="*/ 3110 w 10000"/>
              <a:gd name="connsiteY30" fmla="*/ 9354 h 10000"/>
              <a:gd name="connsiteX31" fmla="*/ 2960 w 10000"/>
              <a:gd name="connsiteY31" fmla="*/ 9409 h 10000"/>
              <a:gd name="connsiteX32" fmla="*/ 2826 w 10000"/>
              <a:gd name="connsiteY32" fmla="*/ 9478 h 10000"/>
              <a:gd name="connsiteX33" fmla="*/ 2642 w 10000"/>
              <a:gd name="connsiteY33" fmla="*/ 9505 h 10000"/>
              <a:gd name="connsiteX34" fmla="*/ 2492 w 10000"/>
              <a:gd name="connsiteY34" fmla="*/ 9533 h 10000"/>
              <a:gd name="connsiteX35" fmla="*/ 2324 w 10000"/>
              <a:gd name="connsiteY35" fmla="*/ 9560 h 10000"/>
              <a:gd name="connsiteX36" fmla="*/ 2157 w 10000"/>
              <a:gd name="connsiteY36" fmla="*/ 9560 h 10000"/>
              <a:gd name="connsiteX37" fmla="*/ 1990 w 10000"/>
              <a:gd name="connsiteY37" fmla="*/ 9533 h 10000"/>
              <a:gd name="connsiteX38" fmla="*/ 1839 w 10000"/>
              <a:gd name="connsiteY38" fmla="*/ 9519 h 10000"/>
              <a:gd name="connsiteX39" fmla="*/ 1689 w 10000"/>
              <a:gd name="connsiteY39" fmla="*/ 9492 h 10000"/>
              <a:gd name="connsiteX40" fmla="*/ 1522 w 10000"/>
              <a:gd name="connsiteY40" fmla="*/ 9423 h 10000"/>
              <a:gd name="connsiteX41" fmla="*/ 1371 w 10000"/>
              <a:gd name="connsiteY41" fmla="*/ 9382 h 10000"/>
              <a:gd name="connsiteX42" fmla="*/ 1237 w 10000"/>
              <a:gd name="connsiteY42" fmla="*/ 9299 h 10000"/>
              <a:gd name="connsiteX43" fmla="*/ 987 w 10000"/>
              <a:gd name="connsiteY43" fmla="*/ 9107 h 10000"/>
              <a:gd name="connsiteX44" fmla="*/ 769 w 10000"/>
              <a:gd name="connsiteY44" fmla="*/ 8901 h 10000"/>
              <a:gd name="connsiteX45" fmla="*/ 635 w 10000"/>
              <a:gd name="connsiteY45" fmla="*/ 8654 h 10000"/>
              <a:gd name="connsiteX46" fmla="*/ 569 w 10000"/>
              <a:gd name="connsiteY46" fmla="*/ 8393 h 10000"/>
              <a:gd name="connsiteX47" fmla="*/ 535 w 10000"/>
              <a:gd name="connsiteY47" fmla="*/ 8132 h 10000"/>
              <a:gd name="connsiteX48" fmla="*/ 585 w 10000"/>
              <a:gd name="connsiteY48" fmla="*/ 7871 h 10000"/>
              <a:gd name="connsiteX49" fmla="*/ 686 w 10000"/>
              <a:gd name="connsiteY49" fmla="*/ 7610 h 10000"/>
              <a:gd name="connsiteX50" fmla="*/ 853 w 10000"/>
              <a:gd name="connsiteY50" fmla="*/ 7376 h 10000"/>
              <a:gd name="connsiteX51" fmla="*/ 886 w 10000"/>
              <a:gd name="connsiteY51" fmla="*/ 7321 h 10000"/>
              <a:gd name="connsiteX52" fmla="*/ 1020 w 10000"/>
              <a:gd name="connsiteY52" fmla="*/ 7170 h 10000"/>
              <a:gd name="connsiteX53" fmla="*/ 1221 w 10000"/>
              <a:gd name="connsiteY53" fmla="*/ 6937 h 10000"/>
              <a:gd name="connsiteX54" fmla="*/ 1488 w 10000"/>
              <a:gd name="connsiteY54" fmla="*/ 6662 h 10000"/>
              <a:gd name="connsiteX55" fmla="*/ 1773 w 10000"/>
              <a:gd name="connsiteY55" fmla="*/ 6305 h 10000"/>
              <a:gd name="connsiteX56" fmla="*/ 2124 w 10000"/>
              <a:gd name="connsiteY56" fmla="*/ 5920 h 10000"/>
              <a:gd name="connsiteX57" fmla="*/ 2492 w 10000"/>
              <a:gd name="connsiteY57" fmla="*/ 5508 h 10000"/>
              <a:gd name="connsiteX58" fmla="*/ 2860 w 10000"/>
              <a:gd name="connsiteY58" fmla="*/ 5055 h 10000"/>
              <a:gd name="connsiteX59" fmla="*/ 3227 w 10000"/>
              <a:gd name="connsiteY59" fmla="*/ 4629 h 10000"/>
              <a:gd name="connsiteX60" fmla="*/ 3595 w 10000"/>
              <a:gd name="connsiteY60" fmla="*/ 4217 h 10000"/>
              <a:gd name="connsiteX61" fmla="*/ 3946 w 10000"/>
              <a:gd name="connsiteY61" fmla="*/ 3819 h 10000"/>
              <a:gd name="connsiteX62" fmla="*/ 4247 w 10000"/>
              <a:gd name="connsiteY62" fmla="*/ 3475 h 10000"/>
              <a:gd name="connsiteX63" fmla="*/ 4498 w 10000"/>
              <a:gd name="connsiteY63" fmla="*/ 3187 h 10000"/>
              <a:gd name="connsiteX64" fmla="*/ 4682 w 10000"/>
              <a:gd name="connsiteY64" fmla="*/ 2967 h 10000"/>
              <a:gd name="connsiteX65" fmla="*/ 4833 w 10000"/>
              <a:gd name="connsiteY65" fmla="*/ 2816 h 10000"/>
              <a:gd name="connsiteX66" fmla="*/ 4866 w 10000"/>
              <a:gd name="connsiteY66" fmla="*/ 2761 h 10000"/>
              <a:gd name="connsiteX67" fmla="*/ 4967 w 10000"/>
              <a:gd name="connsiteY67" fmla="*/ 2665 h 10000"/>
              <a:gd name="connsiteX68" fmla="*/ 5050 w 10000"/>
              <a:gd name="connsiteY68" fmla="*/ 2569 h 10000"/>
              <a:gd name="connsiteX69" fmla="*/ 5167 w 10000"/>
              <a:gd name="connsiteY69" fmla="*/ 2500 h 10000"/>
              <a:gd name="connsiteX70" fmla="*/ 5284 w 10000"/>
              <a:gd name="connsiteY70" fmla="*/ 2431 h 10000"/>
              <a:gd name="connsiteX71" fmla="*/ 5401 w 10000"/>
              <a:gd name="connsiteY71" fmla="*/ 2363 h 10000"/>
              <a:gd name="connsiteX72" fmla="*/ 5535 w 10000"/>
              <a:gd name="connsiteY72" fmla="*/ 2321 h 10000"/>
              <a:gd name="connsiteX73" fmla="*/ 5652 w 10000"/>
              <a:gd name="connsiteY73" fmla="*/ 2294 h 10000"/>
              <a:gd name="connsiteX74" fmla="*/ 5786 w 10000"/>
              <a:gd name="connsiteY74" fmla="*/ 2253 h 10000"/>
              <a:gd name="connsiteX75" fmla="*/ 5886 w 10000"/>
              <a:gd name="connsiteY75" fmla="*/ 2239 h 10000"/>
              <a:gd name="connsiteX76" fmla="*/ 5987 w 10000"/>
              <a:gd name="connsiteY76" fmla="*/ 2239 h 10000"/>
              <a:gd name="connsiteX77" fmla="*/ 6087 w 10000"/>
              <a:gd name="connsiteY77" fmla="*/ 2253 h 10000"/>
              <a:gd name="connsiteX78" fmla="*/ 6171 w 10000"/>
              <a:gd name="connsiteY78" fmla="*/ 2253 h 10000"/>
              <a:gd name="connsiteX79" fmla="*/ 6271 w 10000"/>
              <a:gd name="connsiteY79" fmla="*/ 2266 h 10000"/>
              <a:gd name="connsiteX80" fmla="*/ 6355 w 10000"/>
              <a:gd name="connsiteY80" fmla="*/ 2308 h 10000"/>
              <a:gd name="connsiteX81" fmla="*/ 6438 w 10000"/>
              <a:gd name="connsiteY81" fmla="*/ 2335 h 10000"/>
              <a:gd name="connsiteX82" fmla="*/ 6522 w 10000"/>
              <a:gd name="connsiteY82" fmla="*/ 2390 h 10000"/>
              <a:gd name="connsiteX83" fmla="*/ 6656 w 10000"/>
              <a:gd name="connsiteY83" fmla="*/ 2500 h 10000"/>
              <a:gd name="connsiteX84" fmla="*/ 6773 w 10000"/>
              <a:gd name="connsiteY84" fmla="*/ 2610 h 10000"/>
              <a:gd name="connsiteX85" fmla="*/ 6873 w 10000"/>
              <a:gd name="connsiteY85" fmla="*/ 2747 h 10000"/>
              <a:gd name="connsiteX86" fmla="*/ 6906 w 10000"/>
              <a:gd name="connsiteY86" fmla="*/ 2912 h 10000"/>
              <a:gd name="connsiteX87" fmla="*/ 6923 w 10000"/>
              <a:gd name="connsiteY87" fmla="*/ 3132 h 10000"/>
              <a:gd name="connsiteX88" fmla="*/ 6890 w 10000"/>
              <a:gd name="connsiteY88" fmla="*/ 3365 h 10000"/>
              <a:gd name="connsiteX89" fmla="*/ 6789 w 10000"/>
              <a:gd name="connsiteY89" fmla="*/ 3585 h 10000"/>
              <a:gd name="connsiteX90" fmla="*/ 6639 w 10000"/>
              <a:gd name="connsiteY90" fmla="*/ 3791 h 10000"/>
              <a:gd name="connsiteX91" fmla="*/ 2759 w 10000"/>
              <a:gd name="connsiteY91" fmla="*/ 8242 h 10000"/>
              <a:gd name="connsiteX92" fmla="*/ 2726 w 10000"/>
              <a:gd name="connsiteY92" fmla="*/ 8324 h 10000"/>
              <a:gd name="connsiteX93" fmla="*/ 2726 w 10000"/>
              <a:gd name="connsiteY93" fmla="*/ 8393 h 10000"/>
              <a:gd name="connsiteX94" fmla="*/ 2742 w 10000"/>
              <a:gd name="connsiteY94" fmla="*/ 8475 h 10000"/>
              <a:gd name="connsiteX95" fmla="*/ 2826 w 10000"/>
              <a:gd name="connsiteY95" fmla="*/ 8544 h 10000"/>
              <a:gd name="connsiteX96" fmla="*/ 2910 w 10000"/>
              <a:gd name="connsiteY96" fmla="*/ 8571 h 10000"/>
              <a:gd name="connsiteX97" fmla="*/ 3027 w 10000"/>
              <a:gd name="connsiteY97" fmla="*/ 8585 h 10000"/>
              <a:gd name="connsiteX98" fmla="*/ 3127 w 10000"/>
              <a:gd name="connsiteY98" fmla="*/ 8558 h 10000"/>
              <a:gd name="connsiteX99" fmla="*/ 3211 w 10000"/>
              <a:gd name="connsiteY99" fmla="*/ 8489 h 10000"/>
              <a:gd name="connsiteX100" fmla="*/ 7057 w 10000"/>
              <a:gd name="connsiteY100" fmla="*/ 4066 h 10000"/>
              <a:gd name="connsiteX101" fmla="*/ 7274 w 10000"/>
              <a:gd name="connsiteY101" fmla="*/ 3777 h 10000"/>
              <a:gd name="connsiteX102" fmla="*/ 7408 w 10000"/>
              <a:gd name="connsiteY102" fmla="*/ 3475 h 10000"/>
              <a:gd name="connsiteX103" fmla="*/ 7475 w 10000"/>
              <a:gd name="connsiteY103" fmla="*/ 3159 h 10000"/>
              <a:gd name="connsiteX104" fmla="*/ 7425 w 10000"/>
              <a:gd name="connsiteY104" fmla="*/ 2843 h 10000"/>
              <a:gd name="connsiteX105" fmla="*/ 7408 w 10000"/>
              <a:gd name="connsiteY105" fmla="*/ 2720 h 10000"/>
              <a:gd name="connsiteX106" fmla="*/ 7358 w 10000"/>
              <a:gd name="connsiteY106" fmla="*/ 2596 h 10000"/>
              <a:gd name="connsiteX107" fmla="*/ 7291 w 10000"/>
              <a:gd name="connsiteY107" fmla="*/ 2473 h 10000"/>
              <a:gd name="connsiteX108" fmla="*/ 7241 w 10000"/>
              <a:gd name="connsiteY108" fmla="*/ 2363 h 10000"/>
              <a:gd name="connsiteX109" fmla="*/ 7140 w 10000"/>
              <a:gd name="connsiteY109" fmla="*/ 2266 h 10000"/>
              <a:gd name="connsiteX110" fmla="*/ 7057 w 10000"/>
              <a:gd name="connsiteY110" fmla="*/ 2184 h 10000"/>
              <a:gd name="connsiteX111" fmla="*/ 6940 w 10000"/>
              <a:gd name="connsiteY111" fmla="*/ 2102 h 10000"/>
              <a:gd name="connsiteX112" fmla="*/ 6839 w 10000"/>
              <a:gd name="connsiteY112" fmla="*/ 2019 h 10000"/>
              <a:gd name="connsiteX113" fmla="*/ 6722 w 10000"/>
              <a:gd name="connsiteY113" fmla="*/ 1951 h 10000"/>
              <a:gd name="connsiteX114" fmla="*/ 6589 w 10000"/>
              <a:gd name="connsiteY114" fmla="*/ 1909 h 10000"/>
              <a:gd name="connsiteX115" fmla="*/ 6438 w 10000"/>
              <a:gd name="connsiteY115" fmla="*/ 1868 h 10000"/>
              <a:gd name="connsiteX116" fmla="*/ 6304 w 10000"/>
              <a:gd name="connsiteY116" fmla="*/ 1827 h 10000"/>
              <a:gd name="connsiteX117" fmla="*/ 6154 w 10000"/>
              <a:gd name="connsiteY117" fmla="*/ 1813 h 10000"/>
              <a:gd name="connsiteX118" fmla="*/ 6020 w 10000"/>
              <a:gd name="connsiteY118" fmla="*/ 1799 h 10000"/>
              <a:gd name="connsiteX119" fmla="*/ 5870 w 10000"/>
              <a:gd name="connsiteY119" fmla="*/ 1799 h 10000"/>
              <a:gd name="connsiteX120" fmla="*/ 5719 w 10000"/>
              <a:gd name="connsiteY120" fmla="*/ 1813 h 10000"/>
              <a:gd name="connsiteX121" fmla="*/ 5518 w 10000"/>
              <a:gd name="connsiteY121" fmla="*/ 1841 h 10000"/>
              <a:gd name="connsiteX122" fmla="*/ 5351 w 10000"/>
              <a:gd name="connsiteY122" fmla="*/ 1909 h 10000"/>
              <a:gd name="connsiteX123" fmla="*/ 5167 w 10000"/>
              <a:gd name="connsiteY123" fmla="*/ 1978 h 10000"/>
              <a:gd name="connsiteX124" fmla="*/ 5000 w 10000"/>
              <a:gd name="connsiteY124" fmla="*/ 2047 h 10000"/>
              <a:gd name="connsiteX125" fmla="*/ 4849 w 10000"/>
              <a:gd name="connsiteY125" fmla="*/ 2143 h 10000"/>
              <a:gd name="connsiteX126" fmla="*/ 4682 w 10000"/>
              <a:gd name="connsiteY126" fmla="*/ 2239 h 10000"/>
              <a:gd name="connsiteX127" fmla="*/ 4548 w 10000"/>
              <a:gd name="connsiteY127" fmla="*/ 2363 h 10000"/>
              <a:gd name="connsiteX128" fmla="*/ 4415 w 10000"/>
              <a:gd name="connsiteY128" fmla="*/ 2500 h 10000"/>
              <a:gd name="connsiteX129" fmla="*/ 4381 w 10000"/>
              <a:gd name="connsiteY129" fmla="*/ 2541 h 10000"/>
              <a:gd name="connsiteX130" fmla="*/ 4247 w 10000"/>
              <a:gd name="connsiteY130" fmla="*/ 2706 h 10000"/>
              <a:gd name="connsiteX131" fmla="*/ 4047 w 10000"/>
              <a:gd name="connsiteY131" fmla="*/ 2926 h 10000"/>
              <a:gd name="connsiteX132" fmla="*/ 3796 w 10000"/>
              <a:gd name="connsiteY132" fmla="*/ 3228 h 10000"/>
              <a:gd name="connsiteX133" fmla="*/ 3495 w 10000"/>
              <a:gd name="connsiteY133" fmla="*/ 3571 h 10000"/>
              <a:gd name="connsiteX134" fmla="*/ 3144 w 10000"/>
              <a:gd name="connsiteY134" fmla="*/ 3956 h 10000"/>
              <a:gd name="connsiteX135" fmla="*/ 2776 w 10000"/>
              <a:gd name="connsiteY135" fmla="*/ 4382 h 10000"/>
              <a:gd name="connsiteX136" fmla="*/ 2408 w 10000"/>
              <a:gd name="connsiteY136" fmla="*/ 4808 h 10000"/>
              <a:gd name="connsiteX137" fmla="*/ 2040 w 10000"/>
              <a:gd name="connsiteY137" fmla="*/ 5234 h 10000"/>
              <a:gd name="connsiteX138" fmla="*/ 1689 w 10000"/>
              <a:gd name="connsiteY138" fmla="*/ 5659 h 10000"/>
              <a:gd name="connsiteX139" fmla="*/ 1338 w 10000"/>
              <a:gd name="connsiteY139" fmla="*/ 6044 h 10000"/>
              <a:gd name="connsiteX140" fmla="*/ 1037 w 10000"/>
              <a:gd name="connsiteY140" fmla="*/ 6387 h 10000"/>
              <a:gd name="connsiteX141" fmla="*/ 769 w 10000"/>
              <a:gd name="connsiteY141" fmla="*/ 6690 h 10000"/>
              <a:gd name="connsiteX142" fmla="*/ 585 w 10000"/>
              <a:gd name="connsiteY142" fmla="*/ 6909 h 10000"/>
              <a:gd name="connsiteX143" fmla="*/ 452 w 10000"/>
              <a:gd name="connsiteY143" fmla="*/ 7074 h 10000"/>
              <a:gd name="connsiteX144" fmla="*/ 401 w 10000"/>
              <a:gd name="connsiteY144" fmla="*/ 7115 h 10000"/>
              <a:gd name="connsiteX145" fmla="*/ 184 w 10000"/>
              <a:gd name="connsiteY145" fmla="*/ 7431 h 10000"/>
              <a:gd name="connsiteX146" fmla="*/ 33 w 10000"/>
              <a:gd name="connsiteY146" fmla="*/ 7761 h 10000"/>
              <a:gd name="connsiteX147" fmla="*/ 0 w 10000"/>
              <a:gd name="connsiteY147" fmla="*/ 8132 h 10000"/>
              <a:gd name="connsiteX148" fmla="*/ 17 w 10000"/>
              <a:gd name="connsiteY148" fmla="*/ 8475 h 10000"/>
              <a:gd name="connsiteX149" fmla="*/ 134 w 10000"/>
              <a:gd name="connsiteY149" fmla="*/ 8805 h 10000"/>
              <a:gd name="connsiteX150" fmla="*/ 334 w 10000"/>
              <a:gd name="connsiteY150" fmla="*/ 9121 h 10000"/>
              <a:gd name="connsiteX151" fmla="*/ 585 w 10000"/>
              <a:gd name="connsiteY151" fmla="*/ 9409 h 10000"/>
              <a:gd name="connsiteX152" fmla="*/ 936 w 10000"/>
              <a:gd name="connsiteY152" fmla="*/ 9643 h 10000"/>
              <a:gd name="connsiteX153" fmla="*/ 1120 w 10000"/>
              <a:gd name="connsiteY153" fmla="*/ 9739 h 10000"/>
              <a:gd name="connsiteX154" fmla="*/ 1321 w 10000"/>
              <a:gd name="connsiteY154" fmla="*/ 9821 h 10000"/>
              <a:gd name="connsiteX155" fmla="*/ 1505 w 10000"/>
              <a:gd name="connsiteY155" fmla="*/ 9904 h 10000"/>
              <a:gd name="connsiteX156" fmla="*/ 1722 w 10000"/>
              <a:gd name="connsiteY156" fmla="*/ 9945 h 10000"/>
              <a:gd name="connsiteX157" fmla="*/ 1940 w 10000"/>
              <a:gd name="connsiteY157" fmla="*/ 9986 h 10000"/>
              <a:gd name="connsiteX158" fmla="*/ 2140 w 10000"/>
              <a:gd name="connsiteY158" fmla="*/ 10000 h 10000"/>
              <a:gd name="connsiteX159" fmla="*/ 2358 w 10000"/>
              <a:gd name="connsiteY159" fmla="*/ 9986 h 10000"/>
              <a:gd name="connsiteX160" fmla="*/ 2592 w 10000"/>
              <a:gd name="connsiteY160" fmla="*/ 9973 h 10000"/>
              <a:gd name="connsiteX161" fmla="*/ 2793 w 10000"/>
              <a:gd name="connsiteY161" fmla="*/ 9931 h 10000"/>
              <a:gd name="connsiteX162" fmla="*/ 3010 w 10000"/>
              <a:gd name="connsiteY162" fmla="*/ 9876 h 10000"/>
              <a:gd name="connsiteX163" fmla="*/ 3211 w 10000"/>
              <a:gd name="connsiteY163" fmla="*/ 9808 h 10000"/>
              <a:gd name="connsiteX164" fmla="*/ 3395 w 10000"/>
              <a:gd name="connsiteY164" fmla="*/ 9712 h 10000"/>
              <a:gd name="connsiteX165" fmla="*/ 3579 w 10000"/>
              <a:gd name="connsiteY165" fmla="*/ 9615 h 10000"/>
              <a:gd name="connsiteX166" fmla="*/ 3729 w 10000"/>
              <a:gd name="connsiteY166" fmla="*/ 9505 h 10000"/>
              <a:gd name="connsiteX167" fmla="*/ 3880 w 10000"/>
              <a:gd name="connsiteY167" fmla="*/ 9382 h 10000"/>
              <a:gd name="connsiteX168" fmla="*/ 4013 w 10000"/>
              <a:gd name="connsiteY168" fmla="*/ 9245 h 10000"/>
              <a:gd name="connsiteX169" fmla="*/ 9565 w 10000"/>
              <a:gd name="connsiteY169" fmla="*/ 2871 h 10000"/>
              <a:gd name="connsiteX170" fmla="*/ 9783 w 10000"/>
              <a:gd name="connsiteY170" fmla="*/ 2555 h 10000"/>
              <a:gd name="connsiteX171" fmla="*/ 9933 w 10000"/>
              <a:gd name="connsiteY171" fmla="*/ 2225 h 10000"/>
              <a:gd name="connsiteX172" fmla="*/ 10000 w 10000"/>
              <a:gd name="connsiteY172" fmla="*/ 1882 h 10000"/>
              <a:gd name="connsiteX173" fmla="*/ 9950 w 10000"/>
              <a:gd name="connsiteY173" fmla="*/ 1511 h 10000"/>
              <a:gd name="connsiteX174" fmla="*/ 9916 w 10000"/>
              <a:gd name="connsiteY174" fmla="*/ 1332 h 10000"/>
              <a:gd name="connsiteX175" fmla="*/ 9849 w 10000"/>
              <a:gd name="connsiteY175" fmla="*/ 1168 h 10000"/>
              <a:gd name="connsiteX176" fmla="*/ 9766 w 10000"/>
              <a:gd name="connsiteY176" fmla="*/ 1003 h 10000"/>
              <a:gd name="connsiteX177" fmla="*/ 9649 w 10000"/>
              <a:gd name="connsiteY177" fmla="*/ 852 h 10000"/>
              <a:gd name="connsiteX178" fmla="*/ 9532 w 10000"/>
              <a:gd name="connsiteY178" fmla="*/ 701 h 10000"/>
              <a:gd name="connsiteX179" fmla="*/ 9381 w 10000"/>
              <a:gd name="connsiteY179" fmla="*/ 577 h 10000"/>
              <a:gd name="connsiteX180" fmla="*/ 9231 w 10000"/>
              <a:gd name="connsiteY180" fmla="*/ 453 h 10000"/>
              <a:gd name="connsiteX181" fmla="*/ 9047 w 10000"/>
              <a:gd name="connsiteY181" fmla="*/ 343 h 10000"/>
              <a:gd name="connsiteX182" fmla="*/ 8863 w 10000"/>
              <a:gd name="connsiteY182" fmla="*/ 247 h 10000"/>
              <a:gd name="connsiteX183" fmla="*/ 8662 w 10000"/>
              <a:gd name="connsiteY183" fmla="*/ 165 h 10000"/>
              <a:gd name="connsiteX184" fmla="*/ 8478 w 10000"/>
              <a:gd name="connsiteY184" fmla="*/ 82 h 10000"/>
              <a:gd name="connsiteX185" fmla="*/ 8261 w 10000"/>
              <a:gd name="connsiteY185" fmla="*/ 41 h 10000"/>
              <a:gd name="connsiteX186" fmla="*/ 8043 w 10000"/>
              <a:gd name="connsiteY186" fmla="*/ 14 h 10000"/>
              <a:gd name="connsiteX187" fmla="*/ 7843 w 10000"/>
              <a:gd name="connsiteY187" fmla="*/ 0 h 10000"/>
              <a:gd name="connsiteX188" fmla="*/ 7625 w 10000"/>
              <a:gd name="connsiteY188" fmla="*/ 14 h 10000"/>
              <a:gd name="connsiteX189" fmla="*/ 7391 w 10000"/>
              <a:gd name="connsiteY18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7659 w 10000"/>
              <a:gd name="connsiteY24" fmla="*/ 440 h 10000"/>
              <a:gd name="connsiteX25" fmla="*/ 3595 w 10000"/>
              <a:gd name="connsiteY25" fmla="*/ 8984 h 10000"/>
              <a:gd name="connsiteX26" fmla="*/ 3478 w 10000"/>
              <a:gd name="connsiteY26" fmla="*/ 9093 h 10000"/>
              <a:gd name="connsiteX27" fmla="*/ 3361 w 10000"/>
              <a:gd name="connsiteY27" fmla="*/ 9190 h 10000"/>
              <a:gd name="connsiteX28" fmla="*/ 3244 w 10000"/>
              <a:gd name="connsiteY28" fmla="*/ 9272 h 10000"/>
              <a:gd name="connsiteX29" fmla="*/ 3110 w 10000"/>
              <a:gd name="connsiteY29" fmla="*/ 9354 h 10000"/>
              <a:gd name="connsiteX30" fmla="*/ 2960 w 10000"/>
              <a:gd name="connsiteY30" fmla="*/ 9409 h 10000"/>
              <a:gd name="connsiteX31" fmla="*/ 2826 w 10000"/>
              <a:gd name="connsiteY31" fmla="*/ 9478 h 10000"/>
              <a:gd name="connsiteX32" fmla="*/ 2642 w 10000"/>
              <a:gd name="connsiteY32" fmla="*/ 9505 h 10000"/>
              <a:gd name="connsiteX33" fmla="*/ 2492 w 10000"/>
              <a:gd name="connsiteY33" fmla="*/ 9533 h 10000"/>
              <a:gd name="connsiteX34" fmla="*/ 2324 w 10000"/>
              <a:gd name="connsiteY34" fmla="*/ 9560 h 10000"/>
              <a:gd name="connsiteX35" fmla="*/ 2157 w 10000"/>
              <a:gd name="connsiteY35" fmla="*/ 9560 h 10000"/>
              <a:gd name="connsiteX36" fmla="*/ 1990 w 10000"/>
              <a:gd name="connsiteY36" fmla="*/ 9533 h 10000"/>
              <a:gd name="connsiteX37" fmla="*/ 1839 w 10000"/>
              <a:gd name="connsiteY37" fmla="*/ 9519 h 10000"/>
              <a:gd name="connsiteX38" fmla="*/ 1689 w 10000"/>
              <a:gd name="connsiteY38" fmla="*/ 9492 h 10000"/>
              <a:gd name="connsiteX39" fmla="*/ 1522 w 10000"/>
              <a:gd name="connsiteY39" fmla="*/ 9423 h 10000"/>
              <a:gd name="connsiteX40" fmla="*/ 1371 w 10000"/>
              <a:gd name="connsiteY40" fmla="*/ 9382 h 10000"/>
              <a:gd name="connsiteX41" fmla="*/ 1237 w 10000"/>
              <a:gd name="connsiteY41" fmla="*/ 9299 h 10000"/>
              <a:gd name="connsiteX42" fmla="*/ 987 w 10000"/>
              <a:gd name="connsiteY42" fmla="*/ 9107 h 10000"/>
              <a:gd name="connsiteX43" fmla="*/ 769 w 10000"/>
              <a:gd name="connsiteY43" fmla="*/ 8901 h 10000"/>
              <a:gd name="connsiteX44" fmla="*/ 635 w 10000"/>
              <a:gd name="connsiteY44" fmla="*/ 8654 h 10000"/>
              <a:gd name="connsiteX45" fmla="*/ 569 w 10000"/>
              <a:gd name="connsiteY45" fmla="*/ 8393 h 10000"/>
              <a:gd name="connsiteX46" fmla="*/ 535 w 10000"/>
              <a:gd name="connsiteY46" fmla="*/ 8132 h 10000"/>
              <a:gd name="connsiteX47" fmla="*/ 585 w 10000"/>
              <a:gd name="connsiteY47" fmla="*/ 7871 h 10000"/>
              <a:gd name="connsiteX48" fmla="*/ 686 w 10000"/>
              <a:gd name="connsiteY48" fmla="*/ 7610 h 10000"/>
              <a:gd name="connsiteX49" fmla="*/ 853 w 10000"/>
              <a:gd name="connsiteY49" fmla="*/ 7376 h 10000"/>
              <a:gd name="connsiteX50" fmla="*/ 886 w 10000"/>
              <a:gd name="connsiteY50" fmla="*/ 7321 h 10000"/>
              <a:gd name="connsiteX51" fmla="*/ 1020 w 10000"/>
              <a:gd name="connsiteY51" fmla="*/ 7170 h 10000"/>
              <a:gd name="connsiteX52" fmla="*/ 1221 w 10000"/>
              <a:gd name="connsiteY52" fmla="*/ 6937 h 10000"/>
              <a:gd name="connsiteX53" fmla="*/ 1488 w 10000"/>
              <a:gd name="connsiteY53" fmla="*/ 6662 h 10000"/>
              <a:gd name="connsiteX54" fmla="*/ 1773 w 10000"/>
              <a:gd name="connsiteY54" fmla="*/ 6305 h 10000"/>
              <a:gd name="connsiteX55" fmla="*/ 2124 w 10000"/>
              <a:gd name="connsiteY55" fmla="*/ 5920 h 10000"/>
              <a:gd name="connsiteX56" fmla="*/ 2492 w 10000"/>
              <a:gd name="connsiteY56" fmla="*/ 5508 h 10000"/>
              <a:gd name="connsiteX57" fmla="*/ 2860 w 10000"/>
              <a:gd name="connsiteY57" fmla="*/ 5055 h 10000"/>
              <a:gd name="connsiteX58" fmla="*/ 3227 w 10000"/>
              <a:gd name="connsiteY58" fmla="*/ 4629 h 10000"/>
              <a:gd name="connsiteX59" fmla="*/ 3595 w 10000"/>
              <a:gd name="connsiteY59" fmla="*/ 4217 h 10000"/>
              <a:gd name="connsiteX60" fmla="*/ 3946 w 10000"/>
              <a:gd name="connsiteY60" fmla="*/ 3819 h 10000"/>
              <a:gd name="connsiteX61" fmla="*/ 4247 w 10000"/>
              <a:gd name="connsiteY61" fmla="*/ 3475 h 10000"/>
              <a:gd name="connsiteX62" fmla="*/ 4498 w 10000"/>
              <a:gd name="connsiteY62" fmla="*/ 3187 h 10000"/>
              <a:gd name="connsiteX63" fmla="*/ 4682 w 10000"/>
              <a:gd name="connsiteY63" fmla="*/ 2967 h 10000"/>
              <a:gd name="connsiteX64" fmla="*/ 4833 w 10000"/>
              <a:gd name="connsiteY64" fmla="*/ 2816 h 10000"/>
              <a:gd name="connsiteX65" fmla="*/ 4866 w 10000"/>
              <a:gd name="connsiteY65" fmla="*/ 2761 h 10000"/>
              <a:gd name="connsiteX66" fmla="*/ 4967 w 10000"/>
              <a:gd name="connsiteY66" fmla="*/ 2665 h 10000"/>
              <a:gd name="connsiteX67" fmla="*/ 5050 w 10000"/>
              <a:gd name="connsiteY67" fmla="*/ 2569 h 10000"/>
              <a:gd name="connsiteX68" fmla="*/ 5167 w 10000"/>
              <a:gd name="connsiteY68" fmla="*/ 2500 h 10000"/>
              <a:gd name="connsiteX69" fmla="*/ 5284 w 10000"/>
              <a:gd name="connsiteY69" fmla="*/ 2431 h 10000"/>
              <a:gd name="connsiteX70" fmla="*/ 5401 w 10000"/>
              <a:gd name="connsiteY70" fmla="*/ 2363 h 10000"/>
              <a:gd name="connsiteX71" fmla="*/ 5535 w 10000"/>
              <a:gd name="connsiteY71" fmla="*/ 2321 h 10000"/>
              <a:gd name="connsiteX72" fmla="*/ 5652 w 10000"/>
              <a:gd name="connsiteY72" fmla="*/ 2294 h 10000"/>
              <a:gd name="connsiteX73" fmla="*/ 5786 w 10000"/>
              <a:gd name="connsiteY73" fmla="*/ 2253 h 10000"/>
              <a:gd name="connsiteX74" fmla="*/ 5886 w 10000"/>
              <a:gd name="connsiteY74" fmla="*/ 2239 h 10000"/>
              <a:gd name="connsiteX75" fmla="*/ 5987 w 10000"/>
              <a:gd name="connsiteY75" fmla="*/ 2239 h 10000"/>
              <a:gd name="connsiteX76" fmla="*/ 6087 w 10000"/>
              <a:gd name="connsiteY76" fmla="*/ 2253 h 10000"/>
              <a:gd name="connsiteX77" fmla="*/ 6171 w 10000"/>
              <a:gd name="connsiteY77" fmla="*/ 2253 h 10000"/>
              <a:gd name="connsiteX78" fmla="*/ 6271 w 10000"/>
              <a:gd name="connsiteY78" fmla="*/ 2266 h 10000"/>
              <a:gd name="connsiteX79" fmla="*/ 6355 w 10000"/>
              <a:gd name="connsiteY79" fmla="*/ 2308 h 10000"/>
              <a:gd name="connsiteX80" fmla="*/ 6438 w 10000"/>
              <a:gd name="connsiteY80" fmla="*/ 2335 h 10000"/>
              <a:gd name="connsiteX81" fmla="*/ 6522 w 10000"/>
              <a:gd name="connsiteY81" fmla="*/ 2390 h 10000"/>
              <a:gd name="connsiteX82" fmla="*/ 6656 w 10000"/>
              <a:gd name="connsiteY82" fmla="*/ 2500 h 10000"/>
              <a:gd name="connsiteX83" fmla="*/ 6773 w 10000"/>
              <a:gd name="connsiteY83" fmla="*/ 2610 h 10000"/>
              <a:gd name="connsiteX84" fmla="*/ 6873 w 10000"/>
              <a:gd name="connsiteY84" fmla="*/ 2747 h 10000"/>
              <a:gd name="connsiteX85" fmla="*/ 6906 w 10000"/>
              <a:gd name="connsiteY85" fmla="*/ 2912 h 10000"/>
              <a:gd name="connsiteX86" fmla="*/ 6923 w 10000"/>
              <a:gd name="connsiteY86" fmla="*/ 3132 h 10000"/>
              <a:gd name="connsiteX87" fmla="*/ 6890 w 10000"/>
              <a:gd name="connsiteY87" fmla="*/ 3365 h 10000"/>
              <a:gd name="connsiteX88" fmla="*/ 6789 w 10000"/>
              <a:gd name="connsiteY88" fmla="*/ 3585 h 10000"/>
              <a:gd name="connsiteX89" fmla="*/ 6639 w 10000"/>
              <a:gd name="connsiteY89" fmla="*/ 3791 h 10000"/>
              <a:gd name="connsiteX90" fmla="*/ 2759 w 10000"/>
              <a:gd name="connsiteY90" fmla="*/ 8242 h 10000"/>
              <a:gd name="connsiteX91" fmla="*/ 2726 w 10000"/>
              <a:gd name="connsiteY91" fmla="*/ 8324 h 10000"/>
              <a:gd name="connsiteX92" fmla="*/ 2726 w 10000"/>
              <a:gd name="connsiteY92" fmla="*/ 8393 h 10000"/>
              <a:gd name="connsiteX93" fmla="*/ 2742 w 10000"/>
              <a:gd name="connsiteY93" fmla="*/ 8475 h 10000"/>
              <a:gd name="connsiteX94" fmla="*/ 2826 w 10000"/>
              <a:gd name="connsiteY94" fmla="*/ 8544 h 10000"/>
              <a:gd name="connsiteX95" fmla="*/ 2910 w 10000"/>
              <a:gd name="connsiteY95" fmla="*/ 8571 h 10000"/>
              <a:gd name="connsiteX96" fmla="*/ 3027 w 10000"/>
              <a:gd name="connsiteY96" fmla="*/ 8585 h 10000"/>
              <a:gd name="connsiteX97" fmla="*/ 3127 w 10000"/>
              <a:gd name="connsiteY97" fmla="*/ 8558 h 10000"/>
              <a:gd name="connsiteX98" fmla="*/ 3211 w 10000"/>
              <a:gd name="connsiteY98" fmla="*/ 8489 h 10000"/>
              <a:gd name="connsiteX99" fmla="*/ 7057 w 10000"/>
              <a:gd name="connsiteY99" fmla="*/ 4066 h 10000"/>
              <a:gd name="connsiteX100" fmla="*/ 7274 w 10000"/>
              <a:gd name="connsiteY100" fmla="*/ 3777 h 10000"/>
              <a:gd name="connsiteX101" fmla="*/ 7408 w 10000"/>
              <a:gd name="connsiteY101" fmla="*/ 3475 h 10000"/>
              <a:gd name="connsiteX102" fmla="*/ 7475 w 10000"/>
              <a:gd name="connsiteY102" fmla="*/ 3159 h 10000"/>
              <a:gd name="connsiteX103" fmla="*/ 7425 w 10000"/>
              <a:gd name="connsiteY103" fmla="*/ 2843 h 10000"/>
              <a:gd name="connsiteX104" fmla="*/ 7408 w 10000"/>
              <a:gd name="connsiteY104" fmla="*/ 2720 h 10000"/>
              <a:gd name="connsiteX105" fmla="*/ 7358 w 10000"/>
              <a:gd name="connsiteY105" fmla="*/ 2596 h 10000"/>
              <a:gd name="connsiteX106" fmla="*/ 7291 w 10000"/>
              <a:gd name="connsiteY106" fmla="*/ 2473 h 10000"/>
              <a:gd name="connsiteX107" fmla="*/ 7241 w 10000"/>
              <a:gd name="connsiteY107" fmla="*/ 2363 h 10000"/>
              <a:gd name="connsiteX108" fmla="*/ 7140 w 10000"/>
              <a:gd name="connsiteY108" fmla="*/ 2266 h 10000"/>
              <a:gd name="connsiteX109" fmla="*/ 7057 w 10000"/>
              <a:gd name="connsiteY109" fmla="*/ 2184 h 10000"/>
              <a:gd name="connsiteX110" fmla="*/ 6940 w 10000"/>
              <a:gd name="connsiteY110" fmla="*/ 2102 h 10000"/>
              <a:gd name="connsiteX111" fmla="*/ 6839 w 10000"/>
              <a:gd name="connsiteY111" fmla="*/ 2019 h 10000"/>
              <a:gd name="connsiteX112" fmla="*/ 6722 w 10000"/>
              <a:gd name="connsiteY112" fmla="*/ 1951 h 10000"/>
              <a:gd name="connsiteX113" fmla="*/ 6589 w 10000"/>
              <a:gd name="connsiteY113" fmla="*/ 1909 h 10000"/>
              <a:gd name="connsiteX114" fmla="*/ 6438 w 10000"/>
              <a:gd name="connsiteY114" fmla="*/ 1868 h 10000"/>
              <a:gd name="connsiteX115" fmla="*/ 6304 w 10000"/>
              <a:gd name="connsiteY115" fmla="*/ 1827 h 10000"/>
              <a:gd name="connsiteX116" fmla="*/ 6154 w 10000"/>
              <a:gd name="connsiteY116" fmla="*/ 1813 h 10000"/>
              <a:gd name="connsiteX117" fmla="*/ 6020 w 10000"/>
              <a:gd name="connsiteY117" fmla="*/ 1799 h 10000"/>
              <a:gd name="connsiteX118" fmla="*/ 5870 w 10000"/>
              <a:gd name="connsiteY118" fmla="*/ 1799 h 10000"/>
              <a:gd name="connsiteX119" fmla="*/ 5719 w 10000"/>
              <a:gd name="connsiteY119" fmla="*/ 1813 h 10000"/>
              <a:gd name="connsiteX120" fmla="*/ 5518 w 10000"/>
              <a:gd name="connsiteY120" fmla="*/ 1841 h 10000"/>
              <a:gd name="connsiteX121" fmla="*/ 5351 w 10000"/>
              <a:gd name="connsiteY121" fmla="*/ 1909 h 10000"/>
              <a:gd name="connsiteX122" fmla="*/ 5167 w 10000"/>
              <a:gd name="connsiteY122" fmla="*/ 1978 h 10000"/>
              <a:gd name="connsiteX123" fmla="*/ 5000 w 10000"/>
              <a:gd name="connsiteY123" fmla="*/ 2047 h 10000"/>
              <a:gd name="connsiteX124" fmla="*/ 4849 w 10000"/>
              <a:gd name="connsiteY124" fmla="*/ 2143 h 10000"/>
              <a:gd name="connsiteX125" fmla="*/ 4682 w 10000"/>
              <a:gd name="connsiteY125" fmla="*/ 2239 h 10000"/>
              <a:gd name="connsiteX126" fmla="*/ 4548 w 10000"/>
              <a:gd name="connsiteY126" fmla="*/ 2363 h 10000"/>
              <a:gd name="connsiteX127" fmla="*/ 4415 w 10000"/>
              <a:gd name="connsiteY127" fmla="*/ 2500 h 10000"/>
              <a:gd name="connsiteX128" fmla="*/ 4381 w 10000"/>
              <a:gd name="connsiteY128" fmla="*/ 2541 h 10000"/>
              <a:gd name="connsiteX129" fmla="*/ 4247 w 10000"/>
              <a:gd name="connsiteY129" fmla="*/ 2706 h 10000"/>
              <a:gd name="connsiteX130" fmla="*/ 4047 w 10000"/>
              <a:gd name="connsiteY130" fmla="*/ 2926 h 10000"/>
              <a:gd name="connsiteX131" fmla="*/ 3796 w 10000"/>
              <a:gd name="connsiteY131" fmla="*/ 3228 h 10000"/>
              <a:gd name="connsiteX132" fmla="*/ 3495 w 10000"/>
              <a:gd name="connsiteY132" fmla="*/ 3571 h 10000"/>
              <a:gd name="connsiteX133" fmla="*/ 3144 w 10000"/>
              <a:gd name="connsiteY133" fmla="*/ 3956 h 10000"/>
              <a:gd name="connsiteX134" fmla="*/ 2776 w 10000"/>
              <a:gd name="connsiteY134" fmla="*/ 4382 h 10000"/>
              <a:gd name="connsiteX135" fmla="*/ 2408 w 10000"/>
              <a:gd name="connsiteY135" fmla="*/ 4808 h 10000"/>
              <a:gd name="connsiteX136" fmla="*/ 2040 w 10000"/>
              <a:gd name="connsiteY136" fmla="*/ 5234 h 10000"/>
              <a:gd name="connsiteX137" fmla="*/ 1689 w 10000"/>
              <a:gd name="connsiteY137" fmla="*/ 5659 h 10000"/>
              <a:gd name="connsiteX138" fmla="*/ 1338 w 10000"/>
              <a:gd name="connsiteY138" fmla="*/ 6044 h 10000"/>
              <a:gd name="connsiteX139" fmla="*/ 1037 w 10000"/>
              <a:gd name="connsiteY139" fmla="*/ 6387 h 10000"/>
              <a:gd name="connsiteX140" fmla="*/ 769 w 10000"/>
              <a:gd name="connsiteY140" fmla="*/ 6690 h 10000"/>
              <a:gd name="connsiteX141" fmla="*/ 585 w 10000"/>
              <a:gd name="connsiteY141" fmla="*/ 6909 h 10000"/>
              <a:gd name="connsiteX142" fmla="*/ 452 w 10000"/>
              <a:gd name="connsiteY142" fmla="*/ 7074 h 10000"/>
              <a:gd name="connsiteX143" fmla="*/ 401 w 10000"/>
              <a:gd name="connsiteY143" fmla="*/ 7115 h 10000"/>
              <a:gd name="connsiteX144" fmla="*/ 184 w 10000"/>
              <a:gd name="connsiteY144" fmla="*/ 7431 h 10000"/>
              <a:gd name="connsiteX145" fmla="*/ 33 w 10000"/>
              <a:gd name="connsiteY145" fmla="*/ 7761 h 10000"/>
              <a:gd name="connsiteX146" fmla="*/ 0 w 10000"/>
              <a:gd name="connsiteY146" fmla="*/ 8132 h 10000"/>
              <a:gd name="connsiteX147" fmla="*/ 17 w 10000"/>
              <a:gd name="connsiteY147" fmla="*/ 8475 h 10000"/>
              <a:gd name="connsiteX148" fmla="*/ 134 w 10000"/>
              <a:gd name="connsiteY148" fmla="*/ 8805 h 10000"/>
              <a:gd name="connsiteX149" fmla="*/ 334 w 10000"/>
              <a:gd name="connsiteY149" fmla="*/ 9121 h 10000"/>
              <a:gd name="connsiteX150" fmla="*/ 585 w 10000"/>
              <a:gd name="connsiteY150" fmla="*/ 9409 h 10000"/>
              <a:gd name="connsiteX151" fmla="*/ 936 w 10000"/>
              <a:gd name="connsiteY151" fmla="*/ 9643 h 10000"/>
              <a:gd name="connsiteX152" fmla="*/ 1120 w 10000"/>
              <a:gd name="connsiteY152" fmla="*/ 9739 h 10000"/>
              <a:gd name="connsiteX153" fmla="*/ 1321 w 10000"/>
              <a:gd name="connsiteY153" fmla="*/ 9821 h 10000"/>
              <a:gd name="connsiteX154" fmla="*/ 1505 w 10000"/>
              <a:gd name="connsiteY154" fmla="*/ 9904 h 10000"/>
              <a:gd name="connsiteX155" fmla="*/ 1722 w 10000"/>
              <a:gd name="connsiteY155" fmla="*/ 9945 h 10000"/>
              <a:gd name="connsiteX156" fmla="*/ 1940 w 10000"/>
              <a:gd name="connsiteY156" fmla="*/ 9986 h 10000"/>
              <a:gd name="connsiteX157" fmla="*/ 2140 w 10000"/>
              <a:gd name="connsiteY157" fmla="*/ 10000 h 10000"/>
              <a:gd name="connsiteX158" fmla="*/ 2358 w 10000"/>
              <a:gd name="connsiteY158" fmla="*/ 9986 h 10000"/>
              <a:gd name="connsiteX159" fmla="*/ 2592 w 10000"/>
              <a:gd name="connsiteY159" fmla="*/ 9973 h 10000"/>
              <a:gd name="connsiteX160" fmla="*/ 2793 w 10000"/>
              <a:gd name="connsiteY160" fmla="*/ 9931 h 10000"/>
              <a:gd name="connsiteX161" fmla="*/ 3010 w 10000"/>
              <a:gd name="connsiteY161" fmla="*/ 9876 h 10000"/>
              <a:gd name="connsiteX162" fmla="*/ 3211 w 10000"/>
              <a:gd name="connsiteY162" fmla="*/ 9808 h 10000"/>
              <a:gd name="connsiteX163" fmla="*/ 3395 w 10000"/>
              <a:gd name="connsiteY163" fmla="*/ 9712 h 10000"/>
              <a:gd name="connsiteX164" fmla="*/ 3579 w 10000"/>
              <a:gd name="connsiteY164" fmla="*/ 9615 h 10000"/>
              <a:gd name="connsiteX165" fmla="*/ 3729 w 10000"/>
              <a:gd name="connsiteY165" fmla="*/ 9505 h 10000"/>
              <a:gd name="connsiteX166" fmla="*/ 3880 w 10000"/>
              <a:gd name="connsiteY166" fmla="*/ 9382 h 10000"/>
              <a:gd name="connsiteX167" fmla="*/ 4013 w 10000"/>
              <a:gd name="connsiteY167" fmla="*/ 9245 h 10000"/>
              <a:gd name="connsiteX168" fmla="*/ 9565 w 10000"/>
              <a:gd name="connsiteY168" fmla="*/ 2871 h 10000"/>
              <a:gd name="connsiteX169" fmla="*/ 9783 w 10000"/>
              <a:gd name="connsiteY169" fmla="*/ 2555 h 10000"/>
              <a:gd name="connsiteX170" fmla="*/ 9933 w 10000"/>
              <a:gd name="connsiteY170" fmla="*/ 2225 h 10000"/>
              <a:gd name="connsiteX171" fmla="*/ 10000 w 10000"/>
              <a:gd name="connsiteY171" fmla="*/ 1882 h 10000"/>
              <a:gd name="connsiteX172" fmla="*/ 9950 w 10000"/>
              <a:gd name="connsiteY172" fmla="*/ 1511 h 10000"/>
              <a:gd name="connsiteX173" fmla="*/ 9916 w 10000"/>
              <a:gd name="connsiteY173" fmla="*/ 1332 h 10000"/>
              <a:gd name="connsiteX174" fmla="*/ 9849 w 10000"/>
              <a:gd name="connsiteY174" fmla="*/ 1168 h 10000"/>
              <a:gd name="connsiteX175" fmla="*/ 9766 w 10000"/>
              <a:gd name="connsiteY175" fmla="*/ 1003 h 10000"/>
              <a:gd name="connsiteX176" fmla="*/ 9649 w 10000"/>
              <a:gd name="connsiteY176" fmla="*/ 852 h 10000"/>
              <a:gd name="connsiteX177" fmla="*/ 9532 w 10000"/>
              <a:gd name="connsiteY177" fmla="*/ 701 h 10000"/>
              <a:gd name="connsiteX178" fmla="*/ 9381 w 10000"/>
              <a:gd name="connsiteY178" fmla="*/ 577 h 10000"/>
              <a:gd name="connsiteX179" fmla="*/ 9231 w 10000"/>
              <a:gd name="connsiteY179" fmla="*/ 453 h 10000"/>
              <a:gd name="connsiteX180" fmla="*/ 9047 w 10000"/>
              <a:gd name="connsiteY180" fmla="*/ 343 h 10000"/>
              <a:gd name="connsiteX181" fmla="*/ 8863 w 10000"/>
              <a:gd name="connsiteY181" fmla="*/ 247 h 10000"/>
              <a:gd name="connsiteX182" fmla="*/ 8662 w 10000"/>
              <a:gd name="connsiteY182" fmla="*/ 165 h 10000"/>
              <a:gd name="connsiteX183" fmla="*/ 8478 w 10000"/>
              <a:gd name="connsiteY183" fmla="*/ 82 h 10000"/>
              <a:gd name="connsiteX184" fmla="*/ 8261 w 10000"/>
              <a:gd name="connsiteY184" fmla="*/ 41 h 10000"/>
              <a:gd name="connsiteX185" fmla="*/ 8043 w 10000"/>
              <a:gd name="connsiteY185" fmla="*/ 14 h 10000"/>
              <a:gd name="connsiteX186" fmla="*/ 7843 w 10000"/>
              <a:gd name="connsiteY186" fmla="*/ 0 h 10000"/>
              <a:gd name="connsiteX187" fmla="*/ 7625 w 10000"/>
              <a:gd name="connsiteY187" fmla="*/ 14 h 10000"/>
              <a:gd name="connsiteX188" fmla="*/ 7391 w 10000"/>
              <a:gd name="connsiteY188"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7341 w 10000"/>
              <a:gd name="connsiteY23" fmla="*/ 481 h 10000"/>
              <a:gd name="connsiteX24" fmla="*/ 3595 w 10000"/>
              <a:gd name="connsiteY24" fmla="*/ 8984 h 10000"/>
              <a:gd name="connsiteX25" fmla="*/ 3478 w 10000"/>
              <a:gd name="connsiteY25" fmla="*/ 9093 h 10000"/>
              <a:gd name="connsiteX26" fmla="*/ 3361 w 10000"/>
              <a:gd name="connsiteY26" fmla="*/ 9190 h 10000"/>
              <a:gd name="connsiteX27" fmla="*/ 3244 w 10000"/>
              <a:gd name="connsiteY27" fmla="*/ 9272 h 10000"/>
              <a:gd name="connsiteX28" fmla="*/ 3110 w 10000"/>
              <a:gd name="connsiteY28" fmla="*/ 9354 h 10000"/>
              <a:gd name="connsiteX29" fmla="*/ 2960 w 10000"/>
              <a:gd name="connsiteY29" fmla="*/ 9409 h 10000"/>
              <a:gd name="connsiteX30" fmla="*/ 2826 w 10000"/>
              <a:gd name="connsiteY30" fmla="*/ 9478 h 10000"/>
              <a:gd name="connsiteX31" fmla="*/ 2642 w 10000"/>
              <a:gd name="connsiteY31" fmla="*/ 9505 h 10000"/>
              <a:gd name="connsiteX32" fmla="*/ 2492 w 10000"/>
              <a:gd name="connsiteY32" fmla="*/ 9533 h 10000"/>
              <a:gd name="connsiteX33" fmla="*/ 2324 w 10000"/>
              <a:gd name="connsiteY33" fmla="*/ 9560 h 10000"/>
              <a:gd name="connsiteX34" fmla="*/ 2157 w 10000"/>
              <a:gd name="connsiteY34" fmla="*/ 9560 h 10000"/>
              <a:gd name="connsiteX35" fmla="*/ 1990 w 10000"/>
              <a:gd name="connsiteY35" fmla="*/ 9533 h 10000"/>
              <a:gd name="connsiteX36" fmla="*/ 1839 w 10000"/>
              <a:gd name="connsiteY36" fmla="*/ 9519 h 10000"/>
              <a:gd name="connsiteX37" fmla="*/ 1689 w 10000"/>
              <a:gd name="connsiteY37" fmla="*/ 9492 h 10000"/>
              <a:gd name="connsiteX38" fmla="*/ 1522 w 10000"/>
              <a:gd name="connsiteY38" fmla="*/ 9423 h 10000"/>
              <a:gd name="connsiteX39" fmla="*/ 1371 w 10000"/>
              <a:gd name="connsiteY39" fmla="*/ 9382 h 10000"/>
              <a:gd name="connsiteX40" fmla="*/ 1237 w 10000"/>
              <a:gd name="connsiteY40" fmla="*/ 9299 h 10000"/>
              <a:gd name="connsiteX41" fmla="*/ 987 w 10000"/>
              <a:gd name="connsiteY41" fmla="*/ 9107 h 10000"/>
              <a:gd name="connsiteX42" fmla="*/ 769 w 10000"/>
              <a:gd name="connsiteY42" fmla="*/ 8901 h 10000"/>
              <a:gd name="connsiteX43" fmla="*/ 635 w 10000"/>
              <a:gd name="connsiteY43" fmla="*/ 8654 h 10000"/>
              <a:gd name="connsiteX44" fmla="*/ 569 w 10000"/>
              <a:gd name="connsiteY44" fmla="*/ 8393 h 10000"/>
              <a:gd name="connsiteX45" fmla="*/ 535 w 10000"/>
              <a:gd name="connsiteY45" fmla="*/ 8132 h 10000"/>
              <a:gd name="connsiteX46" fmla="*/ 585 w 10000"/>
              <a:gd name="connsiteY46" fmla="*/ 7871 h 10000"/>
              <a:gd name="connsiteX47" fmla="*/ 686 w 10000"/>
              <a:gd name="connsiteY47" fmla="*/ 7610 h 10000"/>
              <a:gd name="connsiteX48" fmla="*/ 853 w 10000"/>
              <a:gd name="connsiteY48" fmla="*/ 7376 h 10000"/>
              <a:gd name="connsiteX49" fmla="*/ 886 w 10000"/>
              <a:gd name="connsiteY49" fmla="*/ 7321 h 10000"/>
              <a:gd name="connsiteX50" fmla="*/ 1020 w 10000"/>
              <a:gd name="connsiteY50" fmla="*/ 7170 h 10000"/>
              <a:gd name="connsiteX51" fmla="*/ 1221 w 10000"/>
              <a:gd name="connsiteY51" fmla="*/ 6937 h 10000"/>
              <a:gd name="connsiteX52" fmla="*/ 1488 w 10000"/>
              <a:gd name="connsiteY52" fmla="*/ 6662 h 10000"/>
              <a:gd name="connsiteX53" fmla="*/ 1773 w 10000"/>
              <a:gd name="connsiteY53" fmla="*/ 6305 h 10000"/>
              <a:gd name="connsiteX54" fmla="*/ 2124 w 10000"/>
              <a:gd name="connsiteY54" fmla="*/ 5920 h 10000"/>
              <a:gd name="connsiteX55" fmla="*/ 2492 w 10000"/>
              <a:gd name="connsiteY55" fmla="*/ 5508 h 10000"/>
              <a:gd name="connsiteX56" fmla="*/ 2860 w 10000"/>
              <a:gd name="connsiteY56" fmla="*/ 5055 h 10000"/>
              <a:gd name="connsiteX57" fmla="*/ 3227 w 10000"/>
              <a:gd name="connsiteY57" fmla="*/ 4629 h 10000"/>
              <a:gd name="connsiteX58" fmla="*/ 3595 w 10000"/>
              <a:gd name="connsiteY58" fmla="*/ 4217 h 10000"/>
              <a:gd name="connsiteX59" fmla="*/ 3946 w 10000"/>
              <a:gd name="connsiteY59" fmla="*/ 3819 h 10000"/>
              <a:gd name="connsiteX60" fmla="*/ 4247 w 10000"/>
              <a:gd name="connsiteY60" fmla="*/ 3475 h 10000"/>
              <a:gd name="connsiteX61" fmla="*/ 4498 w 10000"/>
              <a:gd name="connsiteY61" fmla="*/ 3187 h 10000"/>
              <a:gd name="connsiteX62" fmla="*/ 4682 w 10000"/>
              <a:gd name="connsiteY62" fmla="*/ 2967 h 10000"/>
              <a:gd name="connsiteX63" fmla="*/ 4833 w 10000"/>
              <a:gd name="connsiteY63" fmla="*/ 2816 h 10000"/>
              <a:gd name="connsiteX64" fmla="*/ 4866 w 10000"/>
              <a:gd name="connsiteY64" fmla="*/ 2761 h 10000"/>
              <a:gd name="connsiteX65" fmla="*/ 4967 w 10000"/>
              <a:gd name="connsiteY65" fmla="*/ 2665 h 10000"/>
              <a:gd name="connsiteX66" fmla="*/ 5050 w 10000"/>
              <a:gd name="connsiteY66" fmla="*/ 2569 h 10000"/>
              <a:gd name="connsiteX67" fmla="*/ 5167 w 10000"/>
              <a:gd name="connsiteY67" fmla="*/ 2500 h 10000"/>
              <a:gd name="connsiteX68" fmla="*/ 5284 w 10000"/>
              <a:gd name="connsiteY68" fmla="*/ 2431 h 10000"/>
              <a:gd name="connsiteX69" fmla="*/ 5401 w 10000"/>
              <a:gd name="connsiteY69" fmla="*/ 2363 h 10000"/>
              <a:gd name="connsiteX70" fmla="*/ 5535 w 10000"/>
              <a:gd name="connsiteY70" fmla="*/ 2321 h 10000"/>
              <a:gd name="connsiteX71" fmla="*/ 5652 w 10000"/>
              <a:gd name="connsiteY71" fmla="*/ 2294 h 10000"/>
              <a:gd name="connsiteX72" fmla="*/ 5786 w 10000"/>
              <a:gd name="connsiteY72" fmla="*/ 2253 h 10000"/>
              <a:gd name="connsiteX73" fmla="*/ 5886 w 10000"/>
              <a:gd name="connsiteY73" fmla="*/ 2239 h 10000"/>
              <a:gd name="connsiteX74" fmla="*/ 5987 w 10000"/>
              <a:gd name="connsiteY74" fmla="*/ 2239 h 10000"/>
              <a:gd name="connsiteX75" fmla="*/ 6087 w 10000"/>
              <a:gd name="connsiteY75" fmla="*/ 2253 h 10000"/>
              <a:gd name="connsiteX76" fmla="*/ 6171 w 10000"/>
              <a:gd name="connsiteY76" fmla="*/ 2253 h 10000"/>
              <a:gd name="connsiteX77" fmla="*/ 6271 w 10000"/>
              <a:gd name="connsiteY77" fmla="*/ 2266 h 10000"/>
              <a:gd name="connsiteX78" fmla="*/ 6355 w 10000"/>
              <a:gd name="connsiteY78" fmla="*/ 2308 h 10000"/>
              <a:gd name="connsiteX79" fmla="*/ 6438 w 10000"/>
              <a:gd name="connsiteY79" fmla="*/ 2335 h 10000"/>
              <a:gd name="connsiteX80" fmla="*/ 6522 w 10000"/>
              <a:gd name="connsiteY80" fmla="*/ 2390 h 10000"/>
              <a:gd name="connsiteX81" fmla="*/ 6656 w 10000"/>
              <a:gd name="connsiteY81" fmla="*/ 2500 h 10000"/>
              <a:gd name="connsiteX82" fmla="*/ 6773 w 10000"/>
              <a:gd name="connsiteY82" fmla="*/ 2610 h 10000"/>
              <a:gd name="connsiteX83" fmla="*/ 6873 w 10000"/>
              <a:gd name="connsiteY83" fmla="*/ 2747 h 10000"/>
              <a:gd name="connsiteX84" fmla="*/ 6906 w 10000"/>
              <a:gd name="connsiteY84" fmla="*/ 2912 h 10000"/>
              <a:gd name="connsiteX85" fmla="*/ 6923 w 10000"/>
              <a:gd name="connsiteY85" fmla="*/ 3132 h 10000"/>
              <a:gd name="connsiteX86" fmla="*/ 6890 w 10000"/>
              <a:gd name="connsiteY86" fmla="*/ 3365 h 10000"/>
              <a:gd name="connsiteX87" fmla="*/ 6789 w 10000"/>
              <a:gd name="connsiteY87" fmla="*/ 3585 h 10000"/>
              <a:gd name="connsiteX88" fmla="*/ 6639 w 10000"/>
              <a:gd name="connsiteY88" fmla="*/ 3791 h 10000"/>
              <a:gd name="connsiteX89" fmla="*/ 2759 w 10000"/>
              <a:gd name="connsiteY89" fmla="*/ 8242 h 10000"/>
              <a:gd name="connsiteX90" fmla="*/ 2726 w 10000"/>
              <a:gd name="connsiteY90" fmla="*/ 8324 h 10000"/>
              <a:gd name="connsiteX91" fmla="*/ 2726 w 10000"/>
              <a:gd name="connsiteY91" fmla="*/ 8393 h 10000"/>
              <a:gd name="connsiteX92" fmla="*/ 2742 w 10000"/>
              <a:gd name="connsiteY92" fmla="*/ 8475 h 10000"/>
              <a:gd name="connsiteX93" fmla="*/ 2826 w 10000"/>
              <a:gd name="connsiteY93" fmla="*/ 8544 h 10000"/>
              <a:gd name="connsiteX94" fmla="*/ 2910 w 10000"/>
              <a:gd name="connsiteY94" fmla="*/ 8571 h 10000"/>
              <a:gd name="connsiteX95" fmla="*/ 3027 w 10000"/>
              <a:gd name="connsiteY95" fmla="*/ 8585 h 10000"/>
              <a:gd name="connsiteX96" fmla="*/ 3127 w 10000"/>
              <a:gd name="connsiteY96" fmla="*/ 8558 h 10000"/>
              <a:gd name="connsiteX97" fmla="*/ 3211 w 10000"/>
              <a:gd name="connsiteY97" fmla="*/ 8489 h 10000"/>
              <a:gd name="connsiteX98" fmla="*/ 7057 w 10000"/>
              <a:gd name="connsiteY98" fmla="*/ 4066 h 10000"/>
              <a:gd name="connsiteX99" fmla="*/ 7274 w 10000"/>
              <a:gd name="connsiteY99" fmla="*/ 3777 h 10000"/>
              <a:gd name="connsiteX100" fmla="*/ 7408 w 10000"/>
              <a:gd name="connsiteY100" fmla="*/ 3475 h 10000"/>
              <a:gd name="connsiteX101" fmla="*/ 7475 w 10000"/>
              <a:gd name="connsiteY101" fmla="*/ 3159 h 10000"/>
              <a:gd name="connsiteX102" fmla="*/ 7425 w 10000"/>
              <a:gd name="connsiteY102" fmla="*/ 2843 h 10000"/>
              <a:gd name="connsiteX103" fmla="*/ 7408 w 10000"/>
              <a:gd name="connsiteY103" fmla="*/ 2720 h 10000"/>
              <a:gd name="connsiteX104" fmla="*/ 7358 w 10000"/>
              <a:gd name="connsiteY104" fmla="*/ 2596 h 10000"/>
              <a:gd name="connsiteX105" fmla="*/ 7291 w 10000"/>
              <a:gd name="connsiteY105" fmla="*/ 2473 h 10000"/>
              <a:gd name="connsiteX106" fmla="*/ 7241 w 10000"/>
              <a:gd name="connsiteY106" fmla="*/ 2363 h 10000"/>
              <a:gd name="connsiteX107" fmla="*/ 7140 w 10000"/>
              <a:gd name="connsiteY107" fmla="*/ 2266 h 10000"/>
              <a:gd name="connsiteX108" fmla="*/ 7057 w 10000"/>
              <a:gd name="connsiteY108" fmla="*/ 2184 h 10000"/>
              <a:gd name="connsiteX109" fmla="*/ 6940 w 10000"/>
              <a:gd name="connsiteY109" fmla="*/ 2102 h 10000"/>
              <a:gd name="connsiteX110" fmla="*/ 6839 w 10000"/>
              <a:gd name="connsiteY110" fmla="*/ 2019 h 10000"/>
              <a:gd name="connsiteX111" fmla="*/ 6722 w 10000"/>
              <a:gd name="connsiteY111" fmla="*/ 1951 h 10000"/>
              <a:gd name="connsiteX112" fmla="*/ 6589 w 10000"/>
              <a:gd name="connsiteY112" fmla="*/ 1909 h 10000"/>
              <a:gd name="connsiteX113" fmla="*/ 6438 w 10000"/>
              <a:gd name="connsiteY113" fmla="*/ 1868 h 10000"/>
              <a:gd name="connsiteX114" fmla="*/ 6304 w 10000"/>
              <a:gd name="connsiteY114" fmla="*/ 1827 h 10000"/>
              <a:gd name="connsiteX115" fmla="*/ 6154 w 10000"/>
              <a:gd name="connsiteY115" fmla="*/ 1813 h 10000"/>
              <a:gd name="connsiteX116" fmla="*/ 6020 w 10000"/>
              <a:gd name="connsiteY116" fmla="*/ 1799 h 10000"/>
              <a:gd name="connsiteX117" fmla="*/ 5870 w 10000"/>
              <a:gd name="connsiteY117" fmla="*/ 1799 h 10000"/>
              <a:gd name="connsiteX118" fmla="*/ 5719 w 10000"/>
              <a:gd name="connsiteY118" fmla="*/ 1813 h 10000"/>
              <a:gd name="connsiteX119" fmla="*/ 5518 w 10000"/>
              <a:gd name="connsiteY119" fmla="*/ 1841 h 10000"/>
              <a:gd name="connsiteX120" fmla="*/ 5351 w 10000"/>
              <a:gd name="connsiteY120" fmla="*/ 1909 h 10000"/>
              <a:gd name="connsiteX121" fmla="*/ 5167 w 10000"/>
              <a:gd name="connsiteY121" fmla="*/ 1978 h 10000"/>
              <a:gd name="connsiteX122" fmla="*/ 5000 w 10000"/>
              <a:gd name="connsiteY122" fmla="*/ 2047 h 10000"/>
              <a:gd name="connsiteX123" fmla="*/ 4849 w 10000"/>
              <a:gd name="connsiteY123" fmla="*/ 2143 h 10000"/>
              <a:gd name="connsiteX124" fmla="*/ 4682 w 10000"/>
              <a:gd name="connsiteY124" fmla="*/ 2239 h 10000"/>
              <a:gd name="connsiteX125" fmla="*/ 4548 w 10000"/>
              <a:gd name="connsiteY125" fmla="*/ 2363 h 10000"/>
              <a:gd name="connsiteX126" fmla="*/ 4415 w 10000"/>
              <a:gd name="connsiteY126" fmla="*/ 2500 h 10000"/>
              <a:gd name="connsiteX127" fmla="*/ 4381 w 10000"/>
              <a:gd name="connsiteY127" fmla="*/ 2541 h 10000"/>
              <a:gd name="connsiteX128" fmla="*/ 4247 w 10000"/>
              <a:gd name="connsiteY128" fmla="*/ 2706 h 10000"/>
              <a:gd name="connsiteX129" fmla="*/ 4047 w 10000"/>
              <a:gd name="connsiteY129" fmla="*/ 2926 h 10000"/>
              <a:gd name="connsiteX130" fmla="*/ 3796 w 10000"/>
              <a:gd name="connsiteY130" fmla="*/ 3228 h 10000"/>
              <a:gd name="connsiteX131" fmla="*/ 3495 w 10000"/>
              <a:gd name="connsiteY131" fmla="*/ 3571 h 10000"/>
              <a:gd name="connsiteX132" fmla="*/ 3144 w 10000"/>
              <a:gd name="connsiteY132" fmla="*/ 3956 h 10000"/>
              <a:gd name="connsiteX133" fmla="*/ 2776 w 10000"/>
              <a:gd name="connsiteY133" fmla="*/ 4382 h 10000"/>
              <a:gd name="connsiteX134" fmla="*/ 2408 w 10000"/>
              <a:gd name="connsiteY134" fmla="*/ 4808 h 10000"/>
              <a:gd name="connsiteX135" fmla="*/ 2040 w 10000"/>
              <a:gd name="connsiteY135" fmla="*/ 5234 h 10000"/>
              <a:gd name="connsiteX136" fmla="*/ 1689 w 10000"/>
              <a:gd name="connsiteY136" fmla="*/ 5659 h 10000"/>
              <a:gd name="connsiteX137" fmla="*/ 1338 w 10000"/>
              <a:gd name="connsiteY137" fmla="*/ 6044 h 10000"/>
              <a:gd name="connsiteX138" fmla="*/ 1037 w 10000"/>
              <a:gd name="connsiteY138" fmla="*/ 6387 h 10000"/>
              <a:gd name="connsiteX139" fmla="*/ 769 w 10000"/>
              <a:gd name="connsiteY139" fmla="*/ 6690 h 10000"/>
              <a:gd name="connsiteX140" fmla="*/ 585 w 10000"/>
              <a:gd name="connsiteY140" fmla="*/ 6909 h 10000"/>
              <a:gd name="connsiteX141" fmla="*/ 452 w 10000"/>
              <a:gd name="connsiteY141" fmla="*/ 7074 h 10000"/>
              <a:gd name="connsiteX142" fmla="*/ 401 w 10000"/>
              <a:gd name="connsiteY142" fmla="*/ 7115 h 10000"/>
              <a:gd name="connsiteX143" fmla="*/ 184 w 10000"/>
              <a:gd name="connsiteY143" fmla="*/ 7431 h 10000"/>
              <a:gd name="connsiteX144" fmla="*/ 33 w 10000"/>
              <a:gd name="connsiteY144" fmla="*/ 7761 h 10000"/>
              <a:gd name="connsiteX145" fmla="*/ 0 w 10000"/>
              <a:gd name="connsiteY145" fmla="*/ 8132 h 10000"/>
              <a:gd name="connsiteX146" fmla="*/ 17 w 10000"/>
              <a:gd name="connsiteY146" fmla="*/ 8475 h 10000"/>
              <a:gd name="connsiteX147" fmla="*/ 134 w 10000"/>
              <a:gd name="connsiteY147" fmla="*/ 8805 h 10000"/>
              <a:gd name="connsiteX148" fmla="*/ 334 w 10000"/>
              <a:gd name="connsiteY148" fmla="*/ 9121 h 10000"/>
              <a:gd name="connsiteX149" fmla="*/ 585 w 10000"/>
              <a:gd name="connsiteY149" fmla="*/ 9409 h 10000"/>
              <a:gd name="connsiteX150" fmla="*/ 936 w 10000"/>
              <a:gd name="connsiteY150" fmla="*/ 9643 h 10000"/>
              <a:gd name="connsiteX151" fmla="*/ 1120 w 10000"/>
              <a:gd name="connsiteY151" fmla="*/ 9739 h 10000"/>
              <a:gd name="connsiteX152" fmla="*/ 1321 w 10000"/>
              <a:gd name="connsiteY152" fmla="*/ 9821 h 10000"/>
              <a:gd name="connsiteX153" fmla="*/ 1505 w 10000"/>
              <a:gd name="connsiteY153" fmla="*/ 9904 h 10000"/>
              <a:gd name="connsiteX154" fmla="*/ 1722 w 10000"/>
              <a:gd name="connsiteY154" fmla="*/ 9945 h 10000"/>
              <a:gd name="connsiteX155" fmla="*/ 1940 w 10000"/>
              <a:gd name="connsiteY155" fmla="*/ 9986 h 10000"/>
              <a:gd name="connsiteX156" fmla="*/ 2140 w 10000"/>
              <a:gd name="connsiteY156" fmla="*/ 10000 h 10000"/>
              <a:gd name="connsiteX157" fmla="*/ 2358 w 10000"/>
              <a:gd name="connsiteY157" fmla="*/ 9986 h 10000"/>
              <a:gd name="connsiteX158" fmla="*/ 2592 w 10000"/>
              <a:gd name="connsiteY158" fmla="*/ 9973 h 10000"/>
              <a:gd name="connsiteX159" fmla="*/ 2793 w 10000"/>
              <a:gd name="connsiteY159" fmla="*/ 9931 h 10000"/>
              <a:gd name="connsiteX160" fmla="*/ 3010 w 10000"/>
              <a:gd name="connsiteY160" fmla="*/ 9876 h 10000"/>
              <a:gd name="connsiteX161" fmla="*/ 3211 w 10000"/>
              <a:gd name="connsiteY161" fmla="*/ 9808 h 10000"/>
              <a:gd name="connsiteX162" fmla="*/ 3395 w 10000"/>
              <a:gd name="connsiteY162" fmla="*/ 9712 h 10000"/>
              <a:gd name="connsiteX163" fmla="*/ 3579 w 10000"/>
              <a:gd name="connsiteY163" fmla="*/ 9615 h 10000"/>
              <a:gd name="connsiteX164" fmla="*/ 3729 w 10000"/>
              <a:gd name="connsiteY164" fmla="*/ 9505 h 10000"/>
              <a:gd name="connsiteX165" fmla="*/ 3880 w 10000"/>
              <a:gd name="connsiteY165" fmla="*/ 9382 h 10000"/>
              <a:gd name="connsiteX166" fmla="*/ 4013 w 10000"/>
              <a:gd name="connsiteY166" fmla="*/ 9245 h 10000"/>
              <a:gd name="connsiteX167" fmla="*/ 9565 w 10000"/>
              <a:gd name="connsiteY167" fmla="*/ 2871 h 10000"/>
              <a:gd name="connsiteX168" fmla="*/ 9783 w 10000"/>
              <a:gd name="connsiteY168" fmla="*/ 2555 h 10000"/>
              <a:gd name="connsiteX169" fmla="*/ 9933 w 10000"/>
              <a:gd name="connsiteY169" fmla="*/ 2225 h 10000"/>
              <a:gd name="connsiteX170" fmla="*/ 10000 w 10000"/>
              <a:gd name="connsiteY170" fmla="*/ 1882 h 10000"/>
              <a:gd name="connsiteX171" fmla="*/ 9950 w 10000"/>
              <a:gd name="connsiteY171" fmla="*/ 1511 h 10000"/>
              <a:gd name="connsiteX172" fmla="*/ 9916 w 10000"/>
              <a:gd name="connsiteY172" fmla="*/ 1332 h 10000"/>
              <a:gd name="connsiteX173" fmla="*/ 9849 w 10000"/>
              <a:gd name="connsiteY173" fmla="*/ 1168 h 10000"/>
              <a:gd name="connsiteX174" fmla="*/ 9766 w 10000"/>
              <a:gd name="connsiteY174" fmla="*/ 1003 h 10000"/>
              <a:gd name="connsiteX175" fmla="*/ 9649 w 10000"/>
              <a:gd name="connsiteY175" fmla="*/ 852 h 10000"/>
              <a:gd name="connsiteX176" fmla="*/ 9532 w 10000"/>
              <a:gd name="connsiteY176" fmla="*/ 701 h 10000"/>
              <a:gd name="connsiteX177" fmla="*/ 9381 w 10000"/>
              <a:gd name="connsiteY177" fmla="*/ 577 h 10000"/>
              <a:gd name="connsiteX178" fmla="*/ 9231 w 10000"/>
              <a:gd name="connsiteY178" fmla="*/ 453 h 10000"/>
              <a:gd name="connsiteX179" fmla="*/ 9047 w 10000"/>
              <a:gd name="connsiteY179" fmla="*/ 343 h 10000"/>
              <a:gd name="connsiteX180" fmla="*/ 8863 w 10000"/>
              <a:gd name="connsiteY180" fmla="*/ 247 h 10000"/>
              <a:gd name="connsiteX181" fmla="*/ 8662 w 10000"/>
              <a:gd name="connsiteY181" fmla="*/ 165 h 10000"/>
              <a:gd name="connsiteX182" fmla="*/ 8478 w 10000"/>
              <a:gd name="connsiteY182" fmla="*/ 82 h 10000"/>
              <a:gd name="connsiteX183" fmla="*/ 8261 w 10000"/>
              <a:gd name="connsiteY183" fmla="*/ 41 h 10000"/>
              <a:gd name="connsiteX184" fmla="*/ 8043 w 10000"/>
              <a:gd name="connsiteY184" fmla="*/ 14 h 10000"/>
              <a:gd name="connsiteX185" fmla="*/ 7843 w 10000"/>
              <a:gd name="connsiteY185" fmla="*/ 0 h 10000"/>
              <a:gd name="connsiteX186" fmla="*/ 7625 w 10000"/>
              <a:gd name="connsiteY186" fmla="*/ 14 h 10000"/>
              <a:gd name="connsiteX187" fmla="*/ 7391 w 10000"/>
              <a:gd name="connsiteY18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7157 w 10000"/>
              <a:gd name="connsiteY22" fmla="*/ 522 h 10000"/>
              <a:gd name="connsiteX23" fmla="*/ 3595 w 10000"/>
              <a:gd name="connsiteY23" fmla="*/ 8984 h 10000"/>
              <a:gd name="connsiteX24" fmla="*/ 3478 w 10000"/>
              <a:gd name="connsiteY24" fmla="*/ 9093 h 10000"/>
              <a:gd name="connsiteX25" fmla="*/ 3361 w 10000"/>
              <a:gd name="connsiteY25" fmla="*/ 9190 h 10000"/>
              <a:gd name="connsiteX26" fmla="*/ 3244 w 10000"/>
              <a:gd name="connsiteY26" fmla="*/ 9272 h 10000"/>
              <a:gd name="connsiteX27" fmla="*/ 3110 w 10000"/>
              <a:gd name="connsiteY27" fmla="*/ 9354 h 10000"/>
              <a:gd name="connsiteX28" fmla="*/ 2960 w 10000"/>
              <a:gd name="connsiteY28" fmla="*/ 9409 h 10000"/>
              <a:gd name="connsiteX29" fmla="*/ 2826 w 10000"/>
              <a:gd name="connsiteY29" fmla="*/ 9478 h 10000"/>
              <a:gd name="connsiteX30" fmla="*/ 2642 w 10000"/>
              <a:gd name="connsiteY30" fmla="*/ 9505 h 10000"/>
              <a:gd name="connsiteX31" fmla="*/ 2492 w 10000"/>
              <a:gd name="connsiteY31" fmla="*/ 9533 h 10000"/>
              <a:gd name="connsiteX32" fmla="*/ 2324 w 10000"/>
              <a:gd name="connsiteY32" fmla="*/ 9560 h 10000"/>
              <a:gd name="connsiteX33" fmla="*/ 2157 w 10000"/>
              <a:gd name="connsiteY33" fmla="*/ 9560 h 10000"/>
              <a:gd name="connsiteX34" fmla="*/ 1990 w 10000"/>
              <a:gd name="connsiteY34" fmla="*/ 9533 h 10000"/>
              <a:gd name="connsiteX35" fmla="*/ 1839 w 10000"/>
              <a:gd name="connsiteY35" fmla="*/ 9519 h 10000"/>
              <a:gd name="connsiteX36" fmla="*/ 1689 w 10000"/>
              <a:gd name="connsiteY36" fmla="*/ 9492 h 10000"/>
              <a:gd name="connsiteX37" fmla="*/ 1522 w 10000"/>
              <a:gd name="connsiteY37" fmla="*/ 9423 h 10000"/>
              <a:gd name="connsiteX38" fmla="*/ 1371 w 10000"/>
              <a:gd name="connsiteY38" fmla="*/ 9382 h 10000"/>
              <a:gd name="connsiteX39" fmla="*/ 1237 w 10000"/>
              <a:gd name="connsiteY39" fmla="*/ 9299 h 10000"/>
              <a:gd name="connsiteX40" fmla="*/ 987 w 10000"/>
              <a:gd name="connsiteY40" fmla="*/ 9107 h 10000"/>
              <a:gd name="connsiteX41" fmla="*/ 769 w 10000"/>
              <a:gd name="connsiteY41" fmla="*/ 8901 h 10000"/>
              <a:gd name="connsiteX42" fmla="*/ 635 w 10000"/>
              <a:gd name="connsiteY42" fmla="*/ 8654 h 10000"/>
              <a:gd name="connsiteX43" fmla="*/ 569 w 10000"/>
              <a:gd name="connsiteY43" fmla="*/ 8393 h 10000"/>
              <a:gd name="connsiteX44" fmla="*/ 535 w 10000"/>
              <a:gd name="connsiteY44" fmla="*/ 8132 h 10000"/>
              <a:gd name="connsiteX45" fmla="*/ 585 w 10000"/>
              <a:gd name="connsiteY45" fmla="*/ 7871 h 10000"/>
              <a:gd name="connsiteX46" fmla="*/ 686 w 10000"/>
              <a:gd name="connsiteY46" fmla="*/ 7610 h 10000"/>
              <a:gd name="connsiteX47" fmla="*/ 853 w 10000"/>
              <a:gd name="connsiteY47" fmla="*/ 7376 h 10000"/>
              <a:gd name="connsiteX48" fmla="*/ 886 w 10000"/>
              <a:gd name="connsiteY48" fmla="*/ 7321 h 10000"/>
              <a:gd name="connsiteX49" fmla="*/ 1020 w 10000"/>
              <a:gd name="connsiteY49" fmla="*/ 7170 h 10000"/>
              <a:gd name="connsiteX50" fmla="*/ 1221 w 10000"/>
              <a:gd name="connsiteY50" fmla="*/ 6937 h 10000"/>
              <a:gd name="connsiteX51" fmla="*/ 1488 w 10000"/>
              <a:gd name="connsiteY51" fmla="*/ 6662 h 10000"/>
              <a:gd name="connsiteX52" fmla="*/ 1773 w 10000"/>
              <a:gd name="connsiteY52" fmla="*/ 6305 h 10000"/>
              <a:gd name="connsiteX53" fmla="*/ 2124 w 10000"/>
              <a:gd name="connsiteY53" fmla="*/ 5920 h 10000"/>
              <a:gd name="connsiteX54" fmla="*/ 2492 w 10000"/>
              <a:gd name="connsiteY54" fmla="*/ 5508 h 10000"/>
              <a:gd name="connsiteX55" fmla="*/ 2860 w 10000"/>
              <a:gd name="connsiteY55" fmla="*/ 5055 h 10000"/>
              <a:gd name="connsiteX56" fmla="*/ 3227 w 10000"/>
              <a:gd name="connsiteY56" fmla="*/ 4629 h 10000"/>
              <a:gd name="connsiteX57" fmla="*/ 3595 w 10000"/>
              <a:gd name="connsiteY57" fmla="*/ 4217 h 10000"/>
              <a:gd name="connsiteX58" fmla="*/ 3946 w 10000"/>
              <a:gd name="connsiteY58" fmla="*/ 3819 h 10000"/>
              <a:gd name="connsiteX59" fmla="*/ 4247 w 10000"/>
              <a:gd name="connsiteY59" fmla="*/ 3475 h 10000"/>
              <a:gd name="connsiteX60" fmla="*/ 4498 w 10000"/>
              <a:gd name="connsiteY60" fmla="*/ 3187 h 10000"/>
              <a:gd name="connsiteX61" fmla="*/ 4682 w 10000"/>
              <a:gd name="connsiteY61" fmla="*/ 2967 h 10000"/>
              <a:gd name="connsiteX62" fmla="*/ 4833 w 10000"/>
              <a:gd name="connsiteY62" fmla="*/ 2816 h 10000"/>
              <a:gd name="connsiteX63" fmla="*/ 4866 w 10000"/>
              <a:gd name="connsiteY63" fmla="*/ 2761 h 10000"/>
              <a:gd name="connsiteX64" fmla="*/ 4967 w 10000"/>
              <a:gd name="connsiteY64" fmla="*/ 2665 h 10000"/>
              <a:gd name="connsiteX65" fmla="*/ 5050 w 10000"/>
              <a:gd name="connsiteY65" fmla="*/ 2569 h 10000"/>
              <a:gd name="connsiteX66" fmla="*/ 5167 w 10000"/>
              <a:gd name="connsiteY66" fmla="*/ 2500 h 10000"/>
              <a:gd name="connsiteX67" fmla="*/ 5284 w 10000"/>
              <a:gd name="connsiteY67" fmla="*/ 2431 h 10000"/>
              <a:gd name="connsiteX68" fmla="*/ 5401 w 10000"/>
              <a:gd name="connsiteY68" fmla="*/ 2363 h 10000"/>
              <a:gd name="connsiteX69" fmla="*/ 5535 w 10000"/>
              <a:gd name="connsiteY69" fmla="*/ 2321 h 10000"/>
              <a:gd name="connsiteX70" fmla="*/ 5652 w 10000"/>
              <a:gd name="connsiteY70" fmla="*/ 2294 h 10000"/>
              <a:gd name="connsiteX71" fmla="*/ 5786 w 10000"/>
              <a:gd name="connsiteY71" fmla="*/ 2253 h 10000"/>
              <a:gd name="connsiteX72" fmla="*/ 5886 w 10000"/>
              <a:gd name="connsiteY72" fmla="*/ 2239 h 10000"/>
              <a:gd name="connsiteX73" fmla="*/ 5987 w 10000"/>
              <a:gd name="connsiteY73" fmla="*/ 2239 h 10000"/>
              <a:gd name="connsiteX74" fmla="*/ 6087 w 10000"/>
              <a:gd name="connsiteY74" fmla="*/ 2253 h 10000"/>
              <a:gd name="connsiteX75" fmla="*/ 6171 w 10000"/>
              <a:gd name="connsiteY75" fmla="*/ 2253 h 10000"/>
              <a:gd name="connsiteX76" fmla="*/ 6271 w 10000"/>
              <a:gd name="connsiteY76" fmla="*/ 2266 h 10000"/>
              <a:gd name="connsiteX77" fmla="*/ 6355 w 10000"/>
              <a:gd name="connsiteY77" fmla="*/ 2308 h 10000"/>
              <a:gd name="connsiteX78" fmla="*/ 6438 w 10000"/>
              <a:gd name="connsiteY78" fmla="*/ 2335 h 10000"/>
              <a:gd name="connsiteX79" fmla="*/ 6522 w 10000"/>
              <a:gd name="connsiteY79" fmla="*/ 2390 h 10000"/>
              <a:gd name="connsiteX80" fmla="*/ 6656 w 10000"/>
              <a:gd name="connsiteY80" fmla="*/ 2500 h 10000"/>
              <a:gd name="connsiteX81" fmla="*/ 6773 w 10000"/>
              <a:gd name="connsiteY81" fmla="*/ 2610 h 10000"/>
              <a:gd name="connsiteX82" fmla="*/ 6873 w 10000"/>
              <a:gd name="connsiteY82" fmla="*/ 2747 h 10000"/>
              <a:gd name="connsiteX83" fmla="*/ 6906 w 10000"/>
              <a:gd name="connsiteY83" fmla="*/ 2912 h 10000"/>
              <a:gd name="connsiteX84" fmla="*/ 6923 w 10000"/>
              <a:gd name="connsiteY84" fmla="*/ 3132 h 10000"/>
              <a:gd name="connsiteX85" fmla="*/ 6890 w 10000"/>
              <a:gd name="connsiteY85" fmla="*/ 3365 h 10000"/>
              <a:gd name="connsiteX86" fmla="*/ 6789 w 10000"/>
              <a:gd name="connsiteY86" fmla="*/ 3585 h 10000"/>
              <a:gd name="connsiteX87" fmla="*/ 6639 w 10000"/>
              <a:gd name="connsiteY87" fmla="*/ 3791 h 10000"/>
              <a:gd name="connsiteX88" fmla="*/ 2759 w 10000"/>
              <a:gd name="connsiteY88" fmla="*/ 8242 h 10000"/>
              <a:gd name="connsiteX89" fmla="*/ 2726 w 10000"/>
              <a:gd name="connsiteY89" fmla="*/ 8324 h 10000"/>
              <a:gd name="connsiteX90" fmla="*/ 2726 w 10000"/>
              <a:gd name="connsiteY90" fmla="*/ 8393 h 10000"/>
              <a:gd name="connsiteX91" fmla="*/ 2742 w 10000"/>
              <a:gd name="connsiteY91" fmla="*/ 8475 h 10000"/>
              <a:gd name="connsiteX92" fmla="*/ 2826 w 10000"/>
              <a:gd name="connsiteY92" fmla="*/ 8544 h 10000"/>
              <a:gd name="connsiteX93" fmla="*/ 2910 w 10000"/>
              <a:gd name="connsiteY93" fmla="*/ 8571 h 10000"/>
              <a:gd name="connsiteX94" fmla="*/ 3027 w 10000"/>
              <a:gd name="connsiteY94" fmla="*/ 8585 h 10000"/>
              <a:gd name="connsiteX95" fmla="*/ 3127 w 10000"/>
              <a:gd name="connsiteY95" fmla="*/ 8558 h 10000"/>
              <a:gd name="connsiteX96" fmla="*/ 3211 w 10000"/>
              <a:gd name="connsiteY96" fmla="*/ 8489 h 10000"/>
              <a:gd name="connsiteX97" fmla="*/ 7057 w 10000"/>
              <a:gd name="connsiteY97" fmla="*/ 4066 h 10000"/>
              <a:gd name="connsiteX98" fmla="*/ 7274 w 10000"/>
              <a:gd name="connsiteY98" fmla="*/ 3777 h 10000"/>
              <a:gd name="connsiteX99" fmla="*/ 7408 w 10000"/>
              <a:gd name="connsiteY99" fmla="*/ 3475 h 10000"/>
              <a:gd name="connsiteX100" fmla="*/ 7475 w 10000"/>
              <a:gd name="connsiteY100" fmla="*/ 3159 h 10000"/>
              <a:gd name="connsiteX101" fmla="*/ 7425 w 10000"/>
              <a:gd name="connsiteY101" fmla="*/ 2843 h 10000"/>
              <a:gd name="connsiteX102" fmla="*/ 7408 w 10000"/>
              <a:gd name="connsiteY102" fmla="*/ 2720 h 10000"/>
              <a:gd name="connsiteX103" fmla="*/ 7358 w 10000"/>
              <a:gd name="connsiteY103" fmla="*/ 2596 h 10000"/>
              <a:gd name="connsiteX104" fmla="*/ 7291 w 10000"/>
              <a:gd name="connsiteY104" fmla="*/ 2473 h 10000"/>
              <a:gd name="connsiteX105" fmla="*/ 7241 w 10000"/>
              <a:gd name="connsiteY105" fmla="*/ 2363 h 10000"/>
              <a:gd name="connsiteX106" fmla="*/ 7140 w 10000"/>
              <a:gd name="connsiteY106" fmla="*/ 2266 h 10000"/>
              <a:gd name="connsiteX107" fmla="*/ 7057 w 10000"/>
              <a:gd name="connsiteY107" fmla="*/ 2184 h 10000"/>
              <a:gd name="connsiteX108" fmla="*/ 6940 w 10000"/>
              <a:gd name="connsiteY108" fmla="*/ 2102 h 10000"/>
              <a:gd name="connsiteX109" fmla="*/ 6839 w 10000"/>
              <a:gd name="connsiteY109" fmla="*/ 2019 h 10000"/>
              <a:gd name="connsiteX110" fmla="*/ 6722 w 10000"/>
              <a:gd name="connsiteY110" fmla="*/ 1951 h 10000"/>
              <a:gd name="connsiteX111" fmla="*/ 6589 w 10000"/>
              <a:gd name="connsiteY111" fmla="*/ 1909 h 10000"/>
              <a:gd name="connsiteX112" fmla="*/ 6438 w 10000"/>
              <a:gd name="connsiteY112" fmla="*/ 1868 h 10000"/>
              <a:gd name="connsiteX113" fmla="*/ 6304 w 10000"/>
              <a:gd name="connsiteY113" fmla="*/ 1827 h 10000"/>
              <a:gd name="connsiteX114" fmla="*/ 6154 w 10000"/>
              <a:gd name="connsiteY114" fmla="*/ 1813 h 10000"/>
              <a:gd name="connsiteX115" fmla="*/ 6020 w 10000"/>
              <a:gd name="connsiteY115" fmla="*/ 1799 h 10000"/>
              <a:gd name="connsiteX116" fmla="*/ 5870 w 10000"/>
              <a:gd name="connsiteY116" fmla="*/ 1799 h 10000"/>
              <a:gd name="connsiteX117" fmla="*/ 5719 w 10000"/>
              <a:gd name="connsiteY117" fmla="*/ 1813 h 10000"/>
              <a:gd name="connsiteX118" fmla="*/ 5518 w 10000"/>
              <a:gd name="connsiteY118" fmla="*/ 1841 h 10000"/>
              <a:gd name="connsiteX119" fmla="*/ 5351 w 10000"/>
              <a:gd name="connsiteY119" fmla="*/ 1909 h 10000"/>
              <a:gd name="connsiteX120" fmla="*/ 5167 w 10000"/>
              <a:gd name="connsiteY120" fmla="*/ 1978 h 10000"/>
              <a:gd name="connsiteX121" fmla="*/ 5000 w 10000"/>
              <a:gd name="connsiteY121" fmla="*/ 2047 h 10000"/>
              <a:gd name="connsiteX122" fmla="*/ 4849 w 10000"/>
              <a:gd name="connsiteY122" fmla="*/ 2143 h 10000"/>
              <a:gd name="connsiteX123" fmla="*/ 4682 w 10000"/>
              <a:gd name="connsiteY123" fmla="*/ 2239 h 10000"/>
              <a:gd name="connsiteX124" fmla="*/ 4548 w 10000"/>
              <a:gd name="connsiteY124" fmla="*/ 2363 h 10000"/>
              <a:gd name="connsiteX125" fmla="*/ 4415 w 10000"/>
              <a:gd name="connsiteY125" fmla="*/ 2500 h 10000"/>
              <a:gd name="connsiteX126" fmla="*/ 4381 w 10000"/>
              <a:gd name="connsiteY126" fmla="*/ 2541 h 10000"/>
              <a:gd name="connsiteX127" fmla="*/ 4247 w 10000"/>
              <a:gd name="connsiteY127" fmla="*/ 2706 h 10000"/>
              <a:gd name="connsiteX128" fmla="*/ 4047 w 10000"/>
              <a:gd name="connsiteY128" fmla="*/ 2926 h 10000"/>
              <a:gd name="connsiteX129" fmla="*/ 3796 w 10000"/>
              <a:gd name="connsiteY129" fmla="*/ 3228 h 10000"/>
              <a:gd name="connsiteX130" fmla="*/ 3495 w 10000"/>
              <a:gd name="connsiteY130" fmla="*/ 3571 h 10000"/>
              <a:gd name="connsiteX131" fmla="*/ 3144 w 10000"/>
              <a:gd name="connsiteY131" fmla="*/ 3956 h 10000"/>
              <a:gd name="connsiteX132" fmla="*/ 2776 w 10000"/>
              <a:gd name="connsiteY132" fmla="*/ 4382 h 10000"/>
              <a:gd name="connsiteX133" fmla="*/ 2408 w 10000"/>
              <a:gd name="connsiteY133" fmla="*/ 4808 h 10000"/>
              <a:gd name="connsiteX134" fmla="*/ 2040 w 10000"/>
              <a:gd name="connsiteY134" fmla="*/ 5234 h 10000"/>
              <a:gd name="connsiteX135" fmla="*/ 1689 w 10000"/>
              <a:gd name="connsiteY135" fmla="*/ 5659 h 10000"/>
              <a:gd name="connsiteX136" fmla="*/ 1338 w 10000"/>
              <a:gd name="connsiteY136" fmla="*/ 6044 h 10000"/>
              <a:gd name="connsiteX137" fmla="*/ 1037 w 10000"/>
              <a:gd name="connsiteY137" fmla="*/ 6387 h 10000"/>
              <a:gd name="connsiteX138" fmla="*/ 769 w 10000"/>
              <a:gd name="connsiteY138" fmla="*/ 6690 h 10000"/>
              <a:gd name="connsiteX139" fmla="*/ 585 w 10000"/>
              <a:gd name="connsiteY139" fmla="*/ 6909 h 10000"/>
              <a:gd name="connsiteX140" fmla="*/ 452 w 10000"/>
              <a:gd name="connsiteY140" fmla="*/ 7074 h 10000"/>
              <a:gd name="connsiteX141" fmla="*/ 401 w 10000"/>
              <a:gd name="connsiteY141" fmla="*/ 7115 h 10000"/>
              <a:gd name="connsiteX142" fmla="*/ 184 w 10000"/>
              <a:gd name="connsiteY142" fmla="*/ 7431 h 10000"/>
              <a:gd name="connsiteX143" fmla="*/ 33 w 10000"/>
              <a:gd name="connsiteY143" fmla="*/ 7761 h 10000"/>
              <a:gd name="connsiteX144" fmla="*/ 0 w 10000"/>
              <a:gd name="connsiteY144" fmla="*/ 8132 h 10000"/>
              <a:gd name="connsiteX145" fmla="*/ 17 w 10000"/>
              <a:gd name="connsiteY145" fmla="*/ 8475 h 10000"/>
              <a:gd name="connsiteX146" fmla="*/ 134 w 10000"/>
              <a:gd name="connsiteY146" fmla="*/ 8805 h 10000"/>
              <a:gd name="connsiteX147" fmla="*/ 334 w 10000"/>
              <a:gd name="connsiteY147" fmla="*/ 9121 h 10000"/>
              <a:gd name="connsiteX148" fmla="*/ 585 w 10000"/>
              <a:gd name="connsiteY148" fmla="*/ 9409 h 10000"/>
              <a:gd name="connsiteX149" fmla="*/ 936 w 10000"/>
              <a:gd name="connsiteY149" fmla="*/ 9643 h 10000"/>
              <a:gd name="connsiteX150" fmla="*/ 1120 w 10000"/>
              <a:gd name="connsiteY150" fmla="*/ 9739 h 10000"/>
              <a:gd name="connsiteX151" fmla="*/ 1321 w 10000"/>
              <a:gd name="connsiteY151" fmla="*/ 9821 h 10000"/>
              <a:gd name="connsiteX152" fmla="*/ 1505 w 10000"/>
              <a:gd name="connsiteY152" fmla="*/ 9904 h 10000"/>
              <a:gd name="connsiteX153" fmla="*/ 1722 w 10000"/>
              <a:gd name="connsiteY153" fmla="*/ 9945 h 10000"/>
              <a:gd name="connsiteX154" fmla="*/ 1940 w 10000"/>
              <a:gd name="connsiteY154" fmla="*/ 9986 h 10000"/>
              <a:gd name="connsiteX155" fmla="*/ 2140 w 10000"/>
              <a:gd name="connsiteY155" fmla="*/ 10000 h 10000"/>
              <a:gd name="connsiteX156" fmla="*/ 2358 w 10000"/>
              <a:gd name="connsiteY156" fmla="*/ 9986 h 10000"/>
              <a:gd name="connsiteX157" fmla="*/ 2592 w 10000"/>
              <a:gd name="connsiteY157" fmla="*/ 9973 h 10000"/>
              <a:gd name="connsiteX158" fmla="*/ 2793 w 10000"/>
              <a:gd name="connsiteY158" fmla="*/ 9931 h 10000"/>
              <a:gd name="connsiteX159" fmla="*/ 3010 w 10000"/>
              <a:gd name="connsiteY159" fmla="*/ 9876 h 10000"/>
              <a:gd name="connsiteX160" fmla="*/ 3211 w 10000"/>
              <a:gd name="connsiteY160" fmla="*/ 9808 h 10000"/>
              <a:gd name="connsiteX161" fmla="*/ 3395 w 10000"/>
              <a:gd name="connsiteY161" fmla="*/ 9712 h 10000"/>
              <a:gd name="connsiteX162" fmla="*/ 3579 w 10000"/>
              <a:gd name="connsiteY162" fmla="*/ 9615 h 10000"/>
              <a:gd name="connsiteX163" fmla="*/ 3729 w 10000"/>
              <a:gd name="connsiteY163" fmla="*/ 9505 h 10000"/>
              <a:gd name="connsiteX164" fmla="*/ 3880 w 10000"/>
              <a:gd name="connsiteY164" fmla="*/ 9382 h 10000"/>
              <a:gd name="connsiteX165" fmla="*/ 4013 w 10000"/>
              <a:gd name="connsiteY165" fmla="*/ 9245 h 10000"/>
              <a:gd name="connsiteX166" fmla="*/ 9565 w 10000"/>
              <a:gd name="connsiteY166" fmla="*/ 2871 h 10000"/>
              <a:gd name="connsiteX167" fmla="*/ 9783 w 10000"/>
              <a:gd name="connsiteY167" fmla="*/ 2555 h 10000"/>
              <a:gd name="connsiteX168" fmla="*/ 9933 w 10000"/>
              <a:gd name="connsiteY168" fmla="*/ 2225 h 10000"/>
              <a:gd name="connsiteX169" fmla="*/ 10000 w 10000"/>
              <a:gd name="connsiteY169" fmla="*/ 1882 h 10000"/>
              <a:gd name="connsiteX170" fmla="*/ 9950 w 10000"/>
              <a:gd name="connsiteY170" fmla="*/ 1511 h 10000"/>
              <a:gd name="connsiteX171" fmla="*/ 9916 w 10000"/>
              <a:gd name="connsiteY171" fmla="*/ 1332 h 10000"/>
              <a:gd name="connsiteX172" fmla="*/ 9849 w 10000"/>
              <a:gd name="connsiteY172" fmla="*/ 1168 h 10000"/>
              <a:gd name="connsiteX173" fmla="*/ 9766 w 10000"/>
              <a:gd name="connsiteY173" fmla="*/ 1003 h 10000"/>
              <a:gd name="connsiteX174" fmla="*/ 9649 w 10000"/>
              <a:gd name="connsiteY174" fmla="*/ 852 h 10000"/>
              <a:gd name="connsiteX175" fmla="*/ 9532 w 10000"/>
              <a:gd name="connsiteY175" fmla="*/ 701 h 10000"/>
              <a:gd name="connsiteX176" fmla="*/ 9381 w 10000"/>
              <a:gd name="connsiteY176" fmla="*/ 577 h 10000"/>
              <a:gd name="connsiteX177" fmla="*/ 9231 w 10000"/>
              <a:gd name="connsiteY177" fmla="*/ 453 h 10000"/>
              <a:gd name="connsiteX178" fmla="*/ 9047 w 10000"/>
              <a:gd name="connsiteY178" fmla="*/ 343 h 10000"/>
              <a:gd name="connsiteX179" fmla="*/ 8863 w 10000"/>
              <a:gd name="connsiteY179" fmla="*/ 247 h 10000"/>
              <a:gd name="connsiteX180" fmla="*/ 8662 w 10000"/>
              <a:gd name="connsiteY180" fmla="*/ 165 h 10000"/>
              <a:gd name="connsiteX181" fmla="*/ 8478 w 10000"/>
              <a:gd name="connsiteY181" fmla="*/ 82 h 10000"/>
              <a:gd name="connsiteX182" fmla="*/ 8261 w 10000"/>
              <a:gd name="connsiteY182" fmla="*/ 41 h 10000"/>
              <a:gd name="connsiteX183" fmla="*/ 8043 w 10000"/>
              <a:gd name="connsiteY183" fmla="*/ 14 h 10000"/>
              <a:gd name="connsiteX184" fmla="*/ 7843 w 10000"/>
              <a:gd name="connsiteY184" fmla="*/ 0 h 10000"/>
              <a:gd name="connsiteX185" fmla="*/ 7625 w 10000"/>
              <a:gd name="connsiteY185" fmla="*/ 14 h 10000"/>
              <a:gd name="connsiteX186" fmla="*/ 7391 w 10000"/>
              <a:gd name="connsiteY18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7023 w 10000"/>
              <a:gd name="connsiteY21" fmla="*/ 577 h 10000"/>
              <a:gd name="connsiteX22" fmla="*/ 3595 w 10000"/>
              <a:gd name="connsiteY22" fmla="*/ 8984 h 10000"/>
              <a:gd name="connsiteX23" fmla="*/ 3478 w 10000"/>
              <a:gd name="connsiteY23" fmla="*/ 9093 h 10000"/>
              <a:gd name="connsiteX24" fmla="*/ 3361 w 10000"/>
              <a:gd name="connsiteY24" fmla="*/ 9190 h 10000"/>
              <a:gd name="connsiteX25" fmla="*/ 3244 w 10000"/>
              <a:gd name="connsiteY25" fmla="*/ 9272 h 10000"/>
              <a:gd name="connsiteX26" fmla="*/ 3110 w 10000"/>
              <a:gd name="connsiteY26" fmla="*/ 9354 h 10000"/>
              <a:gd name="connsiteX27" fmla="*/ 2960 w 10000"/>
              <a:gd name="connsiteY27" fmla="*/ 9409 h 10000"/>
              <a:gd name="connsiteX28" fmla="*/ 2826 w 10000"/>
              <a:gd name="connsiteY28" fmla="*/ 9478 h 10000"/>
              <a:gd name="connsiteX29" fmla="*/ 2642 w 10000"/>
              <a:gd name="connsiteY29" fmla="*/ 9505 h 10000"/>
              <a:gd name="connsiteX30" fmla="*/ 2492 w 10000"/>
              <a:gd name="connsiteY30" fmla="*/ 9533 h 10000"/>
              <a:gd name="connsiteX31" fmla="*/ 2324 w 10000"/>
              <a:gd name="connsiteY31" fmla="*/ 9560 h 10000"/>
              <a:gd name="connsiteX32" fmla="*/ 2157 w 10000"/>
              <a:gd name="connsiteY32" fmla="*/ 9560 h 10000"/>
              <a:gd name="connsiteX33" fmla="*/ 1990 w 10000"/>
              <a:gd name="connsiteY33" fmla="*/ 9533 h 10000"/>
              <a:gd name="connsiteX34" fmla="*/ 1839 w 10000"/>
              <a:gd name="connsiteY34" fmla="*/ 9519 h 10000"/>
              <a:gd name="connsiteX35" fmla="*/ 1689 w 10000"/>
              <a:gd name="connsiteY35" fmla="*/ 9492 h 10000"/>
              <a:gd name="connsiteX36" fmla="*/ 1522 w 10000"/>
              <a:gd name="connsiteY36" fmla="*/ 9423 h 10000"/>
              <a:gd name="connsiteX37" fmla="*/ 1371 w 10000"/>
              <a:gd name="connsiteY37" fmla="*/ 9382 h 10000"/>
              <a:gd name="connsiteX38" fmla="*/ 1237 w 10000"/>
              <a:gd name="connsiteY38" fmla="*/ 9299 h 10000"/>
              <a:gd name="connsiteX39" fmla="*/ 987 w 10000"/>
              <a:gd name="connsiteY39" fmla="*/ 9107 h 10000"/>
              <a:gd name="connsiteX40" fmla="*/ 769 w 10000"/>
              <a:gd name="connsiteY40" fmla="*/ 8901 h 10000"/>
              <a:gd name="connsiteX41" fmla="*/ 635 w 10000"/>
              <a:gd name="connsiteY41" fmla="*/ 8654 h 10000"/>
              <a:gd name="connsiteX42" fmla="*/ 569 w 10000"/>
              <a:gd name="connsiteY42" fmla="*/ 8393 h 10000"/>
              <a:gd name="connsiteX43" fmla="*/ 535 w 10000"/>
              <a:gd name="connsiteY43" fmla="*/ 8132 h 10000"/>
              <a:gd name="connsiteX44" fmla="*/ 585 w 10000"/>
              <a:gd name="connsiteY44" fmla="*/ 7871 h 10000"/>
              <a:gd name="connsiteX45" fmla="*/ 686 w 10000"/>
              <a:gd name="connsiteY45" fmla="*/ 7610 h 10000"/>
              <a:gd name="connsiteX46" fmla="*/ 853 w 10000"/>
              <a:gd name="connsiteY46" fmla="*/ 7376 h 10000"/>
              <a:gd name="connsiteX47" fmla="*/ 886 w 10000"/>
              <a:gd name="connsiteY47" fmla="*/ 7321 h 10000"/>
              <a:gd name="connsiteX48" fmla="*/ 1020 w 10000"/>
              <a:gd name="connsiteY48" fmla="*/ 7170 h 10000"/>
              <a:gd name="connsiteX49" fmla="*/ 1221 w 10000"/>
              <a:gd name="connsiteY49" fmla="*/ 6937 h 10000"/>
              <a:gd name="connsiteX50" fmla="*/ 1488 w 10000"/>
              <a:gd name="connsiteY50" fmla="*/ 6662 h 10000"/>
              <a:gd name="connsiteX51" fmla="*/ 1773 w 10000"/>
              <a:gd name="connsiteY51" fmla="*/ 6305 h 10000"/>
              <a:gd name="connsiteX52" fmla="*/ 2124 w 10000"/>
              <a:gd name="connsiteY52" fmla="*/ 5920 h 10000"/>
              <a:gd name="connsiteX53" fmla="*/ 2492 w 10000"/>
              <a:gd name="connsiteY53" fmla="*/ 5508 h 10000"/>
              <a:gd name="connsiteX54" fmla="*/ 2860 w 10000"/>
              <a:gd name="connsiteY54" fmla="*/ 5055 h 10000"/>
              <a:gd name="connsiteX55" fmla="*/ 3227 w 10000"/>
              <a:gd name="connsiteY55" fmla="*/ 4629 h 10000"/>
              <a:gd name="connsiteX56" fmla="*/ 3595 w 10000"/>
              <a:gd name="connsiteY56" fmla="*/ 4217 h 10000"/>
              <a:gd name="connsiteX57" fmla="*/ 3946 w 10000"/>
              <a:gd name="connsiteY57" fmla="*/ 3819 h 10000"/>
              <a:gd name="connsiteX58" fmla="*/ 4247 w 10000"/>
              <a:gd name="connsiteY58" fmla="*/ 3475 h 10000"/>
              <a:gd name="connsiteX59" fmla="*/ 4498 w 10000"/>
              <a:gd name="connsiteY59" fmla="*/ 3187 h 10000"/>
              <a:gd name="connsiteX60" fmla="*/ 4682 w 10000"/>
              <a:gd name="connsiteY60" fmla="*/ 2967 h 10000"/>
              <a:gd name="connsiteX61" fmla="*/ 4833 w 10000"/>
              <a:gd name="connsiteY61" fmla="*/ 2816 h 10000"/>
              <a:gd name="connsiteX62" fmla="*/ 4866 w 10000"/>
              <a:gd name="connsiteY62" fmla="*/ 2761 h 10000"/>
              <a:gd name="connsiteX63" fmla="*/ 4967 w 10000"/>
              <a:gd name="connsiteY63" fmla="*/ 2665 h 10000"/>
              <a:gd name="connsiteX64" fmla="*/ 5050 w 10000"/>
              <a:gd name="connsiteY64" fmla="*/ 2569 h 10000"/>
              <a:gd name="connsiteX65" fmla="*/ 5167 w 10000"/>
              <a:gd name="connsiteY65" fmla="*/ 2500 h 10000"/>
              <a:gd name="connsiteX66" fmla="*/ 5284 w 10000"/>
              <a:gd name="connsiteY66" fmla="*/ 2431 h 10000"/>
              <a:gd name="connsiteX67" fmla="*/ 5401 w 10000"/>
              <a:gd name="connsiteY67" fmla="*/ 2363 h 10000"/>
              <a:gd name="connsiteX68" fmla="*/ 5535 w 10000"/>
              <a:gd name="connsiteY68" fmla="*/ 2321 h 10000"/>
              <a:gd name="connsiteX69" fmla="*/ 5652 w 10000"/>
              <a:gd name="connsiteY69" fmla="*/ 2294 h 10000"/>
              <a:gd name="connsiteX70" fmla="*/ 5786 w 10000"/>
              <a:gd name="connsiteY70" fmla="*/ 2253 h 10000"/>
              <a:gd name="connsiteX71" fmla="*/ 5886 w 10000"/>
              <a:gd name="connsiteY71" fmla="*/ 2239 h 10000"/>
              <a:gd name="connsiteX72" fmla="*/ 5987 w 10000"/>
              <a:gd name="connsiteY72" fmla="*/ 2239 h 10000"/>
              <a:gd name="connsiteX73" fmla="*/ 6087 w 10000"/>
              <a:gd name="connsiteY73" fmla="*/ 2253 h 10000"/>
              <a:gd name="connsiteX74" fmla="*/ 6171 w 10000"/>
              <a:gd name="connsiteY74" fmla="*/ 2253 h 10000"/>
              <a:gd name="connsiteX75" fmla="*/ 6271 w 10000"/>
              <a:gd name="connsiteY75" fmla="*/ 2266 h 10000"/>
              <a:gd name="connsiteX76" fmla="*/ 6355 w 10000"/>
              <a:gd name="connsiteY76" fmla="*/ 2308 h 10000"/>
              <a:gd name="connsiteX77" fmla="*/ 6438 w 10000"/>
              <a:gd name="connsiteY77" fmla="*/ 2335 h 10000"/>
              <a:gd name="connsiteX78" fmla="*/ 6522 w 10000"/>
              <a:gd name="connsiteY78" fmla="*/ 2390 h 10000"/>
              <a:gd name="connsiteX79" fmla="*/ 6656 w 10000"/>
              <a:gd name="connsiteY79" fmla="*/ 2500 h 10000"/>
              <a:gd name="connsiteX80" fmla="*/ 6773 w 10000"/>
              <a:gd name="connsiteY80" fmla="*/ 2610 h 10000"/>
              <a:gd name="connsiteX81" fmla="*/ 6873 w 10000"/>
              <a:gd name="connsiteY81" fmla="*/ 2747 h 10000"/>
              <a:gd name="connsiteX82" fmla="*/ 6906 w 10000"/>
              <a:gd name="connsiteY82" fmla="*/ 2912 h 10000"/>
              <a:gd name="connsiteX83" fmla="*/ 6923 w 10000"/>
              <a:gd name="connsiteY83" fmla="*/ 3132 h 10000"/>
              <a:gd name="connsiteX84" fmla="*/ 6890 w 10000"/>
              <a:gd name="connsiteY84" fmla="*/ 3365 h 10000"/>
              <a:gd name="connsiteX85" fmla="*/ 6789 w 10000"/>
              <a:gd name="connsiteY85" fmla="*/ 3585 h 10000"/>
              <a:gd name="connsiteX86" fmla="*/ 6639 w 10000"/>
              <a:gd name="connsiteY86" fmla="*/ 3791 h 10000"/>
              <a:gd name="connsiteX87" fmla="*/ 2759 w 10000"/>
              <a:gd name="connsiteY87" fmla="*/ 8242 h 10000"/>
              <a:gd name="connsiteX88" fmla="*/ 2726 w 10000"/>
              <a:gd name="connsiteY88" fmla="*/ 8324 h 10000"/>
              <a:gd name="connsiteX89" fmla="*/ 2726 w 10000"/>
              <a:gd name="connsiteY89" fmla="*/ 8393 h 10000"/>
              <a:gd name="connsiteX90" fmla="*/ 2742 w 10000"/>
              <a:gd name="connsiteY90" fmla="*/ 8475 h 10000"/>
              <a:gd name="connsiteX91" fmla="*/ 2826 w 10000"/>
              <a:gd name="connsiteY91" fmla="*/ 8544 h 10000"/>
              <a:gd name="connsiteX92" fmla="*/ 2910 w 10000"/>
              <a:gd name="connsiteY92" fmla="*/ 8571 h 10000"/>
              <a:gd name="connsiteX93" fmla="*/ 3027 w 10000"/>
              <a:gd name="connsiteY93" fmla="*/ 8585 h 10000"/>
              <a:gd name="connsiteX94" fmla="*/ 3127 w 10000"/>
              <a:gd name="connsiteY94" fmla="*/ 8558 h 10000"/>
              <a:gd name="connsiteX95" fmla="*/ 3211 w 10000"/>
              <a:gd name="connsiteY95" fmla="*/ 8489 h 10000"/>
              <a:gd name="connsiteX96" fmla="*/ 7057 w 10000"/>
              <a:gd name="connsiteY96" fmla="*/ 4066 h 10000"/>
              <a:gd name="connsiteX97" fmla="*/ 7274 w 10000"/>
              <a:gd name="connsiteY97" fmla="*/ 3777 h 10000"/>
              <a:gd name="connsiteX98" fmla="*/ 7408 w 10000"/>
              <a:gd name="connsiteY98" fmla="*/ 3475 h 10000"/>
              <a:gd name="connsiteX99" fmla="*/ 7475 w 10000"/>
              <a:gd name="connsiteY99" fmla="*/ 3159 h 10000"/>
              <a:gd name="connsiteX100" fmla="*/ 7425 w 10000"/>
              <a:gd name="connsiteY100" fmla="*/ 2843 h 10000"/>
              <a:gd name="connsiteX101" fmla="*/ 7408 w 10000"/>
              <a:gd name="connsiteY101" fmla="*/ 2720 h 10000"/>
              <a:gd name="connsiteX102" fmla="*/ 7358 w 10000"/>
              <a:gd name="connsiteY102" fmla="*/ 2596 h 10000"/>
              <a:gd name="connsiteX103" fmla="*/ 7291 w 10000"/>
              <a:gd name="connsiteY103" fmla="*/ 2473 h 10000"/>
              <a:gd name="connsiteX104" fmla="*/ 7241 w 10000"/>
              <a:gd name="connsiteY104" fmla="*/ 2363 h 10000"/>
              <a:gd name="connsiteX105" fmla="*/ 7140 w 10000"/>
              <a:gd name="connsiteY105" fmla="*/ 2266 h 10000"/>
              <a:gd name="connsiteX106" fmla="*/ 7057 w 10000"/>
              <a:gd name="connsiteY106" fmla="*/ 2184 h 10000"/>
              <a:gd name="connsiteX107" fmla="*/ 6940 w 10000"/>
              <a:gd name="connsiteY107" fmla="*/ 2102 h 10000"/>
              <a:gd name="connsiteX108" fmla="*/ 6839 w 10000"/>
              <a:gd name="connsiteY108" fmla="*/ 2019 h 10000"/>
              <a:gd name="connsiteX109" fmla="*/ 6722 w 10000"/>
              <a:gd name="connsiteY109" fmla="*/ 1951 h 10000"/>
              <a:gd name="connsiteX110" fmla="*/ 6589 w 10000"/>
              <a:gd name="connsiteY110" fmla="*/ 1909 h 10000"/>
              <a:gd name="connsiteX111" fmla="*/ 6438 w 10000"/>
              <a:gd name="connsiteY111" fmla="*/ 1868 h 10000"/>
              <a:gd name="connsiteX112" fmla="*/ 6304 w 10000"/>
              <a:gd name="connsiteY112" fmla="*/ 1827 h 10000"/>
              <a:gd name="connsiteX113" fmla="*/ 6154 w 10000"/>
              <a:gd name="connsiteY113" fmla="*/ 1813 h 10000"/>
              <a:gd name="connsiteX114" fmla="*/ 6020 w 10000"/>
              <a:gd name="connsiteY114" fmla="*/ 1799 h 10000"/>
              <a:gd name="connsiteX115" fmla="*/ 5870 w 10000"/>
              <a:gd name="connsiteY115" fmla="*/ 1799 h 10000"/>
              <a:gd name="connsiteX116" fmla="*/ 5719 w 10000"/>
              <a:gd name="connsiteY116" fmla="*/ 1813 h 10000"/>
              <a:gd name="connsiteX117" fmla="*/ 5518 w 10000"/>
              <a:gd name="connsiteY117" fmla="*/ 1841 h 10000"/>
              <a:gd name="connsiteX118" fmla="*/ 5351 w 10000"/>
              <a:gd name="connsiteY118" fmla="*/ 1909 h 10000"/>
              <a:gd name="connsiteX119" fmla="*/ 5167 w 10000"/>
              <a:gd name="connsiteY119" fmla="*/ 1978 h 10000"/>
              <a:gd name="connsiteX120" fmla="*/ 5000 w 10000"/>
              <a:gd name="connsiteY120" fmla="*/ 2047 h 10000"/>
              <a:gd name="connsiteX121" fmla="*/ 4849 w 10000"/>
              <a:gd name="connsiteY121" fmla="*/ 2143 h 10000"/>
              <a:gd name="connsiteX122" fmla="*/ 4682 w 10000"/>
              <a:gd name="connsiteY122" fmla="*/ 2239 h 10000"/>
              <a:gd name="connsiteX123" fmla="*/ 4548 w 10000"/>
              <a:gd name="connsiteY123" fmla="*/ 2363 h 10000"/>
              <a:gd name="connsiteX124" fmla="*/ 4415 w 10000"/>
              <a:gd name="connsiteY124" fmla="*/ 2500 h 10000"/>
              <a:gd name="connsiteX125" fmla="*/ 4381 w 10000"/>
              <a:gd name="connsiteY125" fmla="*/ 2541 h 10000"/>
              <a:gd name="connsiteX126" fmla="*/ 4247 w 10000"/>
              <a:gd name="connsiteY126" fmla="*/ 2706 h 10000"/>
              <a:gd name="connsiteX127" fmla="*/ 4047 w 10000"/>
              <a:gd name="connsiteY127" fmla="*/ 2926 h 10000"/>
              <a:gd name="connsiteX128" fmla="*/ 3796 w 10000"/>
              <a:gd name="connsiteY128" fmla="*/ 3228 h 10000"/>
              <a:gd name="connsiteX129" fmla="*/ 3495 w 10000"/>
              <a:gd name="connsiteY129" fmla="*/ 3571 h 10000"/>
              <a:gd name="connsiteX130" fmla="*/ 3144 w 10000"/>
              <a:gd name="connsiteY130" fmla="*/ 3956 h 10000"/>
              <a:gd name="connsiteX131" fmla="*/ 2776 w 10000"/>
              <a:gd name="connsiteY131" fmla="*/ 4382 h 10000"/>
              <a:gd name="connsiteX132" fmla="*/ 2408 w 10000"/>
              <a:gd name="connsiteY132" fmla="*/ 4808 h 10000"/>
              <a:gd name="connsiteX133" fmla="*/ 2040 w 10000"/>
              <a:gd name="connsiteY133" fmla="*/ 5234 h 10000"/>
              <a:gd name="connsiteX134" fmla="*/ 1689 w 10000"/>
              <a:gd name="connsiteY134" fmla="*/ 5659 h 10000"/>
              <a:gd name="connsiteX135" fmla="*/ 1338 w 10000"/>
              <a:gd name="connsiteY135" fmla="*/ 6044 h 10000"/>
              <a:gd name="connsiteX136" fmla="*/ 1037 w 10000"/>
              <a:gd name="connsiteY136" fmla="*/ 6387 h 10000"/>
              <a:gd name="connsiteX137" fmla="*/ 769 w 10000"/>
              <a:gd name="connsiteY137" fmla="*/ 6690 h 10000"/>
              <a:gd name="connsiteX138" fmla="*/ 585 w 10000"/>
              <a:gd name="connsiteY138" fmla="*/ 6909 h 10000"/>
              <a:gd name="connsiteX139" fmla="*/ 452 w 10000"/>
              <a:gd name="connsiteY139" fmla="*/ 7074 h 10000"/>
              <a:gd name="connsiteX140" fmla="*/ 401 w 10000"/>
              <a:gd name="connsiteY140" fmla="*/ 7115 h 10000"/>
              <a:gd name="connsiteX141" fmla="*/ 184 w 10000"/>
              <a:gd name="connsiteY141" fmla="*/ 7431 h 10000"/>
              <a:gd name="connsiteX142" fmla="*/ 33 w 10000"/>
              <a:gd name="connsiteY142" fmla="*/ 7761 h 10000"/>
              <a:gd name="connsiteX143" fmla="*/ 0 w 10000"/>
              <a:gd name="connsiteY143" fmla="*/ 8132 h 10000"/>
              <a:gd name="connsiteX144" fmla="*/ 17 w 10000"/>
              <a:gd name="connsiteY144" fmla="*/ 8475 h 10000"/>
              <a:gd name="connsiteX145" fmla="*/ 134 w 10000"/>
              <a:gd name="connsiteY145" fmla="*/ 8805 h 10000"/>
              <a:gd name="connsiteX146" fmla="*/ 334 w 10000"/>
              <a:gd name="connsiteY146" fmla="*/ 9121 h 10000"/>
              <a:gd name="connsiteX147" fmla="*/ 585 w 10000"/>
              <a:gd name="connsiteY147" fmla="*/ 9409 h 10000"/>
              <a:gd name="connsiteX148" fmla="*/ 936 w 10000"/>
              <a:gd name="connsiteY148" fmla="*/ 9643 h 10000"/>
              <a:gd name="connsiteX149" fmla="*/ 1120 w 10000"/>
              <a:gd name="connsiteY149" fmla="*/ 9739 h 10000"/>
              <a:gd name="connsiteX150" fmla="*/ 1321 w 10000"/>
              <a:gd name="connsiteY150" fmla="*/ 9821 h 10000"/>
              <a:gd name="connsiteX151" fmla="*/ 1505 w 10000"/>
              <a:gd name="connsiteY151" fmla="*/ 9904 h 10000"/>
              <a:gd name="connsiteX152" fmla="*/ 1722 w 10000"/>
              <a:gd name="connsiteY152" fmla="*/ 9945 h 10000"/>
              <a:gd name="connsiteX153" fmla="*/ 1940 w 10000"/>
              <a:gd name="connsiteY153" fmla="*/ 9986 h 10000"/>
              <a:gd name="connsiteX154" fmla="*/ 2140 w 10000"/>
              <a:gd name="connsiteY154" fmla="*/ 10000 h 10000"/>
              <a:gd name="connsiteX155" fmla="*/ 2358 w 10000"/>
              <a:gd name="connsiteY155" fmla="*/ 9986 h 10000"/>
              <a:gd name="connsiteX156" fmla="*/ 2592 w 10000"/>
              <a:gd name="connsiteY156" fmla="*/ 9973 h 10000"/>
              <a:gd name="connsiteX157" fmla="*/ 2793 w 10000"/>
              <a:gd name="connsiteY157" fmla="*/ 9931 h 10000"/>
              <a:gd name="connsiteX158" fmla="*/ 3010 w 10000"/>
              <a:gd name="connsiteY158" fmla="*/ 9876 h 10000"/>
              <a:gd name="connsiteX159" fmla="*/ 3211 w 10000"/>
              <a:gd name="connsiteY159" fmla="*/ 9808 h 10000"/>
              <a:gd name="connsiteX160" fmla="*/ 3395 w 10000"/>
              <a:gd name="connsiteY160" fmla="*/ 9712 h 10000"/>
              <a:gd name="connsiteX161" fmla="*/ 3579 w 10000"/>
              <a:gd name="connsiteY161" fmla="*/ 9615 h 10000"/>
              <a:gd name="connsiteX162" fmla="*/ 3729 w 10000"/>
              <a:gd name="connsiteY162" fmla="*/ 9505 h 10000"/>
              <a:gd name="connsiteX163" fmla="*/ 3880 w 10000"/>
              <a:gd name="connsiteY163" fmla="*/ 9382 h 10000"/>
              <a:gd name="connsiteX164" fmla="*/ 4013 w 10000"/>
              <a:gd name="connsiteY164" fmla="*/ 9245 h 10000"/>
              <a:gd name="connsiteX165" fmla="*/ 9565 w 10000"/>
              <a:gd name="connsiteY165" fmla="*/ 2871 h 10000"/>
              <a:gd name="connsiteX166" fmla="*/ 9783 w 10000"/>
              <a:gd name="connsiteY166" fmla="*/ 2555 h 10000"/>
              <a:gd name="connsiteX167" fmla="*/ 9933 w 10000"/>
              <a:gd name="connsiteY167" fmla="*/ 2225 h 10000"/>
              <a:gd name="connsiteX168" fmla="*/ 10000 w 10000"/>
              <a:gd name="connsiteY168" fmla="*/ 1882 h 10000"/>
              <a:gd name="connsiteX169" fmla="*/ 9950 w 10000"/>
              <a:gd name="connsiteY169" fmla="*/ 1511 h 10000"/>
              <a:gd name="connsiteX170" fmla="*/ 9916 w 10000"/>
              <a:gd name="connsiteY170" fmla="*/ 1332 h 10000"/>
              <a:gd name="connsiteX171" fmla="*/ 9849 w 10000"/>
              <a:gd name="connsiteY171" fmla="*/ 1168 h 10000"/>
              <a:gd name="connsiteX172" fmla="*/ 9766 w 10000"/>
              <a:gd name="connsiteY172" fmla="*/ 1003 h 10000"/>
              <a:gd name="connsiteX173" fmla="*/ 9649 w 10000"/>
              <a:gd name="connsiteY173" fmla="*/ 852 h 10000"/>
              <a:gd name="connsiteX174" fmla="*/ 9532 w 10000"/>
              <a:gd name="connsiteY174" fmla="*/ 701 h 10000"/>
              <a:gd name="connsiteX175" fmla="*/ 9381 w 10000"/>
              <a:gd name="connsiteY175" fmla="*/ 577 h 10000"/>
              <a:gd name="connsiteX176" fmla="*/ 9231 w 10000"/>
              <a:gd name="connsiteY176" fmla="*/ 453 h 10000"/>
              <a:gd name="connsiteX177" fmla="*/ 9047 w 10000"/>
              <a:gd name="connsiteY177" fmla="*/ 343 h 10000"/>
              <a:gd name="connsiteX178" fmla="*/ 8863 w 10000"/>
              <a:gd name="connsiteY178" fmla="*/ 247 h 10000"/>
              <a:gd name="connsiteX179" fmla="*/ 8662 w 10000"/>
              <a:gd name="connsiteY179" fmla="*/ 165 h 10000"/>
              <a:gd name="connsiteX180" fmla="*/ 8478 w 10000"/>
              <a:gd name="connsiteY180" fmla="*/ 82 h 10000"/>
              <a:gd name="connsiteX181" fmla="*/ 8261 w 10000"/>
              <a:gd name="connsiteY181" fmla="*/ 41 h 10000"/>
              <a:gd name="connsiteX182" fmla="*/ 8043 w 10000"/>
              <a:gd name="connsiteY182" fmla="*/ 14 h 10000"/>
              <a:gd name="connsiteX183" fmla="*/ 7843 w 10000"/>
              <a:gd name="connsiteY183" fmla="*/ 0 h 10000"/>
              <a:gd name="connsiteX184" fmla="*/ 7625 w 10000"/>
              <a:gd name="connsiteY184" fmla="*/ 14 h 10000"/>
              <a:gd name="connsiteX185" fmla="*/ 7391 w 10000"/>
              <a:gd name="connsiteY18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6873 w 10000"/>
              <a:gd name="connsiteY20" fmla="*/ 646 h 10000"/>
              <a:gd name="connsiteX21" fmla="*/ 3595 w 10000"/>
              <a:gd name="connsiteY21" fmla="*/ 8984 h 10000"/>
              <a:gd name="connsiteX22" fmla="*/ 3478 w 10000"/>
              <a:gd name="connsiteY22" fmla="*/ 9093 h 10000"/>
              <a:gd name="connsiteX23" fmla="*/ 3361 w 10000"/>
              <a:gd name="connsiteY23" fmla="*/ 9190 h 10000"/>
              <a:gd name="connsiteX24" fmla="*/ 3244 w 10000"/>
              <a:gd name="connsiteY24" fmla="*/ 9272 h 10000"/>
              <a:gd name="connsiteX25" fmla="*/ 3110 w 10000"/>
              <a:gd name="connsiteY25" fmla="*/ 9354 h 10000"/>
              <a:gd name="connsiteX26" fmla="*/ 2960 w 10000"/>
              <a:gd name="connsiteY26" fmla="*/ 9409 h 10000"/>
              <a:gd name="connsiteX27" fmla="*/ 2826 w 10000"/>
              <a:gd name="connsiteY27" fmla="*/ 9478 h 10000"/>
              <a:gd name="connsiteX28" fmla="*/ 2642 w 10000"/>
              <a:gd name="connsiteY28" fmla="*/ 9505 h 10000"/>
              <a:gd name="connsiteX29" fmla="*/ 2492 w 10000"/>
              <a:gd name="connsiteY29" fmla="*/ 9533 h 10000"/>
              <a:gd name="connsiteX30" fmla="*/ 2324 w 10000"/>
              <a:gd name="connsiteY30" fmla="*/ 9560 h 10000"/>
              <a:gd name="connsiteX31" fmla="*/ 2157 w 10000"/>
              <a:gd name="connsiteY31" fmla="*/ 9560 h 10000"/>
              <a:gd name="connsiteX32" fmla="*/ 1990 w 10000"/>
              <a:gd name="connsiteY32" fmla="*/ 9533 h 10000"/>
              <a:gd name="connsiteX33" fmla="*/ 1839 w 10000"/>
              <a:gd name="connsiteY33" fmla="*/ 9519 h 10000"/>
              <a:gd name="connsiteX34" fmla="*/ 1689 w 10000"/>
              <a:gd name="connsiteY34" fmla="*/ 9492 h 10000"/>
              <a:gd name="connsiteX35" fmla="*/ 1522 w 10000"/>
              <a:gd name="connsiteY35" fmla="*/ 9423 h 10000"/>
              <a:gd name="connsiteX36" fmla="*/ 1371 w 10000"/>
              <a:gd name="connsiteY36" fmla="*/ 9382 h 10000"/>
              <a:gd name="connsiteX37" fmla="*/ 1237 w 10000"/>
              <a:gd name="connsiteY37" fmla="*/ 9299 h 10000"/>
              <a:gd name="connsiteX38" fmla="*/ 987 w 10000"/>
              <a:gd name="connsiteY38" fmla="*/ 9107 h 10000"/>
              <a:gd name="connsiteX39" fmla="*/ 769 w 10000"/>
              <a:gd name="connsiteY39" fmla="*/ 8901 h 10000"/>
              <a:gd name="connsiteX40" fmla="*/ 635 w 10000"/>
              <a:gd name="connsiteY40" fmla="*/ 8654 h 10000"/>
              <a:gd name="connsiteX41" fmla="*/ 569 w 10000"/>
              <a:gd name="connsiteY41" fmla="*/ 8393 h 10000"/>
              <a:gd name="connsiteX42" fmla="*/ 535 w 10000"/>
              <a:gd name="connsiteY42" fmla="*/ 8132 h 10000"/>
              <a:gd name="connsiteX43" fmla="*/ 585 w 10000"/>
              <a:gd name="connsiteY43" fmla="*/ 7871 h 10000"/>
              <a:gd name="connsiteX44" fmla="*/ 686 w 10000"/>
              <a:gd name="connsiteY44" fmla="*/ 7610 h 10000"/>
              <a:gd name="connsiteX45" fmla="*/ 853 w 10000"/>
              <a:gd name="connsiteY45" fmla="*/ 7376 h 10000"/>
              <a:gd name="connsiteX46" fmla="*/ 886 w 10000"/>
              <a:gd name="connsiteY46" fmla="*/ 7321 h 10000"/>
              <a:gd name="connsiteX47" fmla="*/ 1020 w 10000"/>
              <a:gd name="connsiteY47" fmla="*/ 7170 h 10000"/>
              <a:gd name="connsiteX48" fmla="*/ 1221 w 10000"/>
              <a:gd name="connsiteY48" fmla="*/ 6937 h 10000"/>
              <a:gd name="connsiteX49" fmla="*/ 1488 w 10000"/>
              <a:gd name="connsiteY49" fmla="*/ 6662 h 10000"/>
              <a:gd name="connsiteX50" fmla="*/ 1773 w 10000"/>
              <a:gd name="connsiteY50" fmla="*/ 6305 h 10000"/>
              <a:gd name="connsiteX51" fmla="*/ 2124 w 10000"/>
              <a:gd name="connsiteY51" fmla="*/ 5920 h 10000"/>
              <a:gd name="connsiteX52" fmla="*/ 2492 w 10000"/>
              <a:gd name="connsiteY52" fmla="*/ 5508 h 10000"/>
              <a:gd name="connsiteX53" fmla="*/ 2860 w 10000"/>
              <a:gd name="connsiteY53" fmla="*/ 5055 h 10000"/>
              <a:gd name="connsiteX54" fmla="*/ 3227 w 10000"/>
              <a:gd name="connsiteY54" fmla="*/ 4629 h 10000"/>
              <a:gd name="connsiteX55" fmla="*/ 3595 w 10000"/>
              <a:gd name="connsiteY55" fmla="*/ 4217 h 10000"/>
              <a:gd name="connsiteX56" fmla="*/ 3946 w 10000"/>
              <a:gd name="connsiteY56" fmla="*/ 3819 h 10000"/>
              <a:gd name="connsiteX57" fmla="*/ 4247 w 10000"/>
              <a:gd name="connsiteY57" fmla="*/ 3475 h 10000"/>
              <a:gd name="connsiteX58" fmla="*/ 4498 w 10000"/>
              <a:gd name="connsiteY58" fmla="*/ 3187 h 10000"/>
              <a:gd name="connsiteX59" fmla="*/ 4682 w 10000"/>
              <a:gd name="connsiteY59" fmla="*/ 2967 h 10000"/>
              <a:gd name="connsiteX60" fmla="*/ 4833 w 10000"/>
              <a:gd name="connsiteY60" fmla="*/ 2816 h 10000"/>
              <a:gd name="connsiteX61" fmla="*/ 4866 w 10000"/>
              <a:gd name="connsiteY61" fmla="*/ 2761 h 10000"/>
              <a:gd name="connsiteX62" fmla="*/ 4967 w 10000"/>
              <a:gd name="connsiteY62" fmla="*/ 2665 h 10000"/>
              <a:gd name="connsiteX63" fmla="*/ 5050 w 10000"/>
              <a:gd name="connsiteY63" fmla="*/ 2569 h 10000"/>
              <a:gd name="connsiteX64" fmla="*/ 5167 w 10000"/>
              <a:gd name="connsiteY64" fmla="*/ 2500 h 10000"/>
              <a:gd name="connsiteX65" fmla="*/ 5284 w 10000"/>
              <a:gd name="connsiteY65" fmla="*/ 2431 h 10000"/>
              <a:gd name="connsiteX66" fmla="*/ 5401 w 10000"/>
              <a:gd name="connsiteY66" fmla="*/ 2363 h 10000"/>
              <a:gd name="connsiteX67" fmla="*/ 5535 w 10000"/>
              <a:gd name="connsiteY67" fmla="*/ 2321 h 10000"/>
              <a:gd name="connsiteX68" fmla="*/ 5652 w 10000"/>
              <a:gd name="connsiteY68" fmla="*/ 2294 h 10000"/>
              <a:gd name="connsiteX69" fmla="*/ 5786 w 10000"/>
              <a:gd name="connsiteY69" fmla="*/ 2253 h 10000"/>
              <a:gd name="connsiteX70" fmla="*/ 5886 w 10000"/>
              <a:gd name="connsiteY70" fmla="*/ 2239 h 10000"/>
              <a:gd name="connsiteX71" fmla="*/ 5987 w 10000"/>
              <a:gd name="connsiteY71" fmla="*/ 2239 h 10000"/>
              <a:gd name="connsiteX72" fmla="*/ 6087 w 10000"/>
              <a:gd name="connsiteY72" fmla="*/ 2253 h 10000"/>
              <a:gd name="connsiteX73" fmla="*/ 6171 w 10000"/>
              <a:gd name="connsiteY73" fmla="*/ 2253 h 10000"/>
              <a:gd name="connsiteX74" fmla="*/ 6271 w 10000"/>
              <a:gd name="connsiteY74" fmla="*/ 2266 h 10000"/>
              <a:gd name="connsiteX75" fmla="*/ 6355 w 10000"/>
              <a:gd name="connsiteY75" fmla="*/ 2308 h 10000"/>
              <a:gd name="connsiteX76" fmla="*/ 6438 w 10000"/>
              <a:gd name="connsiteY76" fmla="*/ 2335 h 10000"/>
              <a:gd name="connsiteX77" fmla="*/ 6522 w 10000"/>
              <a:gd name="connsiteY77" fmla="*/ 2390 h 10000"/>
              <a:gd name="connsiteX78" fmla="*/ 6656 w 10000"/>
              <a:gd name="connsiteY78" fmla="*/ 2500 h 10000"/>
              <a:gd name="connsiteX79" fmla="*/ 6773 w 10000"/>
              <a:gd name="connsiteY79" fmla="*/ 2610 h 10000"/>
              <a:gd name="connsiteX80" fmla="*/ 6873 w 10000"/>
              <a:gd name="connsiteY80" fmla="*/ 2747 h 10000"/>
              <a:gd name="connsiteX81" fmla="*/ 6906 w 10000"/>
              <a:gd name="connsiteY81" fmla="*/ 2912 h 10000"/>
              <a:gd name="connsiteX82" fmla="*/ 6923 w 10000"/>
              <a:gd name="connsiteY82" fmla="*/ 3132 h 10000"/>
              <a:gd name="connsiteX83" fmla="*/ 6890 w 10000"/>
              <a:gd name="connsiteY83" fmla="*/ 3365 h 10000"/>
              <a:gd name="connsiteX84" fmla="*/ 6789 w 10000"/>
              <a:gd name="connsiteY84" fmla="*/ 3585 h 10000"/>
              <a:gd name="connsiteX85" fmla="*/ 6639 w 10000"/>
              <a:gd name="connsiteY85" fmla="*/ 3791 h 10000"/>
              <a:gd name="connsiteX86" fmla="*/ 2759 w 10000"/>
              <a:gd name="connsiteY86" fmla="*/ 8242 h 10000"/>
              <a:gd name="connsiteX87" fmla="*/ 2726 w 10000"/>
              <a:gd name="connsiteY87" fmla="*/ 8324 h 10000"/>
              <a:gd name="connsiteX88" fmla="*/ 2726 w 10000"/>
              <a:gd name="connsiteY88" fmla="*/ 8393 h 10000"/>
              <a:gd name="connsiteX89" fmla="*/ 2742 w 10000"/>
              <a:gd name="connsiteY89" fmla="*/ 8475 h 10000"/>
              <a:gd name="connsiteX90" fmla="*/ 2826 w 10000"/>
              <a:gd name="connsiteY90" fmla="*/ 8544 h 10000"/>
              <a:gd name="connsiteX91" fmla="*/ 2910 w 10000"/>
              <a:gd name="connsiteY91" fmla="*/ 8571 h 10000"/>
              <a:gd name="connsiteX92" fmla="*/ 3027 w 10000"/>
              <a:gd name="connsiteY92" fmla="*/ 8585 h 10000"/>
              <a:gd name="connsiteX93" fmla="*/ 3127 w 10000"/>
              <a:gd name="connsiteY93" fmla="*/ 8558 h 10000"/>
              <a:gd name="connsiteX94" fmla="*/ 3211 w 10000"/>
              <a:gd name="connsiteY94" fmla="*/ 8489 h 10000"/>
              <a:gd name="connsiteX95" fmla="*/ 7057 w 10000"/>
              <a:gd name="connsiteY95" fmla="*/ 4066 h 10000"/>
              <a:gd name="connsiteX96" fmla="*/ 7274 w 10000"/>
              <a:gd name="connsiteY96" fmla="*/ 3777 h 10000"/>
              <a:gd name="connsiteX97" fmla="*/ 7408 w 10000"/>
              <a:gd name="connsiteY97" fmla="*/ 3475 h 10000"/>
              <a:gd name="connsiteX98" fmla="*/ 7475 w 10000"/>
              <a:gd name="connsiteY98" fmla="*/ 3159 h 10000"/>
              <a:gd name="connsiteX99" fmla="*/ 7425 w 10000"/>
              <a:gd name="connsiteY99" fmla="*/ 2843 h 10000"/>
              <a:gd name="connsiteX100" fmla="*/ 7408 w 10000"/>
              <a:gd name="connsiteY100" fmla="*/ 2720 h 10000"/>
              <a:gd name="connsiteX101" fmla="*/ 7358 w 10000"/>
              <a:gd name="connsiteY101" fmla="*/ 2596 h 10000"/>
              <a:gd name="connsiteX102" fmla="*/ 7291 w 10000"/>
              <a:gd name="connsiteY102" fmla="*/ 2473 h 10000"/>
              <a:gd name="connsiteX103" fmla="*/ 7241 w 10000"/>
              <a:gd name="connsiteY103" fmla="*/ 2363 h 10000"/>
              <a:gd name="connsiteX104" fmla="*/ 7140 w 10000"/>
              <a:gd name="connsiteY104" fmla="*/ 2266 h 10000"/>
              <a:gd name="connsiteX105" fmla="*/ 7057 w 10000"/>
              <a:gd name="connsiteY105" fmla="*/ 2184 h 10000"/>
              <a:gd name="connsiteX106" fmla="*/ 6940 w 10000"/>
              <a:gd name="connsiteY106" fmla="*/ 2102 h 10000"/>
              <a:gd name="connsiteX107" fmla="*/ 6839 w 10000"/>
              <a:gd name="connsiteY107" fmla="*/ 2019 h 10000"/>
              <a:gd name="connsiteX108" fmla="*/ 6722 w 10000"/>
              <a:gd name="connsiteY108" fmla="*/ 1951 h 10000"/>
              <a:gd name="connsiteX109" fmla="*/ 6589 w 10000"/>
              <a:gd name="connsiteY109" fmla="*/ 1909 h 10000"/>
              <a:gd name="connsiteX110" fmla="*/ 6438 w 10000"/>
              <a:gd name="connsiteY110" fmla="*/ 1868 h 10000"/>
              <a:gd name="connsiteX111" fmla="*/ 6304 w 10000"/>
              <a:gd name="connsiteY111" fmla="*/ 1827 h 10000"/>
              <a:gd name="connsiteX112" fmla="*/ 6154 w 10000"/>
              <a:gd name="connsiteY112" fmla="*/ 1813 h 10000"/>
              <a:gd name="connsiteX113" fmla="*/ 6020 w 10000"/>
              <a:gd name="connsiteY113" fmla="*/ 1799 h 10000"/>
              <a:gd name="connsiteX114" fmla="*/ 5870 w 10000"/>
              <a:gd name="connsiteY114" fmla="*/ 1799 h 10000"/>
              <a:gd name="connsiteX115" fmla="*/ 5719 w 10000"/>
              <a:gd name="connsiteY115" fmla="*/ 1813 h 10000"/>
              <a:gd name="connsiteX116" fmla="*/ 5518 w 10000"/>
              <a:gd name="connsiteY116" fmla="*/ 1841 h 10000"/>
              <a:gd name="connsiteX117" fmla="*/ 5351 w 10000"/>
              <a:gd name="connsiteY117" fmla="*/ 1909 h 10000"/>
              <a:gd name="connsiteX118" fmla="*/ 5167 w 10000"/>
              <a:gd name="connsiteY118" fmla="*/ 1978 h 10000"/>
              <a:gd name="connsiteX119" fmla="*/ 5000 w 10000"/>
              <a:gd name="connsiteY119" fmla="*/ 2047 h 10000"/>
              <a:gd name="connsiteX120" fmla="*/ 4849 w 10000"/>
              <a:gd name="connsiteY120" fmla="*/ 2143 h 10000"/>
              <a:gd name="connsiteX121" fmla="*/ 4682 w 10000"/>
              <a:gd name="connsiteY121" fmla="*/ 2239 h 10000"/>
              <a:gd name="connsiteX122" fmla="*/ 4548 w 10000"/>
              <a:gd name="connsiteY122" fmla="*/ 2363 h 10000"/>
              <a:gd name="connsiteX123" fmla="*/ 4415 w 10000"/>
              <a:gd name="connsiteY123" fmla="*/ 2500 h 10000"/>
              <a:gd name="connsiteX124" fmla="*/ 4381 w 10000"/>
              <a:gd name="connsiteY124" fmla="*/ 2541 h 10000"/>
              <a:gd name="connsiteX125" fmla="*/ 4247 w 10000"/>
              <a:gd name="connsiteY125" fmla="*/ 2706 h 10000"/>
              <a:gd name="connsiteX126" fmla="*/ 4047 w 10000"/>
              <a:gd name="connsiteY126" fmla="*/ 2926 h 10000"/>
              <a:gd name="connsiteX127" fmla="*/ 3796 w 10000"/>
              <a:gd name="connsiteY127" fmla="*/ 3228 h 10000"/>
              <a:gd name="connsiteX128" fmla="*/ 3495 w 10000"/>
              <a:gd name="connsiteY128" fmla="*/ 3571 h 10000"/>
              <a:gd name="connsiteX129" fmla="*/ 3144 w 10000"/>
              <a:gd name="connsiteY129" fmla="*/ 3956 h 10000"/>
              <a:gd name="connsiteX130" fmla="*/ 2776 w 10000"/>
              <a:gd name="connsiteY130" fmla="*/ 4382 h 10000"/>
              <a:gd name="connsiteX131" fmla="*/ 2408 w 10000"/>
              <a:gd name="connsiteY131" fmla="*/ 4808 h 10000"/>
              <a:gd name="connsiteX132" fmla="*/ 2040 w 10000"/>
              <a:gd name="connsiteY132" fmla="*/ 5234 h 10000"/>
              <a:gd name="connsiteX133" fmla="*/ 1689 w 10000"/>
              <a:gd name="connsiteY133" fmla="*/ 5659 h 10000"/>
              <a:gd name="connsiteX134" fmla="*/ 1338 w 10000"/>
              <a:gd name="connsiteY134" fmla="*/ 6044 h 10000"/>
              <a:gd name="connsiteX135" fmla="*/ 1037 w 10000"/>
              <a:gd name="connsiteY135" fmla="*/ 6387 h 10000"/>
              <a:gd name="connsiteX136" fmla="*/ 769 w 10000"/>
              <a:gd name="connsiteY136" fmla="*/ 6690 h 10000"/>
              <a:gd name="connsiteX137" fmla="*/ 585 w 10000"/>
              <a:gd name="connsiteY137" fmla="*/ 6909 h 10000"/>
              <a:gd name="connsiteX138" fmla="*/ 452 w 10000"/>
              <a:gd name="connsiteY138" fmla="*/ 7074 h 10000"/>
              <a:gd name="connsiteX139" fmla="*/ 401 w 10000"/>
              <a:gd name="connsiteY139" fmla="*/ 7115 h 10000"/>
              <a:gd name="connsiteX140" fmla="*/ 184 w 10000"/>
              <a:gd name="connsiteY140" fmla="*/ 7431 h 10000"/>
              <a:gd name="connsiteX141" fmla="*/ 33 w 10000"/>
              <a:gd name="connsiteY141" fmla="*/ 7761 h 10000"/>
              <a:gd name="connsiteX142" fmla="*/ 0 w 10000"/>
              <a:gd name="connsiteY142" fmla="*/ 8132 h 10000"/>
              <a:gd name="connsiteX143" fmla="*/ 17 w 10000"/>
              <a:gd name="connsiteY143" fmla="*/ 8475 h 10000"/>
              <a:gd name="connsiteX144" fmla="*/ 134 w 10000"/>
              <a:gd name="connsiteY144" fmla="*/ 8805 h 10000"/>
              <a:gd name="connsiteX145" fmla="*/ 334 w 10000"/>
              <a:gd name="connsiteY145" fmla="*/ 9121 h 10000"/>
              <a:gd name="connsiteX146" fmla="*/ 585 w 10000"/>
              <a:gd name="connsiteY146" fmla="*/ 9409 h 10000"/>
              <a:gd name="connsiteX147" fmla="*/ 936 w 10000"/>
              <a:gd name="connsiteY147" fmla="*/ 9643 h 10000"/>
              <a:gd name="connsiteX148" fmla="*/ 1120 w 10000"/>
              <a:gd name="connsiteY148" fmla="*/ 9739 h 10000"/>
              <a:gd name="connsiteX149" fmla="*/ 1321 w 10000"/>
              <a:gd name="connsiteY149" fmla="*/ 9821 h 10000"/>
              <a:gd name="connsiteX150" fmla="*/ 1505 w 10000"/>
              <a:gd name="connsiteY150" fmla="*/ 9904 h 10000"/>
              <a:gd name="connsiteX151" fmla="*/ 1722 w 10000"/>
              <a:gd name="connsiteY151" fmla="*/ 9945 h 10000"/>
              <a:gd name="connsiteX152" fmla="*/ 1940 w 10000"/>
              <a:gd name="connsiteY152" fmla="*/ 9986 h 10000"/>
              <a:gd name="connsiteX153" fmla="*/ 2140 w 10000"/>
              <a:gd name="connsiteY153" fmla="*/ 10000 h 10000"/>
              <a:gd name="connsiteX154" fmla="*/ 2358 w 10000"/>
              <a:gd name="connsiteY154" fmla="*/ 9986 h 10000"/>
              <a:gd name="connsiteX155" fmla="*/ 2592 w 10000"/>
              <a:gd name="connsiteY155" fmla="*/ 9973 h 10000"/>
              <a:gd name="connsiteX156" fmla="*/ 2793 w 10000"/>
              <a:gd name="connsiteY156" fmla="*/ 9931 h 10000"/>
              <a:gd name="connsiteX157" fmla="*/ 3010 w 10000"/>
              <a:gd name="connsiteY157" fmla="*/ 9876 h 10000"/>
              <a:gd name="connsiteX158" fmla="*/ 3211 w 10000"/>
              <a:gd name="connsiteY158" fmla="*/ 9808 h 10000"/>
              <a:gd name="connsiteX159" fmla="*/ 3395 w 10000"/>
              <a:gd name="connsiteY159" fmla="*/ 9712 h 10000"/>
              <a:gd name="connsiteX160" fmla="*/ 3579 w 10000"/>
              <a:gd name="connsiteY160" fmla="*/ 9615 h 10000"/>
              <a:gd name="connsiteX161" fmla="*/ 3729 w 10000"/>
              <a:gd name="connsiteY161" fmla="*/ 9505 h 10000"/>
              <a:gd name="connsiteX162" fmla="*/ 3880 w 10000"/>
              <a:gd name="connsiteY162" fmla="*/ 9382 h 10000"/>
              <a:gd name="connsiteX163" fmla="*/ 4013 w 10000"/>
              <a:gd name="connsiteY163" fmla="*/ 9245 h 10000"/>
              <a:gd name="connsiteX164" fmla="*/ 9565 w 10000"/>
              <a:gd name="connsiteY164" fmla="*/ 2871 h 10000"/>
              <a:gd name="connsiteX165" fmla="*/ 9783 w 10000"/>
              <a:gd name="connsiteY165" fmla="*/ 2555 h 10000"/>
              <a:gd name="connsiteX166" fmla="*/ 9933 w 10000"/>
              <a:gd name="connsiteY166" fmla="*/ 2225 h 10000"/>
              <a:gd name="connsiteX167" fmla="*/ 10000 w 10000"/>
              <a:gd name="connsiteY167" fmla="*/ 1882 h 10000"/>
              <a:gd name="connsiteX168" fmla="*/ 9950 w 10000"/>
              <a:gd name="connsiteY168" fmla="*/ 1511 h 10000"/>
              <a:gd name="connsiteX169" fmla="*/ 9916 w 10000"/>
              <a:gd name="connsiteY169" fmla="*/ 1332 h 10000"/>
              <a:gd name="connsiteX170" fmla="*/ 9849 w 10000"/>
              <a:gd name="connsiteY170" fmla="*/ 1168 h 10000"/>
              <a:gd name="connsiteX171" fmla="*/ 9766 w 10000"/>
              <a:gd name="connsiteY171" fmla="*/ 1003 h 10000"/>
              <a:gd name="connsiteX172" fmla="*/ 9649 w 10000"/>
              <a:gd name="connsiteY172" fmla="*/ 852 h 10000"/>
              <a:gd name="connsiteX173" fmla="*/ 9532 w 10000"/>
              <a:gd name="connsiteY173" fmla="*/ 701 h 10000"/>
              <a:gd name="connsiteX174" fmla="*/ 9381 w 10000"/>
              <a:gd name="connsiteY174" fmla="*/ 577 h 10000"/>
              <a:gd name="connsiteX175" fmla="*/ 9231 w 10000"/>
              <a:gd name="connsiteY175" fmla="*/ 453 h 10000"/>
              <a:gd name="connsiteX176" fmla="*/ 9047 w 10000"/>
              <a:gd name="connsiteY176" fmla="*/ 343 h 10000"/>
              <a:gd name="connsiteX177" fmla="*/ 8863 w 10000"/>
              <a:gd name="connsiteY177" fmla="*/ 247 h 10000"/>
              <a:gd name="connsiteX178" fmla="*/ 8662 w 10000"/>
              <a:gd name="connsiteY178" fmla="*/ 165 h 10000"/>
              <a:gd name="connsiteX179" fmla="*/ 8478 w 10000"/>
              <a:gd name="connsiteY179" fmla="*/ 82 h 10000"/>
              <a:gd name="connsiteX180" fmla="*/ 8261 w 10000"/>
              <a:gd name="connsiteY180" fmla="*/ 41 h 10000"/>
              <a:gd name="connsiteX181" fmla="*/ 8043 w 10000"/>
              <a:gd name="connsiteY181" fmla="*/ 14 h 10000"/>
              <a:gd name="connsiteX182" fmla="*/ 7843 w 10000"/>
              <a:gd name="connsiteY182" fmla="*/ 0 h 10000"/>
              <a:gd name="connsiteX183" fmla="*/ 7625 w 10000"/>
              <a:gd name="connsiteY183" fmla="*/ 14 h 10000"/>
              <a:gd name="connsiteX184" fmla="*/ 7391 w 10000"/>
              <a:gd name="connsiteY18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6739 w 10000"/>
              <a:gd name="connsiteY19" fmla="*/ 728 h 10000"/>
              <a:gd name="connsiteX20" fmla="*/ 3595 w 10000"/>
              <a:gd name="connsiteY20" fmla="*/ 8984 h 10000"/>
              <a:gd name="connsiteX21" fmla="*/ 3478 w 10000"/>
              <a:gd name="connsiteY21" fmla="*/ 9093 h 10000"/>
              <a:gd name="connsiteX22" fmla="*/ 3361 w 10000"/>
              <a:gd name="connsiteY22" fmla="*/ 9190 h 10000"/>
              <a:gd name="connsiteX23" fmla="*/ 3244 w 10000"/>
              <a:gd name="connsiteY23" fmla="*/ 9272 h 10000"/>
              <a:gd name="connsiteX24" fmla="*/ 3110 w 10000"/>
              <a:gd name="connsiteY24" fmla="*/ 9354 h 10000"/>
              <a:gd name="connsiteX25" fmla="*/ 2960 w 10000"/>
              <a:gd name="connsiteY25" fmla="*/ 9409 h 10000"/>
              <a:gd name="connsiteX26" fmla="*/ 2826 w 10000"/>
              <a:gd name="connsiteY26" fmla="*/ 9478 h 10000"/>
              <a:gd name="connsiteX27" fmla="*/ 2642 w 10000"/>
              <a:gd name="connsiteY27" fmla="*/ 9505 h 10000"/>
              <a:gd name="connsiteX28" fmla="*/ 2492 w 10000"/>
              <a:gd name="connsiteY28" fmla="*/ 9533 h 10000"/>
              <a:gd name="connsiteX29" fmla="*/ 2324 w 10000"/>
              <a:gd name="connsiteY29" fmla="*/ 9560 h 10000"/>
              <a:gd name="connsiteX30" fmla="*/ 2157 w 10000"/>
              <a:gd name="connsiteY30" fmla="*/ 9560 h 10000"/>
              <a:gd name="connsiteX31" fmla="*/ 1990 w 10000"/>
              <a:gd name="connsiteY31" fmla="*/ 9533 h 10000"/>
              <a:gd name="connsiteX32" fmla="*/ 1839 w 10000"/>
              <a:gd name="connsiteY32" fmla="*/ 9519 h 10000"/>
              <a:gd name="connsiteX33" fmla="*/ 1689 w 10000"/>
              <a:gd name="connsiteY33" fmla="*/ 9492 h 10000"/>
              <a:gd name="connsiteX34" fmla="*/ 1522 w 10000"/>
              <a:gd name="connsiteY34" fmla="*/ 9423 h 10000"/>
              <a:gd name="connsiteX35" fmla="*/ 1371 w 10000"/>
              <a:gd name="connsiteY35" fmla="*/ 9382 h 10000"/>
              <a:gd name="connsiteX36" fmla="*/ 1237 w 10000"/>
              <a:gd name="connsiteY36" fmla="*/ 9299 h 10000"/>
              <a:gd name="connsiteX37" fmla="*/ 987 w 10000"/>
              <a:gd name="connsiteY37" fmla="*/ 9107 h 10000"/>
              <a:gd name="connsiteX38" fmla="*/ 769 w 10000"/>
              <a:gd name="connsiteY38" fmla="*/ 8901 h 10000"/>
              <a:gd name="connsiteX39" fmla="*/ 635 w 10000"/>
              <a:gd name="connsiteY39" fmla="*/ 8654 h 10000"/>
              <a:gd name="connsiteX40" fmla="*/ 569 w 10000"/>
              <a:gd name="connsiteY40" fmla="*/ 8393 h 10000"/>
              <a:gd name="connsiteX41" fmla="*/ 535 w 10000"/>
              <a:gd name="connsiteY41" fmla="*/ 8132 h 10000"/>
              <a:gd name="connsiteX42" fmla="*/ 585 w 10000"/>
              <a:gd name="connsiteY42" fmla="*/ 7871 h 10000"/>
              <a:gd name="connsiteX43" fmla="*/ 686 w 10000"/>
              <a:gd name="connsiteY43" fmla="*/ 7610 h 10000"/>
              <a:gd name="connsiteX44" fmla="*/ 853 w 10000"/>
              <a:gd name="connsiteY44" fmla="*/ 7376 h 10000"/>
              <a:gd name="connsiteX45" fmla="*/ 886 w 10000"/>
              <a:gd name="connsiteY45" fmla="*/ 7321 h 10000"/>
              <a:gd name="connsiteX46" fmla="*/ 1020 w 10000"/>
              <a:gd name="connsiteY46" fmla="*/ 7170 h 10000"/>
              <a:gd name="connsiteX47" fmla="*/ 1221 w 10000"/>
              <a:gd name="connsiteY47" fmla="*/ 6937 h 10000"/>
              <a:gd name="connsiteX48" fmla="*/ 1488 w 10000"/>
              <a:gd name="connsiteY48" fmla="*/ 6662 h 10000"/>
              <a:gd name="connsiteX49" fmla="*/ 1773 w 10000"/>
              <a:gd name="connsiteY49" fmla="*/ 6305 h 10000"/>
              <a:gd name="connsiteX50" fmla="*/ 2124 w 10000"/>
              <a:gd name="connsiteY50" fmla="*/ 5920 h 10000"/>
              <a:gd name="connsiteX51" fmla="*/ 2492 w 10000"/>
              <a:gd name="connsiteY51" fmla="*/ 5508 h 10000"/>
              <a:gd name="connsiteX52" fmla="*/ 2860 w 10000"/>
              <a:gd name="connsiteY52" fmla="*/ 5055 h 10000"/>
              <a:gd name="connsiteX53" fmla="*/ 3227 w 10000"/>
              <a:gd name="connsiteY53" fmla="*/ 4629 h 10000"/>
              <a:gd name="connsiteX54" fmla="*/ 3595 w 10000"/>
              <a:gd name="connsiteY54" fmla="*/ 4217 h 10000"/>
              <a:gd name="connsiteX55" fmla="*/ 3946 w 10000"/>
              <a:gd name="connsiteY55" fmla="*/ 3819 h 10000"/>
              <a:gd name="connsiteX56" fmla="*/ 4247 w 10000"/>
              <a:gd name="connsiteY56" fmla="*/ 3475 h 10000"/>
              <a:gd name="connsiteX57" fmla="*/ 4498 w 10000"/>
              <a:gd name="connsiteY57" fmla="*/ 3187 h 10000"/>
              <a:gd name="connsiteX58" fmla="*/ 4682 w 10000"/>
              <a:gd name="connsiteY58" fmla="*/ 2967 h 10000"/>
              <a:gd name="connsiteX59" fmla="*/ 4833 w 10000"/>
              <a:gd name="connsiteY59" fmla="*/ 2816 h 10000"/>
              <a:gd name="connsiteX60" fmla="*/ 4866 w 10000"/>
              <a:gd name="connsiteY60" fmla="*/ 2761 h 10000"/>
              <a:gd name="connsiteX61" fmla="*/ 4967 w 10000"/>
              <a:gd name="connsiteY61" fmla="*/ 2665 h 10000"/>
              <a:gd name="connsiteX62" fmla="*/ 5050 w 10000"/>
              <a:gd name="connsiteY62" fmla="*/ 2569 h 10000"/>
              <a:gd name="connsiteX63" fmla="*/ 5167 w 10000"/>
              <a:gd name="connsiteY63" fmla="*/ 2500 h 10000"/>
              <a:gd name="connsiteX64" fmla="*/ 5284 w 10000"/>
              <a:gd name="connsiteY64" fmla="*/ 2431 h 10000"/>
              <a:gd name="connsiteX65" fmla="*/ 5401 w 10000"/>
              <a:gd name="connsiteY65" fmla="*/ 2363 h 10000"/>
              <a:gd name="connsiteX66" fmla="*/ 5535 w 10000"/>
              <a:gd name="connsiteY66" fmla="*/ 2321 h 10000"/>
              <a:gd name="connsiteX67" fmla="*/ 5652 w 10000"/>
              <a:gd name="connsiteY67" fmla="*/ 2294 h 10000"/>
              <a:gd name="connsiteX68" fmla="*/ 5786 w 10000"/>
              <a:gd name="connsiteY68" fmla="*/ 2253 h 10000"/>
              <a:gd name="connsiteX69" fmla="*/ 5886 w 10000"/>
              <a:gd name="connsiteY69" fmla="*/ 2239 h 10000"/>
              <a:gd name="connsiteX70" fmla="*/ 5987 w 10000"/>
              <a:gd name="connsiteY70" fmla="*/ 2239 h 10000"/>
              <a:gd name="connsiteX71" fmla="*/ 6087 w 10000"/>
              <a:gd name="connsiteY71" fmla="*/ 2253 h 10000"/>
              <a:gd name="connsiteX72" fmla="*/ 6171 w 10000"/>
              <a:gd name="connsiteY72" fmla="*/ 2253 h 10000"/>
              <a:gd name="connsiteX73" fmla="*/ 6271 w 10000"/>
              <a:gd name="connsiteY73" fmla="*/ 2266 h 10000"/>
              <a:gd name="connsiteX74" fmla="*/ 6355 w 10000"/>
              <a:gd name="connsiteY74" fmla="*/ 2308 h 10000"/>
              <a:gd name="connsiteX75" fmla="*/ 6438 w 10000"/>
              <a:gd name="connsiteY75" fmla="*/ 2335 h 10000"/>
              <a:gd name="connsiteX76" fmla="*/ 6522 w 10000"/>
              <a:gd name="connsiteY76" fmla="*/ 2390 h 10000"/>
              <a:gd name="connsiteX77" fmla="*/ 6656 w 10000"/>
              <a:gd name="connsiteY77" fmla="*/ 2500 h 10000"/>
              <a:gd name="connsiteX78" fmla="*/ 6773 w 10000"/>
              <a:gd name="connsiteY78" fmla="*/ 2610 h 10000"/>
              <a:gd name="connsiteX79" fmla="*/ 6873 w 10000"/>
              <a:gd name="connsiteY79" fmla="*/ 2747 h 10000"/>
              <a:gd name="connsiteX80" fmla="*/ 6906 w 10000"/>
              <a:gd name="connsiteY80" fmla="*/ 2912 h 10000"/>
              <a:gd name="connsiteX81" fmla="*/ 6923 w 10000"/>
              <a:gd name="connsiteY81" fmla="*/ 3132 h 10000"/>
              <a:gd name="connsiteX82" fmla="*/ 6890 w 10000"/>
              <a:gd name="connsiteY82" fmla="*/ 3365 h 10000"/>
              <a:gd name="connsiteX83" fmla="*/ 6789 w 10000"/>
              <a:gd name="connsiteY83" fmla="*/ 3585 h 10000"/>
              <a:gd name="connsiteX84" fmla="*/ 6639 w 10000"/>
              <a:gd name="connsiteY84" fmla="*/ 3791 h 10000"/>
              <a:gd name="connsiteX85" fmla="*/ 2759 w 10000"/>
              <a:gd name="connsiteY85" fmla="*/ 8242 h 10000"/>
              <a:gd name="connsiteX86" fmla="*/ 2726 w 10000"/>
              <a:gd name="connsiteY86" fmla="*/ 8324 h 10000"/>
              <a:gd name="connsiteX87" fmla="*/ 2726 w 10000"/>
              <a:gd name="connsiteY87" fmla="*/ 8393 h 10000"/>
              <a:gd name="connsiteX88" fmla="*/ 2742 w 10000"/>
              <a:gd name="connsiteY88" fmla="*/ 8475 h 10000"/>
              <a:gd name="connsiteX89" fmla="*/ 2826 w 10000"/>
              <a:gd name="connsiteY89" fmla="*/ 8544 h 10000"/>
              <a:gd name="connsiteX90" fmla="*/ 2910 w 10000"/>
              <a:gd name="connsiteY90" fmla="*/ 8571 h 10000"/>
              <a:gd name="connsiteX91" fmla="*/ 3027 w 10000"/>
              <a:gd name="connsiteY91" fmla="*/ 8585 h 10000"/>
              <a:gd name="connsiteX92" fmla="*/ 3127 w 10000"/>
              <a:gd name="connsiteY92" fmla="*/ 8558 h 10000"/>
              <a:gd name="connsiteX93" fmla="*/ 3211 w 10000"/>
              <a:gd name="connsiteY93" fmla="*/ 8489 h 10000"/>
              <a:gd name="connsiteX94" fmla="*/ 7057 w 10000"/>
              <a:gd name="connsiteY94" fmla="*/ 4066 h 10000"/>
              <a:gd name="connsiteX95" fmla="*/ 7274 w 10000"/>
              <a:gd name="connsiteY95" fmla="*/ 3777 h 10000"/>
              <a:gd name="connsiteX96" fmla="*/ 7408 w 10000"/>
              <a:gd name="connsiteY96" fmla="*/ 3475 h 10000"/>
              <a:gd name="connsiteX97" fmla="*/ 7475 w 10000"/>
              <a:gd name="connsiteY97" fmla="*/ 3159 h 10000"/>
              <a:gd name="connsiteX98" fmla="*/ 7425 w 10000"/>
              <a:gd name="connsiteY98" fmla="*/ 2843 h 10000"/>
              <a:gd name="connsiteX99" fmla="*/ 7408 w 10000"/>
              <a:gd name="connsiteY99" fmla="*/ 2720 h 10000"/>
              <a:gd name="connsiteX100" fmla="*/ 7358 w 10000"/>
              <a:gd name="connsiteY100" fmla="*/ 2596 h 10000"/>
              <a:gd name="connsiteX101" fmla="*/ 7291 w 10000"/>
              <a:gd name="connsiteY101" fmla="*/ 2473 h 10000"/>
              <a:gd name="connsiteX102" fmla="*/ 7241 w 10000"/>
              <a:gd name="connsiteY102" fmla="*/ 2363 h 10000"/>
              <a:gd name="connsiteX103" fmla="*/ 7140 w 10000"/>
              <a:gd name="connsiteY103" fmla="*/ 2266 h 10000"/>
              <a:gd name="connsiteX104" fmla="*/ 7057 w 10000"/>
              <a:gd name="connsiteY104" fmla="*/ 2184 h 10000"/>
              <a:gd name="connsiteX105" fmla="*/ 6940 w 10000"/>
              <a:gd name="connsiteY105" fmla="*/ 2102 h 10000"/>
              <a:gd name="connsiteX106" fmla="*/ 6839 w 10000"/>
              <a:gd name="connsiteY106" fmla="*/ 2019 h 10000"/>
              <a:gd name="connsiteX107" fmla="*/ 6722 w 10000"/>
              <a:gd name="connsiteY107" fmla="*/ 1951 h 10000"/>
              <a:gd name="connsiteX108" fmla="*/ 6589 w 10000"/>
              <a:gd name="connsiteY108" fmla="*/ 1909 h 10000"/>
              <a:gd name="connsiteX109" fmla="*/ 6438 w 10000"/>
              <a:gd name="connsiteY109" fmla="*/ 1868 h 10000"/>
              <a:gd name="connsiteX110" fmla="*/ 6304 w 10000"/>
              <a:gd name="connsiteY110" fmla="*/ 1827 h 10000"/>
              <a:gd name="connsiteX111" fmla="*/ 6154 w 10000"/>
              <a:gd name="connsiteY111" fmla="*/ 1813 h 10000"/>
              <a:gd name="connsiteX112" fmla="*/ 6020 w 10000"/>
              <a:gd name="connsiteY112" fmla="*/ 1799 h 10000"/>
              <a:gd name="connsiteX113" fmla="*/ 5870 w 10000"/>
              <a:gd name="connsiteY113" fmla="*/ 1799 h 10000"/>
              <a:gd name="connsiteX114" fmla="*/ 5719 w 10000"/>
              <a:gd name="connsiteY114" fmla="*/ 1813 h 10000"/>
              <a:gd name="connsiteX115" fmla="*/ 5518 w 10000"/>
              <a:gd name="connsiteY115" fmla="*/ 1841 h 10000"/>
              <a:gd name="connsiteX116" fmla="*/ 5351 w 10000"/>
              <a:gd name="connsiteY116" fmla="*/ 1909 h 10000"/>
              <a:gd name="connsiteX117" fmla="*/ 5167 w 10000"/>
              <a:gd name="connsiteY117" fmla="*/ 1978 h 10000"/>
              <a:gd name="connsiteX118" fmla="*/ 5000 w 10000"/>
              <a:gd name="connsiteY118" fmla="*/ 2047 h 10000"/>
              <a:gd name="connsiteX119" fmla="*/ 4849 w 10000"/>
              <a:gd name="connsiteY119" fmla="*/ 2143 h 10000"/>
              <a:gd name="connsiteX120" fmla="*/ 4682 w 10000"/>
              <a:gd name="connsiteY120" fmla="*/ 2239 h 10000"/>
              <a:gd name="connsiteX121" fmla="*/ 4548 w 10000"/>
              <a:gd name="connsiteY121" fmla="*/ 2363 h 10000"/>
              <a:gd name="connsiteX122" fmla="*/ 4415 w 10000"/>
              <a:gd name="connsiteY122" fmla="*/ 2500 h 10000"/>
              <a:gd name="connsiteX123" fmla="*/ 4381 w 10000"/>
              <a:gd name="connsiteY123" fmla="*/ 2541 h 10000"/>
              <a:gd name="connsiteX124" fmla="*/ 4247 w 10000"/>
              <a:gd name="connsiteY124" fmla="*/ 2706 h 10000"/>
              <a:gd name="connsiteX125" fmla="*/ 4047 w 10000"/>
              <a:gd name="connsiteY125" fmla="*/ 2926 h 10000"/>
              <a:gd name="connsiteX126" fmla="*/ 3796 w 10000"/>
              <a:gd name="connsiteY126" fmla="*/ 3228 h 10000"/>
              <a:gd name="connsiteX127" fmla="*/ 3495 w 10000"/>
              <a:gd name="connsiteY127" fmla="*/ 3571 h 10000"/>
              <a:gd name="connsiteX128" fmla="*/ 3144 w 10000"/>
              <a:gd name="connsiteY128" fmla="*/ 3956 h 10000"/>
              <a:gd name="connsiteX129" fmla="*/ 2776 w 10000"/>
              <a:gd name="connsiteY129" fmla="*/ 4382 h 10000"/>
              <a:gd name="connsiteX130" fmla="*/ 2408 w 10000"/>
              <a:gd name="connsiteY130" fmla="*/ 4808 h 10000"/>
              <a:gd name="connsiteX131" fmla="*/ 2040 w 10000"/>
              <a:gd name="connsiteY131" fmla="*/ 5234 h 10000"/>
              <a:gd name="connsiteX132" fmla="*/ 1689 w 10000"/>
              <a:gd name="connsiteY132" fmla="*/ 5659 h 10000"/>
              <a:gd name="connsiteX133" fmla="*/ 1338 w 10000"/>
              <a:gd name="connsiteY133" fmla="*/ 6044 h 10000"/>
              <a:gd name="connsiteX134" fmla="*/ 1037 w 10000"/>
              <a:gd name="connsiteY134" fmla="*/ 6387 h 10000"/>
              <a:gd name="connsiteX135" fmla="*/ 769 w 10000"/>
              <a:gd name="connsiteY135" fmla="*/ 6690 h 10000"/>
              <a:gd name="connsiteX136" fmla="*/ 585 w 10000"/>
              <a:gd name="connsiteY136" fmla="*/ 6909 h 10000"/>
              <a:gd name="connsiteX137" fmla="*/ 452 w 10000"/>
              <a:gd name="connsiteY137" fmla="*/ 7074 h 10000"/>
              <a:gd name="connsiteX138" fmla="*/ 401 w 10000"/>
              <a:gd name="connsiteY138" fmla="*/ 7115 h 10000"/>
              <a:gd name="connsiteX139" fmla="*/ 184 w 10000"/>
              <a:gd name="connsiteY139" fmla="*/ 7431 h 10000"/>
              <a:gd name="connsiteX140" fmla="*/ 33 w 10000"/>
              <a:gd name="connsiteY140" fmla="*/ 7761 h 10000"/>
              <a:gd name="connsiteX141" fmla="*/ 0 w 10000"/>
              <a:gd name="connsiteY141" fmla="*/ 8132 h 10000"/>
              <a:gd name="connsiteX142" fmla="*/ 17 w 10000"/>
              <a:gd name="connsiteY142" fmla="*/ 8475 h 10000"/>
              <a:gd name="connsiteX143" fmla="*/ 134 w 10000"/>
              <a:gd name="connsiteY143" fmla="*/ 8805 h 10000"/>
              <a:gd name="connsiteX144" fmla="*/ 334 w 10000"/>
              <a:gd name="connsiteY144" fmla="*/ 9121 h 10000"/>
              <a:gd name="connsiteX145" fmla="*/ 585 w 10000"/>
              <a:gd name="connsiteY145" fmla="*/ 9409 h 10000"/>
              <a:gd name="connsiteX146" fmla="*/ 936 w 10000"/>
              <a:gd name="connsiteY146" fmla="*/ 9643 h 10000"/>
              <a:gd name="connsiteX147" fmla="*/ 1120 w 10000"/>
              <a:gd name="connsiteY147" fmla="*/ 9739 h 10000"/>
              <a:gd name="connsiteX148" fmla="*/ 1321 w 10000"/>
              <a:gd name="connsiteY148" fmla="*/ 9821 h 10000"/>
              <a:gd name="connsiteX149" fmla="*/ 1505 w 10000"/>
              <a:gd name="connsiteY149" fmla="*/ 9904 h 10000"/>
              <a:gd name="connsiteX150" fmla="*/ 1722 w 10000"/>
              <a:gd name="connsiteY150" fmla="*/ 9945 h 10000"/>
              <a:gd name="connsiteX151" fmla="*/ 1940 w 10000"/>
              <a:gd name="connsiteY151" fmla="*/ 9986 h 10000"/>
              <a:gd name="connsiteX152" fmla="*/ 2140 w 10000"/>
              <a:gd name="connsiteY152" fmla="*/ 10000 h 10000"/>
              <a:gd name="connsiteX153" fmla="*/ 2358 w 10000"/>
              <a:gd name="connsiteY153" fmla="*/ 9986 h 10000"/>
              <a:gd name="connsiteX154" fmla="*/ 2592 w 10000"/>
              <a:gd name="connsiteY154" fmla="*/ 9973 h 10000"/>
              <a:gd name="connsiteX155" fmla="*/ 2793 w 10000"/>
              <a:gd name="connsiteY155" fmla="*/ 9931 h 10000"/>
              <a:gd name="connsiteX156" fmla="*/ 3010 w 10000"/>
              <a:gd name="connsiteY156" fmla="*/ 9876 h 10000"/>
              <a:gd name="connsiteX157" fmla="*/ 3211 w 10000"/>
              <a:gd name="connsiteY157" fmla="*/ 9808 h 10000"/>
              <a:gd name="connsiteX158" fmla="*/ 3395 w 10000"/>
              <a:gd name="connsiteY158" fmla="*/ 9712 h 10000"/>
              <a:gd name="connsiteX159" fmla="*/ 3579 w 10000"/>
              <a:gd name="connsiteY159" fmla="*/ 9615 h 10000"/>
              <a:gd name="connsiteX160" fmla="*/ 3729 w 10000"/>
              <a:gd name="connsiteY160" fmla="*/ 9505 h 10000"/>
              <a:gd name="connsiteX161" fmla="*/ 3880 w 10000"/>
              <a:gd name="connsiteY161" fmla="*/ 9382 h 10000"/>
              <a:gd name="connsiteX162" fmla="*/ 4013 w 10000"/>
              <a:gd name="connsiteY162" fmla="*/ 9245 h 10000"/>
              <a:gd name="connsiteX163" fmla="*/ 9565 w 10000"/>
              <a:gd name="connsiteY163" fmla="*/ 2871 h 10000"/>
              <a:gd name="connsiteX164" fmla="*/ 9783 w 10000"/>
              <a:gd name="connsiteY164" fmla="*/ 2555 h 10000"/>
              <a:gd name="connsiteX165" fmla="*/ 9933 w 10000"/>
              <a:gd name="connsiteY165" fmla="*/ 2225 h 10000"/>
              <a:gd name="connsiteX166" fmla="*/ 10000 w 10000"/>
              <a:gd name="connsiteY166" fmla="*/ 1882 h 10000"/>
              <a:gd name="connsiteX167" fmla="*/ 9950 w 10000"/>
              <a:gd name="connsiteY167" fmla="*/ 1511 h 10000"/>
              <a:gd name="connsiteX168" fmla="*/ 9916 w 10000"/>
              <a:gd name="connsiteY168" fmla="*/ 1332 h 10000"/>
              <a:gd name="connsiteX169" fmla="*/ 9849 w 10000"/>
              <a:gd name="connsiteY169" fmla="*/ 1168 h 10000"/>
              <a:gd name="connsiteX170" fmla="*/ 9766 w 10000"/>
              <a:gd name="connsiteY170" fmla="*/ 1003 h 10000"/>
              <a:gd name="connsiteX171" fmla="*/ 9649 w 10000"/>
              <a:gd name="connsiteY171" fmla="*/ 852 h 10000"/>
              <a:gd name="connsiteX172" fmla="*/ 9532 w 10000"/>
              <a:gd name="connsiteY172" fmla="*/ 701 h 10000"/>
              <a:gd name="connsiteX173" fmla="*/ 9381 w 10000"/>
              <a:gd name="connsiteY173" fmla="*/ 577 h 10000"/>
              <a:gd name="connsiteX174" fmla="*/ 9231 w 10000"/>
              <a:gd name="connsiteY174" fmla="*/ 453 h 10000"/>
              <a:gd name="connsiteX175" fmla="*/ 9047 w 10000"/>
              <a:gd name="connsiteY175" fmla="*/ 343 h 10000"/>
              <a:gd name="connsiteX176" fmla="*/ 8863 w 10000"/>
              <a:gd name="connsiteY176" fmla="*/ 247 h 10000"/>
              <a:gd name="connsiteX177" fmla="*/ 8662 w 10000"/>
              <a:gd name="connsiteY177" fmla="*/ 165 h 10000"/>
              <a:gd name="connsiteX178" fmla="*/ 8478 w 10000"/>
              <a:gd name="connsiteY178" fmla="*/ 82 h 10000"/>
              <a:gd name="connsiteX179" fmla="*/ 8261 w 10000"/>
              <a:gd name="connsiteY179" fmla="*/ 41 h 10000"/>
              <a:gd name="connsiteX180" fmla="*/ 8043 w 10000"/>
              <a:gd name="connsiteY180" fmla="*/ 14 h 10000"/>
              <a:gd name="connsiteX181" fmla="*/ 7843 w 10000"/>
              <a:gd name="connsiteY181" fmla="*/ 0 h 10000"/>
              <a:gd name="connsiteX182" fmla="*/ 7625 w 10000"/>
              <a:gd name="connsiteY182" fmla="*/ 14 h 10000"/>
              <a:gd name="connsiteX183" fmla="*/ 7391 w 10000"/>
              <a:gd name="connsiteY18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6622 w 10000"/>
              <a:gd name="connsiteY18" fmla="*/ 797 h 10000"/>
              <a:gd name="connsiteX19" fmla="*/ 3595 w 10000"/>
              <a:gd name="connsiteY19" fmla="*/ 8984 h 10000"/>
              <a:gd name="connsiteX20" fmla="*/ 3478 w 10000"/>
              <a:gd name="connsiteY20" fmla="*/ 9093 h 10000"/>
              <a:gd name="connsiteX21" fmla="*/ 3361 w 10000"/>
              <a:gd name="connsiteY21" fmla="*/ 9190 h 10000"/>
              <a:gd name="connsiteX22" fmla="*/ 3244 w 10000"/>
              <a:gd name="connsiteY22" fmla="*/ 9272 h 10000"/>
              <a:gd name="connsiteX23" fmla="*/ 3110 w 10000"/>
              <a:gd name="connsiteY23" fmla="*/ 9354 h 10000"/>
              <a:gd name="connsiteX24" fmla="*/ 2960 w 10000"/>
              <a:gd name="connsiteY24" fmla="*/ 9409 h 10000"/>
              <a:gd name="connsiteX25" fmla="*/ 2826 w 10000"/>
              <a:gd name="connsiteY25" fmla="*/ 9478 h 10000"/>
              <a:gd name="connsiteX26" fmla="*/ 2642 w 10000"/>
              <a:gd name="connsiteY26" fmla="*/ 9505 h 10000"/>
              <a:gd name="connsiteX27" fmla="*/ 2492 w 10000"/>
              <a:gd name="connsiteY27" fmla="*/ 9533 h 10000"/>
              <a:gd name="connsiteX28" fmla="*/ 2324 w 10000"/>
              <a:gd name="connsiteY28" fmla="*/ 9560 h 10000"/>
              <a:gd name="connsiteX29" fmla="*/ 2157 w 10000"/>
              <a:gd name="connsiteY29" fmla="*/ 9560 h 10000"/>
              <a:gd name="connsiteX30" fmla="*/ 1990 w 10000"/>
              <a:gd name="connsiteY30" fmla="*/ 9533 h 10000"/>
              <a:gd name="connsiteX31" fmla="*/ 1839 w 10000"/>
              <a:gd name="connsiteY31" fmla="*/ 9519 h 10000"/>
              <a:gd name="connsiteX32" fmla="*/ 1689 w 10000"/>
              <a:gd name="connsiteY32" fmla="*/ 9492 h 10000"/>
              <a:gd name="connsiteX33" fmla="*/ 1522 w 10000"/>
              <a:gd name="connsiteY33" fmla="*/ 9423 h 10000"/>
              <a:gd name="connsiteX34" fmla="*/ 1371 w 10000"/>
              <a:gd name="connsiteY34" fmla="*/ 9382 h 10000"/>
              <a:gd name="connsiteX35" fmla="*/ 1237 w 10000"/>
              <a:gd name="connsiteY35" fmla="*/ 9299 h 10000"/>
              <a:gd name="connsiteX36" fmla="*/ 987 w 10000"/>
              <a:gd name="connsiteY36" fmla="*/ 9107 h 10000"/>
              <a:gd name="connsiteX37" fmla="*/ 769 w 10000"/>
              <a:gd name="connsiteY37" fmla="*/ 8901 h 10000"/>
              <a:gd name="connsiteX38" fmla="*/ 635 w 10000"/>
              <a:gd name="connsiteY38" fmla="*/ 8654 h 10000"/>
              <a:gd name="connsiteX39" fmla="*/ 569 w 10000"/>
              <a:gd name="connsiteY39" fmla="*/ 8393 h 10000"/>
              <a:gd name="connsiteX40" fmla="*/ 535 w 10000"/>
              <a:gd name="connsiteY40" fmla="*/ 8132 h 10000"/>
              <a:gd name="connsiteX41" fmla="*/ 585 w 10000"/>
              <a:gd name="connsiteY41" fmla="*/ 7871 h 10000"/>
              <a:gd name="connsiteX42" fmla="*/ 686 w 10000"/>
              <a:gd name="connsiteY42" fmla="*/ 7610 h 10000"/>
              <a:gd name="connsiteX43" fmla="*/ 853 w 10000"/>
              <a:gd name="connsiteY43" fmla="*/ 7376 h 10000"/>
              <a:gd name="connsiteX44" fmla="*/ 886 w 10000"/>
              <a:gd name="connsiteY44" fmla="*/ 7321 h 10000"/>
              <a:gd name="connsiteX45" fmla="*/ 1020 w 10000"/>
              <a:gd name="connsiteY45" fmla="*/ 7170 h 10000"/>
              <a:gd name="connsiteX46" fmla="*/ 1221 w 10000"/>
              <a:gd name="connsiteY46" fmla="*/ 6937 h 10000"/>
              <a:gd name="connsiteX47" fmla="*/ 1488 w 10000"/>
              <a:gd name="connsiteY47" fmla="*/ 6662 h 10000"/>
              <a:gd name="connsiteX48" fmla="*/ 1773 w 10000"/>
              <a:gd name="connsiteY48" fmla="*/ 6305 h 10000"/>
              <a:gd name="connsiteX49" fmla="*/ 2124 w 10000"/>
              <a:gd name="connsiteY49" fmla="*/ 5920 h 10000"/>
              <a:gd name="connsiteX50" fmla="*/ 2492 w 10000"/>
              <a:gd name="connsiteY50" fmla="*/ 5508 h 10000"/>
              <a:gd name="connsiteX51" fmla="*/ 2860 w 10000"/>
              <a:gd name="connsiteY51" fmla="*/ 5055 h 10000"/>
              <a:gd name="connsiteX52" fmla="*/ 3227 w 10000"/>
              <a:gd name="connsiteY52" fmla="*/ 4629 h 10000"/>
              <a:gd name="connsiteX53" fmla="*/ 3595 w 10000"/>
              <a:gd name="connsiteY53" fmla="*/ 4217 h 10000"/>
              <a:gd name="connsiteX54" fmla="*/ 3946 w 10000"/>
              <a:gd name="connsiteY54" fmla="*/ 3819 h 10000"/>
              <a:gd name="connsiteX55" fmla="*/ 4247 w 10000"/>
              <a:gd name="connsiteY55" fmla="*/ 3475 h 10000"/>
              <a:gd name="connsiteX56" fmla="*/ 4498 w 10000"/>
              <a:gd name="connsiteY56" fmla="*/ 3187 h 10000"/>
              <a:gd name="connsiteX57" fmla="*/ 4682 w 10000"/>
              <a:gd name="connsiteY57" fmla="*/ 2967 h 10000"/>
              <a:gd name="connsiteX58" fmla="*/ 4833 w 10000"/>
              <a:gd name="connsiteY58" fmla="*/ 2816 h 10000"/>
              <a:gd name="connsiteX59" fmla="*/ 4866 w 10000"/>
              <a:gd name="connsiteY59" fmla="*/ 2761 h 10000"/>
              <a:gd name="connsiteX60" fmla="*/ 4967 w 10000"/>
              <a:gd name="connsiteY60" fmla="*/ 2665 h 10000"/>
              <a:gd name="connsiteX61" fmla="*/ 5050 w 10000"/>
              <a:gd name="connsiteY61" fmla="*/ 2569 h 10000"/>
              <a:gd name="connsiteX62" fmla="*/ 5167 w 10000"/>
              <a:gd name="connsiteY62" fmla="*/ 2500 h 10000"/>
              <a:gd name="connsiteX63" fmla="*/ 5284 w 10000"/>
              <a:gd name="connsiteY63" fmla="*/ 2431 h 10000"/>
              <a:gd name="connsiteX64" fmla="*/ 5401 w 10000"/>
              <a:gd name="connsiteY64" fmla="*/ 2363 h 10000"/>
              <a:gd name="connsiteX65" fmla="*/ 5535 w 10000"/>
              <a:gd name="connsiteY65" fmla="*/ 2321 h 10000"/>
              <a:gd name="connsiteX66" fmla="*/ 5652 w 10000"/>
              <a:gd name="connsiteY66" fmla="*/ 2294 h 10000"/>
              <a:gd name="connsiteX67" fmla="*/ 5786 w 10000"/>
              <a:gd name="connsiteY67" fmla="*/ 2253 h 10000"/>
              <a:gd name="connsiteX68" fmla="*/ 5886 w 10000"/>
              <a:gd name="connsiteY68" fmla="*/ 2239 h 10000"/>
              <a:gd name="connsiteX69" fmla="*/ 5987 w 10000"/>
              <a:gd name="connsiteY69" fmla="*/ 2239 h 10000"/>
              <a:gd name="connsiteX70" fmla="*/ 6087 w 10000"/>
              <a:gd name="connsiteY70" fmla="*/ 2253 h 10000"/>
              <a:gd name="connsiteX71" fmla="*/ 6171 w 10000"/>
              <a:gd name="connsiteY71" fmla="*/ 2253 h 10000"/>
              <a:gd name="connsiteX72" fmla="*/ 6271 w 10000"/>
              <a:gd name="connsiteY72" fmla="*/ 2266 h 10000"/>
              <a:gd name="connsiteX73" fmla="*/ 6355 w 10000"/>
              <a:gd name="connsiteY73" fmla="*/ 2308 h 10000"/>
              <a:gd name="connsiteX74" fmla="*/ 6438 w 10000"/>
              <a:gd name="connsiteY74" fmla="*/ 2335 h 10000"/>
              <a:gd name="connsiteX75" fmla="*/ 6522 w 10000"/>
              <a:gd name="connsiteY75" fmla="*/ 2390 h 10000"/>
              <a:gd name="connsiteX76" fmla="*/ 6656 w 10000"/>
              <a:gd name="connsiteY76" fmla="*/ 2500 h 10000"/>
              <a:gd name="connsiteX77" fmla="*/ 6773 w 10000"/>
              <a:gd name="connsiteY77" fmla="*/ 2610 h 10000"/>
              <a:gd name="connsiteX78" fmla="*/ 6873 w 10000"/>
              <a:gd name="connsiteY78" fmla="*/ 2747 h 10000"/>
              <a:gd name="connsiteX79" fmla="*/ 6906 w 10000"/>
              <a:gd name="connsiteY79" fmla="*/ 2912 h 10000"/>
              <a:gd name="connsiteX80" fmla="*/ 6923 w 10000"/>
              <a:gd name="connsiteY80" fmla="*/ 3132 h 10000"/>
              <a:gd name="connsiteX81" fmla="*/ 6890 w 10000"/>
              <a:gd name="connsiteY81" fmla="*/ 3365 h 10000"/>
              <a:gd name="connsiteX82" fmla="*/ 6789 w 10000"/>
              <a:gd name="connsiteY82" fmla="*/ 3585 h 10000"/>
              <a:gd name="connsiteX83" fmla="*/ 6639 w 10000"/>
              <a:gd name="connsiteY83" fmla="*/ 3791 h 10000"/>
              <a:gd name="connsiteX84" fmla="*/ 2759 w 10000"/>
              <a:gd name="connsiteY84" fmla="*/ 8242 h 10000"/>
              <a:gd name="connsiteX85" fmla="*/ 2726 w 10000"/>
              <a:gd name="connsiteY85" fmla="*/ 8324 h 10000"/>
              <a:gd name="connsiteX86" fmla="*/ 2726 w 10000"/>
              <a:gd name="connsiteY86" fmla="*/ 8393 h 10000"/>
              <a:gd name="connsiteX87" fmla="*/ 2742 w 10000"/>
              <a:gd name="connsiteY87" fmla="*/ 8475 h 10000"/>
              <a:gd name="connsiteX88" fmla="*/ 2826 w 10000"/>
              <a:gd name="connsiteY88" fmla="*/ 8544 h 10000"/>
              <a:gd name="connsiteX89" fmla="*/ 2910 w 10000"/>
              <a:gd name="connsiteY89" fmla="*/ 8571 h 10000"/>
              <a:gd name="connsiteX90" fmla="*/ 3027 w 10000"/>
              <a:gd name="connsiteY90" fmla="*/ 8585 h 10000"/>
              <a:gd name="connsiteX91" fmla="*/ 3127 w 10000"/>
              <a:gd name="connsiteY91" fmla="*/ 8558 h 10000"/>
              <a:gd name="connsiteX92" fmla="*/ 3211 w 10000"/>
              <a:gd name="connsiteY92" fmla="*/ 8489 h 10000"/>
              <a:gd name="connsiteX93" fmla="*/ 7057 w 10000"/>
              <a:gd name="connsiteY93" fmla="*/ 4066 h 10000"/>
              <a:gd name="connsiteX94" fmla="*/ 7274 w 10000"/>
              <a:gd name="connsiteY94" fmla="*/ 3777 h 10000"/>
              <a:gd name="connsiteX95" fmla="*/ 7408 w 10000"/>
              <a:gd name="connsiteY95" fmla="*/ 3475 h 10000"/>
              <a:gd name="connsiteX96" fmla="*/ 7475 w 10000"/>
              <a:gd name="connsiteY96" fmla="*/ 3159 h 10000"/>
              <a:gd name="connsiteX97" fmla="*/ 7425 w 10000"/>
              <a:gd name="connsiteY97" fmla="*/ 2843 h 10000"/>
              <a:gd name="connsiteX98" fmla="*/ 7408 w 10000"/>
              <a:gd name="connsiteY98" fmla="*/ 2720 h 10000"/>
              <a:gd name="connsiteX99" fmla="*/ 7358 w 10000"/>
              <a:gd name="connsiteY99" fmla="*/ 2596 h 10000"/>
              <a:gd name="connsiteX100" fmla="*/ 7291 w 10000"/>
              <a:gd name="connsiteY100" fmla="*/ 2473 h 10000"/>
              <a:gd name="connsiteX101" fmla="*/ 7241 w 10000"/>
              <a:gd name="connsiteY101" fmla="*/ 2363 h 10000"/>
              <a:gd name="connsiteX102" fmla="*/ 7140 w 10000"/>
              <a:gd name="connsiteY102" fmla="*/ 2266 h 10000"/>
              <a:gd name="connsiteX103" fmla="*/ 7057 w 10000"/>
              <a:gd name="connsiteY103" fmla="*/ 2184 h 10000"/>
              <a:gd name="connsiteX104" fmla="*/ 6940 w 10000"/>
              <a:gd name="connsiteY104" fmla="*/ 2102 h 10000"/>
              <a:gd name="connsiteX105" fmla="*/ 6839 w 10000"/>
              <a:gd name="connsiteY105" fmla="*/ 2019 h 10000"/>
              <a:gd name="connsiteX106" fmla="*/ 6722 w 10000"/>
              <a:gd name="connsiteY106" fmla="*/ 1951 h 10000"/>
              <a:gd name="connsiteX107" fmla="*/ 6589 w 10000"/>
              <a:gd name="connsiteY107" fmla="*/ 1909 h 10000"/>
              <a:gd name="connsiteX108" fmla="*/ 6438 w 10000"/>
              <a:gd name="connsiteY108" fmla="*/ 1868 h 10000"/>
              <a:gd name="connsiteX109" fmla="*/ 6304 w 10000"/>
              <a:gd name="connsiteY109" fmla="*/ 1827 h 10000"/>
              <a:gd name="connsiteX110" fmla="*/ 6154 w 10000"/>
              <a:gd name="connsiteY110" fmla="*/ 1813 h 10000"/>
              <a:gd name="connsiteX111" fmla="*/ 6020 w 10000"/>
              <a:gd name="connsiteY111" fmla="*/ 1799 h 10000"/>
              <a:gd name="connsiteX112" fmla="*/ 5870 w 10000"/>
              <a:gd name="connsiteY112" fmla="*/ 1799 h 10000"/>
              <a:gd name="connsiteX113" fmla="*/ 5719 w 10000"/>
              <a:gd name="connsiteY113" fmla="*/ 1813 h 10000"/>
              <a:gd name="connsiteX114" fmla="*/ 5518 w 10000"/>
              <a:gd name="connsiteY114" fmla="*/ 1841 h 10000"/>
              <a:gd name="connsiteX115" fmla="*/ 5351 w 10000"/>
              <a:gd name="connsiteY115" fmla="*/ 1909 h 10000"/>
              <a:gd name="connsiteX116" fmla="*/ 5167 w 10000"/>
              <a:gd name="connsiteY116" fmla="*/ 1978 h 10000"/>
              <a:gd name="connsiteX117" fmla="*/ 5000 w 10000"/>
              <a:gd name="connsiteY117" fmla="*/ 2047 h 10000"/>
              <a:gd name="connsiteX118" fmla="*/ 4849 w 10000"/>
              <a:gd name="connsiteY118" fmla="*/ 2143 h 10000"/>
              <a:gd name="connsiteX119" fmla="*/ 4682 w 10000"/>
              <a:gd name="connsiteY119" fmla="*/ 2239 h 10000"/>
              <a:gd name="connsiteX120" fmla="*/ 4548 w 10000"/>
              <a:gd name="connsiteY120" fmla="*/ 2363 h 10000"/>
              <a:gd name="connsiteX121" fmla="*/ 4415 w 10000"/>
              <a:gd name="connsiteY121" fmla="*/ 2500 h 10000"/>
              <a:gd name="connsiteX122" fmla="*/ 4381 w 10000"/>
              <a:gd name="connsiteY122" fmla="*/ 2541 h 10000"/>
              <a:gd name="connsiteX123" fmla="*/ 4247 w 10000"/>
              <a:gd name="connsiteY123" fmla="*/ 2706 h 10000"/>
              <a:gd name="connsiteX124" fmla="*/ 4047 w 10000"/>
              <a:gd name="connsiteY124" fmla="*/ 2926 h 10000"/>
              <a:gd name="connsiteX125" fmla="*/ 3796 w 10000"/>
              <a:gd name="connsiteY125" fmla="*/ 3228 h 10000"/>
              <a:gd name="connsiteX126" fmla="*/ 3495 w 10000"/>
              <a:gd name="connsiteY126" fmla="*/ 3571 h 10000"/>
              <a:gd name="connsiteX127" fmla="*/ 3144 w 10000"/>
              <a:gd name="connsiteY127" fmla="*/ 3956 h 10000"/>
              <a:gd name="connsiteX128" fmla="*/ 2776 w 10000"/>
              <a:gd name="connsiteY128" fmla="*/ 4382 h 10000"/>
              <a:gd name="connsiteX129" fmla="*/ 2408 w 10000"/>
              <a:gd name="connsiteY129" fmla="*/ 4808 h 10000"/>
              <a:gd name="connsiteX130" fmla="*/ 2040 w 10000"/>
              <a:gd name="connsiteY130" fmla="*/ 5234 h 10000"/>
              <a:gd name="connsiteX131" fmla="*/ 1689 w 10000"/>
              <a:gd name="connsiteY131" fmla="*/ 5659 h 10000"/>
              <a:gd name="connsiteX132" fmla="*/ 1338 w 10000"/>
              <a:gd name="connsiteY132" fmla="*/ 6044 h 10000"/>
              <a:gd name="connsiteX133" fmla="*/ 1037 w 10000"/>
              <a:gd name="connsiteY133" fmla="*/ 6387 h 10000"/>
              <a:gd name="connsiteX134" fmla="*/ 769 w 10000"/>
              <a:gd name="connsiteY134" fmla="*/ 6690 h 10000"/>
              <a:gd name="connsiteX135" fmla="*/ 585 w 10000"/>
              <a:gd name="connsiteY135" fmla="*/ 6909 h 10000"/>
              <a:gd name="connsiteX136" fmla="*/ 452 w 10000"/>
              <a:gd name="connsiteY136" fmla="*/ 7074 h 10000"/>
              <a:gd name="connsiteX137" fmla="*/ 401 w 10000"/>
              <a:gd name="connsiteY137" fmla="*/ 7115 h 10000"/>
              <a:gd name="connsiteX138" fmla="*/ 184 w 10000"/>
              <a:gd name="connsiteY138" fmla="*/ 7431 h 10000"/>
              <a:gd name="connsiteX139" fmla="*/ 33 w 10000"/>
              <a:gd name="connsiteY139" fmla="*/ 7761 h 10000"/>
              <a:gd name="connsiteX140" fmla="*/ 0 w 10000"/>
              <a:gd name="connsiteY140" fmla="*/ 8132 h 10000"/>
              <a:gd name="connsiteX141" fmla="*/ 17 w 10000"/>
              <a:gd name="connsiteY141" fmla="*/ 8475 h 10000"/>
              <a:gd name="connsiteX142" fmla="*/ 134 w 10000"/>
              <a:gd name="connsiteY142" fmla="*/ 8805 h 10000"/>
              <a:gd name="connsiteX143" fmla="*/ 334 w 10000"/>
              <a:gd name="connsiteY143" fmla="*/ 9121 h 10000"/>
              <a:gd name="connsiteX144" fmla="*/ 585 w 10000"/>
              <a:gd name="connsiteY144" fmla="*/ 9409 h 10000"/>
              <a:gd name="connsiteX145" fmla="*/ 936 w 10000"/>
              <a:gd name="connsiteY145" fmla="*/ 9643 h 10000"/>
              <a:gd name="connsiteX146" fmla="*/ 1120 w 10000"/>
              <a:gd name="connsiteY146" fmla="*/ 9739 h 10000"/>
              <a:gd name="connsiteX147" fmla="*/ 1321 w 10000"/>
              <a:gd name="connsiteY147" fmla="*/ 9821 h 10000"/>
              <a:gd name="connsiteX148" fmla="*/ 1505 w 10000"/>
              <a:gd name="connsiteY148" fmla="*/ 9904 h 10000"/>
              <a:gd name="connsiteX149" fmla="*/ 1722 w 10000"/>
              <a:gd name="connsiteY149" fmla="*/ 9945 h 10000"/>
              <a:gd name="connsiteX150" fmla="*/ 1940 w 10000"/>
              <a:gd name="connsiteY150" fmla="*/ 9986 h 10000"/>
              <a:gd name="connsiteX151" fmla="*/ 2140 w 10000"/>
              <a:gd name="connsiteY151" fmla="*/ 10000 h 10000"/>
              <a:gd name="connsiteX152" fmla="*/ 2358 w 10000"/>
              <a:gd name="connsiteY152" fmla="*/ 9986 h 10000"/>
              <a:gd name="connsiteX153" fmla="*/ 2592 w 10000"/>
              <a:gd name="connsiteY153" fmla="*/ 9973 h 10000"/>
              <a:gd name="connsiteX154" fmla="*/ 2793 w 10000"/>
              <a:gd name="connsiteY154" fmla="*/ 9931 h 10000"/>
              <a:gd name="connsiteX155" fmla="*/ 3010 w 10000"/>
              <a:gd name="connsiteY155" fmla="*/ 9876 h 10000"/>
              <a:gd name="connsiteX156" fmla="*/ 3211 w 10000"/>
              <a:gd name="connsiteY156" fmla="*/ 9808 h 10000"/>
              <a:gd name="connsiteX157" fmla="*/ 3395 w 10000"/>
              <a:gd name="connsiteY157" fmla="*/ 9712 h 10000"/>
              <a:gd name="connsiteX158" fmla="*/ 3579 w 10000"/>
              <a:gd name="connsiteY158" fmla="*/ 9615 h 10000"/>
              <a:gd name="connsiteX159" fmla="*/ 3729 w 10000"/>
              <a:gd name="connsiteY159" fmla="*/ 9505 h 10000"/>
              <a:gd name="connsiteX160" fmla="*/ 3880 w 10000"/>
              <a:gd name="connsiteY160" fmla="*/ 9382 h 10000"/>
              <a:gd name="connsiteX161" fmla="*/ 4013 w 10000"/>
              <a:gd name="connsiteY161" fmla="*/ 9245 h 10000"/>
              <a:gd name="connsiteX162" fmla="*/ 9565 w 10000"/>
              <a:gd name="connsiteY162" fmla="*/ 2871 h 10000"/>
              <a:gd name="connsiteX163" fmla="*/ 9783 w 10000"/>
              <a:gd name="connsiteY163" fmla="*/ 2555 h 10000"/>
              <a:gd name="connsiteX164" fmla="*/ 9933 w 10000"/>
              <a:gd name="connsiteY164" fmla="*/ 2225 h 10000"/>
              <a:gd name="connsiteX165" fmla="*/ 10000 w 10000"/>
              <a:gd name="connsiteY165" fmla="*/ 1882 h 10000"/>
              <a:gd name="connsiteX166" fmla="*/ 9950 w 10000"/>
              <a:gd name="connsiteY166" fmla="*/ 1511 h 10000"/>
              <a:gd name="connsiteX167" fmla="*/ 9916 w 10000"/>
              <a:gd name="connsiteY167" fmla="*/ 1332 h 10000"/>
              <a:gd name="connsiteX168" fmla="*/ 9849 w 10000"/>
              <a:gd name="connsiteY168" fmla="*/ 1168 h 10000"/>
              <a:gd name="connsiteX169" fmla="*/ 9766 w 10000"/>
              <a:gd name="connsiteY169" fmla="*/ 1003 h 10000"/>
              <a:gd name="connsiteX170" fmla="*/ 9649 w 10000"/>
              <a:gd name="connsiteY170" fmla="*/ 852 h 10000"/>
              <a:gd name="connsiteX171" fmla="*/ 9532 w 10000"/>
              <a:gd name="connsiteY171" fmla="*/ 701 h 10000"/>
              <a:gd name="connsiteX172" fmla="*/ 9381 w 10000"/>
              <a:gd name="connsiteY172" fmla="*/ 577 h 10000"/>
              <a:gd name="connsiteX173" fmla="*/ 9231 w 10000"/>
              <a:gd name="connsiteY173" fmla="*/ 453 h 10000"/>
              <a:gd name="connsiteX174" fmla="*/ 9047 w 10000"/>
              <a:gd name="connsiteY174" fmla="*/ 343 h 10000"/>
              <a:gd name="connsiteX175" fmla="*/ 8863 w 10000"/>
              <a:gd name="connsiteY175" fmla="*/ 247 h 10000"/>
              <a:gd name="connsiteX176" fmla="*/ 8662 w 10000"/>
              <a:gd name="connsiteY176" fmla="*/ 165 h 10000"/>
              <a:gd name="connsiteX177" fmla="*/ 8478 w 10000"/>
              <a:gd name="connsiteY177" fmla="*/ 82 h 10000"/>
              <a:gd name="connsiteX178" fmla="*/ 8261 w 10000"/>
              <a:gd name="connsiteY178" fmla="*/ 41 h 10000"/>
              <a:gd name="connsiteX179" fmla="*/ 8043 w 10000"/>
              <a:gd name="connsiteY179" fmla="*/ 14 h 10000"/>
              <a:gd name="connsiteX180" fmla="*/ 7843 w 10000"/>
              <a:gd name="connsiteY180" fmla="*/ 0 h 10000"/>
              <a:gd name="connsiteX181" fmla="*/ 7625 w 10000"/>
              <a:gd name="connsiteY181" fmla="*/ 14 h 10000"/>
              <a:gd name="connsiteX182" fmla="*/ 7391 w 10000"/>
              <a:gd name="connsiteY18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6505 w 10000"/>
              <a:gd name="connsiteY17" fmla="*/ 893 h 10000"/>
              <a:gd name="connsiteX18" fmla="*/ 3595 w 10000"/>
              <a:gd name="connsiteY18" fmla="*/ 8984 h 10000"/>
              <a:gd name="connsiteX19" fmla="*/ 3478 w 10000"/>
              <a:gd name="connsiteY19" fmla="*/ 9093 h 10000"/>
              <a:gd name="connsiteX20" fmla="*/ 3361 w 10000"/>
              <a:gd name="connsiteY20" fmla="*/ 9190 h 10000"/>
              <a:gd name="connsiteX21" fmla="*/ 3244 w 10000"/>
              <a:gd name="connsiteY21" fmla="*/ 9272 h 10000"/>
              <a:gd name="connsiteX22" fmla="*/ 3110 w 10000"/>
              <a:gd name="connsiteY22" fmla="*/ 9354 h 10000"/>
              <a:gd name="connsiteX23" fmla="*/ 2960 w 10000"/>
              <a:gd name="connsiteY23" fmla="*/ 9409 h 10000"/>
              <a:gd name="connsiteX24" fmla="*/ 2826 w 10000"/>
              <a:gd name="connsiteY24" fmla="*/ 9478 h 10000"/>
              <a:gd name="connsiteX25" fmla="*/ 2642 w 10000"/>
              <a:gd name="connsiteY25" fmla="*/ 9505 h 10000"/>
              <a:gd name="connsiteX26" fmla="*/ 2492 w 10000"/>
              <a:gd name="connsiteY26" fmla="*/ 9533 h 10000"/>
              <a:gd name="connsiteX27" fmla="*/ 2324 w 10000"/>
              <a:gd name="connsiteY27" fmla="*/ 9560 h 10000"/>
              <a:gd name="connsiteX28" fmla="*/ 2157 w 10000"/>
              <a:gd name="connsiteY28" fmla="*/ 9560 h 10000"/>
              <a:gd name="connsiteX29" fmla="*/ 1990 w 10000"/>
              <a:gd name="connsiteY29" fmla="*/ 9533 h 10000"/>
              <a:gd name="connsiteX30" fmla="*/ 1839 w 10000"/>
              <a:gd name="connsiteY30" fmla="*/ 9519 h 10000"/>
              <a:gd name="connsiteX31" fmla="*/ 1689 w 10000"/>
              <a:gd name="connsiteY31" fmla="*/ 9492 h 10000"/>
              <a:gd name="connsiteX32" fmla="*/ 1522 w 10000"/>
              <a:gd name="connsiteY32" fmla="*/ 9423 h 10000"/>
              <a:gd name="connsiteX33" fmla="*/ 1371 w 10000"/>
              <a:gd name="connsiteY33" fmla="*/ 9382 h 10000"/>
              <a:gd name="connsiteX34" fmla="*/ 1237 w 10000"/>
              <a:gd name="connsiteY34" fmla="*/ 9299 h 10000"/>
              <a:gd name="connsiteX35" fmla="*/ 987 w 10000"/>
              <a:gd name="connsiteY35" fmla="*/ 9107 h 10000"/>
              <a:gd name="connsiteX36" fmla="*/ 769 w 10000"/>
              <a:gd name="connsiteY36" fmla="*/ 8901 h 10000"/>
              <a:gd name="connsiteX37" fmla="*/ 635 w 10000"/>
              <a:gd name="connsiteY37" fmla="*/ 8654 h 10000"/>
              <a:gd name="connsiteX38" fmla="*/ 569 w 10000"/>
              <a:gd name="connsiteY38" fmla="*/ 8393 h 10000"/>
              <a:gd name="connsiteX39" fmla="*/ 535 w 10000"/>
              <a:gd name="connsiteY39" fmla="*/ 8132 h 10000"/>
              <a:gd name="connsiteX40" fmla="*/ 585 w 10000"/>
              <a:gd name="connsiteY40" fmla="*/ 7871 h 10000"/>
              <a:gd name="connsiteX41" fmla="*/ 686 w 10000"/>
              <a:gd name="connsiteY41" fmla="*/ 7610 h 10000"/>
              <a:gd name="connsiteX42" fmla="*/ 853 w 10000"/>
              <a:gd name="connsiteY42" fmla="*/ 7376 h 10000"/>
              <a:gd name="connsiteX43" fmla="*/ 886 w 10000"/>
              <a:gd name="connsiteY43" fmla="*/ 7321 h 10000"/>
              <a:gd name="connsiteX44" fmla="*/ 1020 w 10000"/>
              <a:gd name="connsiteY44" fmla="*/ 7170 h 10000"/>
              <a:gd name="connsiteX45" fmla="*/ 1221 w 10000"/>
              <a:gd name="connsiteY45" fmla="*/ 6937 h 10000"/>
              <a:gd name="connsiteX46" fmla="*/ 1488 w 10000"/>
              <a:gd name="connsiteY46" fmla="*/ 6662 h 10000"/>
              <a:gd name="connsiteX47" fmla="*/ 1773 w 10000"/>
              <a:gd name="connsiteY47" fmla="*/ 6305 h 10000"/>
              <a:gd name="connsiteX48" fmla="*/ 2124 w 10000"/>
              <a:gd name="connsiteY48" fmla="*/ 5920 h 10000"/>
              <a:gd name="connsiteX49" fmla="*/ 2492 w 10000"/>
              <a:gd name="connsiteY49" fmla="*/ 5508 h 10000"/>
              <a:gd name="connsiteX50" fmla="*/ 2860 w 10000"/>
              <a:gd name="connsiteY50" fmla="*/ 5055 h 10000"/>
              <a:gd name="connsiteX51" fmla="*/ 3227 w 10000"/>
              <a:gd name="connsiteY51" fmla="*/ 4629 h 10000"/>
              <a:gd name="connsiteX52" fmla="*/ 3595 w 10000"/>
              <a:gd name="connsiteY52" fmla="*/ 4217 h 10000"/>
              <a:gd name="connsiteX53" fmla="*/ 3946 w 10000"/>
              <a:gd name="connsiteY53" fmla="*/ 3819 h 10000"/>
              <a:gd name="connsiteX54" fmla="*/ 4247 w 10000"/>
              <a:gd name="connsiteY54" fmla="*/ 3475 h 10000"/>
              <a:gd name="connsiteX55" fmla="*/ 4498 w 10000"/>
              <a:gd name="connsiteY55" fmla="*/ 3187 h 10000"/>
              <a:gd name="connsiteX56" fmla="*/ 4682 w 10000"/>
              <a:gd name="connsiteY56" fmla="*/ 2967 h 10000"/>
              <a:gd name="connsiteX57" fmla="*/ 4833 w 10000"/>
              <a:gd name="connsiteY57" fmla="*/ 2816 h 10000"/>
              <a:gd name="connsiteX58" fmla="*/ 4866 w 10000"/>
              <a:gd name="connsiteY58" fmla="*/ 2761 h 10000"/>
              <a:gd name="connsiteX59" fmla="*/ 4967 w 10000"/>
              <a:gd name="connsiteY59" fmla="*/ 2665 h 10000"/>
              <a:gd name="connsiteX60" fmla="*/ 5050 w 10000"/>
              <a:gd name="connsiteY60" fmla="*/ 2569 h 10000"/>
              <a:gd name="connsiteX61" fmla="*/ 5167 w 10000"/>
              <a:gd name="connsiteY61" fmla="*/ 2500 h 10000"/>
              <a:gd name="connsiteX62" fmla="*/ 5284 w 10000"/>
              <a:gd name="connsiteY62" fmla="*/ 2431 h 10000"/>
              <a:gd name="connsiteX63" fmla="*/ 5401 w 10000"/>
              <a:gd name="connsiteY63" fmla="*/ 2363 h 10000"/>
              <a:gd name="connsiteX64" fmla="*/ 5535 w 10000"/>
              <a:gd name="connsiteY64" fmla="*/ 2321 h 10000"/>
              <a:gd name="connsiteX65" fmla="*/ 5652 w 10000"/>
              <a:gd name="connsiteY65" fmla="*/ 2294 h 10000"/>
              <a:gd name="connsiteX66" fmla="*/ 5786 w 10000"/>
              <a:gd name="connsiteY66" fmla="*/ 2253 h 10000"/>
              <a:gd name="connsiteX67" fmla="*/ 5886 w 10000"/>
              <a:gd name="connsiteY67" fmla="*/ 2239 h 10000"/>
              <a:gd name="connsiteX68" fmla="*/ 5987 w 10000"/>
              <a:gd name="connsiteY68" fmla="*/ 2239 h 10000"/>
              <a:gd name="connsiteX69" fmla="*/ 6087 w 10000"/>
              <a:gd name="connsiteY69" fmla="*/ 2253 h 10000"/>
              <a:gd name="connsiteX70" fmla="*/ 6171 w 10000"/>
              <a:gd name="connsiteY70" fmla="*/ 2253 h 10000"/>
              <a:gd name="connsiteX71" fmla="*/ 6271 w 10000"/>
              <a:gd name="connsiteY71" fmla="*/ 2266 h 10000"/>
              <a:gd name="connsiteX72" fmla="*/ 6355 w 10000"/>
              <a:gd name="connsiteY72" fmla="*/ 2308 h 10000"/>
              <a:gd name="connsiteX73" fmla="*/ 6438 w 10000"/>
              <a:gd name="connsiteY73" fmla="*/ 2335 h 10000"/>
              <a:gd name="connsiteX74" fmla="*/ 6522 w 10000"/>
              <a:gd name="connsiteY74" fmla="*/ 2390 h 10000"/>
              <a:gd name="connsiteX75" fmla="*/ 6656 w 10000"/>
              <a:gd name="connsiteY75" fmla="*/ 2500 h 10000"/>
              <a:gd name="connsiteX76" fmla="*/ 6773 w 10000"/>
              <a:gd name="connsiteY76" fmla="*/ 2610 h 10000"/>
              <a:gd name="connsiteX77" fmla="*/ 6873 w 10000"/>
              <a:gd name="connsiteY77" fmla="*/ 2747 h 10000"/>
              <a:gd name="connsiteX78" fmla="*/ 6906 w 10000"/>
              <a:gd name="connsiteY78" fmla="*/ 2912 h 10000"/>
              <a:gd name="connsiteX79" fmla="*/ 6923 w 10000"/>
              <a:gd name="connsiteY79" fmla="*/ 3132 h 10000"/>
              <a:gd name="connsiteX80" fmla="*/ 6890 w 10000"/>
              <a:gd name="connsiteY80" fmla="*/ 3365 h 10000"/>
              <a:gd name="connsiteX81" fmla="*/ 6789 w 10000"/>
              <a:gd name="connsiteY81" fmla="*/ 3585 h 10000"/>
              <a:gd name="connsiteX82" fmla="*/ 6639 w 10000"/>
              <a:gd name="connsiteY82" fmla="*/ 3791 h 10000"/>
              <a:gd name="connsiteX83" fmla="*/ 2759 w 10000"/>
              <a:gd name="connsiteY83" fmla="*/ 8242 h 10000"/>
              <a:gd name="connsiteX84" fmla="*/ 2726 w 10000"/>
              <a:gd name="connsiteY84" fmla="*/ 8324 h 10000"/>
              <a:gd name="connsiteX85" fmla="*/ 2726 w 10000"/>
              <a:gd name="connsiteY85" fmla="*/ 8393 h 10000"/>
              <a:gd name="connsiteX86" fmla="*/ 2742 w 10000"/>
              <a:gd name="connsiteY86" fmla="*/ 8475 h 10000"/>
              <a:gd name="connsiteX87" fmla="*/ 2826 w 10000"/>
              <a:gd name="connsiteY87" fmla="*/ 8544 h 10000"/>
              <a:gd name="connsiteX88" fmla="*/ 2910 w 10000"/>
              <a:gd name="connsiteY88" fmla="*/ 8571 h 10000"/>
              <a:gd name="connsiteX89" fmla="*/ 3027 w 10000"/>
              <a:gd name="connsiteY89" fmla="*/ 8585 h 10000"/>
              <a:gd name="connsiteX90" fmla="*/ 3127 w 10000"/>
              <a:gd name="connsiteY90" fmla="*/ 8558 h 10000"/>
              <a:gd name="connsiteX91" fmla="*/ 3211 w 10000"/>
              <a:gd name="connsiteY91" fmla="*/ 8489 h 10000"/>
              <a:gd name="connsiteX92" fmla="*/ 7057 w 10000"/>
              <a:gd name="connsiteY92" fmla="*/ 4066 h 10000"/>
              <a:gd name="connsiteX93" fmla="*/ 7274 w 10000"/>
              <a:gd name="connsiteY93" fmla="*/ 3777 h 10000"/>
              <a:gd name="connsiteX94" fmla="*/ 7408 w 10000"/>
              <a:gd name="connsiteY94" fmla="*/ 3475 h 10000"/>
              <a:gd name="connsiteX95" fmla="*/ 7475 w 10000"/>
              <a:gd name="connsiteY95" fmla="*/ 3159 h 10000"/>
              <a:gd name="connsiteX96" fmla="*/ 7425 w 10000"/>
              <a:gd name="connsiteY96" fmla="*/ 2843 h 10000"/>
              <a:gd name="connsiteX97" fmla="*/ 7408 w 10000"/>
              <a:gd name="connsiteY97" fmla="*/ 2720 h 10000"/>
              <a:gd name="connsiteX98" fmla="*/ 7358 w 10000"/>
              <a:gd name="connsiteY98" fmla="*/ 2596 h 10000"/>
              <a:gd name="connsiteX99" fmla="*/ 7291 w 10000"/>
              <a:gd name="connsiteY99" fmla="*/ 2473 h 10000"/>
              <a:gd name="connsiteX100" fmla="*/ 7241 w 10000"/>
              <a:gd name="connsiteY100" fmla="*/ 2363 h 10000"/>
              <a:gd name="connsiteX101" fmla="*/ 7140 w 10000"/>
              <a:gd name="connsiteY101" fmla="*/ 2266 h 10000"/>
              <a:gd name="connsiteX102" fmla="*/ 7057 w 10000"/>
              <a:gd name="connsiteY102" fmla="*/ 2184 h 10000"/>
              <a:gd name="connsiteX103" fmla="*/ 6940 w 10000"/>
              <a:gd name="connsiteY103" fmla="*/ 2102 h 10000"/>
              <a:gd name="connsiteX104" fmla="*/ 6839 w 10000"/>
              <a:gd name="connsiteY104" fmla="*/ 2019 h 10000"/>
              <a:gd name="connsiteX105" fmla="*/ 6722 w 10000"/>
              <a:gd name="connsiteY105" fmla="*/ 1951 h 10000"/>
              <a:gd name="connsiteX106" fmla="*/ 6589 w 10000"/>
              <a:gd name="connsiteY106" fmla="*/ 1909 h 10000"/>
              <a:gd name="connsiteX107" fmla="*/ 6438 w 10000"/>
              <a:gd name="connsiteY107" fmla="*/ 1868 h 10000"/>
              <a:gd name="connsiteX108" fmla="*/ 6304 w 10000"/>
              <a:gd name="connsiteY108" fmla="*/ 1827 h 10000"/>
              <a:gd name="connsiteX109" fmla="*/ 6154 w 10000"/>
              <a:gd name="connsiteY109" fmla="*/ 1813 h 10000"/>
              <a:gd name="connsiteX110" fmla="*/ 6020 w 10000"/>
              <a:gd name="connsiteY110" fmla="*/ 1799 h 10000"/>
              <a:gd name="connsiteX111" fmla="*/ 5870 w 10000"/>
              <a:gd name="connsiteY111" fmla="*/ 1799 h 10000"/>
              <a:gd name="connsiteX112" fmla="*/ 5719 w 10000"/>
              <a:gd name="connsiteY112" fmla="*/ 1813 h 10000"/>
              <a:gd name="connsiteX113" fmla="*/ 5518 w 10000"/>
              <a:gd name="connsiteY113" fmla="*/ 1841 h 10000"/>
              <a:gd name="connsiteX114" fmla="*/ 5351 w 10000"/>
              <a:gd name="connsiteY114" fmla="*/ 1909 h 10000"/>
              <a:gd name="connsiteX115" fmla="*/ 5167 w 10000"/>
              <a:gd name="connsiteY115" fmla="*/ 1978 h 10000"/>
              <a:gd name="connsiteX116" fmla="*/ 5000 w 10000"/>
              <a:gd name="connsiteY116" fmla="*/ 2047 h 10000"/>
              <a:gd name="connsiteX117" fmla="*/ 4849 w 10000"/>
              <a:gd name="connsiteY117" fmla="*/ 2143 h 10000"/>
              <a:gd name="connsiteX118" fmla="*/ 4682 w 10000"/>
              <a:gd name="connsiteY118" fmla="*/ 2239 h 10000"/>
              <a:gd name="connsiteX119" fmla="*/ 4548 w 10000"/>
              <a:gd name="connsiteY119" fmla="*/ 2363 h 10000"/>
              <a:gd name="connsiteX120" fmla="*/ 4415 w 10000"/>
              <a:gd name="connsiteY120" fmla="*/ 2500 h 10000"/>
              <a:gd name="connsiteX121" fmla="*/ 4381 w 10000"/>
              <a:gd name="connsiteY121" fmla="*/ 2541 h 10000"/>
              <a:gd name="connsiteX122" fmla="*/ 4247 w 10000"/>
              <a:gd name="connsiteY122" fmla="*/ 2706 h 10000"/>
              <a:gd name="connsiteX123" fmla="*/ 4047 w 10000"/>
              <a:gd name="connsiteY123" fmla="*/ 2926 h 10000"/>
              <a:gd name="connsiteX124" fmla="*/ 3796 w 10000"/>
              <a:gd name="connsiteY124" fmla="*/ 3228 h 10000"/>
              <a:gd name="connsiteX125" fmla="*/ 3495 w 10000"/>
              <a:gd name="connsiteY125" fmla="*/ 3571 h 10000"/>
              <a:gd name="connsiteX126" fmla="*/ 3144 w 10000"/>
              <a:gd name="connsiteY126" fmla="*/ 3956 h 10000"/>
              <a:gd name="connsiteX127" fmla="*/ 2776 w 10000"/>
              <a:gd name="connsiteY127" fmla="*/ 4382 h 10000"/>
              <a:gd name="connsiteX128" fmla="*/ 2408 w 10000"/>
              <a:gd name="connsiteY128" fmla="*/ 4808 h 10000"/>
              <a:gd name="connsiteX129" fmla="*/ 2040 w 10000"/>
              <a:gd name="connsiteY129" fmla="*/ 5234 h 10000"/>
              <a:gd name="connsiteX130" fmla="*/ 1689 w 10000"/>
              <a:gd name="connsiteY130" fmla="*/ 5659 h 10000"/>
              <a:gd name="connsiteX131" fmla="*/ 1338 w 10000"/>
              <a:gd name="connsiteY131" fmla="*/ 6044 h 10000"/>
              <a:gd name="connsiteX132" fmla="*/ 1037 w 10000"/>
              <a:gd name="connsiteY132" fmla="*/ 6387 h 10000"/>
              <a:gd name="connsiteX133" fmla="*/ 769 w 10000"/>
              <a:gd name="connsiteY133" fmla="*/ 6690 h 10000"/>
              <a:gd name="connsiteX134" fmla="*/ 585 w 10000"/>
              <a:gd name="connsiteY134" fmla="*/ 6909 h 10000"/>
              <a:gd name="connsiteX135" fmla="*/ 452 w 10000"/>
              <a:gd name="connsiteY135" fmla="*/ 7074 h 10000"/>
              <a:gd name="connsiteX136" fmla="*/ 401 w 10000"/>
              <a:gd name="connsiteY136" fmla="*/ 7115 h 10000"/>
              <a:gd name="connsiteX137" fmla="*/ 184 w 10000"/>
              <a:gd name="connsiteY137" fmla="*/ 7431 h 10000"/>
              <a:gd name="connsiteX138" fmla="*/ 33 w 10000"/>
              <a:gd name="connsiteY138" fmla="*/ 7761 h 10000"/>
              <a:gd name="connsiteX139" fmla="*/ 0 w 10000"/>
              <a:gd name="connsiteY139" fmla="*/ 8132 h 10000"/>
              <a:gd name="connsiteX140" fmla="*/ 17 w 10000"/>
              <a:gd name="connsiteY140" fmla="*/ 8475 h 10000"/>
              <a:gd name="connsiteX141" fmla="*/ 134 w 10000"/>
              <a:gd name="connsiteY141" fmla="*/ 8805 h 10000"/>
              <a:gd name="connsiteX142" fmla="*/ 334 w 10000"/>
              <a:gd name="connsiteY142" fmla="*/ 9121 h 10000"/>
              <a:gd name="connsiteX143" fmla="*/ 585 w 10000"/>
              <a:gd name="connsiteY143" fmla="*/ 9409 h 10000"/>
              <a:gd name="connsiteX144" fmla="*/ 936 w 10000"/>
              <a:gd name="connsiteY144" fmla="*/ 9643 h 10000"/>
              <a:gd name="connsiteX145" fmla="*/ 1120 w 10000"/>
              <a:gd name="connsiteY145" fmla="*/ 9739 h 10000"/>
              <a:gd name="connsiteX146" fmla="*/ 1321 w 10000"/>
              <a:gd name="connsiteY146" fmla="*/ 9821 h 10000"/>
              <a:gd name="connsiteX147" fmla="*/ 1505 w 10000"/>
              <a:gd name="connsiteY147" fmla="*/ 9904 h 10000"/>
              <a:gd name="connsiteX148" fmla="*/ 1722 w 10000"/>
              <a:gd name="connsiteY148" fmla="*/ 9945 h 10000"/>
              <a:gd name="connsiteX149" fmla="*/ 1940 w 10000"/>
              <a:gd name="connsiteY149" fmla="*/ 9986 h 10000"/>
              <a:gd name="connsiteX150" fmla="*/ 2140 w 10000"/>
              <a:gd name="connsiteY150" fmla="*/ 10000 h 10000"/>
              <a:gd name="connsiteX151" fmla="*/ 2358 w 10000"/>
              <a:gd name="connsiteY151" fmla="*/ 9986 h 10000"/>
              <a:gd name="connsiteX152" fmla="*/ 2592 w 10000"/>
              <a:gd name="connsiteY152" fmla="*/ 9973 h 10000"/>
              <a:gd name="connsiteX153" fmla="*/ 2793 w 10000"/>
              <a:gd name="connsiteY153" fmla="*/ 9931 h 10000"/>
              <a:gd name="connsiteX154" fmla="*/ 3010 w 10000"/>
              <a:gd name="connsiteY154" fmla="*/ 9876 h 10000"/>
              <a:gd name="connsiteX155" fmla="*/ 3211 w 10000"/>
              <a:gd name="connsiteY155" fmla="*/ 9808 h 10000"/>
              <a:gd name="connsiteX156" fmla="*/ 3395 w 10000"/>
              <a:gd name="connsiteY156" fmla="*/ 9712 h 10000"/>
              <a:gd name="connsiteX157" fmla="*/ 3579 w 10000"/>
              <a:gd name="connsiteY157" fmla="*/ 9615 h 10000"/>
              <a:gd name="connsiteX158" fmla="*/ 3729 w 10000"/>
              <a:gd name="connsiteY158" fmla="*/ 9505 h 10000"/>
              <a:gd name="connsiteX159" fmla="*/ 3880 w 10000"/>
              <a:gd name="connsiteY159" fmla="*/ 9382 h 10000"/>
              <a:gd name="connsiteX160" fmla="*/ 4013 w 10000"/>
              <a:gd name="connsiteY160" fmla="*/ 9245 h 10000"/>
              <a:gd name="connsiteX161" fmla="*/ 9565 w 10000"/>
              <a:gd name="connsiteY161" fmla="*/ 2871 h 10000"/>
              <a:gd name="connsiteX162" fmla="*/ 9783 w 10000"/>
              <a:gd name="connsiteY162" fmla="*/ 2555 h 10000"/>
              <a:gd name="connsiteX163" fmla="*/ 9933 w 10000"/>
              <a:gd name="connsiteY163" fmla="*/ 2225 h 10000"/>
              <a:gd name="connsiteX164" fmla="*/ 10000 w 10000"/>
              <a:gd name="connsiteY164" fmla="*/ 1882 h 10000"/>
              <a:gd name="connsiteX165" fmla="*/ 9950 w 10000"/>
              <a:gd name="connsiteY165" fmla="*/ 1511 h 10000"/>
              <a:gd name="connsiteX166" fmla="*/ 9916 w 10000"/>
              <a:gd name="connsiteY166" fmla="*/ 1332 h 10000"/>
              <a:gd name="connsiteX167" fmla="*/ 9849 w 10000"/>
              <a:gd name="connsiteY167" fmla="*/ 1168 h 10000"/>
              <a:gd name="connsiteX168" fmla="*/ 9766 w 10000"/>
              <a:gd name="connsiteY168" fmla="*/ 1003 h 10000"/>
              <a:gd name="connsiteX169" fmla="*/ 9649 w 10000"/>
              <a:gd name="connsiteY169" fmla="*/ 852 h 10000"/>
              <a:gd name="connsiteX170" fmla="*/ 9532 w 10000"/>
              <a:gd name="connsiteY170" fmla="*/ 701 h 10000"/>
              <a:gd name="connsiteX171" fmla="*/ 9381 w 10000"/>
              <a:gd name="connsiteY171" fmla="*/ 577 h 10000"/>
              <a:gd name="connsiteX172" fmla="*/ 9231 w 10000"/>
              <a:gd name="connsiteY172" fmla="*/ 453 h 10000"/>
              <a:gd name="connsiteX173" fmla="*/ 9047 w 10000"/>
              <a:gd name="connsiteY173" fmla="*/ 343 h 10000"/>
              <a:gd name="connsiteX174" fmla="*/ 8863 w 10000"/>
              <a:gd name="connsiteY174" fmla="*/ 247 h 10000"/>
              <a:gd name="connsiteX175" fmla="*/ 8662 w 10000"/>
              <a:gd name="connsiteY175" fmla="*/ 165 h 10000"/>
              <a:gd name="connsiteX176" fmla="*/ 8478 w 10000"/>
              <a:gd name="connsiteY176" fmla="*/ 82 h 10000"/>
              <a:gd name="connsiteX177" fmla="*/ 8261 w 10000"/>
              <a:gd name="connsiteY177" fmla="*/ 41 h 10000"/>
              <a:gd name="connsiteX178" fmla="*/ 8043 w 10000"/>
              <a:gd name="connsiteY178" fmla="*/ 14 h 10000"/>
              <a:gd name="connsiteX179" fmla="*/ 7843 w 10000"/>
              <a:gd name="connsiteY179" fmla="*/ 0 h 10000"/>
              <a:gd name="connsiteX180" fmla="*/ 7625 w 10000"/>
              <a:gd name="connsiteY180" fmla="*/ 14 h 10000"/>
              <a:gd name="connsiteX181" fmla="*/ 7391 w 10000"/>
              <a:gd name="connsiteY18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6388 w 10000"/>
              <a:gd name="connsiteY16" fmla="*/ 1003 h 10000"/>
              <a:gd name="connsiteX17" fmla="*/ 3595 w 10000"/>
              <a:gd name="connsiteY17" fmla="*/ 8984 h 10000"/>
              <a:gd name="connsiteX18" fmla="*/ 3478 w 10000"/>
              <a:gd name="connsiteY18" fmla="*/ 9093 h 10000"/>
              <a:gd name="connsiteX19" fmla="*/ 3361 w 10000"/>
              <a:gd name="connsiteY19" fmla="*/ 9190 h 10000"/>
              <a:gd name="connsiteX20" fmla="*/ 3244 w 10000"/>
              <a:gd name="connsiteY20" fmla="*/ 9272 h 10000"/>
              <a:gd name="connsiteX21" fmla="*/ 3110 w 10000"/>
              <a:gd name="connsiteY21" fmla="*/ 9354 h 10000"/>
              <a:gd name="connsiteX22" fmla="*/ 2960 w 10000"/>
              <a:gd name="connsiteY22" fmla="*/ 9409 h 10000"/>
              <a:gd name="connsiteX23" fmla="*/ 2826 w 10000"/>
              <a:gd name="connsiteY23" fmla="*/ 9478 h 10000"/>
              <a:gd name="connsiteX24" fmla="*/ 2642 w 10000"/>
              <a:gd name="connsiteY24" fmla="*/ 9505 h 10000"/>
              <a:gd name="connsiteX25" fmla="*/ 2492 w 10000"/>
              <a:gd name="connsiteY25" fmla="*/ 9533 h 10000"/>
              <a:gd name="connsiteX26" fmla="*/ 2324 w 10000"/>
              <a:gd name="connsiteY26" fmla="*/ 9560 h 10000"/>
              <a:gd name="connsiteX27" fmla="*/ 2157 w 10000"/>
              <a:gd name="connsiteY27" fmla="*/ 9560 h 10000"/>
              <a:gd name="connsiteX28" fmla="*/ 1990 w 10000"/>
              <a:gd name="connsiteY28" fmla="*/ 9533 h 10000"/>
              <a:gd name="connsiteX29" fmla="*/ 1839 w 10000"/>
              <a:gd name="connsiteY29" fmla="*/ 9519 h 10000"/>
              <a:gd name="connsiteX30" fmla="*/ 1689 w 10000"/>
              <a:gd name="connsiteY30" fmla="*/ 9492 h 10000"/>
              <a:gd name="connsiteX31" fmla="*/ 1522 w 10000"/>
              <a:gd name="connsiteY31" fmla="*/ 9423 h 10000"/>
              <a:gd name="connsiteX32" fmla="*/ 1371 w 10000"/>
              <a:gd name="connsiteY32" fmla="*/ 9382 h 10000"/>
              <a:gd name="connsiteX33" fmla="*/ 1237 w 10000"/>
              <a:gd name="connsiteY33" fmla="*/ 9299 h 10000"/>
              <a:gd name="connsiteX34" fmla="*/ 987 w 10000"/>
              <a:gd name="connsiteY34" fmla="*/ 9107 h 10000"/>
              <a:gd name="connsiteX35" fmla="*/ 769 w 10000"/>
              <a:gd name="connsiteY35" fmla="*/ 8901 h 10000"/>
              <a:gd name="connsiteX36" fmla="*/ 635 w 10000"/>
              <a:gd name="connsiteY36" fmla="*/ 8654 h 10000"/>
              <a:gd name="connsiteX37" fmla="*/ 569 w 10000"/>
              <a:gd name="connsiteY37" fmla="*/ 8393 h 10000"/>
              <a:gd name="connsiteX38" fmla="*/ 535 w 10000"/>
              <a:gd name="connsiteY38" fmla="*/ 8132 h 10000"/>
              <a:gd name="connsiteX39" fmla="*/ 585 w 10000"/>
              <a:gd name="connsiteY39" fmla="*/ 7871 h 10000"/>
              <a:gd name="connsiteX40" fmla="*/ 686 w 10000"/>
              <a:gd name="connsiteY40" fmla="*/ 7610 h 10000"/>
              <a:gd name="connsiteX41" fmla="*/ 853 w 10000"/>
              <a:gd name="connsiteY41" fmla="*/ 7376 h 10000"/>
              <a:gd name="connsiteX42" fmla="*/ 886 w 10000"/>
              <a:gd name="connsiteY42" fmla="*/ 7321 h 10000"/>
              <a:gd name="connsiteX43" fmla="*/ 1020 w 10000"/>
              <a:gd name="connsiteY43" fmla="*/ 7170 h 10000"/>
              <a:gd name="connsiteX44" fmla="*/ 1221 w 10000"/>
              <a:gd name="connsiteY44" fmla="*/ 6937 h 10000"/>
              <a:gd name="connsiteX45" fmla="*/ 1488 w 10000"/>
              <a:gd name="connsiteY45" fmla="*/ 6662 h 10000"/>
              <a:gd name="connsiteX46" fmla="*/ 1773 w 10000"/>
              <a:gd name="connsiteY46" fmla="*/ 6305 h 10000"/>
              <a:gd name="connsiteX47" fmla="*/ 2124 w 10000"/>
              <a:gd name="connsiteY47" fmla="*/ 5920 h 10000"/>
              <a:gd name="connsiteX48" fmla="*/ 2492 w 10000"/>
              <a:gd name="connsiteY48" fmla="*/ 5508 h 10000"/>
              <a:gd name="connsiteX49" fmla="*/ 2860 w 10000"/>
              <a:gd name="connsiteY49" fmla="*/ 5055 h 10000"/>
              <a:gd name="connsiteX50" fmla="*/ 3227 w 10000"/>
              <a:gd name="connsiteY50" fmla="*/ 4629 h 10000"/>
              <a:gd name="connsiteX51" fmla="*/ 3595 w 10000"/>
              <a:gd name="connsiteY51" fmla="*/ 4217 h 10000"/>
              <a:gd name="connsiteX52" fmla="*/ 3946 w 10000"/>
              <a:gd name="connsiteY52" fmla="*/ 3819 h 10000"/>
              <a:gd name="connsiteX53" fmla="*/ 4247 w 10000"/>
              <a:gd name="connsiteY53" fmla="*/ 3475 h 10000"/>
              <a:gd name="connsiteX54" fmla="*/ 4498 w 10000"/>
              <a:gd name="connsiteY54" fmla="*/ 3187 h 10000"/>
              <a:gd name="connsiteX55" fmla="*/ 4682 w 10000"/>
              <a:gd name="connsiteY55" fmla="*/ 2967 h 10000"/>
              <a:gd name="connsiteX56" fmla="*/ 4833 w 10000"/>
              <a:gd name="connsiteY56" fmla="*/ 2816 h 10000"/>
              <a:gd name="connsiteX57" fmla="*/ 4866 w 10000"/>
              <a:gd name="connsiteY57" fmla="*/ 2761 h 10000"/>
              <a:gd name="connsiteX58" fmla="*/ 4967 w 10000"/>
              <a:gd name="connsiteY58" fmla="*/ 2665 h 10000"/>
              <a:gd name="connsiteX59" fmla="*/ 5050 w 10000"/>
              <a:gd name="connsiteY59" fmla="*/ 2569 h 10000"/>
              <a:gd name="connsiteX60" fmla="*/ 5167 w 10000"/>
              <a:gd name="connsiteY60" fmla="*/ 2500 h 10000"/>
              <a:gd name="connsiteX61" fmla="*/ 5284 w 10000"/>
              <a:gd name="connsiteY61" fmla="*/ 2431 h 10000"/>
              <a:gd name="connsiteX62" fmla="*/ 5401 w 10000"/>
              <a:gd name="connsiteY62" fmla="*/ 2363 h 10000"/>
              <a:gd name="connsiteX63" fmla="*/ 5535 w 10000"/>
              <a:gd name="connsiteY63" fmla="*/ 2321 h 10000"/>
              <a:gd name="connsiteX64" fmla="*/ 5652 w 10000"/>
              <a:gd name="connsiteY64" fmla="*/ 2294 h 10000"/>
              <a:gd name="connsiteX65" fmla="*/ 5786 w 10000"/>
              <a:gd name="connsiteY65" fmla="*/ 2253 h 10000"/>
              <a:gd name="connsiteX66" fmla="*/ 5886 w 10000"/>
              <a:gd name="connsiteY66" fmla="*/ 2239 h 10000"/>
              <a:gd name="connsiteX67" fmla="*/ 5987 w 10000"/>
              <a:gd name="connsiteY67" fmla="*/ 2239 h 10000"/>
              <a:gd name="connsiteX68" fmla="*/ 6087 w 10000"/>
              <a:gd name="connsiteY68" fmla="*/ 2253 h 10000"/>
              <a:gd name="connsiteX69" fmla="*/ 6171 w 10000"/>
              <a:gd name="connsiteY69" fmla="*/ 2253 h 10000"/>
              <a:gd name="connsiteX70" fmla="*/ 6271 w 10000"/>
              <a:gd name="connsiteY70" fmla="*/ 2266 h 10000"/>
              <a:gd name="connsiteX71" fmla="*/ 6355 w 10000"/>
              <a:gd name="connsiteY71" fmla="*/ 2308 h 10000"/>
              <a:gd name="connsiteX72" fmla="*/ 6438 w 10000"/>
              <a:gd name="connsiteY72" fmla="*/ 2335 h 10000"/>
              <a:gd name="connsiteX73" fmla="*/ 6522 w 10000"/>
              <a:gd name="connsiteY73" fmla="*/ 2390 h 10000"/>
              <a:gd name="connsiteX74" fmla="*/ 6656 w 10000"/>
              <a:gd name="connsiteY74" fmla="*/ 2500 h 10000"/>
              <a:gd name="connsiteX75" fmla="*/ 6773 w 10000"/>
              <a:gd name="connsiteY75" fmla="*/ 2610 h 10000"/>
              <a:gd name="connsiteX76" fmla="*/ 6873 w 10000"/>
              <a:gd name="connsiteY76" fmla="*/ 2747 h 10000"/>
              <a:gd name="connsiteX77" fmla="*/ 6906 w 10000"/>
              <a:gd name="connsiteY77" fmla="*/ 2912 h 10000"/>
              <a:gd name="connsiteX78" fmla="*/ 6923 w 10000"/>
              <a:gd name="connsiteY78" fmla="*/ 3132 h 10000"/>
              <a:gd name="connsiteX79" fmla="*/ 6890 w 10000"/>
              <a:gd name="connsiteY79" fmla="*/ 3365 h 10000"/>
              <a:gd name="connsiteX80" fmla="*/ 6789 w 10000"/>
              <a:gd name="connsiteY80" fmla="*/ 3585 h 10000"/>
              <a:gd name="connsiteX81" fmla="*/ 6639 w 10000"/>
              <a:gd name="connsiteY81" fmla="*/ 3791 h 10000"/>
              <a:gd name="connsiteX82" fmla="*/ 2759 w 10000"/>
              <a:gd name="connsiteY82" fmla="*/ 8242 h 10000"/>
              <a:gd name="connsiteX83" fmla="*/ 2726 w 10000"/>
              <a:gd name="connsiteY83" fmla="*/ 8324 h 10000"/>
              <a:gd name="connsiteX84" fmla="*/ 2726 w 10000"/>
              <a:gd name="connsiteY84" fmla="*/ 8393 h 10000"/>
              <a:gd name="connsiteX85" fmla="*/ 2742 w 10000"/>
              <a:gd name="connsiteY85" fmla="*/ 8475 h 10000"/>
              <a:gd name="connsiteX86" fmla="*/ 2826 w 10000"/>
              <a:gd name="connsiteY86" fmla="*/ 8544 h 10000"/>
              <a:gd name="connsiteX87" fmla="*/ 2910 w 10000"/>
              <a:gd name="connsiteY87" fmla="*/ 8571 h 10000"/>
              <a:gd name="connsiteX88" fmla="*/ 3027 w 10000"/>
              <a:gd name="connsiteY88" fmla="*/ 8585 h 10000"/>
              <a:gd name="connsiteX89" fmla="*/ 3127 w 10000"/>
              <a:gd name="connsiteY89" fmla="*/ 8558 h 10000"/>
              <a:gd name="connsiteX90" fmla="*/ 3211 w 10000"/>
              <a:gd name="connsiteY90" fmla="*/ 8489 h 10000"/>
              <a:gd name="connsiteX91" fmla="*/ 7057 w 10000"/>
              <a:gd name="connsiteY91" fmla="*/ 4066 h 10000"/>
              <a:gd name="connsiteX92" fmla="*/ 7274 w 10000"/>
              <a:gd name="connsiteY92" fmla="*/ 3777 h 10000"/>
              <a:gd name="connsiteX93" fmla="*/ 7408 w 10000"/>
              <a:gd name="connsiteY93" fmla="*/ 3475 h 10000"/>
              <a:gd name="connsiteX94" fmla="*/ 7475 w 10000"/>
              <a:gd name="connsiteY94" fmla="*/ 3159 h 10000"/>
              <a:gd name="connsiteX95" fmla="*/ 7425 w 10000"/>
              <a:gd name="connsiteY95" fmla="*/ 2843 h 10000"/>
              <a:gd name="connsiteX96" fmla="*/ 7408 w 10000"/>
              <a:gd name="connsiteY96" fmla="*/ 2720 h 10000"/>
              <a:gd name="connsiteX97" fmla="*/ 7358 w 10000"/>
              <a:gd name="connsiteY97" fmla="*/ 2596 h 10000"/>
              <a:gd name="connsiteX98" fmla="*/ 7291 w 10000"/>
              <a:gd name="connsiteY98" fmla="*/ 2473 h 10000"/>
              <a:gd name="connsiteX99" fmla="*/ 7241 w 10000"/>
              <a:gd name="connsiteY99" fmla="*/ 2363 h 10000"/>
              <a:gd name="connsiteX100" fmla="*/ 7140 w 10000"/>
              <a:gd name="connsiteY100" fmla="*/ 2266 h 10000"/>
              <a:gd name="connsiteX101" fmla="*/ 7057 w 10000"/>
              <a:gd name="connsiteY101" fmla="*/ 2184 h 10000"/>
              <a:gd name="connsiteX102" fmla="*/ 6940 w 10000"/>
              <a:gd name="connsiteY102" fmla="*/ 2102 h 10000"/>
              <a:gd name="connsiteX103" fmla="*/ 6839 w 10000"/>
              <a:gd name="connsiteY103" fmla="*/ 2019 h 10000"/>
              <a:gd name="connsiteX104" fmla="*/ 6722 w 10000"/>
              <a:gd name="connsiteY104" fmla="*/ 1951 h 10000"/>
              <a:gd name="connsiteX105" fmla="*/ 6589 w 10000"/>
              <a:gd name="connsiteY105" fmla="*/ 1909 h 10000"/>
              <a:gd name="connsiteX106" fmla="*/ 6438 w 10000"/>
              <a:gd name="connsiteY106" fmla="*/ 1868 h 10000"/>
              <a:gd name="connsiteX107" fmla="*/ 6304 w 10000"/>
              <a:gd name="connsiteY107" fmla="*/ 1827 h 10000"/>
              <a:gd name="connsiteX108" fmla="*/ 6154 w 10000"/>
              <a:gd name="connsiteY108" fmla="*/ 1813 h 10000"/>
              <a:gd name="connsiteX109" fmla="*/ 6020 w 10000"/>
              <a:gd name="connsiteY109" fmla="*/ 1799 h 10000"/>
              <a:gd name="connsiteX110" fmla="*/ 5870 w 10000"/>
              <a:gd name="connsiteY110" fmla="*/ 1799 h 10000"/>
              <a:gd name="connsiteX111" fmla="*/ 5719 w 10000"/>
              <a:gd name="connsiteY111" fmla="*/ 1813 h 10000"/>
              <a:gd name="connsiteX112" fmla="*/ 5518 w 10000"/>
              <a:gd name="connsiteY112" fmla="*/ 1841 h 10000"/>
              <a:gd name="connsiteX113" fmla="*/ 5351 w 10000"/>
              <a:gd name="connsiteY113" fmla="*/ 1909 h 10000"/>
              <a:gd name="connsiteX114" fmla="*/ 5167 w 10000"/>
              <a:gd name="connsiteY114" fmla="*/ 1978 h 10000"/>
              <a:gd name="connsiteX115" fmla="*/ 5000 w 10000"/>
              <a:gd name="connsiteY115" fmla="*/ 2047 h 10000"/>
              <a:gd name="connsiteX116" fmla="*/ 4849 w 10000"/>
              <a:gd name="connsiteY116" fmla="*/ 2143 h 10000"/>
              <a:gd name="connsiteX117" fmla="*/ 4682 w 10000"/>
              <a:gd name="connsiteY117" fmla="*/ 2239 h 10000"/>
              <a:gd name="connsiteX118" fmla="*/ 4548 w 10000"/>
              <a:gd name="connsiteY118" fmla="*/ 2363 h 10000"/>
              <a:gd name="connsiteX119" fmla="*/ 4415 w 10000"/>
              <a:gd name="connsiteY119" fmla="*/ 2500 h 10000"/>
              <a:gd name="connsiteX120" fmla="*/ 4381 w 10000"/>
              <a:gd name="connsiteY120" fmla="*/ 2541 h 10000"/>
              <a:gd name="connsiteX121" fmla="*/ 4247 w 10000"/>
              <a:gd name="connsiteY121" fmla="*/ 2706 h 10000"/>
              <a:gd name="connsiteX122" fmla="*/ 4047 w 10000"/>
              <a:gd name="connsiteY122" fmla="*/ 2926 h 10000"/>
              <a:gd name="connsiteX123" fmla="*/ 3796 w 10000"/>
              <a:gd name="connsiteY123" fmla="*/ 3228 h 10000"/>
              <a:gd name="connsiteX124" fmla="*/ 3495 w 10000"/>
              <a:gd name="connsiteY124" fmla="*/ 3571 h 10000"/>
              <a:gd name="connsiteX125" fmla="*/ 3144 w 10000"/>
              <a:gd name="connsiteY125" fmla="*/ 3956 h 10000"/>
              <a:gd name="connsiteX126" fmla="*/ 2776 w 10000"/>
              <a:gd name="connsiteY126" fmla="*/ 4382 h 10000"/>
              <a:gd name="connsiteX127" fmla="*/ 2408 w 10000"/>
              <a:gd name="connsiteY127" fmla="*/ 4808 h 10000"/>
              <a:gd name="connsiteX128" fmla="*/ 2040 w 10000"/>
              <a:gd name="connsiteY128" fmla="*/ 5234 h 10000"/>
              <a:gd name="connsiteX129" fmla="*/ 1689 w 10000"/>
              <a:gd name="connsiteY129" fmla="*/ 5659 h 10000"/>
              <a:gd name="connsiteX130" fmla="*/ 1338 w 10000"/>
              <a:gd name="connsiteY130" fmla="*/ 6044 h 10000"/>
              <a:gd name="connsiteX131" fmla="*/ 1037 w 10000"/>
              <a:gd name="connsiteY131" fmla="*/ 6387 h 10000"/>
              <a:gd name="connsiteX132" fmla="*/ 769 w 10000"/>
              <a:gd name="connsiteY132" fmla="*/ 6690 h 10000"/>
              <a:gd name="connsiteX133" fmla="*/ 585 w 10000"/>
              <a:gd name="connsiteY133" fmla="*/ 6909 h 10000"/>
              <a:gd name="connsiteX134" fmla="*/ 452 w 10000"/>
              <a:gd name="connsiteY134" fmla="*/ 7074 h 10000"/>
              <a:gd name="connsiteX135" fmla="*/ 401 w 10000"/>
              <a:gd name="connsiteY135" fmla="*/ 7115 h 10000"/>
              <a:gd name="connsiteX136" fmla="*/ 184 w 10000"/>
              <a:gd name="connsiteY136" fmla="*/ 7431 h 10000"/>
              <a:gd name="connsiteX137" fmla="*/ 33 w 10000"/>
              <a:gd name="connsiteY137" fmla="*/ 7761 h 10000"/>
              <a:gd name="connsiteX138" fmla="*/ 0 w 10000"/>
              <a:gd name="connsiteY138" fmla="*/ 8132 h 10000"/>
              <a:gd name="connsiteX139" fmla="*/ 17 w 10000"/>
              <a:gd name="connsiteY139" fmla="*/ 8475 h 10000"/>
              <a:gd name="connsiteX140" fmla="*/ 134 w 10000"/>
              <a:gd name="connsiteY140" fmla="*/ 8805 h 10000"/>
              <a:gd name="connsiteX141" fmla="*/ 334 w 10000"/>
              <a:gd name="connsiteY141" fmla="*/ 9121 h 10000"/>
              <a:gd name="connsiteX142" fmla="*/ 585 w 10000"/>
              <a:gd name="connsiteY142" fmla="*/ 9409 h 10000"/>
              <a:gd name="connsiteX143" fmla="*/ 936 w 10000"/>
              <a:gd name="connsiteY143" fmla="*/ 9643 h 10000"/>
              <a:gd name="connsiteX144" fmla="*/ 1120 w 10000"/>
              <a:gd name="connsiteY144" fmla="*/ 9739 h 10000"/>
              <a:gd name="connsiteX145" fmla="*/ 1321 w 10000"/>
              <a:gd name="connsiteY145" fmla="*/ 9821 h 10000"/>
              <a:gd name="connsiteX146" fmla="*/ 1505 w 10000"/>
              <a:gd name="connsiteY146" fmla="*/ 9904 h 10000"/>
              <a:gd name="connsiteX147" fmla="*/ 1722 w 10000"/>
              <a:gd name="connsiteY147" fmla="*/ 9945 h 10000"/>
              <a:gd name="connsiteX148" fmla="*/ 1940 w 10000"/>
              <a:gd name="connsiteY148" fmla="*/ 9986 h 10000"/>
              <a:gd name="connsiteX149" fmla="*/ 2140 w 10000"/>
              <a:gd name="connsiteY149" fmla="*/ 10000 h 10000"/>
              <a:gd name="connsiteX150" fmla="*/ 2358 w 10000"/>
              <a:gd name="connsiteY150" fmla="*/ 9986 h 10000"/>
              <a:gd name="connsiteX151" fmla="*/ 2592 w 10000"/>
              <a:gd name="connsiteY151" fmla="*/ 9973 h 10000"/>
              <a:gd name="connsiteX152" fmla="*/ 2793 w 10000"/>
              <a:gd name="connsiteY152" fmla="*/ 9931 h 10000"/>
              <a:gd name="connsiteX153" fmla="*/ 3010 w 10000"/>
              <a:gd name="connsiteY153" fmla="*/ 9876 h 10000"/>
              <a:gd name="connsiteX154" fmla="*/ 3211 w 10000"/>
              <a:gd name="connsiteY154" fmla="*/ 9808 h 10000"/>
              <a:gd name="connsiteX155" fmla="*/ 3395 w 10000"/>
              <a:gd name="connsiteY155" fmla="*/ 9712 h 10000"/>
              <a:gd name="connsiteX156" fmla="*/ 3579 w 10000"/>
              <a:gd name="connsiteY156" fmla="*/ 9615 h 10000"/>
              <a:gd name="connsiteX157" fmla="*/ 3729 w 10000"/>
              <a:gd name="connsiteY157" fmla="*/ 9505 h 10000"/>
              <a:gd name="connsiteX158" fmla="*/ 3880 w 10000"/>
              <a:gd name="connsiteY158" fmla="*/ 9382 h 10000"/>
              <a:gd name="connsiteX159" fmla="*/ 4013 w 10000"/>
              <a:gd name="connsiteY159" fmla="*/ 9245 h 10000"/>
              <a:gd name="connsiteX160" fmla="*/ 9565 w 10000"/>
              <a:gd name="connsiteY160" fmla="*/ 2871 h 10000"/>
              <a:gd name="connsiteX161" fmla="*/ 9783 w 10000"/>
              <a:gd name="connsiteY161" fmla="*/ 2555 h 10000"/>
              <a:gd name="connsiteX162" fmla="*/ 9933 w 10000"/>
              <a:gd name="connsiteY162" fmla="*/ 2225 h 10000"/>
              <a:gd name="connsiteX163" fmla="*/ 10000 w 10000"/>
              <a:gd name="connsiteY163" fmla="*/ 1882 h 10000"/>
              <a:gd name="connsiteX164" fmla="*/ 9950 w 10000"/>
              <a:gd name="connsiteY164" fmla="*/ 1511 h 10000"/>
              <a:gd name="connsiteX165" fmla="*/ 9916 w 10000"/>
              <a:gd name="connsiteY165" fmla="*/ 1332 h 10000"/>
              <a:gd name="connsiteX166" fmla="*/ 9849 w 10000"/>
              <a:gd name="connsiteY166" fmla="*/ 1168 h 10000"/>
              <a:gd name="connsiteX167" fmla="*/ 9766 w 10000"/>
              <a:gd name="connsiteY167" fmla="*/ 1003 h 10000"/>
              <a:gd name="connsiteX168" fmla="*/ 9649 w 10000"/>
              <a:gd name="connsiteY168" fmla="*/ 852 h 10000"/>
              <a:gd name="connsiteX169" fmla="*/ 9532 w 10000"/>
              <a:gd name="connsiteY169" fmla="*/ 701 h 10000"/>
              <a:gd name="connsiteX170" fmla="*/ 9381 w 10000"/>
              <a:gd name="connsiteY170" fmla="*/ 577 h 10000"/>
              <a:gd name="connsiteX171" fmla="*/ 9231 w 10000"/>
              <a:gd name="connsiteY171" fmla="*/ 453 h 10000"/>
              <a:gd name="connsiteX172" fmla="*/ 9047 w 10000"/>
              <a:gd name="connsiteY172" fmla="*/ 343 h 10000"/>
              <a:gd name="connsiteX173" fmla="*/ 8863 w 10000"/>
              <a:gd name="connsiteY173" fmla="*/ 247 h 10000"/>
              <a:gd name="connsiteX174" fmla="*/ 8662 w 10000"/>
              <a:gd name="connsiteY174" fmla="*/ 165 h 10000"/>
              <a:gd name="connsiteX175" fmla="*/ 8478 w 10000"/>
              <a:gd name="connsiteY175" fmla="*/ 82 h 10000"/>
              <a:gd name="connsiteX176" fmla="*/ 8261 w 10000"/>
              <a:gd name="connsiteY176" fmla="*/ 41 h 10000"/>
              <a:gd name="connsiteX177" fmla="*/ 8043 w 10000"/>
              <a:gd name="connsiteY177" fmla="*/ 14 h 10000"/>
              <a:gd name="connsiteX178" fmla="*/ 7843 w 10000"/>
              <a:gd name="connsiteY178" fmla="*/ 0 h 10000"/>
              <a:gd name="connsiteX179" fmla="*/ 7625 w 10000"/>
              <a:gd name="connsiteY179" fmla="*/ 14 h 10000"/>
              <a:gd name="connsiteX180" fmla="*/ 7391 w 10000"/>
              <a:gd name="connsiteY18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6304 w 10000"/>
              <a:gd name="connsiteY15" fmla="*/ 1071 h 10000"/>
              <a:gd name="connsiteX16" fmla="*/ 3595 w 10000"/>
              <a:gd name="connsiteY16" fmla="*/ 8984 h 10000"/>
              <a:gd name="connsiteX17" fmla="*/ 3478 w 10000"/>
              <a:gd name="connsiteY17" fmla="*/ 9093 h 10000"/>
              <a:gd name="connsiteX18" fmla="*/ 3361 w 10000"/>
              <a:gd name="connsiteY18" fmla="*/ 9190 h 10000"/>
              <a:gd name="connsiteX19" fmla="*/ 3244 w 10000"/>
              <a:gd name="connsiteY19" fmla="*/ 9272 h 10000"/>
              <a:gd name="connsiteX20" fmla="*/ 3110 w 10000"/>
              <a:gd name="connsiteY20" fmla="*/ 9354 h 10000"/>
              <a:gd name="connsiteX21" fmla="*/ 2960 w 10000"/>
              <a:gd name="connsiteY21" fmla="*/ 9409 h 10000"/>
              <a:gd name="connsiteX22" fmla="*/ 2826 w 10000"/>
              <a:gd name="connsiteY22" fmla="*/ 9478 h 10000"/>
              <a:gd name="connsiteX23" fmla="*/ 2642 w 10000"/>
              <a:gd name="connsiteY23" fmla="*/ 9505 h 10000"/>
              <a:gd name="connsiteX24" fmla="*/ 2492 w 10000"/>
              <a:gd name="connsiteY24" fmla="*/ 9533 h 10000"/>
              <a:gd name="connsiteX25" fmla="*/ 2324 w 10000"/>
              <a:gd name="connsiteY25" fmla="*/ 9560 h 10000"/>
              <a:gd name="connsiteX26" fmla="*/ 2157 w 10000"/>
              <a:gd name="connsiteY26" fmla="*/ 9560 h 10000"/>
              <a:gd name="connsiteX27" fmla="*/ 1990 w 10000"/>
              <a:gd name="connsiteY27" fmla="*/ 9533 h 10000"/>
              <a:gd name="connsiteX28" fmla="*/ 1839 w 10000"/>
              <a:gd name="connsiteY28" fmla="*/ 9519 h 10000"/>
              <a:gd name="connsiteX29" fmla="*/ 1689 w 10000"/>
              <a:gd name="connsiteY29" fmla="*/ 9492 h 10000"/>
              <a:gd name="connsiteX30" fmla="*/ 1522 w 10000"/>
              <a:gd name="connsiteY30" fmla="*/ 9423 h 10000"/>
              <a:gd name="connsiteX31" fmla="*/ 1371 w 10000"/>
              <a:gd name="connsiteY31" fmla="*/ 9382 h 10000"/>
              <a:gd name="connsiteX32" fmla="*/ 1237 w 10000"/>
              <a:gd name="connsiteY32" fmla="*/ 9299 h 10000"/>
              <a:gd name="connsiteX33" fmla="*/ 987 w 10000"/>
              <a:gd name="connsiteY33" fmla="*/ 9107 h 10000"/>
              <a:gd name="connsiteX34" fmla="*/ 769 w 10000"/>
              <a:gd name="connsiteY34" fmla="*/ 8901 h 10000"/>
              <a:gd name="connsiteX35" fmla="*/ 635 w 10000"/>
              <a:gd name="connsiteY35" fmla="*/ 8654 h 10000"/>
              <a:gd name="connsiteX36" fmla="*/ 569 w 10000"/>
              <a:gd name="connsiteY36" fmla="*/ 8393 h 10000"/>
              <a:gd name="connsiteX37" fmla="*/ 535 w 10000"/>
              <a:gd name="connsiteY37" fmla="*/ 8132 h 10000"/>
              <a:gd name="connsiteX38" fmla="*/ 585 w 10000"/>
              <a:gd name="connsiteY38" fmla="*/ 7871 h 10000"/>
              <a:gd name="connsiteX39" fmla="*/ 686 w 10000"/>
              <a:gd name="connsiteY39" fmla="*/ 7610 h 10000"/>
              <a:gd name="connsiteX40" fmla="*/ 853 w 10000"/>
              <a:gd name="connsiteY40" fmla="*/ 7376 h 10000"/>
              <a:gd name="connsiteX41" fmla="*/ 886 w 10000"/>
              <a:gd name="connsiteY41" fmla="*/ 7321 h 10000"/>
              <a:gd name="connsiteX42" fmla="*/ 1020 w 10000"/>
              <a:gd name="connsiteY42" fmla="*/ 7170 h 10000"/>
              <a:gd name="connsiteX43" fmla="*/ 1221 w 10000"/>
              <a:gd name="connsiteY43" fmla="*/ 6937 h 10000"/>
              <a:gd name="connsiteX44" fmla="*/ 1488 w 10000"/>
              <a:gd name="connsiteY44" fmla="*/ 6662 h 10000"/>
              <a:gd name="connsiteX45" fmla="*/ 1773 w 10000"/>
              <a:gd name="connsiteY45" fmla="*/ 6305 h 10000"/>
              <a:gd name="connsiteX46" fmla="*/ 2124 w 10000"/>
              <a:gd name="connsiteY46" fmla="*/ 5920 h 10000"/>
              <a:gd name="connsiteX47" fmla="*/ 2492 w 10000"/>
              <a:gd name="connsiteY47" fmla="*/ 5508 h 10000"/>
              <a:gd name="connsiteX48" fmla="*/ 2860 w 10000"/>
              <a:gd name="connsiteY48" fmla="*/ 5055 h 10000"/>
              <a:gd name="connsiteX49" fmla="*/ 3227 w 10000"/>
              <a:gd name="connsiteY49" fmla="*/ 4629 h 10000"/>
              <a:gd name="connsiteX50" fmla="*/ 3595 w 10000"/>
              <a:gd name="connsiteY50" fmla="*/ 4217 h 10000"/>
              <a:gd name="connsiteX51" fmla="*/ 3946 w 10000"/>
              <a:gd name="connsiteY51" fmla="*/ 3819 h 10000"/>
              <a:gd name="connsiteX52" fmla="*/ 4247 w 10000"/>
              <a:gd name="connsiteY52" fmla="*/ 3475 h 10000"/>
              <a:gd name="connsiteX53" fmla="*/ 4498 w 10000"/>
              <a:gd name="connsiteY53" fmla="*/ 3187 h 10000"/>
              <a:gd name="connsiteX54" fmla="*/ 4682 w 10000"/>
              <a:gd name="connsiteY54" fmla="*/ 2967 h 10000"/>
              <a:gd name="connsiteX55" fmla="*/ 4833 w 10000"/>
              <a:gd name="connsiteY55" fmla="*/ 2816 h 10000"/>
              <a:gd name="connsiteX56" fmla="*/ 4866 w 10000"/>
              <a:gd name="connsiteY56" fmla="*/ 2761 h 10000"/>
              <a:gd name="connsiteX57" fmla="*/ 4967 w 10000"/>
              <a:gd name="connsiteY57" fmla="*/ 2665 h 10000"/>
              <a:gd name="connsiteX58" fmla="*/ 5050 w 10000"/>
              <a:gd name="connsiteY58" fmla="*/ 2569 h 10000"/>
              <a:gd name="connsiteX59" fmla="*/ 5167 w 10000"/>
              <a:gd name="connsiteY59" fmla="*/ 2500 h 10000"/>
              <a:gd name="connsiteX60" fmla="*/ 5284 w 10000"/>
              <a:gd name="connsiteY60" fmla="*/ 2431 h 10000"/>
              <a:gd name="connsiteX61" fmla="*/ 5401 w 10000"/>
              <a:gd name="connsiteY61" fmla="*/ 2363 h 10000"/>
              <a:gd name="connsiteX62" fmla="*/ 5535 w 10000"/>
              <a:gd name="connsiteY62" fmla="*/ 2321 h 10000"/>
              <a:gd name="connsiteX63" fmla="*/ 5652 w 10000"/>
              <a:gd name="connsiteY63" fmla="*/ 2294 h 10000"/>
              <a:gd name="connsiteX64" fmla="*/ 5786 w 10000"/>
              <a:gd name="connsiteY64" fmla="*/ 2253 h 10000"/>
              <a:gd name="connsiteX65" fmla="*/ 5886 w 10000"/>
              <a:gd name="connsiteY65" fmla="*/ 2239 h 10000"/>
              <a:gd name="connsiteX66" fmla="*/ 5987 w 10000"/>
              <a:gd name="connsiteY66" fmla="*/ 2239 h 10000"/>
              <a:gd name="connsiteX67" fmla="*/ 6087 w 10000"/>
              <a:gd name="connsiteY67" fmla="*/ 2253 h 10000"/>
              <a:gd name="connsiteX68" fmla="*/ 6171 w 10000"/>
              <a:gd name="connsiteY68" fmla="*/ 2253 h 10000"/>
              <a:gd name="connsiteX69" fmla="*/ 6271 w 10000"/>
              <a:gd name="connsiteY69" fmla="*/ 2266 h 10000"/>
              <a:gd name="connsiteX70" fmla="*/ 6355 w 10000"/>
              <a:gd name="connsiteY70" fmla="*/ 2308 h 10000"/>
              <a:gd name="connsiteX71" fmla="*/ 6438 w 10000"/>
              <a:gd name="connsiteY71" fmla="*/ 2335 h 10000"/>
              <a:gd name="connsiteX72" fmla="*/ 6522 w 10000"/>
              <a:gd name="connsiteY72" fmla="*/ 2390 h 10000"/>
              <a:gd name="connsiteX73" fmla="*/ 6656 w 10000"/>
              <a:gd name="connsiteY73" fmla="*/ 2500 h 10000"/>
              <a:gd name="connsiteX74" fmla="*/ 6773 w 10000"/>
              <a:gd name="connsiteY74" fmla="*/ 2610 h 10000"/>
              <a:gd name="connsiteX75" fmla="*/ 6873 w 10000"/>
              <a:gd name="connsiteY75" fmla="*/ 2747 h 10000"/>
              <a:gd name="connsiteX76" fmla="*/ 6906 w 10000"/>
              <a:gd name="connsiteY76" fmla="*/ 2912 h 10000"/>
              <a:gd name="connsiteX77" fmla="*/ 6923 w 10000"/>
              <a:gd name="connsiteY77" fmla="*/ 3132 h 10000"/>
              <a:gd name="connsiteX78" fmla="*/ 6890 w 10000"/>
              <a:gd name="connsiteY78" fmla="*/ 3365 h 10000"/>
              <a:gd name="connsiteX79" fmla="*/ 6789 w 10000"/>
              <a:gd name="connsiteY79" fmla="*/ 3585 h 10000"/>
              <a:gd name="connsiteX80" fmla="*/ 6639 w 10000"/>
              <a:gd name="connsiteY80" fmla="*/ 3791 h 10000"/>
              <a:gd name="connsiteX81" fmla="*/ 2759 w 10000"/>
              <a:gd name="connsiteY81" fmla="*/ 8242 h 10000"/>
              <a:gd name="connsiteX82" fmla="*/ 2726 w 10000"/>
              <a:gd name="connsiteY82" fmla="*/ 8324 h 10000"/>
              <a:gd name="connsiteX83" fmla="*/ 2726 w 10000"/>
              <a:gd name="connsiteY83" fmla="*/ 8393 h 10000"/>
              <a:gd name="connsiteX84" fmla="*/ 2742 w 10000"/>
              <a:gd name="connsiteY84" fmla="*/ 8475 h 10000"/>
              <a:gd name="connsiteX85" fmla="*/ 2826 w 10000"/>
              <a:gd name="connsiteY85" fmla="*/ 8544 h 10000"/>
              <a:gd name="connsiteX86" fmla="*/ 2910 w 10000"/>
              <a:gd name="connsiteY86" fmla="*/ 8571 h 10000"/>
              <a:gd name="connsiteX87" fmla="*/ 3027 w 10000"/>
              <a:gd name="connsiteY87" fmla="*/ 8585 h 10000"/>
              <a:gd name="connsiteX88" fmla="*/ 3127 w 10000"/>
              <a:gd name="connsiteY88" fmla="*/ 8558 h 10000"/>
              <a:gd name="connsiteX89" fmla="*/ 3211 w 10000"/>
              <a:gd name="connsiteY89" fmla="*/ 8489 h 10000"/>
              <a:gd name="connsiteX90" fmla="*/ 7057 w 10000"/>
              <a:gd name="connsiteY90" fmla="*/ 4066 h 10000"/>
              <a:gd name="connsiteX91" fmla="*/ 7274 w 10000"/>
              <a:gd name="connsiteY91" fmla="*/ 3777 h 10000"/>
              <a:gd name="connsiteX92" fmla="*/ 7408 w 10000"/>
              <a:gd name="connsiteY92" fmla="*/ 3475 h 10000"/>
              <a:gd name="connsiteX93" fmla="*/ 7475 w 10000"/>
              <a:gd name="connsiteY93" fmla="*/ 3159 h 10000"/>
              <a:gd name="connsiteX94" fmla="*/ 7425 w 10000"/>
              <a:gd name="connsiteY94" fmla="*/ 2843 h 10000"/>
              <a:gd name="connsiteX95" fmla="*/ 7408 w 10000"/>
              <a:gd name="connsiteY95" fmla="*/ 2720 h 10000"/>
              <a:gd name="connsiteX96" fmla="*/ 7358 w 10000"/>
              <a:gd name="connsiteY96" fmla="*/ 2596 h 10000"/>
              <a:gd name="connsiteX97" fmla="*/ 7291 w 10000"/>
              <a:gd name="connsiteY97" fmla="*/ 2473 h 10000"/>
              <a:gd name="connsiteX98" fmla="*/ 7241 w 10000"/>
              <a:gd name="connsiteY98" fmla="*/ 2363 h 10000"/>
              <a:gd name="connsiteX99" fmla="*/ 7140 w 10000"/>
              <a:gd name="connsiteY99" fmla="*/ 2266 h 10000"/>
              <a:gd name="connsiteX100" fmla="*/ 7057 w 10000"/>
              <a:gd name="connsiteY100" fmla="*/ 2184 h 10000"/>
              <a:gd name="connsiteX101" fmla="*/ 6940 w 10000"/>
              <a:gd name="connsiteY101" fmla="*/ 2102 h 10000"/>
              <a:gd name="connsiteX102" fmla="*/ 6839 w 10000"/>
              <a:gd name="connsiteY102" fmla="*/ 2019 h 10000"/>
              <a:gd name="connsiteX103" fmla="*/ 6722 w 10000"/>
              <a:gd name="connsiteY103" fmla="*/ 1951 h 10000"/>
              <a:gd name="connsiteX104" fmla="*/ 6589 w 10000"/>
              <a:gd name="connsiteY104" fmla="*/ 1909 h 10000"/>
              <a:gd name="connsiteX105" fmla="*/ 6438 w 10000"/>
              <a:gd name="connsiteY105" fmla="*/ 1868 h 10000"/>
              <a:gd name="connsiteX106" fmla="*/ 6304 w 10000"/>
              <a:gd name="connsiteY106" fmla="*/ 1827 h 10000"/>
              <a:gd name="connsiteX107" fmla="*/ 6154 w 10000"/>
              <a:gd name="connsiteY107" fmla="*/ 1813 h 10000"/>
              <a:gd name="connsiteX108" fmla="*/ 6020 w 10000"/>
              <a:gd name="connsiteY108" fmla="*/ 1799 h 10000"/>
              <a:gd name="connsiteX109" fmla="*/ 5870 w 10000"/>
              <a:gd name="connsiteY109" fmla="*/ 1799 h 10000"/>
              <a:gd name="connsiteX110" fmla="*/ 5719 w 10000"/>
              <a:gd name="connsiteY110" fmla="*/ 1813 h 10000"/>
              <a:gd name="connsiteX111" fmla="*/ 5518 w 10000"/>
              <a:gd name="connsiteY111" fmla="*/ 1841 h 10000"/>
              <a:gd name="connsiteX112" fmla="*/ 5351 w 10000"/>
              <a:gd name="connsiteY112" fmla="*/ 1909 h 10000"/>
              <a:gd name="connsiteX113" fmla="*/ 5167 w 10000"/>
              <a:gd name="connsiteY113" fmla="*/ 1978 h 10000"/>
              <a:gd name="connsiteX114" fmla="*/ 5000 w 10000"/>
              <a:gd name="connsiteY114" fmla="*/ 2047 h 10000"/>
              <a:gd name="connsiteX115" fmla="*/ 4849 w 10000"/>
              <a:gd name="connsiteY115" fmla="*/ 2143 h 10000"/>
              <a:gd name="connsiteX116" fmla="*/ 4682 w 10000"/>
              <a:gd name="connsiteY116" fmla="*/ 2239 h 10000"/>
              <a:gd name="connsiteX117" fmla="*/ 4548 w 10000"/>
              <a:gd name="connsiteY117" fmla="*/ 2363 h 10000"/>
              <a:gd name="connsiteX118" fmla="*/ 4415 w 10000"/>
              <a:gd name="connsiteY118" fmla="*/ 2500 h 10000"/>
              <a:gd name="connsiteX119" fmla="*/ 4381 w 10000"/>
              <a:gd name="connsiteY119" fmla="*/ 2541 h 10000"/>
              <a:gd name="connsiteX120" fmla="*/ 4247 w 10000"/>
              <a:gd name="connsiteY120" fmla="*/ 2706 h 10000"/>
              <a:gd name="connsiteX121" fmla="*/ 4047 w 10000"/>
              <a:gd name="connsiteY121" fmla="*/ 2926 h 10000"/>
              <a:gd name="connsiteX122" fmla="*/ 3796 w 10000"/>
              <a:gd name="connsiteY122" fmla="*/ 3228 h 10000"/>
              <a:gd name="connsiteX123" fmla="*/ 3495 w 10000"/>
              <a:gd name="connsiteY123" fmla="*/ 3571 h 10000"/>
              <a:gd name="connsiteX124" fmla="*/ 3144 w 10000"/>
              <a:gd name="connsiteY124" fmla="*/ 3956 h 10000"/>
              <a:gd name="connsiteX125" fmla="*/ 2776 w 10000"/>
              <a:gd name="connsiteY125" fmla="*/ 4382 h 10000"/>
              <a:gd name="connsiteX126" fmla="*/ 2408 w 10000"/>
              <a:gd name="connsiteY126" fmla="*/ 4808 h 10000"/>
              <a:gd name="connsiteX127" fmla="*/ 2040 w 10000"/>
              <a:gd name="connsiteY127" fmla="*/ 5234 h 10000"/>
              <a:gd name="connsiteX128" fmla="*/ 1689 w 10000"/>
              <a:gd name="connsiteY128" fmla="*/ 5659 h 10000"/>
              <a:gd name="connsiteX129" fmla="*/ 1338 w 10000"/>
              <a:gd name="connsiteY129" fmla="*/ 6044 h 10000"/>
              <a:gd name="connsiteX130" fmla="*/ 1037 w 10000"/>
              <a:gd name="connsiteY130" fmla="*/ 6387 h 10000"/>
              <a:gd name="connsiteX131" fmla="*/ 769 w 10000"/>
              <a:gd name="connsiteY131" fmla="*/ 6690 h 10000"/>
              <a:gd name="connsiteX132" fmla="*/ 585 w 10000"/>
              <a:gd name="connsiteY132" fmla="*/ 6909 h 10000"/>
              <a:gd name="connsiteX133" fmla="*/ 452 w 10000"/>
              <a:gd name="connsiteY133" fmla="*/ 7074 h 10000"/>
              <a:gd name="connsiteX134" fmla="*/ 401 w 10000"/>
              <a:gd name="connsiteY134" fmla="*/ 7115 h 10000"/>
              <a:gd name="connsiteX135" fmla="*/ 184 w 10000"/>
              <a:gd name="connsiteY135" fmla="*/ 7431 h 10000"/>
              <a:gd name="connsiteX136" fmla="*/ 33 w 10000"/>
              <a:gd name="connsiteY136" fmla="*/ 7761 h 10000"/>
              <a:gd name="connsiteX137" fmla="*/ 0 w 10000"/>
              <a:gd name="connsiteY137" fmla="*/ 8132 h 10000"/>
              <a:gd name="connsiteX138" fmla="*/ 17 w 10000"/>
              <a:gd name="connsiteY138" fmla="*/ 8475 h 10000"/>
              <a:gd name="connsiteX139" fmla="*/ 134 w 10000"/>
              <a:gd name="connsiteY139" fmla="*/ 8805 h 10000"/>
              <a:gd name="connsiteX140" fmla="*/ 334 w 10000"/>
              <a:gd name="connsiteY140" fmla="*/ 9121 h 10000"/>
              <a:gd name="connsiteX141" fmla="*/ 585 w 10000"/>
              <a:gd name="connsiteY141" fmla="*/ 9409 h 10000"/>
              <a:gd name="connsiteX142" fmla="*/ 936 w 10000"/>
              <a:gd name="connsiteY142" fmla="*/ 9643 h 10000"/>
              <a:gd name="connsiteX143" fmla="*/ 1120 w 10000"/>
              <a:gd name="connsiteY143" fmla="*/ 9739 h 10000"/>
              <a:gd name="connsiteX144" fmla="*/ 1321 w 10000"/>
              <a:gd name="connsiteY144" fmla="*/ 9821 h 10000"/>
              <a:gd name="connsiteX145" fmla="*/ 1505 w 10000"/>
              <a:gd name="connsiteY145" fmla="*/ 9904 h 10000"/>
              <a:gd name="connsiteX146" fmla="*/ 1722 w 10000"/>
              <a:gd name="connsiteY146" fmla="*/ 9945 h 10000"/>
              <a:gd name="connsiteX147" fmla="*/ 1940 w 10000"/>
              <a:gd name="connsiteY147" fmla="*/ 9986 h 10000"/>
              <a:gd name="connsiteX148" fmla="*/ 2140 w 10000"/>
              <a:gd name="connsiteY148" fmla="*/ 10000 h 10000"/>
              <a:gd name="connsiteX149" fmla="*/ 2358 w 10000"/>
              <a:gd name="connsiteY149" fmla="*/ 9986 h 10000"/>
              <a:gd name="connsiteX150" fmla="*/ 2592 w 10000"/>
              <a:gd name="connsiteY150" fmla="*/ 9973 h 10000"/>
              <a:gd name="connsiteX151" fmla="*/ 2793 w 10000"/>
              <a:gd name="connsiteY151" fmla="*/ 9931 h 10000"/>
              <a:gd name="connsiteX152" fmla="*/ 3010 w 10000"/>
              <a:gd name="connsiteY152" fmla="*/ 9876 h 10000"/>
              <a:gd name="connsiteX153" fmla="*/ 3211 w 10000"/>
              <a:gd name="connsiteY153" fmla="*/ 9808 h 10000"/>
              <a:gd name="connsiteX154" fmla="*/ 3395 w 10000"/>
              <a:gd name="connsiteY154" fmla="*/ 9712 h 10000"/>
              <a:gd name="connsiteX155" fmla="*/ 3579 w 10000"/>
              <a:gd name="connsiteY155" fmla="*/ 9615 h 10000"/>
              <a:gd name="connsiteX156" fmla="*/ 3729 w 10000"/>
              <a:gd name="connsiteY156" fmla="*/ 9505 h 10000"/>
              <a:gd name="connsiteX157" fmla="*/ 3880 w 10000"/>
              <a:gd name="connsiteY157" fmla="*/ 9382 h 10000"/>
              <a:gd name="connsiteX158" fmla="*/ 4013 w 10000"/>
              <a:gd name="connsiteY158" fmla="*/ 9245 h 10000"/>
              <a:gd name="connsiteX159" fmla="*/ 9565 w 10000"/>
              <a:gd name="connsiteY159" fmla="*/ 2871 h 10000"/>
              <a:gd name="connsiteX160" fmla="*/ 9783 w 10000"/>
              <a:gd name="connsiteY160" fmla="*/ 2555 h 10000"/>
              <a:gd name="connsiteX161" fmla="*/ 9933 w 10000"/>
              <a:gd name="connsiteY161" fmla="*/ 2225 h 10000"/>
              <a:gd name="connsiteX162" fmla="*/ 10000 w 10000"/>
              <a:gd name="connsiteY162" fmla="*/ 1882 h 10000"/>
              <a:gd name="connsiteX163" fmla="*/ 9950 w 10000"/>
              <a:gd name="connsiteY163" fmla="*/ 1511 h 10000"/>
              <a:gd name="connsiteX164" fmla="*/ 9916 w 10000"/>
              <a:gd name="connsiteY164" fmla="*/ 1332 h 10000"/>
              <a:gd name="connsiteX165" fmla="*/ 9849 w 10000"/>
              <a:gd name="connsiteY165" fmla="*/ 1168 h 10000"/>
              <a:gd name="connsiteX166" fmla="*/ 9766 w 10000"/>
              <a:gd name="connsiteY166" fmla="*/ 1003 h 10000"/>
              <a:gd name="connsiteX167" fmla="*/ 9649 w 10000"/>
              <a:gd name="connsiteY167" fmla="*/ 852 h 10000"/>
              <a:gd name="connsiteX168" fmla="*/ 9532 w 10000"/>
              <a:gd name="connsiteY168" fmla="*/ 701 h 10000"/>
              <a:gd name="connsiteX169" fmla="*/ 9381 w 10000"/>
              <a:gd name="connsiteY169" fmla="*/ 577 h 10000"/>
              <a:gd name="connsiteX170" fmla="*/ 9231 w 10000"/>
              <a:gd name="connsiteY170" fmla="*/ 453 h 10000"/>
              <a:gd name="connsiteX171" fmla="*/ 9047 w 10000"/>
              <a:gd name="connsiteY171" fmla="*/ 343 h 10000"/>
              <a:gd name="connsiteX172" fmla="*/ 8863 w 10000"/>
              <a:gd name="connsiteY172" fmla="*/ 247 h 10000"/>
              <a:gd name="connsiteX173" fmla="*/ 8662 w 10000"/>
              <a:gd name="connsiteY173" fmla="*/ 165 h 10000"/>
              <a:gd name="connsiteX174" fmla="*/ 8478 w 10000"/>
              <a:gd name="connsiteY174" fmla="*/ 82 h 10000"/>
              <a:gd name="connsiteX175" fmla="*/ 8261 w 10000"/>
              <a:gd name="connsiteY175" fmla="*/ 41 h 10000"/>
              <a:gd name="connsiteX176" fmla="*/ 8043 w 10000"/>
              <a:gd name="connsiteY176" fmla="*/ 14 h 10000"/>
              <a:gd name="connsiteX177" fmla="*/ 7843 w 10000"/>
              <a:gd name="connsiteY177" fmla="*/ 0 h 10000"/>
              <a:gd name="connsiteX178" fmla="*/ 7625 w 10000"/>
              <a:gd name="connsiteY178" fmla="*/ 14 h 10000"/>
              <a:gd name="connsiteX179" fmla="*/ 7391 w 10000"/>
              <a:gd name="connsiteY17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6221 w 10000"/>
              <a:gd name="connsiteY14" fmla="*/ 1099 h 10000"/>
              <a:gd name="connsiteX15" fmla="*/ 3595 w 10000"/>
              <a:gd name="connsiteY15" fmla="*/ 8984 h 10000"/>
              <a:gd name="connsiteX16" fmla="*/ 3478 w 10000"/>
              <a:gd name="connsiteY16" fmla="*/ 9093 h 10000"/>
              <a:gd name="connsiteX17" fmla="*/ 3361 w 10000"/>
              <a:gd name="connsiteY17" fmla="*/ 9190 h 10000"/>
              <a:gd name="connsiteX18" fmla="*/ 3244 w 10000"/>
              <a:gd name="connsiteY18" fmla="*/ 9272 h 10000"/>
              <a:gd name="connsiteX19" fmla="*/ 3110 w 10000"/>
              <a:gd name="connsiteY19" fmla="*/ 9354 h 10000"/>
              <a:gd name="connsiteX20" fmla="*/ 2960 w 10000"/>
              <a:gd name="connsiteY20" fmla="*/ 9409 h 10000"/>
              <a:gd name="connsiteX21" fmla="*/ 2826 w 10000"/>
              <a:gd name="connsiteY21" fmla="*/ 9478 h 10000"/>
              <a:gd name="connsiteX22" fmla="*/ 2642 w 10000"/>
              <a:gd name="connsiteY22" fmla="*/ 9505 h 10000"/>
              <a:gd name="connsiteX23" fmla="*/ 2492 w 10000"/>
              <a:gd name="connsiteY23" fmla="*/ 9533 h 10000"/>
              <a:gd name="connsiteX24" fmla="*/ 2324 w 10000"/>
              <a:gd name="connsiteY24" fmla="*/ 9560 h 10000"/>
              <a:gd name="connsiteX25" fmla="*/ 2157 w 10000"/>
              <a:gd name="connsiteY25" fmla="*/ 9560 h 10000"/>
              <a:gd name="connsiteX26" fmla="*/ 1990 w 10000"/>
              <a:gd name="connsiteY26" fmla="*/ 9533 h 10000"/>
              <a:gd name="connsiteX27" fmla="*/ 1839 w 10000"/>
              <a:gd name="connsiteY27" fmla="*/ 9519 h 10000"/>
              <a:gd name="connsiteX28" fmla="*/ 1689 w 10000"/>
              <a:gd name="connsiteY28" fmla="*/ 9492 h 10000"/>
              <a:gd name="connsiteX29" fmla="*/ 1522 w 10000"/>
              <a:gd name="connsiteY29" fmla="*/ 9423 h 10000"/>
              <a:gd name="connsiteX30" fmla="*/ 1371 w 10000"/>
              <a:gd name="connsiteY30" fmla="*/ 9382 h 10000"/>
              <a:gd name="connsiteX31" fmla="*/ 1237 w 10000"/>
              <a:gd name="connsiteY31" fmla="*/ 9299 h 10000"/>
              <a:gd name="connsiteX32" fmla="*/ 987 w 10000"/>
              <a:gd name="connsiteY32" fmla="*/ 9107 h 10000"/>
              <a:gd name="connsiteX33" fmla="*/ 769 w 10000"/>
              <a:gd name="connsiteY33" fmla="*/ 8901 h 10000"/>
              <a:gd name="connsiteX34" fmla="*/ 635 w 10000"/>
              <a:gd name="connsiteY34" fmla="*/ 8654 h 10000"/>
              <a:gd name="connsiteX35" fmla="*/ 569 w 10000"/>
              <a:gd name="connsiteY35" fmla="*/ 8393 h 10000"/>
              <a:gd name="connsiteX36" fmla="*/ 535 w 10000"/>
              <a:gd name="connsiteY36" fmla="*/ 8132 h 10000"/>
              <a:gd name="connsiteX37" fmla="*/ 585 w 10000"/>
              <a:gd name="connsiteY37" fmla="*/ 7871 h 10000"/>
              <a:gd name="connsiteX38" fmla="*/ 686 w 10000"/>
              <a:gd name="connsiteY38" fmla="*/ 7610 h 10000"/>
              <a:gd name="connsiteX39" fmla="*/ 853 w 10000"/>
              <a:gd name="connsiteY39" fmla="*/ 7376 h 10000"/>
              <a:gd name="connsiteX40" fmla="*/ 886 w 10000"/>
              <a:gd name="connsiteY40" fmla="*/ 7321 h 10000"/>
              <a:gd name="connsiteX41" fmla="*/ 1020 w 10000"/>
              <a:gd name="connsiteY41" fmla="*/ 7170 h 10000"/>
              <a:gd name="connsiteX42" fmla="*/ 1221 w 10000"/>
              <a:gd name="connsiteY42" fmla="*/ 6937 h 10000"/>
              <a:gd name="connsiteX43" fmla="*/ 1488 w 10000"/>
              <a:gd name="connsiteY43" fmla="*/ 6662 h 10000"/>
              <a:gd name="connsiteX44" fmla="*/ 1773 w 10000"/>
              <a:gd name="connsiteY44" fmla="*/ 6305 h 10000"/>
              <a:gd name="connsiteX45" fmla="*/ 2124 w 10000"/>
              <a:gd name="connsiteY45" fmla="*/ 5920 h 10000"/>
              <a:gd name="connsiteX46" fmla="*/ 2492 w 10000"/>
              <a:gd name="connsiteY46" fmla="*/ 5508 h 10000"/>
              <a:gd name="connsiteX47" fmla="*/ 2860 w 10000"/>
              <a:gd name="connsiteY47" fmla="*/ 5055 h 10000"/>
              <a:gd name="connsiteX48" fmla="*/ 3227 w 10000"/>
              <a:gd name="connsiteY48" fmla="*/ 4629 h 10000"/>
              <a:gd name="connsiteX49" fmla="*/ 3595 w 10000"/>
              <a:gd name="connsiteY49" fmla="*/ 4217 h 10000"/>
              <a:gd name="connsiteX50" fmla="*/ 3946 w 10000"/>
              <a:gd name="connsiteY50" fmla="*/ 3819 h 10000"/>
              <a:gd name="connsiteX51" fmla="*/ 4247 w 10000"/>
              <a:gd name="connsiteY51" fmla="*/ 3475 h 10000"/>
              <a:gd name="connsiteX52" fmla="*/ 4498 w 10000"/>
              <a:gd name="connsiteY52" fmla="*/ 3187 h 10000"/>
              <a:gd name="connsiteX53" fmla="*/ 4682 w 10000"/>
              <a:gd name="connsiteY53" fmla="*/ 2967 h 10000"/>
              <a:gd name="connsiteX54" fmla="*/ 4833 w 10000"/>
              <a:gd name="connsiteY54" fmla="*/ 2816 h 10000"/>
              <a:gd name="connsiteX55" fmla="*/ 4866 w 10000"/>
              <a:gd name="connsiteY55" fmla="*/ 2761 h 10000"/>
              <a:gd name="connsiteX56" fmla="*/ 4967 w 10000"/>
              <a:gd name="connsiteY56" fmla="*/ 2665 h 10000"/>
              <a:gd name="connsiteX57" fmla="*/ 5050 w 10000"/>
              <a:gd name="connsiteY57" fmla="*/ 2569 h 10000"/>
              <a:gd name="connsiteX58" fmla="*/ 5167 w 10000"/>
              <a:gd name="connsiteY58" fmla="*/ 2500 h 10000"/>
              <a:gd name="connsiteX59" fmla="*/ 5284 w 10000"/>
              <a:gd name="connsiteY59" fmla="*/ 2431 h 10000"/>
              <a:gd name="connsiteX60" fmla="*/ 5401 w 10000"/>
              <a:gd name="connsiteY60" fmla="*/ 2363 h 10000"/>
              <a:gd name="connsiteX61" fmla="*/ 5535 w 10000"/>
              <a:gd name="connsiteY61" fmla="*/ 2321 h 10000"/>
              <a:gd name="connsiteX62" fmla="*/ 5652 w 10000"/>
              <a:gd name="connsiteY62" fmla="*/ 2294 h 10000"/>
              <a:gd name="connsiteX63" fmla="*/ 5786 w 10000"/>
              <a:gd name="connsiteY63" fmla="*/ 2253 h 10000"/>
              <a:gd name="connsiteX64" fmla="*/ 5886 w 10000"/>
              <a:gd name="connsiteY64" fmla="*/ 2239 h 10000"/>
              <a:gd name="connsiteX65" fmla="*/ 5987 w 10000"/>
              <a:gd name="connsiteY65" fmla="*/ 2239 h 10000"/>
              <a:gd name="connsiteX66" fmla="*/ 6087 w 10000"/>
              <a:gd name="connsiteY66" fmla="*/ 2253 h 10000"/>
              <a:gd name="connsiteX67" fmla="*/ 6171 w 10000"/>
              <a:gd name="connsiteY67" fmla="*/ 2253 h 10000"/>
              <a:gd name="connsiteX68" fmla="*/ 6271 w 10000"/>
              <a:gd name="connsiteY68" fmla="*/ 2266 h 10000"/>
              <a:gd name="connsiteX69" fmla="*/ 6355 w 10000"/>
              <a:gd name="connsiteY69" fmla="*/ 2308 h 10000"/>
              <a:gd name="connsiteX70" fmla="*/ 6438 w 10000"/>
              <a:gd name="connsiteY70" fmla="*/ 2335 h 10000"/>
              <a:gd name="connsiteX71" fmla="*/ 6522 w 10000"/>
              <a:gd name="connsiteY71" fmla="*/ 2390 h 10000"/>
              <a:gd name="connsiteX72" fmla="*/ 6656 w 10000"/>
              <a:gd name="connsiteY72" fmla="*/ 2500 h 10000"/>
              <a:gd name="connsiteX73" fmla="*/ 6773 w 10000"/>
              <a:gd name="connsiteY73" fmla="*/ 2610 h 10000"/>
              <a:gd name="connsiteX74" fmla="*/ 6873 w 10000"/>
              <a:gd name="connsiteY74" fmla="*/ 2747 h 10000"/>
              <a:gd name="connsiteX75" fmla="*/ 6906 w 10000"/>
              <a:gd name="connsiteY75" fmla="*/ 2912 h 10000"/>
              <a:gd name="connsiteX76" fmla="*/ 6923 w 10000"/>
              <a:gd name="connsiteY76" fmla="*/ 3132 h 10000"/>
              <a:gd name="connsiteX77" fmla="*/ 6890 w 10000"/>
              <a:gd name="connsiteY77" fmla="*/ 3365 h 10000"/>
              <a:gd name="connsiteX78" fmla="*/ 6789 w 10000"/>
              <a:gd name="connsiteY78" fmla="*/ 3585 h 10000"/>
              <a:gd name="connsiteX79" fmla="*/ 6639 w 10000"/>
              <a:gd name="connsiteY79" fmla="*/ 3791 h 10000"/>
              <a:gd name="connsiteX80" fmla="*/ 2759 w 10000"/>
              <a:gd name="connsiteY80" fmla="*/ 8242 h 10000"/>
              <a:gd name="connsiteX81" fmla="*/ 2726 w 10000"/>
              <a:gd name="connsiteY81" fmla="*/ 8324 h 10000"/>
              <a:gd name="connsiteX82" fmla="*/ 2726 w 10000"/>
              <a:gd name="connsiteY82" fmla="*/ 8393 h 10000"/>
              <a:gd name="connsiteX83" fmla="*/ 2742 w 10000"/>
              <a:gd name="connsiteY83" fmla="*/ 8475 h 10000"/>
              <a:gd name="connsiteX84" fmla="*/ 2826 w 10000"/>
              <a:gd name="connsiteY84" fmla="*/ 8544 h 10000"/>
              <a:gd name="connsiteX85" fmla="*/ 2910 w 10000"/>
              <a:gd name="connsiteY85" fmla="*/ 8571 h 10000"/>
              <a:gd name="connsiteX86" fmla="*/ 3027 w 10000"/>
              <a:gd name="connsiteY86" fmla="*/ 8585 h 10000"/>
              <a:gd name="connsiteX87" fmla="*/ 3127 w 10000"/>
              <a:gd name="connsiteY87" fmla="*/ 8558 h 10000"/>
              <a:gd name="connsiteX88" fmla="*/ 3211 w 10000"/>
              <a:gd name="connsiteY88" fmla="*/ 8489 h 10000"/>
              <a:gd name="connsiteX89" fmla="*/ 7057 w 10000"/>
              <a:gd name="connsiteY89" fmla="*/ 4066 h 10000"/>
              <a:gd name="connsiteX90" fmla="*/ 7274 w 10000"/>
              <a:gd name="connsiteY90" fmla="*/ 3777 h 10000"/>
              <a:gd name="connsiteX91" fmla="*/ 7408 w 10000"/>
              <a:gd name="connsiteY91" fmla="*/ 3475 h 10000"/>
              <a:gd name="connsiteX92" fmla="*/ 7475 w 10000"/>
              <a:gd name="connsiteY92" fmla="*/ 3159 h 10000"/>
              <a:gd name="connsiteX93" fmla="*/ 7425 w 10000"/>
              <a:gd name="connsiteY93" fmla="*/ 2843 h 10000"/>
              <a:gd name="connsiteX94" fmla="*/ 7408 w 10000"/>
              <a:gd name="connsiteY94" fmla="*/ 2720 h 10000"/>
              <a:gd name="connsiteX95" fmla="*/ 7358 w 10000"/>
              <a:gd name="connsiteY95" fmla="*/ 2596 h 10000"/>
              <a:gd name="connsiteX96" fmla="*/ 7291 w 10000"/>
              <a:gd name="connsiteY96" fmla="*/ 2473 h 10000"/>
              <a:gd name="connsiteX97" fmla="*/ 7241 w 10000"/>
              <a:gd name="connsiteY97" fmla="*/ 2363 h 10000"/>
              <a:gd name="connsiteX98" fmla="*/ 7140 w 10000"/>
              <a:gd name="connsiteY98" fmla="*/ 2266 h 10000"/>
              <a:gd name="connsiteX99" fmla="*/ 7057 w 10000"/>
              <a:gd name="connsiteY99" fmla="*/ 2184 h 10000"/>
              <a:gd name="connsiteX100" fmla="*/ 6940 w 10000"/>
              <a:gd name="connsiteY100" fmla="*/ 2102 h 10000"/>
              <a:gd name="connsiteX101" fmla="*/ 6839 w 10000"/>
              <a:gd name="connsiteY101" fmla="*/ 2019 h 10000"/>
              <a:gd name="connsiteX102" fmla="*/ 6722 w 10000"/>
              <a:gd name="connsiteY102" fmla="*/ 1951 h 10000"/>
              <a:gd name="connsiteX103" fmla="*/ 6589 w 10000"/>
              <a:gd name="connsiteY103" fmla="*/ 1909 h 10000"/>
              <a:gd name="connsiteX104" fmla="*/ 6438 w 10000"/>
              <a:gd name="connsiteY104" fmla="*/ 1868 h 10000"/>
              <a:gd name="connsiteX105" fmla="*/ 6304 w 10000"/>
              <a:gd name="connsiteY105" fmla="*/ 1827 h 10000"/>
              <a:gd name="connsiteX106" fmla="*/ 6154 w 10000"/>
              <a:gd name="connsiteY106" fmla="*/ 1813 h 10000"/>
              <a:gd name="connsiteX107" fmla="*/ 6020 w 10000"/>
              <a:gd name="connsiteY107" fmla="*/ 1799 h 10000"/>
              <a:gd name="connsiteX108" fmla="*/ 5870 w 10000"/>
              <a:gd name="connsiteY108" fmla="*/ 1799 h 10000"/>
              <a:gd name="connsiteX109" fmla="*/ 5719 w 10000"/>
              <a:gd name="connsiteY109" fmla="*/ 1813 h 10000"/>
              <a:gd name="connsiteX110" fmla="*/ 5518 w 10000"/>
              <a:gd name="connsiteY110" fmla="*/ 1841 h 10000"/>
              <a:gd name="connsiteX111" fmla="*/ 5351 w 10000"/>
              <a:gd name="connsiteY111" fmla="*/ 1909 h 10000"/>
              <a:gd name="connsiteX112" fmla="*/ 5167 w 10000"/>
              <a:gd name="connsiteY112" fmla="*/ 1978 h 10000"/>
              <a:gd name="connsiteX113" fmla="*/ 5000 w 10000"/>
              <a:gd name="connsiteY113" fmla="*/ 2047 h 10000"/>
              <a:gd name="connsiteX114" fmla="*/ 4849 w 10000"/>
              <a:gd name="connsiteY114" fmla="*/ 2143 h 10000"/>
              <a:gd name="connsiteX115" fmla="*/ 4682 w 10000"/>
              <a:gd name="connsiteY115" fmla="*/ 2239 h 10000"/>
              <a:gd name="connsiteX116" fmla="*/ 4548 w 10000"/>
              <a:gd name="connsiteY116" fmla="*/ 2363 h 10000"/>
              <a:gd name="connsiteX117" fmla="*/ 4415 w 10000"/>
              <a:gd name="connsiteY117" fmla="*/ 2500 h 10000"/>
              <a:gd name="connsiteX118" fmla="*/ 4381 w 10000"/>
              <a:gd name="connsiteY118" fmla="*/ 2541 h 10000"/>
              <a:gd name="connsiteX119" fmla="*/ 4247 w 10000"/>
              <a:gd name="connsiteY119" fmla="*/ 2706 h 10000"/>
              <a:gd name="connsiteX120" fmla="*/ 4047 w 10000"/>
              <a:gd name="connsiteY120" fmla="*/ 2926 h 10000"/>
              <a:gd name="connsiteX121" fmla="*/ 3796 w 10000"/>
              <a:gd name="connsiteY121" fmla="*/ 3228 h 10000"/>
              <a:gd name="connsiteX122" fmla="*/ 3495 w 10000"/>
              <a:gd name="connsiteY122" fmla="*/ 3571 h 10000"/>
              <a:gd name="connsiteX123" fmla="*/ 3144 w 10000"/>
              <a:gd name="connsiteY123" fmla="*/ 3956 h 10000"/>
              <a:gd name="connsiteX124" fmla="*/ 2776 w 10000"/>
              <a:gd name="connsiteY124" fmla="*/ 4382 h 10000"/>
              <a:gd name="connsiteX125" fmla="*/ 2408 w 10000"/>
              <a:gd name="connsiteY125" fmla="*/ 4808 h 10000"/>
              <a:gd name="connsiteX126" fmla="*/ 2040 w 10000"/>
              <a:gd name="connsiteY126" fmla="*/ 5234 h 10000"/>
              <a:gd name="connsiteX127" fmla="*/ 1689 w 10000"/>
              <a:gd name="connsiteY127" fmla="*/ 5659 h 10000"/>
              <a:gd name="connsiteX128" fmla="*/ 1338 w 10000"/>
              <a:gd name="connsiteY128" fmla="*/ 6044 h 10000"/>
              <a:gd name="connsiteX129" fmla="*/ 1037 w 10000"/>
              <a:gd name="connsiteY129" fmla="*/ 6387 h 10000"/>
              <a:gd name="connsiteX130" fmla="*/ 769 w 10000"/>
              <a:gd name="connsiteY130" fmla="*/ 6690 h 10000"/>
              <a:gd name="connsiteX131" fmla="*/ 585 w 10000"/>
              <a:gd name="connsiteY131" fmla="*/ 6909 h 10000"/>
              <a:gd name="connsiteX132" fmla="*/ 452 w 10000"/>
              <a:gd name="connsiteY132" fmla="*/ 7074 h 10000"/>
              <a:gd name="connsiteX133" fmla="*/ 401 w 10000"/>
              <a:gd name="connsiteY133" fmla="*/ 7115 h 10000"/>
              <a:gd name="connsiteX134" fmla="*/ 184 w 10000"/>
              <a:gd name="connsiteY134" fmla="*/ 7431 h 10000"/>
              <a:gd name="connsiteX135" fmla="*/ 33 w 10000"/>
              <a:gd name="connsiteY135" fmla="*/ 7761 h 10000"/>
              <a:gd name="connsiteX136" fmla="*/ 0 w 10000"/>
              <a:gd name="connsiteY136" fmla="*/ 8132 h 10000"/>
              <a:gd name="connsiteX137" fmla="*/ 17 w 10000"/>
              <a:gd name="connsiteY137" fmla="*/ 8475 h 10000"/>
              <a:gd name="connsiteX138" fmla="*/ 134 w 10000"/>
              <a:gd name="connsiteY138" fmla="*/ 8805 h 10000"/>
              <a:gd name="connsiteX139" fmla="*/ 334 w 10000"/>
              <a:gd name="connsiteY139" fmla="*/ 9121 h 10000"/>
              <a:gd name="connsiteX140" fmla="*/ 585 w 10000"/>
              <a:gd name="connsiteY140" fmla="*/ 9409 h 10000"/>
              <a:gd name="connsiteX141" fmla="*/ 936 w 10000"/>
              <a:gd name="connsiteY141" fmla="*/ 9643 h 10000"/>
              <a:gd name="connsiteX142" fmla="*/ 1120 w 10000"/>
              <a:gd name="connsiteY142" fmla="*/ 9739 h 10000"/>
              <a:gd name="connsiteX143" fmla="*/ 1321 w 10000"/>
              <a:gd name="connsiteY143" fmla="*/ 9821 h 10000"/>
              <a:gd name="connsiteX144" fmla="*/ 1505 w 10000"/>
              <a:gd name="connsiteY144" fmla="*/ 9904 h 10000"/>
              <a:gd name="connsiteX145" fmla="*/ 1722 w 10000"/>
              <a:gd name="connsiteY145" fmla="*/ 9945 h 10000"/>
              <a:gd name="connsiteX146" fmla="*/ 1940 w 10000"/>
              <a:gd name="connsiteY146" fmla="*/ 9986 h 10000"/>
              <a:gd name="connsiteX147" fmla="*/ 2140 w 10000"/>
              <a:gd name="connsiteY147" fmla="*/ 10000 h 10000"/>
              <a:gd name="connsiteX148" fmla="*/ 2358 w 10000"/>
              <a:gd name="connsiteY148" fmla="*/ 9986 h 10000"/>
              <a:gd name="connsiteX149" fmla="*/ 2592 w 10000"/>
              <a:gd name="connsiteY149" fmla="*/ 9973 h 10000"/>
              <a:gd name="connsiteX150" fmla="*/ 2793 w 10000"/>
              <a:gd name="connsiteY150" fmla="*/ 9931 h 10000"/>
              <a:gd name="connsiteX151" fmla="*/ 3010 w 10000"/>
              <a:gd name="connsiteY151" fmla="*/ 9876 h 10000"/>
              <a:gd name="connsiteX152" fmla="*/ 3211 w 10000"/>
              <a:gd name="connsiteY152" fmla="*/ 9808 h 10000"/>
              <a:gd name="connsiteX153" fmla="*/ 3395 w 10000"/>
              <a:gd name="connsiteY153" fmla="*/ 9712 h 10000"/>
              <a:gd name="connsiteX154" fmla="*/ 3579 w 10000"/>
              <a:gd name="connsiteY154" fmla="*/ 9615 h 10000"/>
              <a:gd name="connsiteX155" fmla="*/ 3729 w 10000"/>
              <a:gd name="connsiteY155" fmla="*/ 9505 h 10000"/>
              <a:gd name="connsiteX156" fmla="*/ 3880 w 10000"/>
              <a:gd name="connsiteY156" fmla="*/ 9382 h 10000"/>
              <a:gd name="connsiteX157" fmla="*/ 4013 w 10000"/>
              <a:gd name="connsiteY157" fmla="*/ 9245 h 10000"/>
              <a:gd name="connsiteX158" fmla="*/ 9565 w 10000"/>
              <a:gd name="connsiteY158" fmla="*/ 2871 h 10000"/>
              <a:gd name="connsiteX159" fmla="*/ 9783 w 10000"/>
              <a:gd name="connsiteY159" fmla="*/ 2555 h 10000"/>
              <a:gd name="connsiteX160" fmla="*/ 9933 w 10000"/>
              <a:gd name="connsiteY160" fmla="*/ 2225 h 10000"/>
              <a:gd name="connsiteX161" fmla="*/ 10000 w 10000"/>
              <a:gd name="connsiteY161" fmla="*/ 1882 h 10000"/>
              <a:gd name="connsiteX162" fmla="*/ 9950 w 10000"/>
              <a:gd name="connsiteY162" fmla="*/ 1511 h 10000"/>
              <a:gd name="connsiteX163" fmla="*/ 9916 w 10000"/>
              <a:gd name="connsiteY163" fmla="*/ 1332 h 10000"/>
              <a:gd name="connsiteX164" fmla="*/ 9849 w 10000"/>
              <a:gd name="connsiteY164" fmla="*/ 1168 h 10000"/>
              <a:gd name="connsiteX165" fmla="*/ 9766 w 10000"/>
              <a:gd name="connsiteY165" fmla="*/ 1003 h 10000"/>
              <a:gd name="connsiteX166" fmla="*/ 9649 w 10000"/>
              <a:gd name="connsiteY166" fmla="*/ 852 h 10000"/>
              <a:gd name="connsiteX167" fmla="*/ 9532 w 10000"/>
              <a:gd name="connsiteY167" fmla="*/ 701 h 10000"/>
              <a:gd name="connsiteX168" fmla="*/ 9381 w 10000"/>
              <a:gd name="connsiteY168" fmla="*/ 577 h 10000"/>
              <a:gd name="connsiteX169" fmla="*/ 9231 w 10000"/>
              <a:gd name="connsiteY169" fmla="*/ 453 h 10000"/>
              <a:gd name="connsiteX170" fmla="*/ 9047 w 10000"/>
              <a:gd name="connsiteY170" fmla="*/ 343 h 10000"/>
              <a:gd name="connsiteX171" fmla="*/ 8863 w 10000"/>
              <a:gd name="connsiteY171" fmla="*/ 247 h 10000"/>
              <a:gd name="connsiteX172" fmla="*/ 8662 w 10000"/>
              <a:gd name="connsiteY172" fmla="*/ 165 h 10000"/>
              <a:gd name="connsiteX173" fmla="*/ 8478 w 10000"/>
              <a:gd name="connsiteY173" fmla="*/ 82 h 10000"/>
              <a:gd name="connsiteX174" fmla="*/ 8261 w 10000"/>
              <a:gd name="connsiteY174" fmla="*/ 41 h 10000"/>
              <a:gd name="connsiteX175" fmla="*/ 8043 w 10000"/>
              <a:gd name="connsiteY175" fmla="*/ 14 h 10000"/>
              <a:gd name="connsiteX176" fmla="*/ 7843 w 10000"/>
              <a:gd name="connsiteY176" fmla="*/ 0 h 10000"/>
              <a:gd name="connsiteX177" fmla="*/ 7625 w 10000"/>
              <a:gd name="connsiteY177" fmla="*/ 14 h 10000"/>
              <a:gd name="connsiteX178" fmla="*/ 7391 w 10000"/>
              <a:gd name="connsiteY178"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6120 w 10000"/>
              <a:gd name="connsiteY13" fmla="*/ 1099 h 10000"/>
              <a:gd name="connsiteX14" fmla="*/ 3595 w 10000"/>
              <a:gd name="connsiteY14" fmla="*/ 8984 h 10000"/>
              <a:gd name="connsiteX15" fmla="*/ 3478 w 10000"/>
              <a:gd name="connsiteY15" fmla="*/ 9093 h 10000"/>
              <a:gd name="connsiteX16" fmla="*/ 3361 w 10000"/>
              <a:gd name="connsiteY16" fmla="*/ 9190 h 10000"/>
              <a:gd name="connsiteX17" fmla="*/ 3244 w 10000"/>
              <a:gd name="connsiteY17" fmla="*/ 9272 h 10000"/>
              <a:gd name="connsiteX18" fmla="*/ 3110 w 10000"/>
              <a:gd name="connsiteY18" fmla="*/ 9354 h 10000"/>
              <a:gd name="connsiteX19" fmla="*/ 2960 w 10000"/>
              <a:gd name="connsiteY19" fmla="*/ 9409 h 10000"/>
              <a:gd name="connsiteX20" fmla="*/ 2826 w 10000"/>
              <a:gd name="connsiteY20" fmla="*/ 9478 h 10000"/>
              <a:gd name="connsiteX21" fmla="*/ 2642 w 10000"/>
              <a:gd name="connsiteY21" fmla="*/ 9505 h 10000"/>
              <a:gd name="connsiteX22" fmla="*/ 2492 w 10000"/>
              <a:gd name="connsiteY22" fmla="*/ 9533 h 10000"/>
              <a:gd name="connsiteX23" fmla="*/ 2324 w 10000"/>
              <a:gd name="connsiteY23" fmla="*/ 9560 h 10000"/>
              <a:gd name="connsiteX24" fmla="*/ 2157 w 10000"/>
              <a:gd name="connsiteY24" fmla="*/ 9560 h 10000"/>
              <a:gd name="connsiteX25" fmla="*/ 1990 w 10000"/>
              <a:gd name="connsiteY25" fmla="*/ 9533 h 10000"/>
              <a:gd name="connsiteX26" fmla="*/ 1839 w 10000"/>
              <a:gd name="connsiteY26" fmla="*/ 9519 h 10000"/>
              <a:gd name="connsiteX27" fmla="*/ 1689 w 10000"/>
              <a:gd name="connsiteY27" fmla="*/ 9492 h 10000"/>
              <a:gd name="connsiteX28" fmla="*/ 1522 w 10000"/>
              <a:gd name="connsiteY28" fmla="*/ 9423 h 10000"/>
              <a:gd name="connsiteX29" fmla="*/ 1371 w 10000"/>
              <a:gd name="connsiteY29" fmla="*/ 9382 h 10000"/>
              <a:gd name="connsiteX30" fmla="*/ 1237 w 10000"/>
              <a:gd name="connsiteY30" fmla="*/ 9299 h 10000"/>
              <a:gd name="connsiteX31" fmla="*/ 987 w 10000"/>
              <a:gd name="connsiteY31" fmla="*/ 9107 h 10000"/>
              <a:gd name="connsiteX32" fmla="*/ 769 w 10000"/>
              <a:gd name="connsiteY32" fmla="*/ 8901 h 10000"/>
              <a:gd name="connsiteX33" fmla="*/ 635 w 10000"/>
              <a:gd name="connsiteY33" fmla="*/ 8654 h 10000"/>
              <a:gd name="connsiteX34" fmla="*/ 569 w 10000"/>
              <a:gd name="connsiteY34" fmla="*/ 8393 h 10000"/>
              <a:gd name="connsiteX35" fmla="*/ 535 w 10000"/>
              <a:gd name="connsiteY35" fmla="*/ 8132 h 10000"/>
              <a:gd name="connsiteX36" fmla="*/ 585 w 10000"/>
              <a:gd name="connsiteY36" fmla="*/ 7871 h 10000"/>
              <a:gd name="connsiteX37" fmla="*/ 686 w 10000"/>
              <a:gd name="connsiteY37" fmla="*/ 7610 h 10000"/>
              <a:gd name="connsiteX38" fmla="*/ 853 w 10000"/>
              <a:gd name="connsiteY38" fmla="*/ 7376 h 10000"/>
              <a:gd name="connsiteX39" fmla="*/ 886 w 10000"/>
              <a:gd name="connsiteY39" fmla="*/ 7321 h 10000"/>
              <a:gd name="connsiteX40" fmla="*/ 1020 w 10000"/>
              <a:gd name="connsiteY40" fmla="*/ 7170 h 10000"/>
              <a:gd name="connsiteX41" fmla="*/ 1221 w 10000"/>
              <a:gd name="connsiteY41" fmla="*/ 6937 h 10000"/>
              <a:gd name="connsiteX42" fmla="*/ 1488 w 10000"/>
              <a:gd name="connsiteY42" fmla="*/ 6662 h 10000"/>
              <a:gd name="connsiteX43" fmla="*/ 1773 w 10000"/>
              <a:gd name="connsiteY43" fmla="*/ 6305 h 10000"/>
              <a:gd name="connsiteX44" fmla="*/ 2124 w 10000"/>
              <a:gd name="connsiteY44" fmla="*/ 5920 h 10000"/>
              <a:gd name="connsiteX45" fmla="*/ 2492 w 10000"/>
              <a:gd name="connsiteY45" fmla="*/ 5508 h 10000"/>
              <a:gd name="connsiteX46" fmla="*/ 2860 w 10000"/>
              <a:gd name="connsiteY46" fmla="*/ 5055 h 10000"/>
              <a:gd name="connsiteX47" fmla="*/ 3227 w 10000"/>
              <a:gd name="connsiteY47" fmla="*/ 4629 h 10000"/>
              <a:gd name="connsiteX48" fmla="*/ 3595 w 10000"/>
              <a:gd name="connsiteY48" fmla="*/ 4217 h 10000"/>
              <a:gd name="connsiteX49" fmla="*/ 3946 w 10000"/>
              <a:gd name="connsiteY49" fmla="*/ 3819 h 10000"/>
              <a:gd name="connsiteX50" fmla="*/ 4247 w 10000"/>
              <a:gd name="connsiteY50" fmla="*/ 3475 h 10000"/>
              <a:gd name="connsiteX51" fmla="*/ 4498 w 10000"/>
              <a:gd name="connsiteY51" fmla="*/ 3187 h 10000"/>
              <a:gd name="connsiteX52" fmla="*/ 4682 w 10000"/>
              <a:gd name="connsiteY52" fmla="*/ 2967 h 10000"/>
              <a:gd name="connsiteX53" fmla="*/ 4833 w 10000"/>
              <a:gd name="connsiteY53" fmla="*/ 2816 h 10000"/>
              <a:gd name="connsiteX54" fmla="*/ 4866 w 10000"/>
              <a:gd name="connsiteY54" fmla="*/ 2761 h 10000"/>
              <a:gd name="connsiteX55" fmla="*/ 4967 w 10000"/>
              <a:gd name="connsiteY55" fmla="*/ 2665 h 10000"/>
              <a:gd name="connsiteX56" fmla="*/ 5050 w 10000"/>
              <a:gd name="connsiteY56" fmla="*/ 2569 h 10000"/>
              <a:gd name="connsiteX57" fmla="*/ 5167 w 10000"/>
              <a:gd name="connsiteY57" fmla="*/ 2500 h 10000"/>
              <a:gd name="connsiteX58" fmla="*/ 5284 w 10000"/>
              <a:gd name="connsiteY58" fmla="*/ 2431 h 10000"/>
              <a:gd name="connsiteX59" fmla="*/ 5401 w 10000"/>
              <a:gd name="connsiteY59" fmla="*/ 2363 h 10000"/>
              <a:gd name="connsiteX60" fmla="*/ 5535 w 10000"/>
              <a:gd name="connsiteY60" fmla="*/ 2321 h 10000"/>
              <a:gd name="connsiteX61" fmla="*/ 5652 w 10000"/>
              <a:gd name="connsiteY61" fmla="*/ 2294 h 10000"/>
              <a:gd name="connsiteX62" fmla="*/ 5786 w 10000"/>
              <a:gd name="connsiteY62" fmla="*/ 2253 h 10000"/>
              <a:gd name="connsiteX63" fmla="*/ 5886 w 10000"/>
              <a:gd name="connsiteY63" fmla="*/ 2239 h 10000"/>
              <a:gd name="connsiteX64" fmla="*/ 5987 w 10000"/>
              <a:gd name="connsiteY64" fmla="*/ 2239 h 10000"/>
              <a:gd name="connsiteX65" fmla="*/ 6087 w 10000"/>
              <a:gd name="connsiteY65" fmla="*/ 2253 h 10000"/>
              <a:gd name="connsiteX66" fmla="*/ 6171 w 10000"/>
              <a:gd name="connsiteY66" fmla="*/ 2253 h 10000"/>
              <a:gd name="connsiteX67" fmla="*/ 6271 w 10000"/>
              <a:gd name="connsiteY67" fmla="*/ 2266 h 10000"/>
              <a:gd name="connsiteX68" fmla="*/ 6355 w 10000"/>
              <a:gd name="connsiteY68" fmla="*/ 2308 h 10000"/>
              <a:gd name="connsiteX69" fmla="*/ 6438 w 10000"/>
              <a:gd name="connsiteY69" fmla="*/ 2335 h 10000"/>
              <a:gd name="connsiteX70" fmla="*/ 6522 w 10000"/>
              <a:gd name="connsiteY70" fmla="*/ 2390 h 10000"/>
              <a:gd name="connsiteX71" fmla="*/ 6656 w 10000"/>
              <a:gd name="connsiteY71" fmla="*/ 2500 h 10000"/>
              <a:gd name="connsiteX72" fmla="*/ 6773 w 10000"/>
              <a:gd name="connsiteY72" fmla="*/ 2610 h 10000"/>
              <a:gd name="connsiteX73" fmla="*/ 6873 w 10000"/>
              <a:gd name="connsiteY73" fmla="*/ 2747 h 10000"/>
              <a:gd name="connsiteX74" fmla="*/ 6906 w 10000"/>
              <a:gd name="connsiteY74" fmla="*/ 2912 h 10000"/>
              <a:gd name="connsiteX75" fmla="*/ 6923 w 10000"/>
              <a:gd name="connsiteY75" fmla="*/ 3132 h 10000"/>
              <a:gd name="connsiteX76" fmla="*/ 6890 w 10000"/>
              <a:gd name="connsiteY76" fmla="*/ 3365 h 10000"/>
              <a:gd name="connsiteX77" fmla="*/ 6789 w 10000"/>
              <a:gd name="connsiteY77" fmla="*/ 3585 h 10000"/>
              <a:gd name="connsiteX78" fmla="*/ 6639 w 10000"/>
              <a:gd name="connsiteY78" fmla="*/ 3791 h 10000"/>
              <a:gd name="connsiteX79" fmla="*/ 2759 w 10000"/>
              <a:gd name="connsiteY79" fmla="*/ 8242 h 10000"/>
              <a:gd name="connsiteX80" fmla="*/ 2726 w 10000"/>
              <a:gd name="connsiteY80" fmla="*/ 8324 h 10000"/>
              <a:gd name="connsiteX81" fmla="*/ 2726 w 10000"/>
              <a:gd name="connsiteY81" fmla="*/ 8393 h 10000"/>
              <a:gd name="connsiteX82" fmla="*/ 2742 w 10000"/>
              <a:gd name="connsiteY82" fmla="*/ 8475 h 10000"/>
              <a:gd name="connsiteX83" fmla="*/ 2826 w 10000"/>
              <a:gd name="connsiteY83" fmla="*/ 8544 h 10000"/>
              <a:gd name="connsiteX84" fmla="*/ 2910 w 10000"/>
              <a:gd name="connsiteY84" fmla="*/ 8571 h 10000"/>
              <a:gd name="connsiteX85" fmla="*/ 3027 w 10000"/>
              <a:gd name="connsiteY85" fmla="*/ 8585 h 10000"/>
              <a:gd name="connsiteX86" fmla="*/ 3127 w 10000"/>
              <a:gd name="connsiteY86" fmla="*/ 8558 h 10000"/>
              <a:gd name="connsiteX87" fmla="*/ 3211 w 10000"/>
              <a:gd name="connsiteY87" fmla="*/ 8489 h 10000"/>
              <a:gd name="connsiteX88" fmla="*/ 7057 w 10000"/>
              <a:gd name="connsiteY88" fmla="*/ 4066 h 10000"/>
              <a:gd name="connsiteX89" fmla="*/ 7274 w 10000"/>
              <a:gd name="connsiteY89" fmla="*/ 3777 h 10000"/>
              <a:gd name="connsiteX90" fmla="*/ 7408 w 10000"/>
              <a:gd name="connsiteY90" fmla="*/ 3475 h 10000"/>
              <a:gd name="connsiteX91" fmla="*/ 7475 w 10000"/>
              <a:gd name="connsiteY91" fmla="*/ 3159 h 10000"/>
              <a:gd name="connsiteX92" fmla="*/ 7425 w 10000"/>
              <a:gd name="connsiteY92" fmla="*/ 2843 h 10000"/>
              <a:gd name="connsiteX93" fmla="*/ 7408 w 10000"/>
              <a:gd name="connsiteY93" fmla="*/ 2720 h 10000"/>
              <a:gd name="connsiteX94" fmla="*/ 7358 w 10000"/>
              <a:gd name="connsiteY94" fmla="*/ 2596 h 10000"/>
              <a:gd name="connsiteX95" fmla="*/ 7291 w 10000"/>
              <a:gd name="connsiteY95" fmla="*/ 2473 h 10000"/>
              <a:gd name="connsiteX96" fmla="*/ 7241 w 10000"/>
              <a:gd name="connsiteY96" fmla="*/ 2363 h 10000"/>
              <a:gd name="connsiteX97" fmla="*/ 7140 w 10000"/>
              <a:gd name="connsiteY97" fmla="*/ 2266 h 10000"/>
              <a:gd name="connsiteX98" fmla="*/ 7057 w 10000"/>
              <a:gd name="connsiteY98" fmla="*/ 2184 h 10000"/>
              <a:gd name="connsiteX99" fmla="*/ 6940 w 10000"/>
              <a:gd name="connsiteY99" fmla="*/ 2102 h 10000"/>
              <a:gd name="connsiteX100" fmla="*/ 6839 w 10000"/>
              <a:gd name="connsiteY100" fmla="*/ 2019 h 10000"/>
              <a:gd name="connsiteX101" fmla="*/ 6722 w 10000"/>
              <a:gd name="connsiteY101" fmla="*/ 1951 h 10000"/>
              <a:gd name="connsiteX102" fmla="*/ 6589 w 10000"/>
              <a:gd name="connsiteY102" fmla="*/ 1909 h 10000"/>
              <a:gd name="connsiteX103" fmla="*/ 6438 w 10000"/>
              <a:gd name="connsiteY103" fmla="*/ 1868 h 10000"/>
              <a:gd name="connsiteX104" fmla="*/ 6304 w 10000"/>
              <a:gd name="connsiteY104" fmla="*/ 1827 h 10000"/>
              <a:gd name="connsiteX105" fmla="*/ 6154 w 10000"/>
              <a:gd name="connsiteY105" fmla="*/ 1813 h 10000"/>
              <a:gd name="connsiteX106" fmla="*/ 6020 w 10000"/>
              <a:gd name="connsiteY106" fmla="*/ 1799 h 10000"/>
              <a:gd name="connsiteX107" fmla="*/ 5870 w 10000"/>
              <a:gd name="connsiteY107" fmla="*/ 1799 h 10000"/>
              <a:gd name="connsiteX108" fmla="*/ 5719 w 10000"/>
              <a:gd name="connsiteY108" fmla="*/ 1813 h 10000"/>
              <a:gd name="connsiteX109" fmla="*/ 5518 w 10000"/>
              <a:gd name="connsiteY109" fmla="*/ 1841 h 10000"/>
              <a:gd name="connsiteX110" fmla="*/ 5351 w 10000"/>
              <a:gd name="connsiteY110" fmla="*/ 1909 h 10000"/>
              <a:gd name="connsiteX111" fmla="*/ 5167 w 10000"/>
              <a:gd name="connsiteY111" fmla="*/ 1978 h 10000"/>
              <a:gd name="connsiteX112" fmla="*/ 5000 w 10000"/>
              <a:gd name="connsiteY112" fmla="*/ 2047 h 10000"/>
              <a:gd name="connsiteX113" fmla="*/ 4849 w 10000"/>
              <a:gd name="connsiteY113" fmla="*/ 2143 h 10000"/>
              <a:gd name="connsiteX114" fmla="*/ 4682 w 10000"/>
              <a:gd name="connsiteY114" fmla="*/ 2239 h 10000"/>
              <a:gd name="connsiteX115" fmla="*/ 4548 w 10000"/>
              <a:gd name="connsiteY115" fmla="*/ 2363 h 10000"/>
              <a:gd name="connsiteX116" fmla="*/ 4415 w 10000"/>
              <a:gd name="connsiteY116" fmla="*/ 2500 h 10000"/>
              <a:gd name="connsiteX117" fmla="*/ 4381 w 10000"/>
              <a:gd name="connsiteY117" fmla="*/ 2541 h 10000"/>
              <a:gd name="connsiteX118" fmla="*/ 4247 w 10000"/>
              <a:gd name="connsiteY118" fmla="*/ 2706 h 10000"/>
              <a:gd name="connsiteX119" fmla="*/ 4047 w 10000"/>
              <a:gd name="connsiteY119" fmla="*/ 2926 h 10000"/>
              <a:gd name="connsiteX120" fmla="*/ 3796 w 10000"/>
              <a:gd name="connsiteY120" fmla="*/ 3228 h 10000"/>
              <a:gd name="connsiteX121" fmla="*/ 3495 w 10000"/>
              <a:gd name="connsiteY121" fmla="*/ 3571 h 10000"/>
              <a:gd name="connsiteX122" fmla="*/ 3144 w 10000"/>
              <a:gd name="connsiteY122" fmla="*/ 3956 h 10000"/>
              <a:gd name="connsiteX123" fmla="*/ 2776 w 10000"/>
              <a:gd name="connsiteY123" fmla="*/ 4382 h 10000"/>
              <a:gd name="connsiteX124" fmla="*/ 2408 w 10000"/>
              <a:gd name="connsiteY124" fmla="*/ 4808 h 10000"/>
              <a:gd name="connsiteX125" fmla="*/ 2040 w 10000"/>
              <a:gd name="connsiteY125" fmla="*/ 5234 h 10000"/>
              <a:gd name="connsiteX126" fmla="*/ 1689 w 10000"/>
              <a:gd name="connsiteY126" fmla="*/ 5659 h 10000"/>
              <a:gd name="connsiteX127" fmla="*/ 1338 w 10000"/>
              <a:gd name="connsiteY127" fmla="*/ 6044 h 10000"/>
              <a:gd name="connsiteX128" fmla="*/ 1037 w 10000"/>
              <a:gd name="connsiteY128" fmla="*/ 6387 h 10000"/>
              <a:gd name="connsiteX129" fmla="*/ 769 w 10000"/>
              <a:gd name="connsiteY129" fmla="*/ 6690 h 10000"/>
              <a:gd name="connsiteX130" fmla="*/ 585 w 10000"/>
              <a:gd name="connsiteY130" fmla="*/ 6909 h 10000"/>
              <a:gd name="connsiteX131" fmla="*/ 452 w 10000"/>
              <a:gd name="connsiteY131" fmla="*/ 7074 h 10000"/>
              <a:gd name="connsiteX132" fmla="*/ 401 w 10000"/>
              <a:gd name="connsiteY132" fmla="*/ 7115 h 10000"/>
              <a:gd name="connsiteX133" fmla="*/ 184 w 10000"/>
              <a:gd name="connsiteY133" fmla="*/ 7431 h 10000"/>
              <a:gd name="connsiteX134" fmla="*/ 33 w 10000"/>
              <a:gd name="connsiteY134" fmla="*/ 7761 h 10000"/>
              <a:gd name="connsiteX135" fmla="*/ 0 w 10000"/>
              <a:gd name="connsiteY135" fmla="*/ 8132 h 10000"/>
              <a:gd name="connsiteX136" fmla="*/ 17 w 10000"/>
              <a:gd name="connsiteY136" fmla="*/ 8475 h 10000"/>
              <a:gd name="connsiteX137" fmla="*/ 134 w 10000"/>
              <a:gd name="connsiteY137" fmla="*/ 8805 h 10000"/>
              <a:gd name="connsiteX138" fmla="*/ 334 w 10000"/>
              <a:gd name="connsiteY138" fmla="*/ 9121 h 10000"/>
              <a:gd name="connsiteX139" fmla="*/ 585 w 10000"/>
              <a:gd name="connsiteY139" fmla="*/ 9409 h 10000"/>
              <a:gd name="connsiteX140" fmla="*/ 936 w 10000"/>
              <a:gd name="connsiteY140" fmla="*/ 9643 h 10000"/>
              <a:gd name="connsiteX141" fmla="*/ 1120 w 10000"/>
              <a:gd name="connsiteY141" fmla="*/ 9739 h 10000"/>
              <a:gd name="connsiteX142" fmla="*/ 1321 w 10000"/>
              <a:gd name="connsiteY142" fmla="*/ 9821 h 10000"/>
              <a:gd name="connsiteX143" fmla="*/ 1505 w 10000"/>
              <a:gd name="connsiteY143" fmla="*/ 9904 h 10000"/>
              <a:gd name="connsiteX144" fmla="*/ 1722 w 10000"/>
              <a:gd name="connsiteY144" fmla="*/ 9945 h 10000"/>
              <a:gd name="connsiteX145" fmla="*/ 1940 w 10000"/>
              <a:gd name="connsiteY145" fmla="*/ 9986 h 10000"/>
              <a:gd name="connsiteX146" fmla="*/ 2140 w 10000"/>
              <a:gd name="connsiteY146" fmla="*/ 10000 h 10000"/>
              <a:gd name="connsiteX147" fmla="*/ 2358 w 10000"/>
              <a:gd name="connsiteY147" fmla="*/ 9986 h 10000"/>
              <a:gd name="connsiteX148" fmla="*/ 2592 w 10000"/>
              <a:gd name="connsiteY148" fmla="*/ 9973 h 10000"/>
              <a:gd name="connsiteX149" fmla="*/ 2793 w 10000"/>
              <a:gd name="connsiteY149" fmla="*/ 9931 h 10000"/>
              <a:gd name="connsiteX150" fmla="*/ 3010 w 10000"/>
              <a:gd name="connsiteY150" fmla="*/ 9876 h 10000"/>
              <a:gd name="connsiteX151" fmla="*/ 3211 w 10000"/>
              <a:gd name="connsiteY151" fmla="*/ 9808 h 10000"/>
              <a:gd name="connsiteX152" fmla="*/ 3395 w 10000"/>
              <a:gd name="connsiteY152" fmla="*/ 9712 h 10000"/>
              <a:gd name="connsiteX153" fmla="*/ 3579 w 10000"/>
              <a:gd name="connsiteY153" fmla="*/ 9615 h 10000"/>
              <a:gd name="connsiteX154" fmla="*/ 3729 w 10000"/>
              <a:gd name="connsiteY154" fmla="*/ 9505 h 10000"/>
              <a:gd name="connsiteX155" fmla="*/ 3880 w 10000"/>
              <a:gd name="connsiteY155" fmla="*/ 9382 h 10000"/>
              <a:gd name="connsiteX156" fmla="*/ 4013 w 10000"/>
              <a:gd name="connsiteY156" fmla="*/ 9245 h 10000"/>
              <a:gd name="connsiteX157" fmla="*/ 9565 w 10000"/>
              <a:gd name="connsiteY157" fmla="*/ 2871 h 10000"/>
              <a:gd name="connsiteX158" fmla="*/ 9783 w 10000"/>
              <a:gd name="connsiteY158" fmla="*/ 2555 h 10000"/>
              <a:gd name="connsiteX159" fmla="*/ 9933 w 10000"/>
              <a:gd name="connsiteY159" fmla="*/ 2225 h 10000"/>
              <a:gd name="connsiteX160" fmla="*/ 10000 w 10000"/>
              <a:gd name="connsiteY160" fmla="*/ 1882 h 10000"/>
              <a:gd name="connsiteX161" fmla="*/ 9950 w 10000"/>
              <a:gd name="connsiteY161" fmla="*/ 1511 h 10000"/>
              <a:gd name="connsiteX162" fmla="*/ 9916 w 10000"/>
              <a:gd name="connsiteY162" fmla="*/ 1332 h 10000"/>
              <a:gd name="connsiteX163" fmla="*/ 9849 w 10000"/>
              <a:gd name="connsiteY163" fmla="*/ 1168 h 10000"/>
              <a:gd name="connsiteX164" fmla="*/ 9766 w 10000"/>
              <a:gd name="connsiteY164" fmla="*/ 1003 h 10000"/>
              <a:gd name="connsiteX165" fmla="*/ 9649 w 10000"/>
              <a:gd name="connsiteY165" fmla="*/ 852 h 10000"/>
              <a:gd name="connsiteX166" fmla="*/ 9532 w 10000"/>
              <a:gd name="connsiteY166" fmla="*/ 701 h 10000"/>
              <a:gd name="connsiteX167" fmla="*/ 9381 w 10000"/>
              <a:gd name="connsiteY167" fmla="*/ 577 h 10000"/>
              <a:gd name="connsiteX168" fmla="*/ 9231 w 10000"/>
              <a:gd name="connsiteY168" fmla="*/ 453 h 10000"/>
              <a:gd name="connsiteX169" fmla="*/ 9047 w 10000"/>
              <a:gd name="connsiteY169" fmla="*/ 343 h 10000"/>
              <a:gd name="connsiteX170" fmla="*/ 8863 w 10000"/>
              <a:gd name="connsiteY170" fmla="*/ 247 h 10000"/>
              <a:gd name="connsiteX171" fmla="*/ 8662 w 10000"/>
              <a:gd name="connsiteY171" fmla="*/ 165 h 10000"/>
              <a:gd name="connsiteX172" fmla="*/ 8478 w 10000"/>
              <a:gd name="connsiteY172" fmla="*/ 82 h 10000"/>
              <a:gd name="connsiteX173" fmla="*/ 8261 w 10000"/>
              <a:gd name="connsiteY173" fmla="*/ 41 h 10000"/>
              <a:gd name="connsiteX174" fmla="*/ 8043 w 10000"/>
              <a:gd name="connsiteY174" fmla="*/ 14 h 10000"/>
              <a:gd name="connsiteX175" fmla="*/ 7843 w 10000"/>
              <a:gd name="connsiteY175" fmla="*/ 0 h 10000"/>
              <a:gd name="connsiteX176" fmla="*/ 7625 w 10000"/>
              <a:gd name="connsiteY176" fmla="*/ 14 h 10000"/>
              <a:gd name="connsiteX177" fmla="*/ 7391 w 10000"/>
              <a:gd name="connsiteY177"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6020 w 10000"/>
              <a:gd name="connsiteY12" fmla="*/ 1071 h 10000"/>
              <a:gd name="connsiteX13" fmla="*/ 3595 w 10000"/>
              <a:gd name="connsiteY13" fmla="*/ 8984 h 10000"/>
              <a:gd name="connsiteX14" fmla="*/ 3478 w 10000"/>
              <a:gd name="connsiteY14" fmla="*/ 9093 h 10000"/>
              <a:gd name="connsiteX15" fmla="*/ 3361 w 10000"/>
              <a:gd name="connsiteY15" fmla="*/ 9190 h 10000"/>
              <a:gd name="connsiteX16" fmla="*/ 3244 w 10000"/>
              <a:gd name="connsiteY16" fmla="*/ 9272 h 10000"/>
              <a:gd name="connsiteX17" fmla="*/ 3110 w 10000"/>
              <a:gd name="connsiteY17" fmla="*/ 9354 h 10000"/>
              <a:gd name="connsiteX18" fmla="*/ 2960 w 10000"/>
              <a:gd name="connsiteY18" fmla="*/ 9409 h 10000"/>
              <a:gd name="connsiteX19" fmla="*/ 2826 w 10000"/>
              <a:gd name="connsiteY19" fmla="*/ 9478 h 10000"/>
              <a:gd name="connsiteX20" fmla="*/ 2642 w 10000"/>
              <a:gd name="connsiteY20" fmla="*/ 9505 h 10000"/>
              <a:gd name="connsiteX21" fmla="*/ 2492 w 10000"/>
              <a:gd name="connsiteY21" fmla="*/ 9533 h 10000"/>
              <a:gd name="connsiteX22" fmla="*/ 2324 w 10000"/>
              <a:gd name="connsiteY22" fmla="*/ 9560 h 10000"/>
              <a:gd name="connsiteX23" fmla="*/ 2157 w 10000"/>
              <a:gd name="connsiteY23" fmla="*/ 9560 h 10000"/>
              <a:gd name="connsiteX24" fmla="*/ 1990 w 10000"/>
              <a:gd name="connsiteY24" fmla="*/ 9533 h 10000"/>
              <a:gd name="connsiteX25" fmla="*/ 1839 w 10000"/>
              <a:gd name="connsiteY25" fmla="*/ 9519 h 10000"/>
              <a:gd name="connsiteX26" fmla="*/ 1689 w 10000"/>
              <a:gd name="connsiteY26" fmla="*/ 9492 h 10000"/>
              <a:gd name="connsiteX27" fmla="*/ 1522 w 10000"/>
              <a:gd name="connsiteY27" fmla="*/ 9423 h 10000"/>
              <a:gd name="connsiteX28" fmla="*/ 1371 w 10000"/>
              <a:gd name="connsiteY28" fmla="*/ 9382 h 10000"/>
              <a:gd name="connsiteX29" fmla="*/ 1237 w 10000"/>
              <a:gd name="connsiteY29" fmla="*/ 9299 h 10000"/>
              <a:gd name="connsiteX30" fmla="*/ 987 w 10000"/>
              <a:gd name="connsiteY30" fmla="*/ 9107 h 10000"/>
              <a:gd name="connsiteX31" fmla="*/ 769 w 10000"/>
              <a:gd name="connsiteY31" fmla="*/ 8901 h 10000"/>
              <a:gd name="connsiteX32" fmla="*/ 635 w 10000"/>
              <a:gd name="connsiteY32" fmla="*/ 8654 h 10000"/>
              <a:gd name="connsiteX33" fmla="*/ 569 w 10000"/>
              <a:gd name="connsiteY33" fmla="*/ 8393 h 10000"/>
              <a:gd name="connsiteX34" fmla="*/ 535 w 10000"/>
              <a:gd name="connsiteY34" fmla="*/ 8132 h 10000"/>
              <a:gd name="connsiteX35" fmla="*/ 585 w 10000"/>
              <a:gd name="connsiteY35" fmla="*/ 7871 h 10000"/>
              <a:gd name="connsiteX36" fmla="*/ 686 w 10000"/>
              <a:gd name="connsiteY36" fmla="*/ 7610 h 10000"/>
              <a:gd name="connsiteX37" fmla="*/ 853 w 10000"/>
              <a:gd name="connsiteY37" fmla="*/ 7376 h 10000"/>
              <a:gd name="connsiteX38" fmla="*/ 886 w 10000"/>
              <a:gd name="connsiteY38" fmla="*/ 7321 h 10000"/>
              <a:gd name="connsiteX39" fmla="*/ 1020 w 10000"/>
              <a:gd name="connsiteY39" fmla="*/ 7170 h 10000"/>
              <a:gd name="connsiteX40" fmla="*/ 1221 w 10000"/>
              <a:gd name="connsiteY40" fmla="*/ 6937 h 10000"/>
              <a:gd name="connsiteX41" fmla="*/ 1488 w 10000"/>
              <a:gd name="connsiteY41" fmla="*/ 6662 h 10000"/>
              <a:gd name="connsiteX42" fmla="*/ 1773 w 10000"/>
              <a:gd name="connsiteY42" fmla="*/ 6305 h 10000"/>
              <a:gd name="connsiteX43" fmla="*/ 2124 w 10000"/>
              <a:gd name="connsiteY43" fmla="*/ 5920 h 10000"/>
              <a:gd name="connsiteX44" fmla="*/ 2492 w 10000"/>
              <a:gd name="connsiteY44" fmla="*/ 5508 h 10000"/>
              <a:gd name="connsiteX45" fmla="*/ 2860 w 10000"/>
              <a:gd name="connsiteY45" fmla="*/ 5055 h 10000"/>
              <a:gd name="connsiteX46" fmla="*/ 3227 w 10000"/>
              <a:gd name="connsiteY46" fmla="*/ 4629 h 10000"/>
              <a:gd name="connsiteX47" fmla="*/ 3595 w 10000"/>
              <a:gd name="connsiteY47" fmla="*/ 4217 h 10000"/>
              <a:gd name="connsiteX48" fmla="*/ 3946 w 10000"/>
              <a:gd name="connsiteY48" fmla="*/ 3819 h 10000"/>
              <a:gd name="connsiteX49" fmla="*/ 4247 w 10000"/>
              <a:gd name="connsiteY49" fmla="*/ 3475 h 10000"/>
              <a:gd name="connsiteX50" fmla="*/ 4498 w 10000"/>
              <a:gd name="connsiteY50" fmla="*/ 3187 h 10000"/>
              <a:gd name="connsiteX51" fmla="*/ 4682 w 10000"/>
              <a:gd name="connsiteY51" fmla="*/ 2967 h 10000"/>
              <a:gd name="connsiteX52" fmla="*/ 4833 w 10000"/>
              <a:gd name="connsiteY52" fmla="*/ 2816 h 10000"/>
              <a:gd name="connsiteX53" fmla="*/ 4866 w 10000"/>
              <a:gd name="connsiteY53" fmla="*/ 2761 h 10000"/>
              <a:gd name="connsiteX54" fmla="*/ 4967 w 10000"/>
              <a:gd name="connsiteY54" fmla="*/ 2665 h 10000"/>
              <a:gd name="connsiteX55" fmla="*/ 5050 w 10000"/>
              <a:gd name="connsiteY55" fmla="*/ 2569 h 10000"/>
              <a:gd name="connsiteX56" fmla="*/ 5167 w 10000"/>
              <a:gd name="connsiteY56" fmla="*/ 2500 h 10000"/>
              <a:gd name="connsiteX57" fmla="*/ 5284 w 10000"/>
              <a:gd name="connsiteY57" fmla="*/ 2431 h 10000"/>
              <a:gd name="connsiteX58" fmla="*/ 5401 w 10000"/>
              <a:gd name="connsiteY58" fmla="*/ 2363 h 10000"/>
              <a:gd name="connsiteX59" fmla="*/ 5535 w 10000"/>
              <a:gd name="connsiteY59" fmla="*/ 2321 h 10000"/>
              <a:gd name="connsiteX60" fmla="*/ 5652 w 10000"/>
              <a:gd name="connsiteY60" fmla="*/ 2294 h 10000"/>
              <a:gd name="connsiteX61" fmla="*/ 5786 w 10000"/>
              <a:gd name="connsiteY61" fmla="*/ 2253 h 10000"/>
              <a:gd name="connsiteX62" fmla="*/ 5886 w 10000"/>
              <a:gd name="connsiteY62" fmla="*/ 2239 h 10000"/>
              <a:gd name="connsiteX63" fmla="*/ 5987 w 10000"/>
              <a:gd name="connsiteY63" fmla="*/ 2239 h 10000"/>
              <a:gd name="connsiteX64" fmla="*/ 6087 w 10000"/>
              <a:gd name="connsiteY64" fmla="*/ 2253 h 10000"/>
              <a:gd name="connsiteX65" fmla="*/ 6171 w 10000"/>
              <a:gd name="connsiteY65" fmla="*/ 2253 h 10000"/>
              <a:gd name="connsiteX66" fmla="*/ 6271 w 10000"/>
              <a:gd name="connsiteY66" fmla="*/ 2266 h 10000"/>
              <a:gd name="connsiteX67" fmla="*/ 6355 w 10000"/>
              <a:gd name="connsiteY67" fmla="*/ 2308 h 10000"/>
              <a:gd name="connsiteX68" fmla="*/ 6438 w 10000"/>
              <a:gd name="connsiteY68" fmla="*/ 2335 h 10000"/>
              <a:gd name="connsiteX69" fmla="*/ 6522 w 10000"/>
              <a:gd name="connsiteY69" fmla="*/ 2390 h 10000"/>
              <a:gd name="connsiteX70" fmla="*/ 6656 w 10000"/>
              <a:gd name="connsiteY70" fmla="*/ 2500 h 10000"/>
              <a:gd name="connsiteX71" fmla="*/ 6773 w 10000"/>
              <a:gd name="connsiteY71" fmla="*/ 2610 h 10000"/>
              <a:gd name="connsiteX72" fmla="*/ 6873 w 10000"/>
              <a:gd name="connsiteY72" fmla="*/ 2747 h 10000"/>
              <a:gd name="connsiteX73" fmla="*/ 6906 w 10000"/>
              <a:gd name="connsiteY73" fmla="*/ 2912 h 10000"/>
              <a:gd name="connsiteX74" fmla="*/ 6923 w 10000"/>
              <a:gd name="connsiteY74" fmla="*/ 3132 h 10000"/>
              <a:gd name="connsiteX75" fmla="*/ 6890 w 10000"/>
              <a:gd name="connsiteY75" fmla="*/ 3365 h 10000"/>
              <a:gd name="connsiteX76" fmla="*/ 6789 w 10000"/>
              <a:gd name="connsiteY76" fmla="*/ 3585 h 10000"/>
              <a:gd name="connsiteX77" fmla="*/ 6639 w 10000"/>
              <a:gd name="connsiteY77" fmla="*/ 3791 h 10000"/>
              <a:gd name="connsiteX78" fmla="*/ 2759 w 10000"/>
              <a:gd name="connsiteY78" fmla="*/ 8242 h 10000"/>
              <a:gd name="connsiteX79" fmla="*/ 2726 w 10000"/>
              <a:gd name="connsiteY79" fmla="*/ 8324 h 10000"/>
              <a:gd name="connsiteX80" fmla="*/ 2726 w 10000"/>
              <a:gd name="connsiteY80" fmla="*/ 8393 h 10000"/>
              <a:gd name="connsiteX81" fmla="*/ 2742 w 10000"/>
              <a:gd name="connsiteY81" fmla="*/ 8475 h 10000"/>
              <a:gd name="connsiteX82" fmla="*/ 2826 w 10000"/>
              <a:gd name="connsiteY82" fmla="*/ 8544 h 10000"/>
              <a:gd name="connsiteX83" fmla="*/ 2910 w 10000"/>
              <a:gd name="connsiteY83" fmla="*/ 8571 h 10000"/>
              <a:gd name="connsiteX84" fmla="*/ 3027 w 10000"/>
              <a:gd name="connsiteY84" fmla="*/ 8585 h 10000"/>
              <a:gd name="connsiteX85" fmla="*/ 3127 w 10000"/>
              <a:gd name="connsiteY85" fmla="*/ 8558 h 10000"/>
              <a:gd name="connsiteX86" fmla="*/ 3211 w 10000"/>
              <a:gd name="connsiteY86" fmla="*/ 8489 h 10000"/>
              <a:gd name="connsiteX87" fmla="*/ 7057 w 10000"/>
              <a:gd name="connsiteY87" fmla="*/ 4066 h 10000"/>
              <a:gd name="connsiteX88" fmla="*/ 7274 w 10000"/>
              <a:gd name="connsiteY88" fmla="*/ 3777 h 10000"/>
              <a:gd name="connsiteX89" fmla="*/ 7408 w 10000"/>
              <a:gd name="connsiteY89" fmla="*/ 3475 h 10000"/>
              <a:gd name="connsiteX90" fmla="*/ 7475 w 10000"/>
              <a:gd name="connsiteY90" fmla="*/ 3159 h 10000"/>
              <a:gd name="connsiteX91" fmla="*/ 7425 w 10000"/>
              <a:gd name="connsiteY91" fmla="*/ 2843 h 10000"/>
              <a:gd name="connsiteX92" fmla="*/ 7408 w 10000"/>
              <a:gd name="connsiteY92" fmla="*/ 2720 h 10000"/>
              <a:gd name="connsiteX93" fmla="*/ 7358 w 10000"/>
              <a:gd name="connsiteY93" fmla="*/ 2596 h 10000"/>
              <a:gd name="connsiteX94" fmla="*/ 7291 w 10000"/>
              <a:gd name="connsiteY94" fmla="*/ 2473 h 10000"/>
              <a:gd name="connsiteX95" fmla="*/ 7241 w 10000"/>
              <a:gd name="connsiteY95" fmla="*/ 2363 h 10000"/>
              <a:gd name="connsiteX96" fmla="*/ 7140 w 10000"/>
              <a:gd name="connsiteY96" fmla="*/ 2266 h 10000"/>
              <a:gd name="connsiteX97" fmla="*/ 7057 w 10000"/>
              <a:gd name="connsiteY97" fmla="*/ 2184 h 10000"/>
              <a:gd name="connsiteX98" fmla="*/ 6940 w 10000"/>
              <a:gd name="connsiteY98" fmla="*/ 2102 h 10000"/>
              <a:gd name="connsiteX99" fmla="*/ 6839 w 10000"/>
              <a:gd name="connsiteY99" fmla="*/ 2019 h 10000"/>
              <a:gd name="connsiteX100" fmla="*/ 6722 w 10000"/>
              <a:gd name="connsiteY100" fmla="*/ 1951 h 10000"/>
              <a:gd name="connsiteX101" fmla="*/ 6589 w 10000"/>
              <a:gd name="connsiteY101" fmla="*/ 1909 h 10000"/>
              <a:gd name="connsiteX102" fmla="*/ 6438 w 10000"/>
              <a:gd name="connsiteY102" fmla="*/ 1868 h 10000"/>
              <a:gd name="connsiteX103" fmla="*/ 6304 w 10000"/>
              <a:gd name="connsiteY103" fmla="*/ 1827 h 10000"/>
              <a:gd name="connsiteX104" fmla="*/ 6154 w 10000"/>
              <a:gd name="connsiteY104" fmla="*/ 1813 h 10000"/>
              <a:gd name="connsiteX105" fmla="*/ 6020 w 10000"/>
              <a:gd name="connsiteY105" fmla="*/ 1799 h 10000"/>
              <a:gd name="connsiteX106" fmla="*/ 5870 w 10000"/>
              <a:gd name="connsiteY106" fmla="*/ 1799 h 10000"/>
              <a:gd name="connsiteX107" fmla="*/ 5719 w 10000"/>
              <a:gd name="connsiteY107" fmla="*/ 1813 h 10000"/>
              <a:gd name="connsiteX108" fmla="*/ 5518 w 10000"/>
              <a:gd name="connsiteY108" fmla="*/ 1841 h 10000"/>
              <a:gd name="connsiteX109" fmla="*/ 5351 w 10000"/>
              <a:gd name="connsiteY109" fmla="*/ 1909 h 10000"/>
              <a:gd name="connsiteX110" fmla="*/ 5167 w 10000"/>
              <a:gd name="connsiteY110" fmla="*/ 1978 h 10000"/>
              <a:gd name="connsiteX111" fmla="*/ 5000 w 10000"/>
              <a:gd name="connsiteY111" fmla="*/ 2047 h 10000"/>
              <a:gd name="connsiteX112" fmla="*/ 4849 w 10000"/>
              <a:gd name="connsiteY112" fmla="*/ 2143 h 10000"/>
              <a:gd name="connsiteX113" fmla="*/ 4682 w 10000"/>
              <a:gd name="connsiteY113" fmla="*/ 2239 h 10000"/>
              <a:gd name="connsiteX114" fmla="*/ 4548 w 10000"/>
              <a:gd name="connsiteY114" fmla="*/ 2363 h 10000"/>
              <a:gd name="connsiteX115" fmla="*/ 4415 w 10000"/>
              <a:gd name="connsiteY115" fmla="*/ 2500 h 10000"/>
              <a:gd name="connsiteX116" fmla="*/ 4381 w 10000"/>
              <a:gd name="connsiteY116" fmla="*/ 2541 h 10000"/>
              <a:gd name="connsiteX117" fmla="*/ 4247 w 10000"/>
              <a:gd name="connsiteY117" fmla="*/ 2706 h 10000"/>
              <a:gd name="connsiteX118" fmla="*/ 4047 w 10000"/>
              <a:gd name="connsiteY118" fmla="*/ 2926 h 10000"/>
              <a:gd name="connsiteX119" fmla="*/ 3796 w 10000"/>
              <a:gd name="connsiteY119" fmla="*/ 3228 h 10000"/>
              <a:gd name="connsiteX120" fmla="*/ 3495 w 10000"/>
              <a:gd name="connsiteY120" fmla="*/ 3571 h 10000"/>
              <a:gd name="connsiteX121" fmla="*/ 3144 w 10000"/>
              <a:gd name="connsiteY121" fmla="*/ 3956 h 10000"/>
              <a:gd name="connsiteX122" fmla="*/ 2776 w 10000"/>
              <a:gd name="connsiteY122" fmla="*/ 4382 h 10000"/>
              <a:gd name="connsiteX123" fmla="*/ 2408 w 10000"/>
              <a:gd name="connsiteY123" fmla="*/ 4808 h 10000"/>
              <a:gd name="connsiteX124" fmla="*/ 2040 w 10000"/>
              <a:gd name="connsiteY124" fmla="*/ 5234 h 10000"/>
              <a:gd name="connsiteX125" fmla="*/ 1689 w 10000"/>
              <a:gd name="connsiteY125" fmla="*/ 5659 h 10000"/>
              <a:gd name="connsiteX126" fmla="*/ 1338 w 10000"/>
              <a:gd name="connsiteY126" fmla="*/ 6044 h 10000"/>
              <a:gd name="connsiteX127" fmla="*/ 1037 w 10000"/>
              <a:gd name="connsiteY127" fmla="*/ 6387 h 10000"/>
              <a:gd name="connsiteX128" fmla="*/ 769 w 10000"/>
              <a:gd name="connsiteY128" fmla="*/ 6690 h 10000"/>
              <a:gd name="connsiteX129" fmla="*/ 585 w 10000"/>
              <a:gd name="connsiteY129" fmla="*/ 6909 h 10000"/>
              <a:gd name="connsiteX130" fmla="*/ 452 w 10000"/>
              <a:gd name="connsiteY130" fmla="*/ 7074 h 10000"/>
              <a:gd name="connsiteX131" fmla="*/ 401 w 10000"/>
              <a:gd name="connsiteY131" fmla="*/ 7115 h 10000"/>
              <a:gd name="connsiteX132" fmla="*/ 184 w 10000"/>
              <a:gd name="connsiteY132" fmla="*/ 7431 h 10000"/>
              <a:gd name="connsiteX133" fmla="*/ 33 w 10000"/>
              <a:gd name="connsiteY133" fmla="*/ 7761 h 10000"/>
              <a:gd name="connsiteX134" fmla="*/ 0 w 10000"/>
              <a:gd name="connsiteY134" fmla="*/ 8132 h 10000"/>
              <a:gd name="connsiteX135" fmla="*/ 17 w 10000"/>
              <a:gd name="connsiteY135" fmla="*/ 8475 h 10000"/>
              <a:gd name="connsiteX136" fmla="*/ 134 w 10000"/>
              <a:gd name="connsiteY136" fmla="*/ 8805 h 10000"/>
              <a:gd name="connsiteX137" fmla="*/ 334 w 10000"/>
              <a:gd name="connsiteY137" fmla="*/ 9121 h 10000"/>
              <a:gd name="connsiteX138" fmla="*/ 585 w 10000"/>
              <a:gd name="connsiteY138" fmla="*/ 9409 h 10000"/>
              <a:gd name="connsiteX139" fmla="*/ 936 w 10000"/>
              <a:gd name="connsiteY139" fmla="*/ 9643 h 10000"/>
              <a:gd name="connsiteX140" fmla="*/ 1120 w 10000"/>
              <a:gd name="connsiteY140" fmla="*/ 9739 h 10000"/>
              <a:gd name="connsiteX141" fmla="*/ 1321 w 10000"/>
              <a:gd name="connsiteY141" fmla="*/ 9821 h 10000"/>
              <a:gd name="connsiteX142" fmla="*/ 1505 w 10000"/>
              <a:gd name="connsiteY142" fmla="*/ 9904 h 10000"/>
              <a:gd name="connsiteX143" fmla="*/ 1722 w 10000"/>
              <a:gd name="connsiteY143" fmla="*/ 9945 h 10000"/>
              <a:gd name="connsiteX144" fmla="*/ 1940 w 10000"/>
              <a:gd name="connsiteY144" fmla="*/ 9986 h 10000"/>
              <a:gd name="connsiteX145" fmla="*/ 2140 w 10000"/>
              <a:gd name="connsiteY145" fmla="*/ 10000 h 10000"/>
              <a:gd name="connsiteX146" fmla="*/ 2358 w 10000"/>
              <a:gd name="connsiteY146" fmla="*/ 9986 h 10000"/>
              <a:gd name="connsiteX147" fmla="*/ 2592 w 10000"/>
              <a:gd name="connsiteY147" fmla="*/ 9973 h 10000"/>
              <a:gd name="connsiteX148" fmla="*/ 2793 w 10000"/>
              <a:gd name="connsiteY148" fmla="*/ 9931 h 10000"/>
              <a:gd name="connsiteX149" fmla="*/ 3010 w 10000"/>
              <a:gd name="connsiteY149" fmla="*/ 9876 h 10000"/>
              <a:gd name="connsiteX150" fmla="*/ 3211 w 10000"/>
              <a:gd name="connsiteY150" fmla="*/ 9808 h 10000"/>
              <a:gd name="connsiteX151" fmla="*/ 3395 w 10000"/>
              <a:gd name="connsiteY151" fmla="*/ 9712 h 10000"/>
              <a:gd name="connsiteX152" fmla="*/ 3579 w 10000"/>
              <a:gd name="connsiteY152" fmla="*/ 9615 h 10000"/>
              <a:gd name="connsiteX153" fmla="*/ 3729 w 10000"/>
              <a:gd name="connsiteY153" fmla="*/ 9505 h 10000"/>
              <a:gd name="connsiteX154" fmla="*/ 3880 w 10000"/>
              <a:gd name="connsiteY154" fmla="*/ 9382 h 10000"/>
              <a:gd name="connsiteX155" fmla="*/ 4013 w 10000"/>
              <a:gd name="connsiteY155" fmla="*/ 9245 h 10000"/>
              <a:gd name="connsiteX156" fmla="*/ 9565 w 10000"/>
              <a:gd name="connsiteY156" fmla="*/ 2871 h 10000"/>
              <a:gd name="connsiteX157" fmla="*/ 9783 w 10000"/>
              <a:gd name="connsiteY157" fmla="*/ 2555 h 10000"/>
              <a:gd name="connsiteX158" fmla="*/ 9933 w 10000"/>
              <a:gd name="connsiteY158" fmla="*/ 2225 h 10000"/>
              <a:gd name="connsiteX159" fmla="*/ 10000 w 10000"/>
              <a:gd name="connsiteY159" fmla="*/ 1882 h 10000"/>
              <a:gd name="connsiteX160" fmla="*/ 9950 w 10000"/>
              <a:gd name="connsiteY160" fmla="*/ 1511 h 10000"/>
              <a:gd name="connsiteX161" fmla="*/ 9916 w 10000"/>
              <a:gd name="connsiteY161" fmla="*/ 1332 h 10000"/>
              <a:gd name="connsiteX162" fmla="*/ 9849 w 10000"/>
              <a:gd name="connsiteY162" fmla="*/ 1168 h 10000"/>
              <a:gd name="connsiteX163" fmla="*/ 9766 w 10000"/>
              <a:gd name="connsiteY163" fmla="*/ 1003 h 10000"/>
              <a:gd name="connsiteX164" fmla="*/ 9649 w 10000"/>
              <a:gd name="connsiteY164" fmla="*/ 852 h 10000"/>
              <a:gd name="connsiteX165" fmla="*/ 9532 w 10000"/>
              <a:gd name="connsiteY165" fmla="*/ 701 h 10000"/>
              <a:gd name="connsiteX166" fmla="*/ 9381 w 10000"/>
              <a:gd name="connsiteY166" fmla="*/ 577 h 10000"/>
              <a:gd name="connsiteX167" fmla="*/ 9231 w 10000"/>
              <a:gd name="connsiteY167" fmla="*/ 453 h 10000"/>
              <a:gd name="connsiteX168" fmla="*/ 9047 w 10000"/>
              <a:gd name="connsiteY168" fmla="*/ 343 h 10000"/>
              <a:gd name="connsiteX169" fmla="*/ 8863 w 10000"/>
              <a:gd name="connsiteY169" fmla="*/ 247 h 10000"/>
              <a:gd name="connsiteX170" fmla="*/ 8662 w 10000"/>
              <a:gd name="connsiteY170" fmla="*/ 165 h 10000"/>
              <a:gd name="connsiteX171" fmla="*/ 8478 w 10000"/>
              <a:gd name="connsiteY171" fmla="*/ 82 h 10000"/>
              <a:gd name="connsiteX172" fmla="*/ 8261 w 10000"/>
              <a:gd name="connsiteY172" fmla="*/ 41 h 10000"/>
              <a:gd name="connsiteX173" fmla="*/ 8043 w 10000"/>
              <a:gd name="connsiteY173" fmla="*/ 14 h 10000"/>
              <a:gd name="connsiteX174" fmla="*/ 7843 w 10000"/>
              <a:gd name="connsiteY174" fmla="*/ 0 h 10000"/>
              <a:gd name="connsiteX175" fmla="*/ 7625 w 10000"/>
              <a:gd name="connsiteY175" fmla="*/ 14 h 10000"/>
              <a:gd name="connsiteX176" fmla="*/ 7391 w 10000"/>
              <a:gd name="connsiteY176"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5936 w 10000"/>
              <a:gd name="connsiteY11" fmla="*/ 1003 h 10000"/>
              <a:gd name="connsiteX12" fmla="*/ 3595 w 10000"/>
              <a:gd name="connsiteY12" fmla="*/ 8984 h 10000"/>
              <a:gd name="connsiteX13" fmla="*/ 3478 w 10000"/>
              <a:gd name="connsiteY13" fmla="*/ 9093 h 10000"/>
              <a:gd name="connsiteX14" fmla="*/ 3361 w 10000"/>
              <a:gd name="connsiteY14" fmla="*/ 9190 h 10000"/>
              <a:gd name="connsiteX15" fmla="*/ 3244 w 10000"/>
              <a:gd name="connsiteY15" fmla="*/ 9272 h 10000"/>
              <a:gd name="connsiteX16" fmla="*/ 3110 w 10000"/>
              <a:gd name="connsiteY16" fmla="*/ 9354 h 10000"/>
              <a:gd name="connsiteX17" fmla="*/ 2960 w 10000"/>
              <a:gd name="connsiteY17" fmla="*/ 9409 h 10000"/>
              <a:gd name="connsiteX18" fmla="*/ 2826 w 10000"/>
              <a:gd name="connsiteY18" fmla="*/ 9478 h 10000"/>
              <a:gd name="connsiteX19" fmla="*/ 2642 w 10000"/>
              <a:gd name="connsiteY19" fmla="*/ 9505 h 10000"/>
              <a:gd name="connsiteX20" fmla="*/ 2492 w 10000"/>
              <a:gd name="connsiteY20" fmla="*/ 9533 h 10000"/>
              <a:gd name="connsiteX21" fmla="*/ 2324 w 10000"/>
              <a:gd name="connsiteY21" fmla="*/ 9560 h 10000"/>
              <a:gd name="connsiteX22" fmla="*/ 2157 w 10000"/>
              <a:gd name="connsiteY22" fmla="*/ 9560 h 10000"/>
              <a:gd name="connsiteX23" fmla="*/ 1990 w 10000"/>
              <a:gd name="connsiteY23" fmla="*/ 9533 h 10000"/>
              <a:gd name="connsiteX24" fmla="*/ 1839 w 10000"/>
              <a:gd name="connsiteY24" fmla="*/ 9519 h 10000"/>
              <a:gd name="connsiteX25" fmla="*/ 1689 w 10000"/>
              <a:gd name="connsiteY25" fmla="*/ 9492 h 10000"/>
              <a:gd name="connsiteX26" fmla="*/ 1522 w 10000"/>
              <a:gd name="connsiteY26" fmla="*/ 9423 h 10000"/>
              <a:gd name="connsiteX27" fmla="*/ 1371 w 10000"/>
              <a:gd name="connsiteY27" fmla="*/ 9382 h 10000"/>
              <a:gd name="connsiteX28" fmla="*/ 1237 w 10000"/>
              <a:gd name="connsiteY28" fmla="*/ 9299 h 10000"/>
              <a:gd name="connsiteX29" fmla="*/ 987 w 10000"/>
              <a:gd name="connsiteY29" fmla="*/ 9107 h 10000"/>
              <a:gd name="connsiteX30" fmla="*/ 769 w 10000"/>
              <a:gd name="connsiteY30" fmla="*/ 8901 h 10000"/>
              <a:gd name="connsiteX31" fmla="*/ 635 w 10000"/>
              <a:gd name="connsiteY31" fmla="*/ 8654 h 10000"/>
              <a:gd name="connsiteX32" fmla="*/ 569 w 10000"/>
              <a:gd name="connsiteY32" fmla="*/ 8393 h 10000"/>
              <a:gd name="connsiteX33" fmla="*/ 535 w 10000"/>
              <a:gd name="connsiteY33" fmla="*/ 8132 h 10000"/>
              <a:gd name="connsiteX34" fmla="*/ 585 w 10000"/>
              <a:gd name="connsiteY34" fmla="*/ 7871 h 10000"/>
              <a:gd name="connsiteX35" fmla="*/ 686 w 10000"/>
              <a:gd name="connsiteY35" fmla="*/ 7610 h 10000"/>
              <a:gd name="connsiteX36" fmla="*/ 853 w 10000"/>
              <a:gd name="connsiteY36" fmla="*/ 7376 h 10000"/>
              <a:gd name="connsiteX37" fmla="*/ 886 w 10000"/>
              <a:gd name="connsiteY37" fmla="*/ 7321 h 10000"/>
              <a:gd name="connsiteX38" fmla="*/ 1020 w 10000"/>
              <a:gd name="connsiteY38" fmla="*/ 7170 h 10000"/>
              <a:gd name="connsiteX39" fmla="*/ 1221 w 10000"/>
              <a:gd name="connsiteY39" fmla="*/ 6937 h 10000"/>
              <a:gd name="connsiteX40" fmla="*/ 1488 w 10000"/>
              <a:gd name="connsiteY40" fmla="*/ 6662 h 10000"/>
              <a:gd name="connsiteX41" fmla="*/ 1773 w 10000"/>
              <a:gd name="connsiteY41" fmla="*/ 6305 h 10000"/>
              <a:gd name="connsiteX42" fmla="*/ 2124 w 10000"/>
              <a:gd name="connsiteY42" fmla="*/ 5920 h 10000"/>
              <a:gd name="connsiteX43" fmla="*/ 2492 w 10000"/>
              <a:gd name="connsiteY43" fmla="*/ 5508 h 10000"/>
              <a:gd name="connsiteX44" fmla="*/ 2860 w 10000"/>
              <a:gd name="connsiteY44" fmla="*/ 5055 h 10000"/>
              <a:gd name="connsiteX45" fmla="*/ 3227 w 10000"/>
              <a:gd name="connsiteY45" fmla="*/ 4629 h 10000"/>
              <a:gd name="connsiteX46" fmla="*/ 3595 w 10000"/>
              <a:gd name="connsiteY46" fmla="*/ 4217 h 10000"/>
              <a:gd name="connsiteX47" fmla="*/ 3946 w 10000"/>
              <a:gd name="connsiteY47" fmla="*/ 3819 h 10000"/>
              <a:gd name="connsiteX48" fmla="*/ 4247 w 10000"/>
              <a:gd name="connsiteY48" fmla="*/ 3475 h 10000"/>
              <a:gd name="connsiteX49" fmla="*/ 4498 w 10000"/>
              <a:gd name="connsiteY49" fmla="*/ 3187 h 10000"/>
              <a:gd name="connsiteX50" fmla="*/ 4682 w 10000"/>
              <a:gd name="connsiteY50" fmla="*/ 2967 h 10000"/>
              <a:gd name="connsiteX51" fmla="*/ 4833 w 10000"/>
              <a:gd name="connsiteY51" fmla="*/ 2816 h 10000"/>
              <a:gd name="connsiteX52" fmla="*/ 4866 w 10000"/>
              <a:gd name="connsiteY52" fmla="*/ 2761 h 10000"/>
              <a:gd name="connsiteX53" fmla="*/ 4967 w 10000"/>
              <a:gd name="connsiteY53" fmla="*/ 2665 h 10000"/>
              <a:gd name="connsiteX54" fmla="*/ 5050 w 10000"/>
              <a:gd name="connsiteY54" fmla="*/ 2569 h 10000"/>
              <a:gd name="connsiteX55" fmla="*/ 5167 w 10000"/>
              <a:gd name="connsiteY55" fmla="*/ 2500 h 10000"/>
              <a:gd name="connsiteX56" fmla="*/ 5284 w 10000"/>
              <a:gd name="connsiteY56" fmla="*/ 2431 h 10000"/>
              <a:gd name="connsiteX57" fmla="*/ 5401 w 10000"/>
              <a:gd name="connsiteY57" fmla="*/ 2363 h 10000"/>
              <a:gd name="connsiteX58" fmla="*/ 5535 w 10000"/>
              <a:gd name="connsiteY58" fmla="*/ 2321 h 10000"/>
              <a:gd name="connsiteX59" fmla="*/ 5652 w 10000"/>
              <a:gd name="connsiteY59" fmla="*/ 2294 h 10000"/>
              <a:gd name="connsiteX60" fmla="*/ 5786 w 10000"/>
              <a:gd name="connsiteY60" fmla="*/ 2253 h 10000"/>
              <a:gd name="connsiteX61" fmla="*/ 5886 w 10000"/>
              <a:gd name="connsiteY61" fmla="*/ 2239 h 10000"/>
              <a:gd name="connsiteX62" fmla="*/ 5987 w 10000"/>
              <a:gd name="connsiteY62" fmla="*/ 2239 h 10000"/>
              <a:gd name="connsiteX63" fmla="*/ 6087 w 10000"/>
              <a:gd name="connsiteY63" fmla="*/ 2253 h 10000"/>
              <a:gd name="connsiteX64" fmla="*/ 6171 w 10000"/>
              <a:gd name="connsiteY64" fmla="*/ 2253 h 10000"/>
              <a:gd name="connsiteX65" fmla="*/ 6271 w 10000"/>
              <a:gd name="connsiteY65" fmla="*/ 2266 h 10000"/>
              <a:gd name="connsiteX66" fmla="*/ 6355 w 10000"/>
              <a:gd name="connsiteY66" fmla="*/ 2308 h 10000"/>
              <a:gd name="connsiteX67" fmla="*/ 6438 w 10000"/>
              <a:gd name="connsiteY67" fmla="*/ 2335 h 10000"/>
              <a:gd name="connsiteX68" fmla="*/ 6522 w 10000"/>
              <a:gd name="connsiteY68" fmla="*/ 2390 h 10000"/>
              <a:gd name="connsiteX69" fmla="*/ 6656 w 10000"/>
              <a:gd name="connsiteY69" fmla="*/ 2500 h 10000"/>
              <a:gd name="connsiteX70" fmla="*/ 6773 w 10000"/>
              <a:gd name="connsiteY70" fmla="*/ 2610 h 10000"/>
              <a:gd name="connsiteX71" fmla="*/ 6873 w 10000"/>
              <a:gd name="connsiteY71" fmla="*/ 2747 h 10000"/>
              <a:gd name="connsiteX72" fmla="*/ 6906 w 10000"/>
              <a:gd name="connsiteY72" fmla="*/ 2912 h 10000"/>
              <a:gd name="connsiteX73" fmla="*/ 6923 w 10000"/>
              <a:gd name="connsiteY73" fmla="*/ 3132 h 10000"/>
              <a:gd name="connsiteX74" fmla="*/ 6890 w 10000"/>
              <a:gd name="connsiteY74" fmla="*/ 3365 h 10000"/>
              <a:gd name="connsiteX75" fmla="*/ 6789 w 10000"/>
              <a:gd name="connsiteY75" fmla="*/ 3585 h 10000"/>
              <a:gd name="connsiteX76" fmla="*/ 6639 w 10000"/>
              <a:gd name="connsiteY76" fmla="*/ 3791 h 10000"/>
              <a:gd name="connsiteX77" fmla="*/ 2759 w 10000"/>
              <a:gd name="connsiteY77" fmla="*/ 8242 h 10000"/>
              <a:gd name="connsiteX78" fmla="*/ 2726 w 10000"/>
              <a:gd name="connsiteY78" fmla="*/ 8324 h 10000"/>
              <a:gd name="connsiteX79" fmla="*/ 2726 w 10000"/>
              <a:gd name="connsiteY79" fmla="*/ 8393 h 10000"/>
              <a:gd name="connsiteX80" fmla="*/ 2742 w 10000"/>
              <a:gd name="connsiteY80" fmla="*/ 8475 h 10000"/>
              <a:gd name="connsiteX81" fmla="*/ 2826 w 10000"/>
              <a:gd name="connsiteY81" fmla="*/ 8544 h 10000"/>
              <a:gd name="connsiteX82" fmla="*/ 2910 w 10000"/>
              <a:gd name="connsiteY82" fmla="*/ 8571 h 10000"/>
              <a:gd name="connsiteX83" fmla="*/ 3027 w 10000"/>
              <a:gd name="connsiteY83" fmla="*/ 8585 h 10000"/>
              <a:gd name="connsiteX84" fmla="*/ 3127 w 10000"/>
              <a:gd name="connsiteY84" fmla="*/ 8558 h 10000"/>
              <a:gd name="connsiteX85" fmla="*/ 3211 w 10000"/>
              <a:gd name="connsiteY85" fmla="*/ 8489 h 10000"/>
              <a:gd name="connsiteX86" fmla="*/ 7057 w 10000"/>
              <a:gd name="connsiteY86" fmla="*/ 4066 h 10000"/>
              <a:gd name="connsiteX87" fmla="*/ 7274 w 10000"/>
              <a:gd name="connsiteY87" fmla="*/ 3777 h 10000"/>
              <a:gd name="connsiteX88" fmla="*/ 7408 w 10000"/>
              <a:gd name="connsiteY88" fmla="*/ 3475 h 10000"/>
              <a:gd name="connsiteX89" fmla="*/ 7475 w 10000"/>
              <a:gd name="connsiteY89" fmla="*/ 3159 h 10000"/>
              <a:gd name="connsiteX90" fmla="*/ 7425 w 10000"/>
              <a:gd name="connsiteY90" fmla="*/ 2843 h 10000"/>
              <a:gd name="connsiteX91" fmla="*/ 7408 w 10000"/>
              <a:gd name="connsiteY91" fmla="*/ 2720 h 10000"/>
              <a:gd name="connsiteX92" fmla="*/ 7358 w 10000"/>
              <a:gd name="connsiteY92" fmla="*/ 2596 h 10000"/>
              <a:gd name="connsiteX93" fmla="*/ 7291 w 10000"/>
              <a:gd name="connsiteY93" fmla="*/ 2473 h 10000"/>
              <a:gd name="connsiteX94" fmla="*/ 7241 w 10000"/>
              <a:gd name="connsiteY94" fmla="*/ 2363 h 10000"/>
              <a:gd name="connsiteX95" fmla="*/ 7140 w 10000"/>
              <a:gd name="connsiteY95" fmla="*/ 2266 h 10000"/>
              <a:gd name="connsiteX96" fmla="*/ 7057 w 10000"/>
              <a:gd name="connsiteY96" fmla="*/ 2184 h 10000"/>
              <a:gd name="connsiteX97" fmla="*/ 6940 w 10000"/>
              <a:gd name="connsiteY97" fmla="*/ 2102 h 10000"/>
              <a:gd name="connsiteX98" fmla="*/ 6839 w 10000"/>
              <a:gd name="connsiteY98" fmla="*/ 2019 h 10000"/>
              <a:gd name="connsiteX99" fmla="*/ 6722 w 10000"/>
              <a:gd name="connsiteY99" fmla="*/ 1951 h 10000"/>
              <a:gd name="connsiteX100" fmla="*/ 6589 w 10000"/>
              <a:gd name="connsiteY100" fmla="*/ 1909 h 10000"/>
              <a:gd name="connsiteX101" fmla="*/ 6438 w 10000"/>
              <a:gd name="connsiteY101" fmla="*/ 1868 h 10000"/>
              <a:gd name="connsiteX102" fmla="*/ 6304 w 10000"/>
              <a:gd name="connsiteY102" fmla="*/ 1827 h 10000"/>
              <a:gd name="connsiteX103" fmla="*/ 6154 w 10000"/>
              <a:gd name="connsiteY103" fmla="*/ 1813 h 10000"/>
              <a:gd name="connsiteX104" fmla="*/ 6020 w 10000"/>
              <a:gd name="connsiteY104" fmla="*/ 1799 h 10000"/>
              <a:gd name="connsiteX105" fmla="*/ 5870 w 10000"/>
              <a:gd name="connsiteY105" fmla="*/ 1799 h 10000"/>
              <a:gd name="connsiteX106" fmla="*/ 5719 w 10000"/>
              <a:gd name="connsiteY106" fmla="*/ 1813 h 10000"/>
              <a:gd name="connsiteX107" fmla="*/ 5518 w 10000"/>
              <a:gd name="connsiteY107" fmla="*/ 1841 h 10000"/>
              <a:gd name="connsiteX108" fmla="*/ 5351 w 10000"/>
              <a:gd name="connsiteY108" fmla="*/ 1909 h 10000"/>
              <a:gd name="connsiteX109" fmla="*/ 5167 w 10000"/>
              <a:gd name="connsiteY109" fmla="*/ 1978 h 10000"/>
              <a:gd name="connsiteX110" fmla="*/ 5000 w 10000"/>
              <a:gd name="connsiteY110" fmla="*/ 2047 h 10000"/>
              <a:gd name="connsiteX111" fmla="*/ 4849 w 10000"/>
              <a:gd name="connsiteY111" fmla="*/ 2143 h 10000"/>
              <a:gd name="connsiteX112" fmla="*/ 4682 w 10000"/>
              <a:gd name="connsiteY112" fmla="*/ 2239 h 10000"/>
              <a:gd name="connsiteX113" fmla="*/ 4548 w 10000"/>
              <a:gd name="connsiteY113" fmla="*/ 2363 h 10000"/>
              <a:gd name="connsiteX114" fmla="*/ 4415 w 10000"/>
              <a:gd name="connsiteY114" fmla="*/ 2500 h 10000"/>
              <a:gd name="connsiteX115" fmla="*/ 4381 w 10000"/>
              <a:gd name="connsiteY115" fmla="*/ 2541 h 10000"/>
              <a:gd name="connsiteX116" fmla="*/ 4247 w 10000"/>
              <a:gd name="connsiteY116" fmla="*/ 2706 h 10000"/>
              <a:gd name="connsiteX117" fmla="*/ 4047 w 10000"/>
              <a:gd name="connsiteY117" fmla="*/ 2926 h 10000"/>
              <a:gd name="connsiteX118" fmla="*/ 3796 w 10000"/>
              <a:gd name="connsiteY118" fmla="*/ 3228 h 10000"/>
              <a:gd name="connsiteX119" fmla="*/ 3495 w 10000"/>
              <a:gd name="connsiteY119" fmla="*/ 3571 h 10000"/>
              <a:gd name="connsiteX120" fmla="*/ 3144 w 10000"/>
              <a:gd name="connsiteY120" fmla="*/ 3956 h 10000"/>
              <a:gd name="connsiteX121" fmla="*/ 2776 w 10000"/>
              <a:gd name="connsiteY121" fmla="*/ 4382 h 10000"/>
              <a:gd name="connsiteX122" fmla="*/ 2408 w 10000"/>
              <a:gd name="connsiteY122" fmla="*/ 4808 h 10000"/>
              <a:gd name="connsiteX123" fmla="*/ 2040 w 10000"/>
              <a:gd name="connsiteY123" fmla="*/ 5234 h 10000"/>
              <a:gd name="connsiteX124" fmla="*/ 1689 w 10000"/>
              <a:gd name="connsiteY124" fmla="*/ 5659 h 10000"/>
              <a:gd name="connsiteX125" fmla="*/ 1338 w 10000"/>
              <a:gd name="connsiteY125" fmla="*/ 6044 h 10000"/>
              <a:gd name="connsiteX126" fmla="*/ 1037 w 10000"/>
              <a:gd name="connsiteY126" fmla="*/ 6387 h 10000"/>
              <a:gd name="connsiteX127" fmla="*/ 769 w 10000"/>
              <a:gd name="connsiteY127" fmla="*/ 6690 h 10000"/>
              <a:gd name="connsiteX128" fmla="*/ 585 w 10000"/>
              <a:gd name="connsiteY128" fmla="*/ 6909 h 10000"/>
              <a:gd name="connsiteX129" fmla="*/ 452 w 10000"/>
              <a:gd name="connsiteY129" fmla="*/ 7074 h 10000"/>
              <a:gd name="connsiteX130" fmla="*/ 401 w 10000"/>
              <a:gd name="connsiteY130" fmla="*/ 7115 h 10000"/>
              <a:gd name="connsiteX131" fmla="*/ 184 w 10000"/>
              <a:gd name="connsiteY131" fmla="*/ 7431 h 10000"/>
              <a:gd name="connsiteX132" fmla="*/ 33 w 10000"/>
              <a:gd name="connsiteY132" fmla="*/ 7761 h 10000"/>
              <a:gd name="connsiteX133" fmla="*/ 0 w 10000"/>
              <a:gd name="connsiteY133" fmla="*/ 8132 h 10000"/>
              <a:gd name="connsiteX134" fmla="*/ 17 w 10000"/>
              <a:gd name="connsiteY134" fmla="*/ 8475 h 10000"/>
              <a:gd name="connsiteX135" fmla="*/ 134 w 10000"/>
              <a:gd name="connsiteY135" fmla="*/ 8805 h 10000"/>
              <a:gd name="connsiteX136" fmla="*/ 334 w 10000"/>
              <a:gd name="connsiteY136" fmla="*/ 9121 h 10000"/>
              <a:gd name="connsiteX137" fmla="*/ 585 w 10000"/>
              <a:gd name="connsiteY137" fmla="*/ 9409 h 10000"/>
              <a:gd name="connsiteX138" fmla="*/ 936 w 10000"/>
              <a:gd name="connsiteY138" fmla="*/ 9643 h 10000"/>
              <a:gd name="connsiteX139" fmla="*/ 1120 w 10000"/>
              <a:gd name="connsiteY139" fmla="*/ 9739 h 10000"/>
              <a:gd name="connsiteX140" fmla="*/ 1321 w 10000"/>
              <a:gd name="connsiteY140" fmla="*/ 9821 h 10000"/>
              <a:gd name="connsiteX141" fmla="*/ 1505 w 10000"/>
              <a:gd name="connsiteY141" fmla="*/ 9904 h 10000"/>
              <a:gd name="connsiteX142" fmla="*/ 1722 w 10000"/>
              <a:gd name="connsiteY142" fmla="*/ 9945 h 10000"/>
              <a:gd name="connsiteX143" fmla="*/ 1940 w 10000"/>
              <a:gd name="connsiteY143" fmla="*/ 9986 h 10000"/>
              <a:gd name="connsiteX144" fmla="*/ 2140 w 10000"/>
              <a:gd name="connsiteY144" fmla="*/ 10000 h 10000"/>
              <a:gd name="connsiteX145" fmla="*/ 2358 w 10000"/>
              <a:gd name="connsiteY145" fmla="*/ 9986 h 10000"/>
              <a:gd name="connsiteX146" fmla="*/ 2592 w 10000"/>
              <a:gd name="connsiteY146" fmla="*/ 9973 h 10000"/>
              <a:gd name="connsiteX147" fmla="*/ 2793 w 10000"/>
              <a:gd name="connsiteY147" fmla="*/ 9931 h 10000"/>
              <a:gd name="connsiteX148" fmla="*/ 3010 w 10000"/>
              <a:gd name="connsiteY148" fmla="*/ 9876 h 10000"/>
              <a:gd name="connsiteX149" fmla="*/ 3211 w 10000"/>
              <a:gd name="connsiteY149" fmla="*/ 9808 h 10000"/>
              <a:gd name="connsiteX150" fmla="*/ 3395 w 10000"/>
              <a:gd name="connsiteY150" fmla="*/ 9712 h 10000"/>
              <a:gd name="connsiteX151" fmla="*/ 3579 w 10000"/>
              <a:gd name="connsiteY151" fmla="*/ 9615 h 10000"/>
              <a:gd name="connsiteX152" fmla="*/ 3729 w 10000"/>
              <a:gd name="connsiteY152" fmla="*/ 9505 h 10000"/>
              <a:gd name="connsiteX153" fmla="*/ 3880 w 10000"/>
              <a:gd name="connsiteY153" fmla="*/ 9382 h 10000"/>
              <a:gd name="connsiteX154" fmla="*/ 4013 w 10000"/>
              <a:gd name="connsiteY154" fmla="*/ 9245 h 10000"/>
              <a:gd name="connsiteX155" fmla="*/ 9565 w 10000"/>
              <a:gd name="connsiteY155" fmla="*/ 2871 h 10000"/>
              <a:gd name="connsiteX156" fmla="*/ 9783 w 10000"/>
              <a:gd name="connsiteY156" fmla="*/ 2555 h 10000"/>
              <a:gd name="connsiteX157" fmla="*/ 9933 w 10000"/>
              <a:gd name="connsiteY157" fmla="*/ 2225 h 10000"/>
              <a:gd name="connsiteX158" fmla="*/ 10000 w 10000"/>
              <a:gd name="connsiteY158" fmla="*/ 1882 h 10000"/>
              <a:gd name="connsiteX159" fmla="*/ 9950 w 10000"/>
              <a:gd name="connsiteY159" fmla="*/ 1511 h 10000"/>
              <a:gd name="connsiteX160" fmla="*/ 9916 w 10000"/>
              <a:gd name="connsiteY160" fmla="*/ 1332 h 10000"/>
              <a:gd name="connsiteX161" fmla="*/ 9849 w 10000"/>
              <a:gd name="connsiteY161" fmla="*/ 1168 h 10000"/>
              <a:gd name="connsiteX162" fmla="*/ 9766 w 10000"/>
              <a:gd name="connsiteY162" fmla="*/ 1003 h 10000"/>
              <a:gd name="connsiteX163" fmla="*/ 9649 w 10000"/>
              <a:gd name="connsiteY163" fmla="*/ 852 h 10000"/>
              <a:gd name="connsiteX164" fmla="*/ 9532 w 10000"/>
              <a:gd name="connsiteY164" fmla="*/ 701 h 10000"/>
              <a:gd name="connsiteX165" fmla="*/ 9381 w 10000"/>
              <a:gd name="connsiteY165" fmla="*/ 577 h 10000"/>
              <a:gd name="connsiteX166" fmla="*/ 9231 w 10000"/>
              <a:gd name="connsiteY166" fmla="*/ 453 h 10000"/>
              <a:gd name="connsiteX167" fmla="*/ 9047 w 10000"/>
              <a:gd name="connsiteY167" fmla="*/ 343 h 10000"/>
              <a:gd name="connsiteX168" fmla="*/ 8863 w 10000"/>
              <a:gd name="connsiteY168" fmla="*/ 247 h 10000"/>
              <a:gd name="connsiteX169" fmla="*/ 8662 w 10000"/>
              <a:gd name="connsiteY169" fmla="*/ 165 h 10000"/>
              <a:gd name="connsiteX170" fmla="*/ 8478 w 10000"/>
              <a:gd name="connsiteY170" fmla="*/ 82 h 10000"/>
              <a:gd name="connsiteX171" fmla="*/ 8261 w 10000"/>
              <a:gd name="connsiteY171" fmla="*/ 41 h 10000"/>
              <a:gd name="connsiteX172" fmla="*/ 8043 w 10000"/>
              <a:gd name="connsiteY172" fmla="*/ 14 h 10000"/>
              <a:gd name="connsiteX173" fmla="*/ 7843 w 10000"/>
              <a:gd name="connsiteY173" fmla="*/ 0 h 10000"/>
              <a:gd name="connsiteX174" fmla="*/ 7625 w 10000"/>
              <a:gd name="connsiteY174" fmla="*/ 14 h 10000"/>
              <a:gd name="connsiteX175" fmla="*/ 7391 w 10000"/>
              <a:gd name="connsiteY175"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5903 w 10000"/>
              <a:gd name="connsiteY10" fmla="*/ 907 h 10000"/>
              <a:gd name="connsiteX11" fmla="*/ 3595 w 10000"/>
              <a:gd name="connsiteY11" fmla="*/ 8984 h 10000"/>
              <a:gd name="connsiteX12" fmla="*/ 3478 w 10000"/>
              <a:gd name="connsiteY12" fmla="*/ 9093 h 10000"/>
              <a:gd name="connsiteX13" fmla="*/ 3361 w 10000"/>
              <a:gd name="connsiteY13" fmla="*/ 9190 h 10000"/>
              <a:gd name="connsiteX14" fmla="*/ 3244 w 10000"/>
              <a:gd name="connsiteY14" fmla="*/ 9272 h 10000"/>
              <a:gd name="connsiteX15" fmla="*/ 3110 w 10000"/>
              <a:gd name="connsiteY15" fmla="*/ 9354 h 10000"/>
              <a:gd name="connsiteX16" fmla="*/ 2960 w 10000"/>
              <a:gd name="connsiteY16" fmla="*/ 9409 h 10000"/>
              <a:gd name="connsiteX17" fmla="*/ 2826 w 10000"/>
              <a:gd name="connsiteY17" fmla="*/ 9478 h 10000"/>
              <a:gd name="connsiteX18" fmla="*/ 2642 w 10000"/>
              <a:gd name="connsiteY18" fmla="*/ 9505 h 10000"/>
              <a:gd name="connsiteX19" fmla="*/ 2492 w 10000"/>
              <a:gd name="connsiteY19" fmla="*/ 9533 h 10000"/>
              <a:gd name="connsiteX20" fmla="*/ 2324 w 10000"/>
              <a:gd name="connsiteY20" fmla="*/ 9560 h 10000"/>
              <a:gd name="connsiteX21" fmla="*/ 2157 w 10000"/>
              <a:gd name="connsiteY21" fmla="*/ 9560 h 10000"/>
              <a:gd name="connsiteX22" fmla="*/ 1990 w 10000"/>
              <a:gd name="connsiteY22" fmla="*/ 9533 h 10000"/>
              <a:gd name="connsiteX23" fmla="*/ 1839 w 10000"/>
              <a:gd name="connsiteY23" fmla="*/ 9519 h 10000"/>
              <a:gd name="connsiteX24" fmla="*/ 1689 w 10000"/>
              <a:gd name="connsiteY24" fmla="*/ 9492 h 10000"/>
              <a:gd name="connsiteX25" fmla="*/ 1522 w 10000"/>
              <a:gd name="connsiteY25" fmla="*/ 9423 h 10000"/>
              <a:gd name="connsiteX26" fmla="*/ 1371 w 10000"/>
              <a:gd name="connsiteY26" fmla="*/ 9382 h 10000"/>
              <a:gd name="connsiteX27" fmla="*/ 1237 w 10000"/>
              <a:gd name="connsiteY27" fmla="*/ 9299 h 10000"/>
              <a:gd name="connsiteX28" fmla="*/ 987 w 10000"/>
              <a:gd name="connsiteY28" fmla="*/ 9107 h 10000"/>
              <a:gd name="connsiteX29" fmla="*/ 769 w 10000"/>
              <a:gd name="connsiteY29" fmla="*/ 8901 h 10000"/>
              <a:gd name="connsiteX30" fmla="*/ 635 w 10000"/>
              <a:gd name="connsiteY30" fmla="*/ 8654 h 10000"/>
              <a:gd name="connsiteX31" fmla="*/ 569 w 10000"/>
              <a:gd name="connsiteY31" fmla="*/ 8393 h 10000"/>
              <a:gd name="connsiteX32" fmla="*/ 535 w 10000"/>
              <a:gd name="connsiteY32" fmla="*/ 8132 h 10000"/>
              <a:gd name="connsiteX33" fmla="*/ 585 w 10000"/>
              <a:gd name="connsiteY33" fmla="*/ 7871 h 10000"/>
              <a:gd name="connsiteX34" fmla="*/ 686 w 10000"/>
              <a:gd name="connsiteY34" fmla="*/ 7610 h 10000"/>
              <a:gd name="connsiteX35" fmla="*/ 853 w 10000"/>
              <a:gd name="connsiteY35" fmla="*/ 7376 h 10000"/>
              <a:gd name="connsiteX36" fmla="*/ 886 w 10000"/>
              <a:gd name="connsiteY36" fmla="*/ 7321 h 10000"/>
              <a:gd name="connsiteX37" fmla="*/ 1020 w 10000"/>
              <a:gd name="connsiteY37" fmla="*/ 7170 h 10000"/>
              <a:gd name="connsiteX38" fmla="*/ 1221 w 10000"/>
              <a:gd name="connsiteY38" fmla="*/ 6937 h 10000"/>
              <a:gd name="connsiteX39" fmla="*/ 1488 w 10000"/>
              <a:gd name="connsiteY39" fmla="*/ 6662 h 10000"/>
              <a:gd name="connsiteX40" fmla="*/ 1773 w 10000"/>
              <a:gd name="connsiteY40" fmla="*/ 6305 h 10000"/>
              <a:gd name="connsiteX41" fmla="*/ 2124 w 10000"/>
              <a:gd name="connsiteY41" fmla="*/ 5920 h 10000"/>
              <a:gd name="connsiteX42" fmla="*/ 2492 w 10000"/>
              <a:gd name="connsiteY42" fmla="*/ 5508 h 10000"/>
              <a:gd name="connsiteX43" fmla="*/ 2860 w 10000"/>
              <a:gd name="connsiteY43" fmla="*/ 5055 h 10000"/>
              <a:gd name="connsiteX44" fmla="*/ 3227 w 10000"/>
              <a:gd name="connsiteY44" fmla="*/ 4629 h 10000"/>
              <a:gd name="connsiteX45" fmla="*/ 3595 w 10000"/>
              <a:gd name="connsiteY45" fmla="*/ 4217 h 10000"/>
              <a:gd name="connsiteX46" fmla="*/ 3946 w 10000"/>
              <a:gd name="connsiteY46" fmla="*/ 3819 h 10000"/>
              <a:gd name="connsiteX47" fmla="*/ 4247 w 10000"/>
              <a:gd name="connsiteY47" fmla="*/ 3475 h 10000"/>
              <a:gd name="connsiteX48" fmla="*/ 4498 w 10000"/>
              <a:gd name="connsiteY48" fmla="*/ 3187 h 10000"/>
              <a:gd name="connsiteX49" fmla="*/ 4682 w 10000"/>
              <a:gd name="connsiteY49" fmla="*/ 2967 h 10000"/>
              <a:gd name="connsiteX50" fmla="*/ 4833 w 10000"/>
              <a:gd name="connsiteY50" fmla="*/ 2816 h 10000"/>
              <a:gd name="connsiteX51" fmla="*/ 4866 w 10000"/>
              <a:gd name="connsiteY51" fmla="*/ 2761 h 10000"/>
              <a:gd name="connsiteX52" fmla="*/ 4967 w 10000"/>
              <a:gd name="connsiteY52" fmla="*/ 2665 h 10000"/>
              <a:gd name="connsiteX53" fmla="*/ 5050 w 10000"/>
              <a:gd name="connsiteY53" fmla="*/ 2569 h 10000"/>
              <a:gd name="connsiteX54" fmla="*/ 5167 w 10000"/>
              <a:gd name="connsiteY54" fmla="*/ 2500 h 10000"/>
              <a:gd name="connsiteX55" fmla="*/ 5284 w 10000"/>
              <a:gd name="connsiteY55" fmla="*/ 2431 h 10000"/>
              <a:gd name="connsiteX56" fmla="*/ 5401 w 10000"/>
              <a:gd name="connsiteY56" fmla="*/ 2363 h 10000"/>
              <a:gd name="connsiteX57" fmla="*/ 5535 w 10000"/>
              <a:gd name="connsiteY57" fmla="*/ 2321 h 10000"/>
              <a:gd name="connsiteX58" fmla="*/ 5652 w 10000"/>
              <a:gd name="connsiteY58" fmla="*/ 2294 h 10000"/>
              <a:gd name="connsiteX59" fmla="*/ 5786 w 10000"/>
              <a:gd name="connsiteY59" fmla="*/ 2253 h 10000"/>
              <a:gd name="connsiteX60" fmla="*/ 5886 w 10000"/>
              <a:gd name="connsiteY60" fmla="*/ 2239 h 10000"/>
              <a:gd name="connsiteX61" fmla="*/ 5987 w 10000"/>
              <a:gd name="connsiteY61" fmla="*/ 2239 h 10000"/>
              <a:gd name="connsiteX62" fmla="*/ 6087 w 10000"/>
              <a:gd name="connsiteY62" fmla="*/ 2253 h 10000"/>
              <a:gd name="connsiteX63" fmla="*/ 6171 w 10000"/>
              <a:gd name="connsiteY63" fmla="*/ 2253 h 10000"/>
              <a:gd name="connsiteX64" fmla="*/ 6271 w 10000"/>
              <a:gd name="connsiteY64" fmla="*/ 2266 h 10000"/>
              <a:gd name="connsiteX65" fmla="*/ 6355 w 10000"/>
              <a:gd name="connsiteY65" fmla="*/ 2308 h 10000"/>
              <a:gd name="connsiteX66" fmla="*/ 6438 w 10000"/>
              <a:gd name="connsiteY66" fmla="*/ 2335 h 10000"/>
              <a:gd name="connsiteX67" fmla="*/ 6522 w 10000"/>
              <a:gd name="connsiteY67" fmla="*/ 2390 h 10000"/>
              <a:gd name="connsiteX68" fmla="*/ 6656 w 10000"/>
              <a:gd name="connsiteY68" fmla="*/ 2500 h 10000"/>
              <a:gd name="connsiteX69" fmla="*/ 6773 w 10000"/>
              <a:gd name="connsiteY69" fmla="*/ 2610 h 10000"/>
              <a:gd name="connsiteX70" fmla="*/ 6873 w 10000"/>
              <a:gd name="connsiteY70" fmla="*/ 2747 h 10000"/>
              <a:gd name="connsiteX71" fmla="*/ 6906 w 10000"/>
              <a:gd name="connsiteY71" fmla="*/ 2912 h 10000"/>
              <a:gd name="connsiteX72" fmla="*/ 6923 w 10000"/>
              <a:gd name="connsiteY72" fmla="*/ 3132 h 10000"/>
              <a:gd name="connsiteX73" fmla="*/ 6890 w 10000"/>
              <a:gd name="connsiteY73" fmla="*/ 3365 h 10000"/>
              <a:gd name="connsiteX74" fmla="*/ 6789 w 10000"/>
              <a:gd name="connsiteY74" fmla="*/ 3585 h 10000"/>
              <a:gd name="connsiteX75" fmla="*/ 6639 w 10000"/>
              <a:gd name="connsiteY75" fmla="*/ 3791 h 10000"/>
              <a:gd name="connsiteX76" fmla="*/ 2759 w 10000"/>
              <a:gd name="connsiteY76" fmla="*/ 8242 h 10000"/>
              <a:gd name="connsiteX77" fmla="*/ 2726 w 10000"/>
              <a:gd name="connsiteY77" fmla="*/ 8324 h 10000"/>
              <a:gd name="connsiteX78" fmla="*/ 2726 w 10000"/>
              <a:gd name="connsiteY78" fmla="*/ 8393 h 10000"/>
              <a:gd name="connsiteX79" fmla="*/ 2742 w 10000"/>
              <a:gd name="connsiteY79" fmla="*/ 8475 h 10000"/>
              <a:gd name="connsiteX80" fmla="*/ 2826 w 10000"/>
              <a:gd name="connsiteY80" fmla="*/ 8544 h 10000"/>
              <a:gd name="connsiteX81" fmla="*/ 2910 w 10000"/>
              <a:gd name="connsiteY81" fmla="*/ 8571 h 10000"/>
              <a:gd name="connsiteX82" fmla="*/ 3027 w 10000"/>
              <a:gd name="connsiteY82" fmla="*/ 8585 h 10000"/>
              <a:gd name="connsiteX83" fmla="*/ 3127 w 10000"/>
              <a:gd name="connsiteY83" fmla="*/ 8558 h 10000"/>
              <a:gd name="connsiteX84" fmla="*/ 3211 w 10000"/>
              <a:gd name="connsiteY84" fmla="*/ 8489 h 10000"/>
              <a:gd name="connsiteX85" fmla="*/ 7057 w 10000"/>
              <a:gd name="connsiteY85" fmla="*/ 4066 h 10000"/>
              <a:gd name="connsiteX86" fmla="*/ 7274 w 10000"/>
              <a:gd name="connsiteY86" fmla="*/ 3777 h 10000"/>
              <a:gd name="connsiteX87" fmla="*/ 7408 w 10000"/>
              <a:gd name="connsiteY87" fmla="*/ 3475 h 10000"/>
              <a:gd name="connsiteX88" fmla="*/ 7475 w 10000"/>
              <a:gd name="connsiteY88" fmla="*/ 3159 h 10000"/>
              <a:gd name="connsiteX89" fmla="*/ 7425 w 10000"/>
              <a:gd name="connsiteY89" fmla="*/ 2843 h 10000"/>
              <a:gd name="connsiteX90" fmla="*/ 7408 w 10000"/>
              <a:gd name="connsiteY90" fmla="*/ 2720 h 10000"/>
              <a:gd name="connsiteX91" fmla="*/ 7358 w 10000"/>
              <a:gd name="connsiteY91" fmla="*/ 2596 h 10000"/>
              <a:gd name="connsiteX92" fmla="*/ 7291 w 10000"/>
              <a:gd name="connsiteY92" fmla="*/ 2473 h 10000"/>
              <a:gd name="connsiteX93" fmla="*/ 7241 w 10000"/>
              <a:gd name="connsiteY93" fmla="*/ 2363 h 10000"/>
              <a:gd name="connsiteX94" fmla="*/ 7140 w 10000"/>
              <a:gd name="connsiteY94" fmla="*/ 2266 h 10000"/>
              <a:gd name="connsiteX95" fmla="*/ 7057 w 10000"/>
              <a:gd name="connsiteY95" fmla="*/ 2184 h 10000"/>
              <a:gd name="connsiteX96" fmla="*/ 6940 w 10000"/>
              <a:gd name="connsiteY96" fmla="*/ 2102 h 10000"/>
              <a:gd name="connsiteX97" fmla="*/ 6839 w 10000"/>
              <a:gd name="connsiteY97" fmla="*/ 2019 h 10000"/>
              <a:gd name="connsiteX98" fmla="*/ 6722 w 10000"/>
              <a:gd name="connsiteY98" fmla="*/ 1951 h 10000"/>
              <a:gd name="connsiteX99" fmla="*/ 6589 w 10000"/>
              <a:gd name="connsiteY99" fmla="*/ 1909 h 10000"/>
              <a:gd name="connsiteX100" fmla="*/ 6438 w 10000"/>
              <a:gd name="connsiteY100" fmla="*/ 1868 h 10000"/>
              <a:gd name="connsiteX101" fmla="*/ 6304 w 10000"/>
              <a:gd name="connsiteY101" fmla="*/ 1827 h 10000"/>
              <a:gd name="connsiteX102" fmla="*/ 6154 w 10000"/>
              <a:gd name="connsiteY102" fmla="*/ 1813 h 10000"/>
              <a:gd name="connsiteX103" fmla="*/ 6020 w 10000"/>
              <a:gd name="connsiteY103" fmla="*/ 1799 h 10000"/>
              <a:gd name="connsiteX104" fmla="*/ 5870 w 10000"/>
              <a:gd name="connsiteY104" fmla="*/ 1799 h 10000"/>
              <a:gd name="connsiteX105" fmla="*/ 5719 w 10000"/>
              <a:gd name="connsiteY105" fmla="*/ 1813 h 10000"/>
              <a:gd name="connsiteX106" fmla="*/ 5518 w 10000"/>
              <a:gd name="connsiteY106" fmla="*/ 1841 h 10000"/>
              <a:gd name="connsiteX107" fmla="*/ 5351 w 10000"/>
              <a:gd name="connsiteY107" fmla="*/ 1909 h 10000"/>
              <a:gd name="connsiteX108" fmla="*/ 5167 w 10000"/>
              <a:gd name="connsiteY108" fmla="*/ 1978 h 10000"/>
              <a:gd name="connsiteX109" fmla="*/ 5000 w 10000"/>
              <a:gd name="connsiteY109" fmla="*/ 2047 h 10000"/>
              <a:gd name="connsiteX110" fmla="*/ 4849 w 10000"/>
              <a:gd name="connsiteY110" fmla="*/ 2143 h 10000"/>
              <a:gd name="connsiteX111" fmla="*/ 4682 w 10000"/>
              <a:gd name="connsiteY111" fmla="*/ 2239 h 10000"/>
              <a:gd name="connsiteX112" fmla="*/ 4548 w 10000"/>
              <a:gd name="connsiteY112" fmla="*/ 2363 h 10000"/>
              <a:gd name="connsiteX113" fmla="*/ 4415 w 10000"/>
              <a:gd name="connsiteY113" fmla="*/ 2500 h 10000"/>
              <a:gd name="connsiteX114" fmla="*/ 4381 w 10000"/>
              <a:gd name="connsiteY114" fmla="*/ 2541 h 10000"/>
              <a:gd name="connsiteX115" fmla="*/ 4247 w 10000"/>
              <a:gd name="connsiteY115" fmla="*/ 2706 h 10000"/>
              <a:gd name="connsiteX116" fmla="*/ 4047 w 10000"/>
              <a:gd name="connsiteY116" fmla="*/ 2926 h 10000"/>
              <a:gd name="connsiteX117" fmla="*/ 3796 w 10000"/>
              <a:gd name="connsiteY117" fmla="*/ 3228 h 10000"/>
              <a:gd name="connsiteX118" fmla="*/ 3495 w 10000"/>
              <a:gd name="connsiteY118" fmla="*/ 3571 h 10000"/>
              <a:gd name="connsiteX119" fmla="*/ 3144 w 10000"/>
              <a:gd name="connsiteY119" fmla="*/ 3956 h 10000"/>
              <a:gd name="connsiteX120" fmla="*/ 2776 w 10000"/>
              <a:gd name="connsiteY120" fmla="*/ 4382 h 10000"/>
              <a:gd name="connsiteX121" fmla="*/ 2408 w 10000"/>
              <a:gd name="connsiteY121" fmla="*/ 4808 h 10000"/>
              <a:gd name="connsiteX122" fmla="*/ 2040 w 10000"/>
              <a:gd name="connsiteY122" fmla="*/ 5234 h 10000"/>
              <a:gd name="connsiteX123" fmla="*/ 1689 w 10000"/>
              <a:gd name="connsiteY123" fmla="*/ 5659 h 10000"/>
              <a:gd name="connsiteX124" fmla="*/ 1338 w 10000"/>
              <a:gd name="connsiteY124" fmla="*/ 6044 h 10000"/>
              <a:gd name="connsiteX125" fmla="*/ 1037 w 10000"/>
              <a:gd name="connsiteY125" fmla="*/ 6387 h 10000"/>
              <a:gd name="connsiteX126" fmla="*/ 769 w 10000"/>
              <a:gd name="connsiteY126" fmla="*/ 6690 h 10000"/>
              <a:gd name="connsiteX127" fmla="*/ 585 w 10000"/>
              <a:gd name="connsiteY127" fmla="*/ 6909 h 10000"/>
              <a:gd name="connsiteX128" fmla="*/ 452 w 10000"/>
              <a:gd name="connsiteY128" fmla="*/ 7074 h 10000"/>
              <a:gd name="connsiteX129" fmla="*/ 401 w 10000"/>
              <a:gd name="connsiteY129" fmla="*/ 7115 h 10000"/>
              <a:gd name="connsiteX130" fmla="*/ 184 w 10000"/>
              <a:gd name="connsiteY130" fmla="*/ 7431 h 10000"/>
              <a:gd name="connsiteX131" fmla="*/ 33 w 10000"/>
              <a:gd name="connsiteY131" fmla="*/ 7761 h 10000"/>
              <a:gd name="connsiteX132" fmla="*/ 0 w 10000"/>
              <a:gd name="connsiteY132" fmla="*/ 8132 h 10000"/>
              <a:gd name="connsiteX133" fmla="*/ 17 w 10000"/>
              <a:gd name="connsiteY133" fmla="*/ 8475 h 10000"/>
              <a:gd name="connsiteX134" fmla="*/ 134 w 10000"/>
              <a:gd name="connsiteY134" fmla="*/ 8805 h 10000"/>
              <a:gd name="connsiteX135" fmla="*/ 334 w 10000"/>
              <a:gd name="connsiteY135" fmla="*/ 9121 h 10000"/>
              <a:gd name="connsiteX136" fmla="*/ 585 w 10000"/>
              <a:gd name="connsiteY136" fmla="*/ 9409 h 10000"/>
              <a:gd name="connsiteX137" fmla="*/ 936 w 10000"/>
              <a:gd name="connsiteY137" fmla="*/ 9643 h 10000"/>
              <a:gd name="connsiteX138" fmla="*/ 1120 w 10000"/>
              <a:gd name="connsiteY138" fmla="*/ 9739 h 10000"/>
              <a:gd name="connsiteX139" fmla="*/ 1321 w 10000"/>
              <a:gd name="connsiteY139" fmla="*/ 9821 h 10000"/>
              <a:gd name="connsiteX140" fmla="*/ 1505 w 10000"/>
              <a:gd name="connsiteY140" fmla="*/ 9904 h 10000"/>
              <a:gd name="connsiteX141" fmla="*/ 1722 w 10000"/>
              <a:gd name="connsiteY141" fmla="*/ 9945 h 10000"/>
              <a:gd name="connsiteX142" fmla="*/ 1940 w 10000"/>
              <a:gd name="connsiteY142" fmla="*/ 9986 h 10000"/>
              <a:gd name="connsiteX143" fmla="*/ 2140 w 10000"/>
              <a:gd name="connsiteY143" fmla="*/ 10000 h 10000"/>
              <a:gd name="connsiteX144" fmla="*/ 2358 w 10000"/>
              <a:gd name="connsiteY144" fmla="*/ 9986 h 10000"/>
              <a:gd name="connsiteX145" fmla="*/ 2592 w 10000"/>
              <a:gd name="connsiteY145" fmla="*/ 9973 h 10000"/>
              <a:gd name="connsiteX146" fmla="*/ 2793 w 10000"/>
              <a:gd name="connsiteY146" fmla="*/ 9931 h 10000"/>
              <a:gd name="connsiteX147" fmla="*/ 3010 w 10000"/>
              <a:gd name="connsiteY147" fmla="*/ 9876 h 10000"/>
              <a:gd name="connsiteX148" fmla="*/ 3211 w 10000"/>
              <a:gd name="connsiteY148" fmla="*/ 9808 h 10000"/>
              <a:gd name="connsiteX149" fmla="*/ 3395 w 10000"/>
              <a:gd name="connsiteY149" fmla="*/ 9712 h 10000"/>
              <a:gd name="connsiteX150" fmla="*/ 3579 w 10000"/>
              <a:gd name="connsiteY150" fmla="*/ 9615 h 10000"/>
              <a:gd name="connsiteX151" fmla="*/ 3729 w 10000"/>
              <a:gd name="connsiteY151" fmla="*/ 9505 h 10000"/>
              <a:gd name="connsiteX152" fmla="*/ 3880 w 10000"/>
              <a:gd name="connsiteY152" fmla="*/ 9382 h 10000"/>
              <a:gd name="connsiteX153" fmla="*/ 4013 w 10000"/>
              <a:gd name="connsiteY153" fmla="*/ 9245 h 10000"/>
              <a:gd name="connsiteX154" fmla="*/ 9565 w 10000"/>
              <a:gd name="connsiteY154" fmla="*/ 2871 h 10000"/>
              <a:gd name="connsiteX155" fmla="*/ 9783 w 10000"/>
              <a:gd name="connsiteY155" fmla="*/ 2555 h 10000"/>
              <a:gd name="connsiteX156" fmla="*/ 9933 w 10000"/>
              <a:gd name="connsiteY156" fmla="*/ 2225 h 10000"/>
              <a:gd name="connsiteX157" fmla="*/ 10000 w 10000"/>
              <a:gd name="connsiteY157" fmla="*/ 1882 h 10000"/>
              <a:gd name="connsiteX158" fmla="*/ 9950 w 10000"/>
              <a:gd name="connsiteY158" fmla="*/ 1511 h 10000"/>
              <a:gd name="connsiteX159" fmla="*/ 9916 w 10000"/>
              <a:gd name="connsiteY159" fmla="*/ 1332 h 10000"/>
              <a:gd name="connsiteX160" fmla="*/ 9849 w 10000"/>
              <a:gd name="connsiteY160" fmla="*/ 1168 h 10000"/>
              <a:gd name="connsiteX161" fmla="*/ 9766 w 10000"/>
              <a:gd name="connsiteY161" fmla="*/ 1003 h 10000"/>
              <a:gd name="connsiteX162" fmla="*/ 9649 w 10000"/>
              <a:gd name="connsiteY162" fmla="*/ 852 h 10000"/>
              <a:gd name="connsiteX163" fmla="*/ 9532 w 10000"/>
              <a:gd name="connsiteY163" fmla="*/ 701 h 10000"/>
              <a:gd name="connsiteX164" fmla="*/ 9381 w 10000"/>
              <a:gd name="connsiteY164" fmla="*/ 577 h 10000"/>
              <a:gd name="connsiteX165" fmla="*/ 9231 w 10000"/>
              <a:gd name="connsiteY165" fmla="*/ 453 h 10000"/>
              <a:gd name="connsiteX166" fmla="*/ 9047 w 10000"/>
              <a:gd name="connsiteY166" fmla="*/ 343 h 10000"/>
              <a:gd name="connsiteX167" fmla="*/ 8863 w 10000"/>
              <a:gd name="connsiteY167" fmla="*/ 247 h 10000"/>
              <a:gd name="connsiteX168" fmla="*/ 8662 w 10000"/>
              <a:gd name="connsiteY168" fmla="*/ 165 h 10000"/>
              <a:gd name="connsiteX169" fmla="*/ 8478 w 10000"/>
              <a:gd name="connsiteY169" fmla="*/ 82 h 10000"/>
              <a:gd name="connsiteX170" fmla="*/ 8261 w 10000"/>
              <a:gd name="connsiteY170" fmla="*/ 41 h 10000"/>
              <a:gd name="connsiteX171" fmla="*/ 8043 w 10000"/>
              <a:gd name="connsiteY171" fmla="*/ 14 h 10000"/>
              <a:gd name="connsiteX172" fmla="*/ 7843 w 10000"/>
              <a:gd name="connsiteY172" fmla="*/ 0 h 10000"/>
              <a:gd name="connsiteX173" fmla="*/ 7625 w 10000"/>
              <a:gd name="connsiteY173" fmla="*/ 14 h 10000"/>
              <a:gd name="connsiteX174" fmla="*/ 7391 w 10000"/>
              <a:gd name="connsiteY174"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6087 w 10000"/>
              <a:gd name="connsiteY7" fmla="*/ 604 h 10000"/>
              <a:gd name="connsiteX8" fmla="*/ 5936 w 10000"/>
              <a:gd name="connsiteY8" fmla="*/ 755 h 10000"/>
              <a:gd name="connsiteX9" fmla="*/ 5903 w 10000"/>
              <a:gd name="connsiteY9" fmla="*/ 838 h 10000"/>
              <a:gd name="connsiteX10" fmla="*/ 3595 w 10000"/>
              <a:gd name="connsiteY10" fmla="*/ 8984 h 10000"/>
              <a:gd name="connsiteX11" fmla="*/ 3478 w 10000"/>
              <a:gd name="connsiteY11" fmla="*/ 9093 h 10000"/>
              <a:gd name="connsiteX12" fmla="*/ 3361 w 10000"/>
              <a:gd name="connsiteY12" fmla="*/ 9190 h 10000"/>
              <a:gd name="connsiteX13" fmla="*/ 3244 w 10000"/>
              <a:gd name="connsiteY13" fmla="*/ 9272 h 10000"/>
              <a:gd name="connsiteX14" fmla="*/ 3110 w 10000"/>
              <a:gd name="connsiteY14" fmla="*/ 9354 h 10000"/>
              <a:gd name="connsiteX15" fmla="*/ 2960 w 10000"/>
              <a:gd name="connsiteY15" fmla="*/ 9409 h 10000"/>
              <a:gd name="connsiteX16" fmla="*/ 2826 w 10000"/>
              <a:gd name="connsiteY16" fmla="*/ 9478 h 10000"/>
              <a:gd name="connsiteX17" fmla="*/ 2642 w 10000"/>
              <a:gd name="connsiteY17" fmla="*/ 9505 h 10000"/>
              <a:gd name="connsiteX18" fmla="*/ 2492 w 10000"/>
              <a:gd name="connsiteY18" fmla="*/ 9533 h 10000"/>
              <a:gd name="connsiteX19" fmla="*/ 2324 w 10000"/>
              <a:gd name="connsiteY19" fmla="*/ 9560 h 10000"/>
              <a:gd name="connsiteX20" fmla="*/ 2157 w 10000"/>
              <a:gd name="connsiteY20" fmla="*/ 9560 h 10000"/>
              <a:gd name="connsiteX21" fmla="*/ 1990 w 10000"/>
              <a:gd name="connsiteY21" fmla="*/ 9533 h 10000"/>
              <a:gd name="connsiteX22" fmla="*/ 1839 w 10000"/>
              <a:gd name="connsiteY22" fmla="*/ 9519 h 10000"/>
              <a:gd name="connsiteX23" fmla="*/ 1689 w 10000"/>
              <a:gd name="connsiteY23" fmla="*/ 9492 h 10000"/>
              <a:gd name="connsiteX24" fmla="*/ 1522 w 10000"/>
              <a:gd name="connsiteY24" fmla="*/ 9423 h 10000"/>
              <a:gd name="connsiteX25" fmla="*/ 1371 w 10000"/>
              <a:gd name="connsiteY25" fmla="*/ 9382 h 10000"/>
              <a:gd name="connsiteX26" fmla="*/ 1237 w 10000"/>
              <a:gd name="connsiteY26" fmla="*/ 9299 h 10000"/>
              <a:gd name="connsiteX27" fmla="*/ 987 w 10000"/>
              <a:gd name="connsiteY27" fmla="*/ 9107 h 10000"/>
              <a:gd name="connsiteX28" fmla="*/ 769 w 10000"/>
              <a:gd name="connsiteY28" fmla="*/ 8901 h 10000"/>
              <a:gd name="connsiteX29" fmla="*/ 635 w 10000"/>
              <a:gd name="connsiteY29" fmla="*/ 8654 h 10000"/>
              <a:gd name="connsiteX30" fmla="*/ 569 w 10000"/>
              <a:gd name="connsiteY30" fmla="*/ 8393 h 10000"/>
              <a:gd name="connsiteX31" fmla="*/ 535 w 10000"/>
              <a:gd name="connsiteY31" fmla="*/ 8132 h 10000"/>
              <a:gd name="connsiteX32" fmla="*/ 585 w 10000"/>
              <a:gd name="connsiteY32" fmla="*/ 7871 h 10000"/>
              <a:gd name="connsiteX33" fmla="*/ 686 w 10000"/>
              <a:gd name="connsiteY33" fmla="*/ 7610 h 10000"/>
              <a:gd name="connsiteX34" fmla="*/ 853 w 10000"/>
              <a:gd name="connsiteY34" fmla="*/ 7376 h 10000"/>
              <a:gd name="connsiteX35" fmla="*/ 886 w 10000"/>
              <a:gd name="connsiteY35" fmla="*/ 7321 h 10000"/>
              <a:gd name="connsiteX36" fmla="*/ 1020 w 10000"/>
              <a:gd name="connsiteY36" fmla="*/ 7170 h 10000"/>
              <a:gd name="connsiteX37" fmla="*/ 1221 w 10000"/>
              <a:gd name="connsiteY37" fmla="*/ 6937 h 10000"/>
              <a:gd name="connsiteX38" fmla="*/ 1488 w 10000"/>
              <a:gd name="connsiteY38" fmla="*/ 6662 h 10000"/>
              <a:gd name="connsiteX39" fmla="*/ 1773 w 10000"/>
              <a:gd name="connsiteY39" fmla="*/ 6305 h 10000"/>
              <a:gd name="connsiteX40" fmla="*/ 2124 w 10000"/>
              <a:gd name="connsiteY40" fmla="*/ 5920 h 10000"/>
              <a:gd name="connsiteX41" fmla="*/ 2492 w 10000"/>
              <a:gd name="connsiteY41" fmla="*/ 5508 h 10000"/>
              <a:gd name="connsiteX42" fmla="*/ 2860 w 10000"/>
              <a:gd name="connsiteY42" fmla="*/ 5055 h 10000"/>
              <a:gd name="connsiteX43" fmla="*/ 3227 w 10000"/>
              <a:gd name="connsiteY43" fmla="*/ 4629 h 10000"/>
              <a:gd name="connsiteX44" fmla="*/ 3595 w 10000"/>
              <a:gd name="connsiteY44" fmla="*/ 4217 h 10000"/>
              <a:gd name="connsiteX45" fmla="*/ 3946 w 10000"/>
              <a:gd name="connsiteY45" fmla="*/ 3819 h 10000"/>
              <a:gd name="connsiteX46" fmla="*/ 4247 w 10000"/>
              <a:gd name="connsiteY46" fmla="*/ 3475 h 10000"/>
              <a:gd name="connsiteX47" fmla="*/ 4498 w 10000"/>
              <a:gd name="connsiteY47" fmla="*/ 3187 h 10000"/>
              <a:gd name="connsiteX48" fmla="*/ 4682 w 10000"/>
              <a:gd name="connsiteY48" fmla="*/ 2967 h 10000"/>
              <a:gd name="connsiteX49" fmla="*/ 4833 w 10000"/>
              <a:gd name="connsiteY49" fmla="*/ 2816 h 10000"/>
              <a:gd name="connsiteX50" fmla="*/ 4866 w 10000"/>
              <a:gd name="connsiteY50" fmla="*/ 2761 h 10000"/>
              <a:gd name="connsiteX51" fmla="*/ 4967 w 10000"/>
              <a:gd name="connsiteY51" fmla="*/ 2665 h 10000"/>
              <a:gd name="connsiteX52" fmla="*/ 5050 w 10000"/>
              <a:gd name="connsiteY52" fmla="*/ 2569 h 10000"/>
              <a:gd name="connsiteX53" fmla="*/ 5167 w 10000"/>
              <a:gd name="connsiteY53" fmla="*/ 2500 h 10000"/>
              <a:gd name="connsiteX54" fmla="*/ 5284 w 10000"/>
              <a:gd name="connsiteY54" fmla="*/ 2431 h 10000"/>
              <a:gd name="connsiteX55" fmla="*/ 5401 w 10000"/>
              <a:gd name="connsiteY55" fmla="*/ 2363 h 10000"/>
              <a:gd name="connsiteX56" fmla="*/ 5535 w 10000"/>
              <a:gd name="connsiteY56" fmla="*/ 2321 h 10000"/>
              <a:gd name="connsiteX57" fmla="*/ 5652 w 10000"/>
              <a:gd name="connsiteY57" fmla="*/ 2294 h 10000"/>
              <a:gd name="connsiteX58" fmla="*/ 5786 w 10000"/>
              <a:gd name="connsiteY58" fmla="*/ 2253 h 10000"/>
              <a:gd name="connsiteX59" fmla="*/ 5886 w 10000"/>
              <a:gd name="connsiteY59" fmla="*/ 2239 h 10000"/>
              <a:gd name="connsiteX60" fmla="*/ 5987 w 10000"/>
              <a:gd name="connsiteY60" fmla="*/ 2239 h 10000"/>
              <a:gd name="connsiteX61" fmla="*/ 6087 w 10000"/>
              <a:gd name="connsiteY61" fmla="*/ 2253 h 10000"/>
              <a:gd name="connsiteX62" fmla="*/ 6171 w 10000"/>
              <a:gd name="connsiteY62" fmla="*/ 2253 h 10000"/>
              <a:gd name="connsiteX63" fmla="*/ 6271 w 10000"/>
              <a:gd name="connsiteY63" fmla="*/ 2266 h 10000"/>
              <a:gd name="connsiteX64" fmla="*/ 6355 w 10000"/>
              <a:gd name="connsiteY64" fmla="*/ 2308 h 10000"/>
              <a:gd name="connsiteX65" fmla="*/ 6438 w 10000"/>
              <a:gd name="connsiteY65" fmla="*/ 2335 h 10000"/>
              <a:gd name="connsiteX66" fmla="*/ 6522 w 10000"/>
              <a:gd name="connsiteY66" fmla="*/ 2390 h 10000"/>
              <a:gd name="connsiteX67" fmla="*/ 6656 w 10000"/>
              <a:gd name="connsiteY67" fmla="*/ 2500 h 10000"/>
              <a:gd name="connsiteX68" fmla="*/ 6773 w 10000"/>
              <a:gd name="connsiteY68" fmla="*/ 2610 h 10000"/>
              <a:gd name="connsiteX69" fmla="*/ 6873 w 10000"/>
              <a:gd name="connsiteY69" fmla="*/ 2747 h 10000"/>
              <a:gd name="connsiteX70" fmla="*/ 6906 w 10000"/>
              <a:gd name="connsiteY70" fmla="*/ 2912 h 10000"/>
              <a:gd name="connsiteX71" fmla="*/ 6923 w 10000"/>
              <a:gd name="connsiteY71" fmla="*/ 3132 h 10000"/>
              <a:gd name="connsiteX72" fmla="*/ 6890 w 10000"/>
              <a:gd name="connsiteY72" fmla="*/ 3365 h 10000"/>
              <a:gd name="connsiteX73" fmla="*/ 6789 w 10000"/>
              <a:gd name="connsiteY73" fmla="*/ 3585 h 10000"/>
              <a:gd name="connsiteX74" fmla="*/ 6639 w 10000"/>
              <a:gd name="connsiteY74" fmla="*/ 3791 h 10000"/>
              <a:gd name="connsiteX75" fmla="*/ 2759 w 10000"/>
              <a:gd name="connsiteY75" fmla="*/ 8242 h 10000"/>
              <a:gd name="connsiteX76" fmla="*/ 2726 w 10000"/>
              <a:gd name="connsiteY76" fmla="*/ 8324 h 10000"/>
              <a:gd name="connsiteX77" fmla="*/ 2726 w 10000"/>
              <a:gd name="connsiteY77" fmla="*/ 8393 h 10000"/>
              <a:gd name="connsiteX78" fmla="*/ 2742 w 10000"/>
              <a:gd name="connsiteY78" fmla="*/ 8475 h 10000"/>
              <a:gd name="connsiteX79" fmla="*/ 2826 w 10000"/>
              <a:gd name="connsiteY79" fmla="*/ 8544 h 10000"/>
              <a:gd name="connsiteX80" fmla="*/ 2910 w 10000"/>
              <a:gd name="connsiteY80" fmla="*/ 8571 h 10000"/>
              <a:gd name="connsiteX81" fmla="*/ 3027 w 10000"/>
              <a:gd name="connsiteY81" fmla="*/ 8585 h 10000"/>
              <a:gd name="connsiteX82" fmla="*/ 3127 w 10000"/>
              <a:gd name="connsiteY82" fmla="*/ 8558 h 10000"/>
              <a:gd name="connsiteX83" fmla="*/ 3211 w 10000"/>
              <a:gd name="connsiteY83" fmla="*/ 8489 h 10000"/>
              <a:gd name="connsiteX84" fmla="*/ 7057 w 10000"/>
              <a:gd name="connsiteY84" fmla="*/ 4066 h 10000"/>
              <a:gd name="connsiteX85" fmla="*/ 7274 w 10000"/>
              <a:gd name="connsiteY85" fmla="*/ 3777 h 10000"/>
              <a:gd name="connsiteX86" fmla="*/ 7408 w 10000"/>
              <a:gd name="connsiteY86" fmla="*/ 3475 h 10000"/>
              <a:gd name="connsiteX87" fmla="*/ 7475 w 10000"/>
              <a:gd name="connsiteY87" fmla="*/ 3159 h 10000"/>
              <a:gd name="connsiteX88" fmla="*/ 7425 w 10000"/>
              <a:gd name="connsiteY88" fmla="*/ 2843 h 10000"/>
              <a:gd name="connsiteX89" fmla="*/ 7408 w 10000"/>
              <a:gd name="connsiteY89" fmla="*/ 2720 h 10000"/>
              <a:gd name="connsiteX90" fmla="*/ 7358 w 10000"/>
              <a:gd name="connsiteY90" fmla="*/ 2596 h 10000"/>
              <a:gd name="connsiteX91" fmla="*/ 7291 w 10000"/>
              <a:gd name="connsiteY91" fmla="*/ 2473 h 10000"/>
              <a:gd name="connsiteX92" fmla="*/ 7241 w 10000"/>
              <a:gd name="connsiteY92" fmla="*/ 2363 h 10000"/>
              <a:gd name="connsiteX93" fmla="*/ 7140 w 10000"/>
              <a:gd name="connsiteY93" fmla="*/ 2266 h 10000"/>
              <a:gd name="connsiteX94" fmla="*/ 7057 w 10000"/>
              <a:gd name="connsiteY94" fmla="*/ 2184 h 10000"/>
              <a:gd name="connsiteX95" fmla="*/ 6940 w 10000"/>
              <a:gd name="connsiteY95" fmla="*/ 2102 h 10000"/>
              <a:gd name="connsiteX96" fmla="*/ 6839 w 10000"/>
              <a:gd name="connsiteY96" fmla="*/ 2019 h 10000"/>
              <a:gd name="connsiteX97" fmla="*/ 6722 w 10000"/>
              <a:gd name="connsiteY97" fmla="*/ 1951 h 10000"/>
              <a:gd name="connsiteX98" fmla="*/ 6589 w 10000"/>
              <a:gd name="connsiteY98" fmla="*/ 1909 h 10000"/>
              <a:gd name="connsiteX99" fmla="*/ 6438 w 10000"/>
              <a:gd name="connsiteY99" fmla="*/ 1868 h 10000"/>
              <a:gd name="connsiteX100" fmla="*/ 6304 w 10000"/>
              <a:gd name="connsiteY100" fmla="*/ 1827 h 10000"/>
              <a:gd name="connsiteX101" fmla="*/ 6154 w 10000"/>
              <a:gd name="connsiteY101" fmla="*/ 1813 h 10000"/>
              <a:gd name="connsiteX102" fmla="*/ 6020 w 10000"/>
              <a:gd name="connsiteY102" fmla="*/ 1799 h 10000"/>
              <a:gd name="connsiteX103" fmla="*/ 5870 w 10000"/>
              <a:gd name="connsiteY103" fmla="*/ 1799 h 10000"/>
              <a:gd name="connsiteX104" fmla="*/ 5719 w 10000"/>
              <a:gd name="connsiteY104" fmla="*/ 1813 h 10000"/>
              <a:gd name="connsiteX105" fmla="*/ 5518 w 10000"/>
              <a:gd name="connsiteY105" fmla="*/ 1841 h 10000"/>
              <a:gd name="connsiteX106" fmla="*/ 5351 w 10000"/>
              <a:gd name="connsiteY106" fmla="*/ 1909 h 10000"/>
              <a:gd name="connsiteX107" fmla="*/ 5167 w 10000"/>
              <a:gd name="connsiteY107" fmla="*/ 1978 h 10000"/>
              <a:gd name="connsiteX108" fmla="*/ 5000 w 10000"/>
              <a:gd name="connsiteY108" fmla="*/ 2047 h 10000"/>
              <a:gd name="connsiteX109" fmla="*/ 4849 w 10000"/>
              <a:gd name="connsiteY109" fmla="*/ 2143 h 10000"/>
              <a:gd name="connsiteX110" fmla="*/ 4682 w 10000"/>
              <a:gd name="connsiteY110" fmla="*/ 2239 h 10000"/>
              <a:gd name="connsiteX111" fmla="*/ 4548 w 10000"/>
              <a:gd name="connsiteY111" fmla="*/ 2363 h 10000"/>
              <a:gd name="connsiteX112" fmla="*/ 4415 w 10000"/>
              <a:gd name="connsiteY112" fmla="*/ 2500 h 10000"/>
              <a:gd name="connsiteX113" fmla="*/ 4381 w 10000"/>
              <a:gd name="connsiteY113" fmla="*/ 2541 h 10000"/>
              <a:gd name="connsiteX114" fmla="*/ 4247 w 10000"/>
              <a:gd name="connsiteY114" fmla="*/ 2706 h 10000"/>
              <a:gd name="connsiteX115" fmla="*/ 4047 w 10000"/>
              <a:gd name="connsiteY115" fmla="*/ 2926 h 10000"/>
              <a:gd name="connsiteX116" fmla="*/ 3796 w 10000"/>
              <a:gd name="connsiteY116" fmla="*/ 3228 h 10000"/>
              <a:gd name="connsiteX117" fmla="*/ 3495 w 10000"/>
              <a:gd name="connsiteY117" fmla="*/ 3571 h 10000"/>
              <a:gd name="connsiteX118" fmla="*/ 3144 w 10000"/>
              <a:gd name="connsiteY118" fmla="*/ 3956 h 10000"/>
              <a:gd name="connsiteX119" fmla="*/ 2776 w 10000"/>
              <a:gd name="connsiteY119" fmla="*/ 4382 h 10000"/>
              <a:gd name="connsiteX120" fmla="*/ 2408 w 10000"/>
              <a:gd name="connsiteY120" fmla="*/ 4808 h 10000"/>
              <a:gd name="connsiteX121" fmla="*/ 2040 w 10000"/>
              <a:gd name="connsiteY121" fmla="*/ 5234 h 10000"/>
              <a:gd name="connsiteX122" fmla="*/ 1689 w 10000"/>
              <a:gd name="connsiteY122" fmla="*/ 5659 h 10000"/>
              <a:gd name="connsiteX123" fmla="*/ 1338 w 10000"/>
              <a:gd name="connsiteY123" fmla="*/ 6044 h 10000"/>
              <a:gd name="connsiteX124" fmla="*/ 1037 w 10000"/>
              <a:gd name="connsiteY124" fmla="*/ 6387 h 10000"/>
              <a:gd name="connsiteX125" fmla="*/ 769 w 10000"/>
              <a:gd name="connsiteY125" fmla="*/ 6690 h 10000"/>
              <a:gd name="connsiteX126" fmla="*/ 585 w 10000"/>
              <a:gd name="connsiteY126" fmla="*/ 6909 h 10000"/>
              <a:gd name="connsiteX127" fmla="*/ 452 w 10000"/>
              <a:gd name="connsiteY127" fmla="*/ 7074 h 10000"/>
              <a:gd name="connsiteX128" fmla="*/ 401 w 10000"/>
              <a:gd name="connsiteY128" fmla="*/ 7115 h 10000"/>
              <a:gd name="connsiteX129" fmla="*/ 184 w 10000"/>
              <a:gd name="connsiteY129" fmla="*/ 7431 h 10000"/>
              <a:gd name="connsiteX130" fmla="*/ 33 w 10000"/>
              <a:gd name="connsiteY130" fmla="*/ 7761 h 10000"/>
              <a:gd name="connsiteX131" fmla="*/ 0 w 10000"/>
              <a:gd name="connsiteY131" fmla="*/ 8132 h 10000"/>
              <a:gd name="connsiteX132" fmla="*/ 17 w 10000"/>
              <a:gd name="connsiteY132" fmla="*/ 8475 h 10000"/>
              <a:gd name="connsiteX133" fmla="*/ 134 w 10000"/>
              <a:gd name="connsiteY133" fmla="*/ 8805 h 10000"/>
              <a:gd name="connsiteX134" fmla="*/ 334 w 10000"/>
              <a:gd name="connsiteY134" fmla="*/ 9121 h 10000"/>
              <a:gd name="connsiteX135" fmla="*/ 585 w 10000"/>
              <a:gd name="connsiteY135" fmla="*/ 9409 h 10000"/>
              <a:gd name="connsiteX136" fmla="*/ 936 w 10000"/>
              <a:gd name="connsiteY136" fmla="*/ 9643 h 10000"/>
              <a:gd name="connsiteX137" fmla="*/ 1120 w 10000"/>
              <a:gd name="connsiteY137" fmla="*/ 9739 h 10000"/>
              <a:gd name="connsiteX138" fmla="*/ 1321 w 10000"/>
              <a:gd name="connsiteY138" fmla="*/ 9821 h 10000"/>
              <a:gd name="connsiteX139" fmla="*/ 1505 w 10000"/>
              <a:gd name="connsiteY139" fmla="*/ 9904 h 10000"/>
              <a:gd name="connsiteX140" fmla="*/ 1722 w 10000"/>
              <a:gd name="connsiteY140" fmla="*/ 9945 h 10000"/>
              <a:gd name="connsiteX141" fmla="*/ 1940 w 10000"/>
              <a:gd name="connsiteY141" fmla="*/ 9986 h 10000"/>
              <a:gd name="connsiteX142" fmla="*/ 2140 w 10000"/>
              <a:gd name="connsiteY142" fmla="*/ 10000 h 10000"/>
              <a:gd name="connsiteX143" fmla="*/ 2358 w 10000"/>
              <a:gd name="connsiteY143" fmla="*/ 9986 h 10000"/>
              <a:gd name="connsiteX144" fmla="*/ 2592 w 10000"/>
              <a:gd name="connsiteY144" fmla="*/ 9973 h 10000"/>
              <a:gd name="connsiteX145" fmla="*/ 2793 w 10000"/>
              <a:gd name="connsiteY145" fmla="*/ 9931 h 10000"/>
              <a:gd name="connsiteX146" fmla="*/ 3010 w 10000"/>
              <a:gd name="connsiteY146" fmla="*/ 9876 h 10000"/>
              <a:gd name="connsiteX147" fmla="*/ 3211 w 10000"/>
              <a:gd name="connsiteY147" fmla="*/ 9808 h 10000"/>
              <a:gd name="connsiteX148" fmla="*/ 3395 w 10000"/>
              <a:gd name="connsiteY148" fmla="*/ 9712 h 10000"/>
              <a:gd name="connsiteX149" fmla="*/ 3579 w 10000"/>
              <a:gd name="connsiteY149" fmla="*/ 9615 h 10000"/>
              <a:gd name="connsiteX150" fmla="*/ 3729 w 10000"/>
              <a:gd name="connsiteY150" fmla="*/ 9505 h 10000"/>
              <a:gd name="connsiteX151" fmla="*/ 3880 w 10000"/>
              <a:gd name="connsiteY151" fmla="*/ 9382 h 10000"/>
              <a:gd name="connsiteX152" fmla="*/ 4013 w 10000"/>
              <a:gd name="connsiteY152" fmla="*/ 9245 h 10000"/>
              <a:gd name="connsiteX153" fmla="*/ 9565 w 10000"/>
              <a:gd name="connsiteY153" fmla="*/ 2871 h 10000"/>
              <a:gd name="connsiteX154" fmla="*/ 9783 w 10000"/>
              <a:gd name="connsiteY154" fmla="*/ 2555 h 10000"/>
              <a:gd name="connsiteX155" fmla="*/ 9933 w 10000"/>
              <a:gd name="connsiteY155" fmla="*/ 2225 h 10000"/>
              <a:gd name="connsiteX156" fmla="*/ 10000 w 10000"/>
              <a:gd name="connsiteY156" fmla="*/ 1882 h 10000"/>
              <a:gd name="connsiteX157" fmla="*/ 9950 w 10000"/>
              <a:gd name="connsiteY157" fmla="*/ 1511 h 10000"/>
              <a:gd name="connsiteX158" fmla="*/ 9916 w 10000"/>
              <a:gd name="connsiteY158" fmla="*/ 1332 h 10000"/>
              <a:gd name="connsiteX159" fmla="*/ 9849 w 10000"/>
              <a:gd name="connsiteY159" fmla="*/ 1168 h 10000"/>
              <a:gd name="connsiteX160" fmla="*/ 9766 w 10000"/>
              <a:gd name="connsiteY160" fmla="*/ 1003 h 10000"/>
              <a:gd name="connsiteX161" fmla="*/ 9649 w 10000"/>
              <a:gd name="connsiteY161" fmla="*/ 852 h 10000"/>
              <a:gd name="connsiteX162" fmla="*/ 9532 w 10000"/>
              <a:gd name="connsiteY162" fmla="*/ 701 h 10000"/>
              <a:gd name="connsiteX163" fmla="*/ 9381 w 10000"/>
              <a:gd name="connsiteY163" fmla="*/ 577 h 10000"/>
              <a:gd name="connsiteX164" fmla="*/ 9231 w 10000"/>
              <a:gd name="connsiteY164" fmla="*/ 453 h 10000"/>
              <a:gd name="connsiteX165" fmla="*/ 9047 w 10000"/>
              <a:gd name="connsiteY165" fmla="*/ 343 h 10000"/>
              <a:gd name="connsiteX166" fmla="*/ 8863 w 10000"/>
              <a:gd name="connsiteY166" fmla="*/ 247 h 10000"/>
              <a:gd name="connsiteX167" fmla="*/ 8662 w 10000"/>
              <a:gd name="connsiteY167" fmla="*/ 165 h 10000"/>
              <a:gd name="connsiteX168" fmla="*/ 8478 w 10000"/>
              <a:gd name="connsiteY168" fmla="*/ 82 h 10000"/>
              <a:gd name="connsiteX169" fmla="*/ 8261 w 10000"/>
              <a:gd name="connsiteY169" fmla="*/ 41 h 10000"/>
              <a:gd name="connsiteX170" fmla="*/ 8043 w 10000"/>
              <a:gd name="connsiteY170" fmla="*/ 14 h 10000"/>
              <a:gd name="connsiteX171" fmla="*/ 7843 w 10000"/>
              <a:gd name="connsiteY171" fmla="*/ 0 h 10000"/>
              <a:gd name="connsiteX172" fmla="*/ 7625 w 10000"/>
              <a:gd name="connsiteY172" fmla="*/ 14 h 10000"/>
              <a:gd name="connsiteX173" fmla="*/ 7391 w 10000"/>
              <a:gd name="connsiteY173"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5936 w 10000"/>
              <a:gd name="connsiteY7" fmla="*/ 755 h 10000"/>
              <a:gd name="connsiteX8" fmla="*/ 5903 w 10000"/>
              <a:gd name="connsiteY8" fmla="*/ 838 h 10000"/>
              <a:gd name="connsiteX9" fmla="*/ 3595 w 10000"/>
              <a:gd name="connsiteY9" fmla="*/ 8984 h 10000"/>
              <a:gd name="connsiteX10" fmla="*/ 3478 w 10000"/>
              <a:gd name="connsiteY10" fmla="*/ 9093 h 10000"/>
              <a:gd name="connsiteX11" fmla="*/ 3361 w 10000"/>
              <a:gd name="connsiteY11" fmla="*/ 9190 h 10000"/>
              <a:gd name="connsiteX12" fmla="*/ 3244 w 10000"/>
              <a:gd name="connsiteY12" fmla="*/ 9272 h 10000"/>
              <a:gd name="connsiteX13" fmla="*/ 3110 w 10000"/>
              <a:gd name="connsiteY13" fmla="*/ 9354 h 10000"/>
              <a:gd name="connsiteX14" fmla="*/ 2960 w 10000"/>
              <a:gd name="connsiteY14" fmla="*/ 9409 h 10000"/>
              <a:gd name="connsiteX15" fmla="*/ 2826 w 10000"/>
              <a:gd name="connsiteY15" fmla="*/ 9478 h 10000"/>
              <a:gd name="connsiteX16" fmla="*/ 2642 w 10000"/>
              <a:gd name="connsiteY16" fmla="*/ 9505 h 10000"/>
              <a:gd name="connsiteX17" fmla="*/ 2492 w 10000"/>
              <a:gd name="connsiteY17" fmla="*/ 9533 h 10000"/>
              <a:gd name="connsiteX18" fmla="*/ 2324 w 10000"/>
              <a:gd name="connsiteY18" fmla="*/ 9560 h 10000"/>
              <a:gd name="connsiteX19" fmla="*/ 2157 w 10000"/>
              <a:gd name="connsiteY19" fmla="*/ 9560 h 10000"/>
              <a:gd name="connsiteX20" fmla="*/ 1990 w 10000"/>
              <a:gd name="connsiteY20" fmla="*/ 9533 h 10000"/>
              <a:gd name="connsiteX21" fmla="*/ 1839 w 10000"/>
              <a:gd name="connsiteY21" fmla="*/ 9519 h 10000"/>
              <a:gd name="connsiteX22" fmla="*/ 1689 w 10000"/>
              <a:gd name="connsiteY22" fmla="*/ 9492 h 10000"/>
              <a:gd name="connsiteX23" fmla="*/ 1522 w 10000"/>
              <a:gd name="connsiteY23" fmla="*/ 9423 h 10000"/>
              <a:gd name="connsiteX24" fmla="*/ 1371 w 10000"/>
              <a:gd name="connsiteY24" fmla="*/ 9382 h 10000"/>
              <a:gd name="connsiteX25" fmla="*/ 1237 w 10000"/>
              <a:gd name="connsiteY25" fmla="*/ 9299 h 10000"/>
              <a:gd name="connsiteX26" fmla="*/ 987 w 10000"/>
              <a:gd name="connsiteY26" fmla="*/ 9107 h 10000"/>
              <a:gd name="connsiteX27" fmla="*/ 769 w 10000"/>
              <a:gd name="connsiteY27" fmla="*/ 8901 h 10000"/>
              <a:gd name="connsiteX28" fmla="*/ 635 w 10000"/>
              <a:gd name="connsiteY28" fmla="*/ 8654 h 10000"/>
              <a:gd name="connsiteX29" fmla="*/ 569 w 10000"/>
              <a:gd name="connsiteY29" fmla="*/ 8393 h 10000"/>
              <a:gd name="connsiteX30" fmla="*/ 535 w 10000"/>
              <a:gd name="connsiteY30" fmla="*/ 8132 h 10000"/>
              <a:gd name="connsiteX31" fmla="*/ 585 w 10000"/>
              <a:gd name="connsiteY31" fmla="*/ 7871 h 10000"/>
              <a:gd name="connsiteX32" fmla="*/ 686 w 10000"/>
              <a:gd name="connsiteY32" fmla="*/ 7610 h 10000"/>
              <a:gd name="connsiteX33" fmla="*/ 853 w 10000"/>
              <a:gd name="connsiteY33" fmla="*/ 7376 h 10000"/>
              <a:gd name="connsiteX34" fmla="*/ 886 w 10000"/>
              <a:gd name="connsiteY34" fmla="*/ 7321 h 10000"/>
              <a:gd name="connsiteX35" fmla="*/ 1020 w 10000"/>
              <a:gd name="connsiteY35" fmla="*/ 7170 h 10000"/>
              <a:gd name="connsiteX36" fmla="*/ 1221 w 10000"/>
              <a:gd name="connsiteY36" fmla="*/ 6937 h 10000"/>
              <a:gd name="connsiteX37" fmla="*/ 1488 w 10000"/>
              <a:gd name="connsiteY37" fmla="*/ 6662 h 10000"/>
              <a:gd name="connsiteX38" fmla="*/ 1773 w 10000"/>
              <a:gd name="connsiteY38" fmla="*/ 6305 h 10000"/>
              <a:gd name="connsiteX39" fmla="*/ 2124 w 10000"/>
              <a:gd name="connsiteY39" fmla="*/ 5920 h 10000"/>
              <a:gd name="connsiteX40" fmla="*/ 2492 w 10000"/>
              <a:gd name="connsiteY40" fmla="*/ 5508 h 10000"/>
              <a:gd name="connsiteX41" fmla="*/ 2860 w 10000"/>
              <a:gd name="connsiteY41" fmla="*/ 5055 h 10000"/>
              <a:gd name="connsiteX42" fmla="*/ 3227 w 10000"/>
              <a:gd name="connsiteY42" fmla="*/ 4629 h 10000"/>
              <a:gd name="connsiteX43" fmla="*/ 3595 w 10000"/>
              <a:gd name="connsiteY43" fmla="*/ 4217 h 10000"/>
              <a:gd name="connsiteX44" fmla="*/ 3946 w 10000"/>
              <a:gd name="connsiteY44" fmla="*/ 3819 h 10000"/>
              <a:gd name="connsiteX45" fmla="*/ 4247 w 10000"/>
              <a:gd name="connsiteY45" fmla="*/ 3475 h 10000"/>
              <a:gd name="connsiteX46" fmla="*/ 4498 w 10000"/>
              <a:gd name="connsiteY46" fmla="*/ 3187 h 10000"/>
              <a:gd name="connsiteX47" fmla="*/ 4682 w 10000"/>
              <a:gd name="connsiteY47" fmla="*/ 2967 h 10000"/>
              <a:gd name="connsiteX48" fmla="*/ 4833 w 10000"/>
              <a:gd name="connsiteY48" fmla="*/ 2816 h 10000"/>
              <a:gd name="connsiteX49" fmla="*/ 4866 w 10000"/>
              <a:gd name="connsiteY49" fmla="*/ 2761 h 10000"/>
              <a:gd name="connsiteX50" fmla="*/ 4967 w 10000"/>
              <a:gd name="connsiteY50" fmla="*/ 2665 h 10000"/>
              <a:gd name="connsiteX51" fmla="*/ 5050 w 10000"/>
              <a:gd name="connsiteY51" fmla="*/ 2569 h 10000"/>
              <a:gd name="connsiteX52" fmla="*/ 5167 w 10000"/>
              <a:gd name="connsiteY52" fmla="*/ 2500 h 10000"/>
              <a:gd name="connsiteX53" fmla="*/ 5284 w 10000"/>
              <a:gd name="connsiteY53" fmla="*/ 2431 h 10000"/>
              <a:gd name="connsiteX54" fmla="*/ 5401 w 10000"/>
              <a:gd name="connsiteY54" fmla="*/ 2363 h 10000"/>
              <a:gd name="connsiteX55" fmla="*/ 5535 w 10000"/>
              <a:gd name="connsiteY55" fmla="*/ 2321 h 10000"/>
              <a:gd name="connsiteX56" fmla="*/ 5652 w 10000"/>
              <a:gd name="connsiteY56" fmla="*/ 2294 h 10000"/>
              <a:gd name="connsiteX57" fmla="*/ 5786 w 10000"/>
              <a:gd name="connsiteY57" fmla="*/ 2253 h 10000"/>
              <a:gd name="connsiteX58" fmla="*/ 5886 w 10000"/>
              <a:gd name="connsiteY58" fmla="*/ 2239 h 10000"/>
              <a:gd name="connsiteX59" fmla="*/ 5987 w 10000"/>
              <a:gd name="connsiteY59" fmla="*/ 2239 h 10000"/>
              <a:gd name="connsiteX60" fmla="*/ 6087 w 10000"/>
              <a:gd name="connsiteY60" fmla="*/ 2253 h 10000"/>
              <a:gd name="connsiteX61" fmla="*/ 6171 w 10000"/>
              <a:gd name="connsiteY61" fmla="*/ 2253 h 10000"/>
              <a:gd name="connsiteX62" fmla="*/ 6271 w 10000"/>
              <a:gd name="connsiteY62" fmla="*/ 2266 h 10000"/>
              <a:gd name="connsiteX63" fmla="*/ 6355 w 10000"/>
              <a:gd name="connsiteY63" fmla="*/ 2308 h 10000"/>
              <a:gd name="connsiteX64" fmla="*/ 6438 w 10000"/>
              <a:gd name="connsiteY64" fmla="*/ 2335 h 10000"/>
              <a:gd name="connsiteX65" fmla="*/ 6522 w 10000"/>
              <a:gd name="connsiteY65" fmla="*/ 2390 h 10000"/>
              <a:gd name="connsiteX66" fmla="*/ 6656 w 10000"/>
              <a:gd name="connsiteY66" fmla="*/ 2500 h 10000"/>
              <a:gd name="connsiteX67" fmla="*/ 6773 w 10000"/>
              <a:gd name="connsiteY67" fmla="*/ 2610 h 10000"/>
              <a:gd name="connsiteX68" fmla="*/ 6873 w 10000"/>
              <a:gd name="connsiteY68" fmla="*/ 2747 h 10000"/>
              <a:gd name="connsiteX69" fmla="*/ 6906 w 10000"/>
              <a:gd name="connsiteY69" fmla="*/ 2912 h 10000"/>
              <a:gd name="connsiteX70" fmla="*/ 6923 w 10000"/>
              <a:gd name="connsiteY70" fmla="*/ 3132 h 10000"/>
              <a:gd name="connsiteX71" fmla="*/ 6890 w 10000"/>
              <a:gd name="connsiteY71" fmla="*/ 3365 h 10000"/>
              <a:gd name="connsiteX72" fmla="*/ 6789 w 10000"/>
              <a:gd name="connsiteY72" fmla="*/ 3585 h 10000"/>
              <a:gd name="connsiteX73" fmla="*/ 6639 w 10000"/>
              <a:gd name="connsiteY73" fmla="*/ 3791 h 10000"/>
              <a:gd name="connsiteX74" fmla="*/ 2759 w 10000"/>
              <a:gd name="connsiteY74" fmla="*/ 8242 h 10000"/>
              <a:gd name="connsiteX75" fmla="*/ 2726 w 10000"/>
              <a:gd name="connsiteY75" fmla="*/ 8324 h 10000"/>
              <a:gd name="connsiteX76" fmla="*/ 2726 w 10000"/>
              <a:gd name="connsiteY76" fmla="*/ 8393 h 10000"/>
              <a:gd name="connsiteX77" fmla="*/ 2742 w 10000"/>
              <a:gd name="connsiteY77" fmla="*/ 8475 h 10000"/>
              <a:gd name="connsiteX78" fmla="*/ 2826 w 10000"/>
              <a:gd name="connsiteY78" fmla="*/ 8544 h 10000"/>
              <a:gd name="connsiteX79" fmla="*/ 2910 w 10000"/>
              <a:gd name="connsiteY79" fmla="*/ 8571 h 10000"/>
              <a:gd name="connsiteX80" fmla="*/ 3027 w 10000"/>
              <a:gd name="connsiteY80" fmla="*/ 8585 h 10000"/>
              <a:gd name="connsiteX81" fmla="*/ 3127 w 10000"/>
              <a:gd name="connsiteY81" fmla="*/ 8558 h 10000"/>
              <a:gd name="connsiteX82" fmla="*/ 3211 w 10000"/>
              <a:gd name="connsiteY82" fmla="*/ 8489 h 10000"/>
              <a:gd name="connsiteX83" fmla="*/ 7057 w 10000"/>
              <a:gd name="connsiteY83" fmla="*/ 4066 h 10000"/>
              <a:gd name="connsiteX84" fmla="*/ 7274 w 10000"/>
              <a:gd name="connsiteY84" fmla="*/ 3777 h 10000"/>
              <a:gd name="connsiteX85" fmla="*/ 7408 w 10000"/>
              <a:gd name="connsiteY85" fmla="*/ 3475 h 10000"/>
              <a:gd name="connsiteX86" fmla="*/ 7475 w 10000"/>
              <a:gd name="connsiteY86" fmla="*/ 3159 h 10000"/>
              <a:gd name="connsiteX87" fmla="*/ 7425 w 10000"/>
              <a:gd name="connsiteY87" fmla="*/ 2843 h 10000"/>
              <a:gd name="connsiteX88" fmla="*/ 7408 w 10000"/>
              <a:gd name="connsiteY88" fmla="*/ 2720 h 10000"/>
              <a:gd name="connsiteX89" fmla="*/ 7358 w 10000"/>
              <a:gd name="connsiteY89" fmla="*/ 2596 h 10000"/>
              <a:gd name="connsiteX90" fmla="*/ 7291 w 10000"/>
              <a:gd name="connsiteY90" fmla="*/ 2473 h 10000"/>
              <a:gd name="connsiteX91" fmla="*/ 7241 w 10000"/>
              <a:gd name="connsiteY91" fmla="*/ 2363 h 10000"/>
              <a:gd name="connsiteX92" fmla="*/ 7140 w 10000"/>
              <a:gd name="connsiteY92" fmla="*/ 2266 h 10000"/>
              <a:gd name="connsiteX93" fmla="*/ 7057 w 10000"/>
              <a:gd name="connsiteY93" fmla="*/ 2184 h 10000"/>
              <a:gd name="connsiteX94" fmla="*/ 6940 w 10000"/>
              <a:gd name="connsiteY94" fmla="*/ 2102 h 10000"/>
              <a:gd name="connsiteX95" fmla="*/ 6839 w 10000"/>
              <a:gd name="connsiteY95" fmla="*/ 2019 h 10000"/>
              <a:gd name="connsiteX96" fmla="*/ 6722 w 10000"/>
              <a:gd name="connsiteY96" fmla="*/ 1951 h 10000"/>
              <a:gd name="connsiteX97" fmla="*/ 6589 w 10000"/>
              <a:gd name="connsiteY97" fmla="*/ 1909 h 10000"/>
              <a:gd name="connsiteX98" fmla="*/ 6438 w 10000"/>
              <a:gd name="connsiteY98" fmla="*/ 1868 h 10000"/>
              <a:gd name="connsiteX99" fmla="*/ 6304 w 10000"/>
              <a:gd name="connsiteY99" fmla="*/ 1827 h 10000"/>
              <a:gd name="connsiteX100" fmla="*/ 6154 w 10000"/>
              <a:gd name="connsiteY100" fmla="*/ 1813 h 10000"/>
              <a:gd name="connsiteX101" fmla="*/ 6020 w 10000"/>
              <a:gd name="connsiteY101" fmla="*/ 1799 h 10000"/>
              <a:gd name="connsiteX102" fmla="*/ 5870 w 10000"/>
              <a:gd name="connsiteY102" fmla="*/ 1799 h 10000"/>
              <a:gd name="connsiteX103" fmla="*/ 5719 w 10000"/>
              <a:gd name="connsiteY103" fmla="*/ 1813 h 10000"/>
              <a:gd name="connsiteX104" fmla="*/ 5518 w 10000"/>
              <a:gd name="connsiteY104" fmla="*/ 1841 h 10000"/>
              <a:gd name="connsiteX105" fmla="*/ 5351 w 10000"/>
              <a:gd name="connsiteY105" fmla="*/ 1909 h 10000"/>
              <a:gd name="connsiteX106" fmla="*/ 5167 w 10000"/>
              <a:gd name="connsiteY106" fmla="*/ 1978 h 10000"/>
              <a:gd name="connsiteX107" fmla="*/ 5000 w 10000"/>
              <a:gd name="connsiteY107" fmla="*/ 2047 h 10000"/>
              <a:gd name="connsiteX108" fmla="*/ 4849 w 10000"/>
              <a:gd name="connsiteY108" fmla="*/ 2143 h 10000"/>
              <a:gd name="connsiteX109" fmla="*/ 4682 w 10000"/>
              <a:gd name="connsiteY109" fmla="*/ 2239 h 10000"/>
              <a:gd name="connsiteX110" fmla="*/ 4548 w 10000"/>
              <a:gd name="connsiteY110" fmla="*/ 2363 h 10000"/>
              <a:gd name="connsiteX111" fmla="*/ 4415 w 10000"/>
              <a:gd name="connsiteY111" fmla="*/ 2500 h 10000"/>
              <a:gd name="connsiteX112" fmla="*/ 4381 w 10000"/>
              <a:gd name="connsiteY112" fmla="*/ 2541 h 10000"/>
              <a:gd name="connsiteX113" fmla="*/ 4247 w 10000"/>
              <a:gd name="connsiteY113" fmla="*/ 2706 h 10000"/>
              <a:gd name="connsiteX114" fmla="*/ 4047 w 10000"/>
              <a:gd name="connsiteY114" fmla="*/ 2926 h 10000"/>
              <a:gd name="connsiteX115" fmla="*/ 3796 w 10000"/>
              <a:gd name="connsiteY115" fmla="*/ 3228 h 10000"/>
              <a:gd name="connsiteX116" fmla="*/ 3495 w 10000"/>
              <a:gd name="connsiteY116" fmla="*/ 3571 h 10000"/>
              <a:gd name="connsiteX117" fmla="*/ 3144 w 10000"/>
              <a:gd name="connsiteY117" fmla="*/ 3956 h 10000"/>
              <a:gd name="connsiteX118" fmla="*/ 2776 w 10000"/>
              <a:gd name="connsiteY118" fmla="*/ 4382 h 10000"/>
              <a:gd name="connsiteX119" fmla="*/ 2408 w 10000"/>
              <a:gd name="connsiteY119" fmla="*/ 4808 h 10000"/>
              <a:gd name="connsiteX120" fmla="*/ 2040 w 10000"/>
              <a:gd name="connsiteY120" fmla="*/ 5234 h 10000"/>
              <a:gd name="connsiteX121" fmla="*/ 1689 w 10000"/>
              <a:gd name="connsiteY121" fmla="*/ 5659 h 10000"/>
              <a:gd name="connsiteX122" fmla="*/ 1338 w 10000"/>
              <a:gd name="connsiteY122" fmla="*/ 6044 h 10000"/>
              <a:gd name="connsiteX123" fmla="*/ 1037 w 10000"/>
              <a:gd name="connsiteY123" fmla="*/ 6387 h 10000"/>
              <a:gd name="connsiteX124" fmla="*/ 769 w 10000"/>
              <a:gd name="connsiteY124" fmla="*/ 6690 h 10000"/>
              <a:gd name="connsiteX125" fmla="*/ 585 w 10000"/>
              <a:gd name="connsiteY125" fmla="*/ 6909 h 10000"/>
              <a:gd name="connsiteX126" fmla="*/ 452 w 10000"/>
              <a:gd name="connsiteY126" fmla="*/ 7074 h 10000"/>
              <a:gd name="connsiteX127" fmla="*/ 401 w 10000"/>
              <a:gd name="connsiteY127" fmla="*/ 7115 h 10000"/>
              <a:gd name="connsiteX128" fmla="*/ 184 w 10000"/>
              <a:gd name="connsiteY128" fmla="*/ 7431 h 10000"/>
              <a:gd name="connsiteX129" fmla="*/ 33 w 10000"/>
              <a:gd name="connsiteY129" fmla="*/ 7761 h 10000"/>
              <a:gd name="connsiteX130" fmla="*/ 0 w 10000"/>
              <a:gd name="connsiteY130" fmla="*/ 8132 h 10000"/>
              <a:gd name="connsiteX131" fmla="*/ 17 w 10000"/>
              <a:gd name="connsiteY131" fmla="*/ 8475 h 10000"/>
              <a:gd name="connsiteX132" fmla="*/ 134 w 10000"/>
              <a:gd name="connsiteY132" fmla="*/ 8805 h 10000"/>
              <a:gd name="connsiteX133" fmla="*/ 334 w 10000"/>
              <a:gd name="connsiteY133" fmla="*/ 9121 h 10000"/>
              <a:gd name="connsiteX134" fmla="*/ 585 w 10000"/>
              <a:gd name="connsiteY134" fmla="*/ 9409 h 10000"/>
              <a:gd name="connsiteX135" fmla="*/ 936 w 10000"/>
              <a:gd name="connsiteY135" fmla="*/ 9643 h 10000"/>
              <a:gd name="connsiteX136" fmla="*/ 1120 w 10000"/>
              <a:gd name="connsiteY136" fmla="*/ 9739 h 10000"/>
              <a:gd name="connsiteX137" fmla="*/ 1321 w 10000"/>
              <a:gd name="connsiteY137" fmla="*/ 9821 h 10000"/>
              <a:gd name="connsiteX138" fmla="*/ 1505 w 10000"/>
              <a:gd name="connsiteY138" fmla="*/ 9904 h 10000"/>
              <a:gd name="connsiteX139" fmla="*/ 1722 w 10000"/>
              <a:gd name="connsiteY139" fmla="*/ 9945 h 10000"/>
              <a:gd name="connsiteX140" fmla="*/ 1940 w 10000"/>
              <a:gd name="connsiteY140" fmla="*/ 9986 h 10000"/>
              <a:gd name="connsiteX141" fmla="*/ 2140 w 10000"/>
              <a:gd name="connsiteY141" fmla="*/ 10000 h 10000"/>
              <a:gd name="connsiteX142" fmla="*/ 2358 w 10000"/>
              <a:gd name="connsiteY142" fmla="*/ 9986 h 10000"/>
              <a:gd name="connsiteX143" fmla="*/ 2592 w 10000"/>
              <a:gd name="connsiteY143" fmla="*/ 9973 h 10000"/>
              <a:gd name="connsiteX144" fmla="*/ 2793 w 10000"/>
              <a:gd name="connsiteY144" fmla="*/ 9931 h 10000"/>
              <a:gd name="connsiteX145" fmla="*/ 3010 w 10000"/>
              <a:gd name="connsiteY145" fmla="*/ 9876 h 10000"/>
              <a:gd name="connsiteX146" fmla="*/ 3211 w 10000"/>
              <a:gd name="connsiteY146" fmla="*/ 9808 h 10000"/>
              <a:gd name="connsiteX147" fmla="*/ 3395 w 10000"/>
              <a:gd name="connsiteY147" fmla="*/ 9712 h 10000"/>
              <a:gd name="connsiteX148" fmla="*/ 3579 w 10000"/>
              <a:gd name="connsiteY148" fmla="*/ 9615 h 10000"/>
              <a:gd name="connsiteX149" fmla="*/ 3729 w 10000"/>
              <a:gd name="connsiteY149" fmla="*/ 9505 h 10000"/>
              <a:gd name="connsiteX150" fmla="*/ 3880 w 10000"/>
              <a:gd name="connsiteY150" fmla="*/ 9382 h 10000"/>
              <a:gd name="connsiteX151" fmla="*/ 4013 w 10000"/>
              <a:gd name="connsiteY151" fmla="*/ 9245 h 10000"/>
              <a:gd name="connsiteX152" fmla="*/ 9565 w 10000"/>
              <a:gd name="connsiteY152" fmla="*/ 2871 h 10000"/>
              <a:gd name="connsiteX153" fmla="*/ 9783 w 10000"/>
              <a:gd name="connsiteY153" fmla="*/ 2555 h 10000"/>
              <a:gd name="connsiteX154" fmla="*/ 9933 w 10000"/>
              <a:gd name="connsiteY154" fmla="*/ 2225 h 10000"/>
              <a:gd name="connsiteX155" fmla="*/ 10000 w 10000"/>
              <a:gd name="connsiteY155" fmla="*/ 1882 h 10000"/>
              <a:gd name="connsiteX156" fmla="*/ 9950 w 10000"/>
              <a:gd name="connsiteY156" fmla="*/ 1511 h 10000"/>
              <a:gd name="connsiteX157" fmla="*/ 9916 w 10000"/>
              <a:gd name="connsiteY157" fmla="*/ 1332 h 10000"/>
              <a:gd name="connsiteX158" fmla="*/ 9849 w 10000"/>
              <a:gd name="connsiteY158" fmla="*/ 1168 h 10000"/>
              <a:gd name="connsiteX159" fmla="*/ 9766 w 10000"/>
              <a:gd name="connsiteY159" fmla="*/ 1003 h 10000"/>
              <a:gd name="connsiteX160" fmla="*/ 9649 w 10000"/>
              <a:gd name="connsiteY160" fmla="*/ 852 h 10000"/>
              <a:gd name="connsiteX161" fmla="*/ 9532 w 10000"/>
              <a:gd name="connsiteY161" fmla="*/ 701 h 10000"/>
              <a:gd name="connsiteX162" fmla="*/ 9381 w 10000"/>
              <a:gd name="connsiteY162" fmla="*/ 577 h 10000"/>
              <a:gd name="connsiteX163" fmla="*/ 9231 w 10000"/>
              <a:gd name="connsiteY163" fmla="*/ 453 h 10000"/>
              <a:gd name="connsiteX164" fmla="*/ 9047 w 10000"/>
              <a:gd name="connsiteY164" fmla="*/ 343 h 10000"/>
              <a:gd name="connsiteX165" fmla="*/ 8863 w 10000"/>
              <a:gd name="connsiteY165" fmla="*/ 247 h 10000"/>
              <a:gd name="connsiteX166" fmla="*/ 8662 w 10000"/>
              <a:gd name="connsiteY166" fmla="*/ 165 h 10000"/>
              <a:gd name="connsiteX167" fmla="*/ 8478 w 10000"/>
              <a:gd name="connsiteY167" fmla="*/ 82 h 10000"/>
              <a:gd name="connsiteX168" fmla="*/ 8261 w 10000"/>
              <a:gd name="connsiteY168" fmla="*/ 41 h 10000"/>
              <a:gd name="connsiteX169" fmla="*/ 8043 w 10000"/>
              <a:gd name="connsiteY169" fmla="*/ 14 h 10000"/>
              <a:gd name="connsiteX170" fmla="*/ 7843 w 10000"/>
              <a:gd name="connsiteY170" fmla="*/ 0 h 10000"/>
              <a:gd name="connsiteX171" fmla="*/ 7625 w 10000"/>
              <a:gd name="connsiteY171" fmla="*/ 14 h 10000"/>
              <a:gd name="connsiteX172" fmla="*/ 7391 w 10000"/>
              <a:gd name="connsiteY172"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5936 w 10000"/>
              <a:gd name="connsiteY7" fmla="*/ 755 h 10000"/>
              <a:gd name="connsiteX8" fmla="*/ 3595 w 10000"/>
              <a:gd name="connsiteY8" fmla="*/ 8984 h 10000"/>
              <a:gd name="connsiteX9" fmla="*/ 3478 w 10000"/>
              <a:gd name="connsiteY9" fmla="*/ 9093 h 10000"/>
              <a:gd name="connsiteX10" fmla="*/ 3361 w 10000"/>
              <a:gd name="connsiteY10" fmla="*/ 9190 h 10000"/>
              <a:gd name="connsiteX11" fmla="*/ 3244 w 10000"/>
              <a:gd name="connsiteY11" fmla="*/ 9272 h 10000"/>
              <a:gd name="connsiteX12" fmla="*/ 3110 w 10000"/>
              <a:gd name="connsiteY12" fmla="*/ 9354 h 10000"/>
              <a:gd name="connsiteX13" fmla="*/ 2960 w 10000"/>
              <a:gd name="connsiteY13" fmla="*/ 9409 h 10000"/>
              <a:gd name="connsiteX14" fmla="*/ 2826 w 10000"/>
              <a:gd name="connsiteY14" fmla="*/ 9478 h 10000"/>
              <a:gd name="connsiteX15" fmla="*/ 2642 w 10000"/>
              <a:gd name="connsiteY15" fmla="*/ 9505 h 10000"/>
              <a:gd name="connsiteX16" fmla="*/ 2492 w 10000"/>
              <a:gd name="connsiteY16" fmla="*/ 9533 h 10000"/>
              <a:gd name="connsiteX17" fmla="*/ 2324 w 10000"/>
              <a:gd name="connsiteY17" fmla="*/ 9560 h 10000"/>
              <a:gd name="connsiteX18" fmla="*/ 2157 w 10000"/>
              <a:gd name="connsiteY18" fmla="*/ 9560 h 10000"/>
              <a:gd name="connsiteX19" fmla="*/ 1990 w 10000"/>
              <a:gd name="connsiteY19" fmla="*/ 9533 h 10000"/>
              <a:gd name="connsiteX20" fmla="*/ 1839 w 10000"/>
              <a:gd name="connsiteY20" fmla="*/ 9519 h 10000"/>
              <a:gd name="connsiteX21" fmla="*/ 1689 w 10000"/>
              <a:gd name="connsiteY21" fmla="*/ 9492 h 10000"/>
              <a:gd name="connsiteX22" fmla="*/ 1522 w 10000"/>
              <a:gd name="connsiteY22" fmla="*/ 9423 h 10000"/>
              <a:gd name="connsiteX23" fmla="*/ 1371 w 10000"/>
              <a:gd name="connsiteY23" fmla="*/ 9382 h 10000"/>
              <a:gd name="connsiteX24" fmla="*/ 1237 w 10000"/>
              <a:gd name="connsiteY24" fmla="*/ 9299 h 10000"/>
              <a:gd name="connsiteX25" fmla="*/ 987 w 10000"/>
              <a:gd name="connsiteY25" fmla="*/ 9107 h 10000"/>
              <a:gd name="connsiteX26" fmla="*/ 769 w 10000"/>
              <a:gd name="connsiteY26" fmla="*/ 8901 h 10000"/>
              <a:gd name="connsiteX27" fmla="*/ 635 w 10000"/>
              <a:gd name="connsiteY27" fmla="*/ 8654 h 10000"/>
              <a:gd name="connsiteX28" fmla="*/ 569 w 10000"/>
              <a:gd name="connsiteY28" fmla="*/ 8393 h 10000"/>
              <a:gd name="connsiteX29" fmla="*/ 535 w 10000"/>
              <a:gd name="connsiteY29" fmla="*/ 8132 h 10000"/>
              <a:gd name="connsiteX30" fmla="*/ 585 w 10000"/>
              <a:gd name="connsiteY30" fmla="*/ 7871 h 10000"/>
              <a:gd name="connsiteX31" fmla="*/ 686 w 10000"/>
              <a:gd name="connsiteY31" fmla="*/ 7610 h 10000"/>
              <a:gd name="connsiteX32" fmla="*/ 853 w 10000"/>
              <a:gd name="connsiteY32" fmla="*/ 7376 h 10000"/>
              <a:gd name="connsiteX33" fmla="*/ 886 w 10000"/>
              <a:gd name="connsiteY33" fmla="*/ 7321 h 10000"/>
              <a:gd name="connsiteX34" fmla="*/ 1020 w 10000"/>
              <a:gd name="connsiteY34" fmla="*/ 7170 h 10000"/>
              <a:gd name="connsiteX35" fmla="*/ 1221 w 10000"/>
              <a:gd name="connsiteY35" fmla="*/ 6937 h 10000"/>
              <a:gd name="connsiteX36" fmla="*/ 1488 w 10000"/>
              <a:gd name="connsiteY36" fmla="*/ 6662 h 10000"/>
              <a:gd name="connsiteX37" fmla="*/ 1773 w 10000"/>
              <a:gd name="connsiteY37" fmla="*/ 6305 h 10000"/>
              <a:gd name="connsiteX38" fmla="*/ 2124 w 10000"/>
              <a:gd name="connsiteY38" fmla="*/ 5920 h 10000"/>
              <a:gd name="connsiteX39" fmla="*/ 2492 w 10000"/>
              <a:gd name="connsiteY39" fmla="*/ 5508 h 10000"/>
              <a:gd name="connsiteX40" fmla="*/ 2860 w 10000"/>
              <a:gd name="connsiteY40" fmla="*/ 5055 h 10000"/>
              <a:gd name="connsiteX41" fmla="*/ 3227 w 10000"/>
              <a:gd name="connsiteY41" fmla="*/ 4629 h 10000"/>
              <a:gd name="connsiteX42" fmla="*/ 3595 w 10000"/>
              <a:gd name="connsiteY42" fmla="*/ 4217 h 10000"/>
              <a:gd name="connsiteX43" fmla="*/ 3946 w 10000"/>
              <a:gd name="connsiteY43" fmla="*/ 3819 h 10000"/>
              <a:gd name="connsiteX44" fmla="*/ 4247 w 10000"/>
              <a:gd name="connsiteY44" fmla="*/ 3475 h 10000"/>
              <a:gd name="connsiteX45" fmla="*/ 4498 w 10000"/>
              <a:gd name="connsiteY45" fmla="*/ 3187 h 10000"/>
              <a:gd name="connsiteX46" fmla="*/ 4682 w 10000"/>
              <a:gd name="connsiteY46" fmla="*/ 2967 h 10000"/>
              <a:gd name="connsiteX47" fmla="*/ 4833 w 10000"/>
              <a:gd name="connsiteY47" fmla="*/ 2816 h 10000"/>
              <a:gd name="connsiteX48" fmla="*/ 4866 w 10000"/>
              <a:gd name="connsiteY48" fmla="*/ 2761 h 10000"/>
              <a:gd name="connsiteX49" fmla="*/ 4967 w 10000"/>
              <a:gd name="connsiteY49" fmla="*/ 2665 h 10000"/>
              <a:gd name="connsiteX50" fmla="*/ 5050 w 10000"/>
              <a:gd name="connsiteY50" fmla="*/ 2569 h 10000"/>
              <a:gd name="connsiteX51" fmla="*/ 5167 w 10000"/>
              <a:gd name="connsiteY51" fmla="*/ 2500 h 10000"/>
              <a:gd name="connsiteX52" fmla="*/ 5284 w 10000"/>
              <a:gd name="connsiteY52" fmla="*/ 2431 h 10000"/>
              <a:gd name="connsiteX53" fmla="*/ 5401 w 10000"/>
              <a:gd name="connsiteY53" fmla="*/ 2363 h 10000"/>
              <a:gd name="connsiteX54" fmla="*/ 5535 w 10000"/>
              <a:gd name="connsiteY54" fmla="*/ 2321 h 10000"/>
              <a:gd name="connsiteX55" fmla="*/ 5652 w 10000"/>
              <a:gd name="connsiteY55" fmla="*/ 2294 h 10000"/>
              <a:gd name="connsiteX56" fmla="*/ 5786 w 10000"/>
              <a:gd name="connsiteY56" fmla="*/ 2253 h 10000"/>
              <a:gd name="connsiteX57" fmla="*/ 5886 w 10000"/>
              <a:gd name="connsiteY57" fmla="*/ 2239 h 10000"/>
              <a:gd name="connsiteX58" fmla="*/ 5987 w 10000"/>
              <a:gd name="connsiteY58" fmla="*/ 2239 h 10000"/>
              <a:gd name="connsiteX59" fmla="*/ 6087 w 10000"/>
              <a:gd name="connsiteY59" fmla="*/ 2253 h 10000"/>
              <a:gd name="connsiteX60" fmla="*/ 6171 w 10000"/>
              <a:gd name="connsiteY60" fmla="*/ 2253 h 10000"/>
              <a:gd name="connsiteX61" fmla="*/ 6271 w 10000"/>
              <a:gd name="connsiteY61" fmla="*/ 2266 h 10000"/>
              <a:gd name="connsiteX62" fmla="*/ 6355 w 10000"/>
              <a:gd name="connsiteY62" fmla="*/ 2308 h 10000"/>
              <a:gd name="connsiteX63" fmla="*/ 6438 w 10000"/>
              <a:gd name="connsiteY63" fmla="*/ 2335 h 10000"/>
              <a:gd name="connsiteX64" fmla="*/ 6522 w 10000"/>
              <a:gd name="connsiteY64" fmla="*/ 2390 h 10000"/>
              <a:gd name="connsiteX65" fmla="*/ 6656 w 10000"/>
              <a:gd name="connsiteY65" fmla="*/ 2500 h 10000"/>
              <a:gd name="connsiteX66" fmla="*/ 6773 w 10000"/>
              <a:gd name="connsiteY66" fmla="*/ 2610 h 10000"/>
              <a:gd name="connsiteX67" fmla="*/ 6873 w 10000"/>
              <a:gd name="connsiteY67" fmla="*/ 2747 h 10000"/>
              <a:gd name="connsiteX68" fmla="*/ 6906 w 10000"/>
              <a:gd name="connsiteY68" fmla="*/ 2912 h 10000"/>
              <a:gd name="connsiteX69" fmla="*/ 6923 w 10000"/>
              <a:gd name="connsiteY69" fmla="*/ 3132 h 10000"/>
              <a:gd name="connsiteX70" fmla="*/ 6890 w 10000"/>
              <a:gd name="connsiteY70" fmla="*/ 3365 h 10000"/>
              <a:gd name="connsiteX71" fmla="*/ 6789 w 10000"/>
              <a:gd name="connsiteY71" fmla="*/ 3585 h 10000"/>
              <a:gd name="connsiteX72" fmla="*/ 6639 w 10000"/>
              <a:gd name="connsiteY72" fmla="*/ 3791 h 10000"/>
              <a:gd name="connsiteX73" fmla="*/ 2759 w 10000"/>
              <a:gd name="connsiteY73" fmla="*/ 8242 h 10000"/>
              <a:gd name="connsiteX74" fmla="*/ 2726 w 10000"/>
              <a:gd name="connsiteY74" fmla="*/ 8324 h 10000"/>
              <a:gd name="connsiteX75" fmla="*/ 2726 w 10000"/>
              <a:gd name="connsiteY75" fmla="*/ 8393 h 10000"/>
              <a:gd name="connsiteX76" fmla="*/ 2742 w 10000"/>
              <a:gd name="connsiteY76" fmla="*/ 8475 h 10000"/>
              <a:gd name="connsiteX77" fmla="*/ 2826 w 10000"/>
              <a:gd name="connsiteY77" fmla="*/ 8544 h 10000"/>
              <a:gd name="connsiteX78" fmla="*/ 2910 w 10000"/>
              <a:gd name="connsiteY78" fmla="*/ 8571 h 10000"/>
              <a:gd name="connsiteX79" fmla="*/ 3027 w 10000"/>
              <a:gd name="connsiteY79" fmla="*/ 8585 h 10000"/>
              <a:gd name="connsiteX80" fmla="*/ 3127 w 10000"/>
              <a:gd name="connsiteY80" fmla="*/ 8558 h 10000"/>
              <a:gd name="connsiteX81" fmla="*/ 3211 w 10000"/>
              <a:gd name="connsiteY81" fmla="*/ 8489 h 10000"/>
              <a:gd name="connsiteX82" fmla="*/ 7057 w 10000"/>
              <a:gd name="connsiteY82" fmla="*/ 4066 h 10000"/>
              <a:gd name="connsiteX83" fmla="*/ 7274 w 10000"/>
              <a:gd name="connsiteY83" fmla="*/ 3777 h 10000"/>
              <a:gd name="connsiteX84" fmla="*/ 7408 w 10000"/>
              <a:gd name="connsiteY84" fmla="*/ 3475 h 10000"/>
              <a:gd name="connsiteX85" fmla="*/ 7475 w 10000"/>
              <a:gd name="connsiteY85" fmla="*/ 3159 h 10000"/>
              <a:gd name="connsiteX86" fmla="*/ 7425 w 10000"/>
              <a:gd name="connsiteY86" fmla="*/ 2843 h 10000"/>
              <a:gd name="connsiteX87" fmla="*/ 7408 w 10000"/>
              <a:gd name="connsiteY87" fmla="*/ 2720 h 10000"/>
              <a:gd name="connsiteX88" fmla="*/ 7358 w 10000"/>
              <a:gd name="connsiteY88" fmla="*/ 2596 h 10000"/>
              <a:gd name="connsiteX89" fmla="*/ 7291 w 10000"/>
              <a:gd name="connsiteY89" fmla="*/ 2473 h 10000"/>
              <a:gd name="connsiteX90" fmla="*/ 7241 w 10000"/>
              <a:gd name="connsiteY90" fmla="*/ 2363 h 10000"/>
              <a:gd name="connsiteX91" fmla="*/ 7140 w 10000"/>
              <a:gd name="connsiteY91" fmla="*/ 2266 h 10000"/>
              <a:gd name="connsiteX92" fmla="*/ 7057 w 10000"/>
              <a:gd name="connsiteY92" fmla="*/ 2184 h 10000"/>
              <a:gd name="connsiteX93" fmla="*/ 6940 w 10000"/>
              <a:gd name="connsiteY93" fmla="*/ 2102 h 10000"/>
              <a:gd name="connsiteX94" fmla="*/ 6839 w 10000"/>
              <a:gd name="connsiteY94" fmla="*/ 2019 h 10000"/>
              <a:gd name="connsiteX95" fmla="*/ 6722 w 10000"/>
              <a:gd name="connsiteY95" fmla="*/ 1951 h 10000"/>
              <a:gd name="connsiteX96" fmla="*/ 6589 w 10000"/>
              <a:gd name="connsiteY96" fmla="*/ 1909 h 10000"/>
              <a:gd name="connsiteX97" fmla="*/ 6438 w 10000"/>
              <a:gd name="connsiteY97" fmla="*/ 1868 h 10000"/>
              <a:gd name="connsiteX98" fmla="*/ 6304 w 10000"/>
              <a:gd name="connsiteY98" fmla="*/ 1827 h 10000"/>
              <a:gd name="connsiteX99" fmla="*/ 6154 w 10000"/>
              <a:gd name="connsiteY99" fmla="*/ 1813 h 10000"/>
              <a:gd name="connsiteX100" fmla="*/ 6020 w 10000"/>
              <a:gd name="connsiteY100" fmla="*/ 1799 h 10000"/>
              <a:gd name="connsiteX101" fmla="*/ 5870 w 10000"/>
              <a:gd name="connsiteY101" fmla="*/ 1799 h 10000"/>
              <a:gd name="connsiteX102" fmla="*/ 5719 w 10000"/>
              <a:gd name="connsiteY102" fmla="*/ 1813 h 10000"/>
              <a:gd name="connsiteX103" fmla="*/ 5518 w 10000"/>
              <a:gd name="connsiteY103" fmla="*/ 1841 h 10000"/>
              <a:gd name="connsiteX104" fmla="*/ 5351 w 10000"/>
              <a:gd name="connsiteY104" fmla="*/ 1909 h 10000"/>
              <a:gd name="connsiteX105" fmla="*/ 5167 w 10000"/>
              <a:gd name="connsiteY105" fmla="*/ 1978 h 10000"/>
              <a:gd name="connsiteX106" fmla="*/ 5000 w 10000"/>
              <a:gd name="connsiteY106" fmla="*/ 2047 h 10000"/>
              <a:gd name="connsiteX107" fmla="*/ 4849 w 10000"/>
              <a:gd name="connsiteY107" fmla="*/ 2143 h 10000"/>
              <a:gd name="connsiteX108" fmla="*/ 4682 w 10000"/>
              <a:gd name="connsiteY108" fmla="*/ 2239 h 10000"/>
              <a:gd name="connsiteX109" fmla="*/ 4548 w 10000"/>
              <a:gd name="connsiteY109" fmla="*/ 2363 h 10000"/>
              <a:gd name="connsiteX110" fmla="*/ 4415 w 10000"/>
              <a:gd name="connsiteY110" fmla="*/ 2500 h 10000"/>
              <a:gd name="connsiteX111" fmla="*/ 4381 w 10000"/>
              <a:gd name="connsiteY111" fmla="*/ 2541 h 10000"/>
              <a:gd name="connsiteX112" fmla="*/ 4247 w 10000"/>
              <a:gd name="connsiteY112" fmla="*/ 2706 h 10000"/>
              <a:gd name="connsiteX113" fmla="*/ 4047 w 10000"/>
              <a:gd name="connsiteY113" fmla="*/ 2926 h 10000"/>
              <a:gd name="connsiteX114" fmla="*/ 3796 w 10000"/>
              <a:gd name="connsiteY114" fmla="*/ 3228 h 10000"/>
              <a:gd name="connsiteX115" fmla="*/ 3495 w 10000"/>
              <a:gd name="connsiteY115" fmla="*/ 3571 h 10000"/>
              <a:gd name="connsiteX116" fmla="*/ 3144 w 10000"/>
              <a:gd name="connsiteY116" fmla="*/ 3956 h 10000"/>
              <a:gd name="connsiteX117" fmla="*/ 2776 w 10000"/>
              <a:gd name="connsiteY117" fmla="*/ 4382 h 10000"/>
              <a:gd name="connsiteX118" fmla="*/ 2408 w 10000"/>
              <a:gd name="connsiteY118" fmla="*/ 4808 h 10000"/>
              <a:gd name="connsiteX119" fmla="*/ 2040 w 10000"/>
              <a:gd name="connsiteY119" fmla="*/ 5234 h 10000"/>
              <a:gd name="connsiteX120" fmla="*/ 1689 w 10000"/>
              <a:gd name="connsiteY120" fmla="*/ 5659 h 10000"/>
              <a:gd name="connsiteX121" fmla="*/ 1338 w 10000"/>
              <a:gd name="connsiteY121" fmla="*/ 6044 h 10000"/>
              <a:gd name="connsiteX122" fmla="*/ 1037 w 10000"/>
              <a:gd name="connsiteY122" fmla="*/ 6387 h 10000"/>
              <a:gd name="connsiteX123" fmla="*/ 769 w 10000"/>
              <a:gd name="connsiteY123" fmla="*/ 6690 h 10000"/>
              <a:gd name="connsiteX124" fmla="*/ 585 w 10000"/>
              <a:gd name="connsiteY124" fmla="*/ 6909 h 10000"/>
              <a:gd name="connsiteX125" fmla="*/ 452 w 10000"/>
              <a:gd name="connsiteY125" fmla="*/ 7074 h 10000"/>
              <a:gd name="connsiteX126" fmla="*/ 401 w 10000"/>
              <a:gd name="connsiteY126" fmla="*/ 7115 h 10000"/>
              <a:gd name="connsiteX127" fmla="*/ 184 w 10000"/>
              <a:gd name="connsiteY127" fmla="*/ 7431 h 10000"/>
              <a:gd name="connsiteX128" fmla="*/ 33 w 10000"/>
              <a:gd name="connsiteY128" fmla="*/ 7761 h 10000"/>
              <a:gd name="connsiteX129" fmla="*/ 0 w 10000"/>
              <a:gd name="connsiteY129" fmla="*/ 8132 h 10000"/>
              <a:gd name="connsiteX130" fmla="*/ 17 w 10000"/>
              <a:gd name="connsiteY130" fmla="*/ 8475 h 10000"/>
              <a:gd name="connsiteX131" fmla="*/ 134 w 10000"/>
              <a:gd name="connsiteY131" fmla="*/ 8805 h 10000"/>
              <a:gd name="connsiteX132" fmla="*/ 334 w 10000"/>
              <a:gd name="connsiteY132" fmla="*/ 9121 h 10000"/>
              <a:gd name="connsiteX133" fmla="*/ 585 w 10000"/>
              <a:gd name="connsiteY133" fmla="*/ 9409 h 10000"/>
              <a:gd name="connsiteX134" fmla="*/ 936 w 10000"/>
              <a:gd name="connsiteY134" fmla="*/ 9643 h 10000"/>
              <a:gd name="connsiteX135" fmla="*/ 1120 w 10000"/>
              <a:gd name="connsiteY135" fmla="*/ 9739 h 10000"/>
              <a:gd name="connsiteX136" fmla="*/ 1321 w 10000"/>
              <a:gd name="connsiteY136" fmla="*/ 9821 h 10000"/>
              <a:gd name="connsiteX137" fmla="*/ 1505 w 10000"/>
              <a:gd name="connsiteY137" fmla="*/ 9904 h 10000"/>
              <a:gd name="connsiteX138" fmla="*/ 1722 w 10000"/>
              <a:gd name="connsiteY138" fmla="*/ 9945 h 10000"/>
              <a:gd name="connsiteX139" fmla="*/ 1940 w 10000"/>
              <a:gd name="connsiteY139" fmla="*/ 9986 h 10000"/>
              <a:gd name="connsiteX140" fmla="*/ 2140 w 10000"/>
              <a:gd name="connsiteY140" fmla="*/ 10000 h 10000"/>
              <a:gd name="connsiteX141" fmla="*/ 2358 w 10000"/>
              <a:gd name="connsiteY141" fmla="*/ 9986 h 10000"/>
              <a:gd name="connsiteX142" fmla="*/ 2592 w 10000"/>
              <a:gd name="connsiteY142" fmla="*/ 9973 h 10000"/>
              <a:gd name="connsiteX143" fmla="*/ 2793 w 10000"/>
              <a:gd name="connsiteY143" fmla="*/ 9931 h 10000"/>
              <a:gd name="connsiteX144" fmla="*/ 3010 w 10000"/>
              <a:gd name="connsiteY144" fmla="*/ 9876 h 10000"/>
              <a:gd name="connsiteX145" fmla="*/ 3211 w 10000"/>
              <a:gd name="connsiteY145" fmla="*/ 9808 h 10000"/>
              <a:gd name="connsiteX146" fmla="*/ 3395 w 10000"/>
              <a:gd name="connsiteY146" fmla="*/ 9712 h 10000"/>
              <a:gd name="connsiteX147" fmla="*/ 3579 w 10000"/>
              <a:gd name="connsiteY147" fmla="*/ 9615 h 10000"/>
              <a:gd name="connsiteX148" fmla="*/ 3729 w 10000"/>
              <a:gd name="connsiteY148" fmla="*/ 9505 h 10000"/>
              <a:gd name="connsiteX149" fmla="*/ 3880 w 10000"/>
              <a:gd name="connsiteY149" fmla="*/ 9382 h 10000"/>
              <a:gd name="connsiteX150" fmla="*/ 4013 w 10000"/>
              <a:gd name="connsiteY150" fmla="*/ 9245 h 10000"/>
              <a:gd name="connsiteX151" fmla="*/ 9565 w 10000"/>
              <a:gd name="connsiteY151" fmla="*/ 2871 h 10000"/>
              <a:gd name="connsiteX152" fmla="*/ 9783 w 10000"/>
              <a:gd name="connsiteY152" fmla="*/ 2555 h 10000"/>
              <a:gd name="connsiteX153" fmla="*/ 9933 w 10000"/>
              <a:gd name="connsiteY153" fmla="*/ 2225 h 10000"/>
              <a:gd name="connsiteX154" fmla="*/ 10000 w 10000"/>
              <a:gd name="connsiteY154" fmla="*/ 1882 h 10000"/>
              <a:gd name="connsiteX155" fmla="*/ 9950 w 10000"/>
              <a:gd name="connsiteY155" fmla="*/ 1511 h 10000"/>
              <a:gd name="connsiteX156" fmla="*/ 9916 w 10000"/>
              <a:gd name="connsiteY156" fmla="*/ 1332 h 10000"/>
              <a:gd name="connsiteX157" fmla="*/ 9849 w 10000"/>
              <a:gd name="connsiteY157" fmla="*/ 1168 h 10000"/>
              <a:gd name="connsiteX158" fmla="*/ 9766 w 10000"/>
              <a:gd name="connsiteY158" fmla="*/ 1003 h 10000"/>
              <a:gd name="connsiteX159" fmla="*/ 9649 w 10000"/>
              <a:gd name="connsiteY159" fmla="*/ 852 h 10000"/>
              <a:gd name="connsiteX160" fmla="*/ 9532 w 10000"/>
              <a:gd name="connsiteY160" fmla="*/ 701 h 10000"/>
              <a:gd name="connsiteX161" fmla="*/ 9381 w 10000"/>
              <a:gd name="connsiteY161" fmla="*/ 577 h 10000"/>
              <a:gd name="connsiteX162" fmla="*/ 9231 w 10000"/>
              <a:gd name="connsiteY162" fmla="*/ 453 h 10000"/>
              <a:gd name="connsiteX163" fmla="*/ 9047 w 10000"/>
              <a:gd name="connsiteY163" fmla="*/ 343 h 10000"/>
              <a:gd name="connsiteX164" fmla="*/ 8863 w 10000"/>
              <a:gd name="connsiteY164" fmla="*/ 247 h 10000"/>
              <a:gd name="connsiteX165" fmla="*/ 8662 w 10000"/>
              <a:gd name="connsiteY165" fmla="*/ 165 h 10000"/>
              <a:gd name="connsiteX166" fmla="*/ 8478 w 10000"/>
              <a:gd name="connsiteY166" fmla="*/ 82 h 10000"/>
              <a:gd name="connsiteX167" fmla="*/ 8261 w 10000"/>
              <a:gd name="connsiteY167" fmla="*/ 41 h 10000"/>
              <a:gd name="connsiteX168" fmla="*/ 8043 w 10000"/>
              <a:gd name="connsiteY168" fmla="*/ 14 h 10000"/>
              <a:gd name="connsiteX169" fmla="*/ 7843 w 10000"/>
              <a:gd name="connsiteY169" fmla="*/ 0 h 10000"/>
              <a:gd name="connsiteX170" fmla="*/ 7625 w 10000"/>
              <a:gd name="connsiteY170" fmla="*/ 14 h 10000"/>
              <a:gd name="connsiteX171" fmla="*/ 7391 w 10000"/>
              <a:gd name="connsiteY171"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6237 w 10000"/>
              <a:gd name="connsiteY6" fmla="*/ 481 h 10000"/>
              <a:gd name="connsiteX7" fmla="*/ 3595 w 10000"/>
              <a:gd name="connsiteY7" fmla="*/ 8984 h 10000"/>
              <a:gd name="connsiteX8" fmla="*/ 3478 w 10000"/>
              <a:gd name="connsiteY8" fmla="*/ 9093 h 10000"/>
              <a:gd name="connsiteX9" fmla="*/ 3361 w 10000"/>
              <a:gd name="connsiteY9" fmla="*/ 9190 h 10000"/>
              <a:gd name="connsiteX10" fmla="*/ 3244 w 10000"/>
              <a:gd name="connsiteY10" fmla="*/ 9272 h 10000"/>
              <a:gd name="connsiteX11" fmla="*/ 3110 w 10000"/>
              <a:gd name="connsiteY11" fmla="*/ 9354 h 10000"/>
              <a:gd name="connsiteX12" fmla="*/ 2960 w 10000"/>
              <a:gd name="connsiteY12" fmla="*/ 9409 h 10000"/>
              <a:gd name="connsiteX13" fmla="*/ 2826 w 10000"/>
              <a:gd name="connsiteY13" fmla="*/ 9478 h 10000"/>
              <a:gd name="connsiteX14" fmla="*/ 2642 w 10000"/>
              <a:gd name="connsiteY14" fmla="*/ 9505 h 10000"/>
              <a:gd name="connsiteX15" fmla="*/ 2492 w 10000"/>
              <a:gd name="connsiteY15" fmla="*/ 9533 h 10000"/>
              <a:gd name="connsiteX16" fmla="*/ 2324 w 10000"/>
              <a:gd name="connsiteY16" fmla="*/ 9560 h 10000"/>
              <a:gd name="connsiteX17" fmla="*/ 2157 w 10000"/>
              <a:gd name="connsiteY17" fmla="*/ 9560 h 10000"/>
              <a:gd name="connsiteX18" fmla="*/ 1990 w 10000"/>
              <a:gd name="connsiteY18" fmla="*/ 9533 h 10000"/>
              <a:gd name="connsiteX19" fmla="*/ 1839 w 10000"/>
              <a:gd name="connsiteY19" fmla="*/ 9519 h 10000"/>
              <a:gd name="connsiteX20" fmla="*/ 1689 w 10000"/>
              <a:gd name="connsiteY20" fmla="*/ 9492 h 10000"/>
              <a:gd name="connsiteX21" fmla="*/ 1522 w 10000"/>
              <a:gd name="connsiteY21" fmla="*/ 9423 h 10000"/>
              <a:gd name="connsiteX22" fmla="*/ 1371 w 10000"/>
              <a:gd name="connsiteY22" fmla="*/ 9382 h 10000"/>
              <a:gd name="connsiteX23" fmla="*/ 1237 w 10000"/>
              <a:gd name="connsiteY23" fmla="*/ 9299 h 10000"/>
              <a:gd name="connsiteX24" fmla="*/ 987 w 10000"/>
              <a:gd name="connsiteY24" fmla="*/ 9107 h 10000"/>
              <a:gd name="connsiteX25" fmla="*/ 769 w 10000"/>
              <a:gd name="connsiteY25" fmla="*/ 8901 h 10000"/>
              <a:gd name="connsiteX26" fmla="*/ 635 w 10000"/>
              <a:gd name="connsiteY26" fmla="*/ 8654 h 10000"/>
              <a:gd name="connsiteX27" fmla="*/ 569 w 10000"/>
              <a:gd name="connsiteY27" fmla="*/ 8393 h 10000"/>
              <a:gd name="connsiteX28" fmla="*/ 535 w 10000"/>
              <a:gd name="connsiteY28" fmla="*/ 8132 h 10000"/>
              <a:gd name="connsiteX29" fmla="*/ 585 w 10000"/>
              <a:gd name="connsiteY29" fmla="*/ 7871 h 10000"/>
              <a:gd name="connsiteX30" fmla="*/ 686 w 10000"/>
              <a:gd name="connsiteY30" fmla="*/ 7610 h 10000"/>
              <a:gd name="connsiteX31" fmla="*/ 853 w 10000"/>
              <a:gd name="connsiteY31" fmla="*/ 7376 h 10000"/>
              <a:gd name="connsiteX32" fmla="*/ 886 w 10000"/>
              <a:gd name="connsiteY32" fmla="*/ 7321 h 10000"/>
              <a:gd name="connsiteX33" fmla="*/ 1020 w 10000"/>
              <a:gd name="connsiteY33" fmla="*/ 7170 h 10000"/>
              <a:gd name="connsiteX34" fmla="*/ 1221 w 10000"/>
              <a:gd name="connsiteY34" fmla="*/ 6937 h 10000"/>
              <a:gd name="connsiteX35" fmla="*/ 1488 w 10000"/>
              <a:gd name="connsiteY35" fmla="*/ 6662 h 10000"/>
              <a:gd name="connsiteX36" fmla="*/ 1773 w 10000"/>
              <a:gd name="connsiteY36" fmla="*/ 6305 h 10000"/>
              <a:gd name="connsiteX37" fmla="*/ 2124 w 10000"/>
              <a:gd name="connsiteY37" fmla="*/ 5920 h 10000"/>
              <a:gd name="connsiteX38" fmla="*/ 2492 w 10000"/>
              <a:gd name="connsiteY38" fmla="*/ 5508 h 10000"/>
              <a:gd name="connsiteX39" fmla="*/ 2860 w 10000"/>
              <a:gd name="connsiteY39" fmla="*/ 5055 h 10000"/>
              <a:gd name="connsiteX40" fmla="*/ 3227 w 10000"/>
              <a:gd name="connsiteY40" fmla="*/ 4629 h 10000"/>
              <a:gd name="connsiteX41" fmla="*/ 3595 w 10000"/>
              <a:gd name="connsiteY41" fmla="*/ 4217 h 10000"/>
              <a:gd name="connsiteX42" fmla="*/ 3946 w 10000"/>
              <a:gd name="connsiteY42" fmla="*/ 3819 h 10000"/>
              <a:gd name="connsiteX43" fmla="*/ 4247 w 10000"/>
              <a:gd name="connsiteY43" fmla="*/ 3475 h 10000"/>
              <a:gd name="connsiteX44" fmla="*/ 4498 w 10000"/>
              <a:gd name="connsiteY44" fmla="*/ 3187 h 10000"/>
              <a:gd name="connsiteX45" fmla="*/ 4682 w 10000"/>
              <a:gd name="connsiteY45" fmla="*/ 2967 h 10000"/>
              <a:gd name="connsiteX46" fmla="*/ 4833 w 10000"/>
              <a:gd name="connsiteY46" fmla="*/ 2816 h 10000"/>
              <a:gd name="connsiteX47" fmla="*/ 4866 w 10000"/>
              <a:gd name="connsiteY47" fmla="*/ 2761 h 10000"/>
              <a:gd name="connsiteX48" fmla="*/ 4967 w 10000"/>
              <a:gd name="connsiteY48" fmla="*/ 2665 h 10000"/>
              <a:gd name="connsiteX49" fmla="*/ 5050 w 10000"/>
              <a:gd name="connsiteY49" fmla="*/ 2569 h 10000"/>
              <a:gd name="connsiteX50" fmla="*/ 5167 w 10000"/>
              <a:gd name="connsiteY50" fmla="*/ 2500 h 10000"/>
              <a:gd name="connsiteX51" fmla="*/ 5284 w 10000"/>
              <a:gd name="connsiteY51" fmla="*/ 2431 h 10000"/>
              <a:gd name="connsiteX52" fmla="*/ 5401 w 10000"/>
              <a:gd name="connsiteY52" fmla="*/ 2363 h 10000"/>
              <a:gd name="connsiteX53" fmla="*/ 5535 w 10000"/>
              <a:gd name="connsiteY53" fmla="*/ 2321 h 10000"/>
              <a:gd name="connsiteX54" fmla="*/ 5652 w 10000"/>
              <a:gd name="connsiteY54" fmla="*/ 2294 h 10000"/>
              <a:gd name="connsiteX55" fmla="*/ 5786 w 10000"/>
              <a:gd name="connsiteY55" fmla="*/ 2253 h 10000"/>
              <a:gd name="connsiteX56" fmla="*/ 5886 w 10000"/>
              <a:gd name="connsiteY56" fmla="*/ 2239 h 10000"/>
              <a:gd name="connsiteX57" fmla="*/ 5987 w 10000"/>
              <a:gd name="connsiteY57" fmla="*/ 2239 h 10000"/>
              <a:gd name="connsiteX58" fmla="*/ 6087 w 10000"/>
              <a:gd name="connsiteY58" fmla="*/ 2253 h 10000"/>
              <a:gd name="connsiteX59" fmla="*/ 6171 w 10000"/>
              <a:gd name="connsiteY59" fmla="*/ 2253 h 10000"/>
              <a:gd name="connsiteX60" fmla="*/ 6271 w 10000"/>
              <a:gd name="connsiteY60" fmla="*/ 2266 h 10000"/>
              <a:gd name="connsiteX61" fmla="*/ 6355 w 10000"/>
              <a:gd name="connsiteY61" fmla="*/ 2308 h 10000"/>
              <a:gd name="connsiteX62" fmla="*/ 6438 w 10000"/>
              <a:gd name="connsiteY62" fmla="*/ 2335 h 10000"/>
              <a:gd name="connsiteX63" fmla="*/ 6522 w 10000"/>
              <a:gd name="connsiteY63" fmla="*/ 2390 h 10000"/>
              <a:gd name="connsiteX64" fmla="*/ 6656 w 10000"/>
              <a:gd name="connsiteY64" fmla="*/ 2500 h 10000"/>
              <a:gd name="connsiteX65" fmla="*/ 6773 w 10000"/>
              <a:gd name="connsiteY65" fmla="*/ 2610 h 10000"/>
              <a:gd name="connsiteX66" fmla="*/ 6873 w 10000"/>
              <a:gd name="connsiteY66" fmla="*/ 2747 h 10000"/>
              <a:gd name="connsiteX67" fmla="*/ 6906 w 10000"/>
              <a:gd name="connsiteY67" fmla="*/ 2912 h 10000"/>
              <a:gd name="connsiteX68" fmla="*/ 6923 w 10000"/>
              <a:gd name="connsiteY68" fmla="*/ 3132 h 10000"/>
              <a:gd name="connsiteX69" fmla="*/ 6890 w 10000"/>
              <a:gd name="connsiteY69" fmla="*/ 3365 h 10000"/>
              <a:gd name="connsiteX70" fmla="*/ 6789 w 10000"/>
              <a:gd name="connsiteY70" fmla="*/ 3585 h 10000"/>
              <a:gd name="connsiteX71" fmla="*/ 6639 w 10000"/>
              <a:gd name="connsiteY71" fmla="*/ 3791 h 10000"/>
              <a:gd name="connsiteX72" fmla="*/ 2759 w 10000"/>
              <a:gd name="connsiteY72" fmla="*/ 8242 h 10000"/>
              <a:gd name="connsiteX73" fmla="*/ 2726 w 10000"/>
              <a:gd name="connsiteY73" fmla="*/ 8324 h 10000"/>
              <a:gd name="connsiteX74" fmla="*/ 2726 w 10000"/>
              <a:gd name="connsiteY74" fmla="*/ 8393 h 10000"/>
              <a:gd name="connsiteX75" fmla="*/ 2742 w 10000"/>
              <a:gd name="connsiteY75" fmla="*/ 8475 h 10000"/>
              <a:gd name="connsiteX76" fmla="*/ 2826 w 10000"/>
              <a:gd name="connsiteY76" fmla="*/ 8544 h 10000"/>
              <a:gd name="connsiteX77" fmla="*/ 2910 w 10000"/>
              <a:gd name="connsiteY77" fmla="*/ 8571 h 10000"/>
              <a:gd name="connsiteX78" fmla="*/ 3027 w 10000"/>
              <a:gd name="connsiteY78" fmla="*/ 8585 h 10000"/>
              <a:gd name="connsiteX79" fmla="*/ 3127 w 10000"/>
              <a:gd name="connsiteY79" fmla="*/ 8558 h 10000"/>
              <a:gd name="connsiteX80" fmla="*/ 3211 w 10000"/>
              <a:gd name="connsiteY80" fmla="*/ 8489 h 10000"/>
              <a:gd name="connsiteX81" fmla="*/ 7057 w 10000"/>
              <a:gd name="connsiteY81" fmla="*/ 4066 h 10000"/>
              <a:gd name="connsiteX82" fmla="*/ 7274 w 10000"/>
              <a:gd name="connsiteY82" fmla="*/ 3777 h 10000"/>
              <a:gd name="connsiteX83" fmla="*/ 7408 w 10000"/>
              <a:gd name="connsiteY83" fmla="*/ 3475 h 10000"/>
              <a:gd name="connsiteX84" fmla="*/ 7475 w 10000"/>
              <a:gd name="connsiteY84" fmla="*/ 3159 h 10000"/>
              <a:gd name="connsiteX85" fmla="*/ 7425 w 10000"/>
              <a:gd name="connsiteY85" fmla="*/ 2843 h 10000"/>
              <a:gd name="connsiteX86" fmla="*/ 7408 w 10000"/>
              <a:gd name="connsiteY86" fmla="*/ 2720 h 10000"/>
              <a:gd name="connsiteX87" fmla="*/ 7358 w 10000"/>
              <a:gd name="connsiteY87" fmla="*/ 2596 h 10000"/>
              <a:gd name="connsiteX88" fmla="*/ 7291 w 10000"/>
              <a:gd name="connsiteY88" fmla="*/ 2473 h 10000"/>
              <a:gd name="connsiteX89" fmla="*/ 7241 w 10000"/>
              <a:gd name="connsiteY89" fmla="*/ 2363 h 10000"/>
              <a:gd name="connsiteX90" fmla="*/ 7140 w 10000"/>
              <a:gd name="connsiteY90" fmla="*/ 2266 h 10000"/>
              <a:gd name="connsiteX91" fmla="*/ 7057 w 10000"/>
              <a:gd name="connsiteY91" fmla="*/ 2184 h 10000"/>
              <a:gd name="connsiteX92" fmla="*/ 6940 w 10000"/>
              <a:gd name="connsiteY92" fmla="*/ 2102 h 10000"/>
              <a:gd name="connsiteX93" fmla="*/ 6839 w 10000"/>
              <a:gd name="connsiteY93" fmla="*/ 2019 h 10000"/>
              <a:gd name="connsiteX94" fmla="*/ 6722 w 10000"/>
              <a:gd name="connsiteY94" fmla="*/ 1951 h 10000"/>
              <a:gd name="connsiteX95" fmla="*/ 6589 w 10000"/>
              <a:gd name="connsiteY95" fmla="*/ 1909 h 10000"/>
              <a:gd name="connsiteX96" fmla="*/ 6438 w 10000"/>
              <a:gd name="connsiteY96" fmla="*/ 1868 h 10000"/>
              <a:gd name="connsiteX97" fmla="*/ 6304 w 10000"/>
              <a:gd name="connsiteY97" fmla="*/ 1827 h 10000"/>
              <a:gd name="connsiteX98" fmla="*/ 6154 w 10000"/>
              <a:gd name="connsiteY98" fmla="*/ 1813 h 10000"/>
              <a:gd name="connsiteX99" fmla="*/ 6020 w 10000"/>
              <a:gd name="connsiteY99" fmla="*/ 1799 h 10000"/>
              <a:gd name="connsiteX100" fmla="*/ 5870 w 10000"/>
              <a:gd name="connsiteY100" fmla="*/ 1799 h 10000"/>
              <a:gd name="connsiteX101" fmla="*/ 5719 w 10000"/>
              <a:gd name="connsiteY101" fmla="*/ 1813 h 10000"/>
              <a:gd name="connsiteX102" fmla="*/ 5518 w 10000"/>
              <a:gd name="connsiteY102" fmla="*/ 1841 h 10000"/>
              <a:gd name="connsiteX103" fmla="*/ 5351 w 10000"/>
              <a:gd name="connsiteY103" fmla="*/ 1909 h 10000"/>
              <a:gd name="connsiteX104" fmla="*/ 5167 w 10000"/>
              <a:gd name="connsiteY104" fmla="*/ 1978 h 10000"/>
              <a:gd name="connsiteX105" fmla="*/ 5000 w 10000"/>
              <a:gd name="connsiteY105" fmla="*/ 2047 h 10000"/>
              <a:gd name="connsiteX106" fmla="*/ 4849 w 10000"/>
              <a:gd name="connsiteY106" fmla="*/ 2143 h 10000"/>
              <a:gd name="connsiteX107" fmla="*/ 4682 w 10000"/>
              <a:gd name="connsiteY107" fmla="*/ 2239 h 10000"/>
              <a:gd name="connsiteX108" fmla="*/ 4548 w 10000"/>
              <a:gd name="connsiteY108" fmla="*/ 2363 h 10000"/>
              <a:gd name="connsiteX109" fmla="*/ 4415 w 10000"/>
              <a:gd name="connsiteY109" fmla="*/ 2500 h 10000"/>
              <a:gd name="connsiteX110" fmla="*/ 4381 w 10000"/>
              <a:gd name="connsiteY110" fmla="*/ 2541 h 10000"/>
              <a:gd name="connsiteX111" fmla="*/ 4247 w 10000"/>
              <a:gd name="connsiteY111" fmla="*/ 2706 h 10000"/>
              <a:gd name="connsiteX112" fmla="*/ 4047 w 10000"/>
              <a:gd name="connsiteY112" fmla="*/ 2926 h 10000"/>
              <a:gd name="connsiteX113" fmla="*/ 3796 w 10000"/>
              <a:gd name="connsiteY113" fmla="*/ 3228 h 10000"/>
              <a:gd name="connsiteX114" fmla="*/ 3495 w 10000"/>
              <a:gd name="connsiteY114" fmla="*/ 3571 h 10000"/>
              <a:gd name="connsiteX115" fmla="*/ 3144 w 10000"/>
              <a:gd name="connsiteY115" fmla="*/ 3956 h 10000"/>
              <a:gd name="connsiteX116" fmla="*/ 2776 w 10000"/>
              <a:gd name="connsiteY116" fmla="*/ 4382 h 10000"/>
              <a:gd name="connsiteX117" fmla="*/ 2408 w 10000"/>
              <a:gd name="connsiteY117" fmla="*/ 4808 h 10000"/>
              <a:gd name="connsiteX118" fmla="*/ 2040 w 10000"/>
              <a:gd name="connsiteY118" fmla="*/ 5234 h 10000"/>
              <a:gd name="connsiteX119" fmla="*/ 1689 w 10000"/>
              <a:gd name="connsiteY119" fmla="*/ 5659 h 10000"/>
              <a:gd name="connsiteX120" fmla="*/ 1338 w 10000"/>
              <a:gd name="connsiteY120" fmla="*/ 6044 h 10000"/>
              <a:gd name="connsiteX121" fmla="*/ 1037 w 10000"/>
              <a:gd name="connsiteY121" fmla="*/ 6387 h 10000"/>
              <a:gd name="connsiteX122" fmla="*/ 769 w 10000"/>
              <a:gd name="connsiteY122" fmla="*/ 6690 h 10000"/>
              <a:gd name="connsiteX123" fmla="*/ 585 w 10000"/>
              <a:gd name="connsiteY123" fmla="*/ 6909 h 10000"/>
              <a:gd name="connsiteX124" fmla="*/ 452 w 10000"/>
              <a:gd name="connsiteY124" fmla="*/ 7074 h 10000"/>
              <a:gd name="connsiteX125" fmla="*/ 401 w 10000"/>
              <a:gd name="connsiteY125" fmla="*/ 7115 h 10000"/>
              <a:gd name="connsiteX126" fmla="*/ 184 w 10000"/>
              <a:gd name="connsiteY126" fmla="*/ 7431 h 10000"/>
              <a:gd name="connsiteX127" fmla="*/ 33 w 10000"/>
              <a:gd name="connsiteY127" fmla="*/ 7761 h 10000"/>
              <a:gd name="connsiteX128" fmla="*/ 0 w 10000"/>
              <a:gd name="connsiteY128" fmla="*/ 8132 h 10000"/>
              <a:gd name="connsiteX129" fmla="*/ 17 w 10000"/>
              <a:gd name="connsiteY129" fmla="*/ 8475 h 10000"/>
              <a:gd name="connsiteX130" fmla="*/ 134 w 10000"/>
              <a:gd name="connsiteY130" fmla="*/ 8805 h 10000"/>
              <a:gd name="connsiteX131" fmla="*/ 334 w 10000"/>
              <a:gd name="connsiteY131" fmla="*/ 9121 h 10000"/>
              <a:gd name="connsiteX132" fmla="*/ 585 w 10000"/>
              <a:gd name="connsiteY132" fmla="*/ 9409 h 10000"/>
              <a:gd name="connsiteX133" fmla="*/ 936 w 10000"/>
              <a:gd name="connsiteY133" fmla="*/ 9643 h 10000"/>
              <a:gd name="connsiteX134" fmla="*/ 1120 w 10000"/>
              <a:gd name="connsiteY134" fmla="*/ 9739 h 10000"/>
              <a:gd name="connsiteX135" fmla="*/ 1321 w 10000"/>
              <a:gd name="connsiteY135" fmla="*/ 9821 h 10000"/>
              <a:gd name="connsiteX136" fmla="*/ 1505 w 10000"/>
              <a:gd name="connsiteY136" fmla="*/ 9904 h 10000"/>
              <a:gd name="connsiteX137" fmla="*/ 1722 w 10000"/>
              <a:gd name="connsiteY137" fmla="*/ 9945 h 10000"/>
              <a:gd name="connsiteX138" fmla="*/ 1940 w 10000"/>
              <a:gd name="connsiteY138" fmla="*/ 9986 h 10000"/>
              <a:gd name="connsiteX139" fmla="*/ 2140 w 10000"/>
              <a:gd name="connsiteY139" fmla="*/ 10000 h 10000"/>
              <a:gd name="connsiteX140" fmla="*/ 2358 w 10000"/>
              <a:gd name="connsiteY140" fmla="*/ 9986 h 10000"/>
              <a:gd name="connsiteX141" fmla="*/ 2592 w 10000"/>
              <a:gd name="connsiteY141" fmla="*/ 9973 h 10000"/>
              <a:gd name="connsiteX142" fmla="*/ 2793 w 10000"/>
              <a:gd name="connsiteY142" fmla="*/ 9931 h 10000"/>
              <a:gd name="connsiteX143" fmla="*/ 3010 w 10000"/>
              <a:gd name="connsiteY143" fmla="*/ 9876 h 10000"/>
              <a:gd name="connsiteX144" fmla="*/ 3211 w 10000"/>
              <a:gd name="connsiteY144" fmla="*/ 9808 h 10000"/>
              <a:gd name="connsiteX145" fmla="*/ 3395 w 10000"/>
              <a:gd name="connsiteY145" fmla="*/ 9712 h 10000"/>
              <a:gd name="connsiteX146" fmla="*/ 3579 w 10000"/>
              <a:gd name="connsiteY146" fmla="*/ 9615 h 10000"/>
              <a:gd name="connsiteX147" fmla="*/ 3729 w 10000"/>
              <a:gd name="connsiteY147" fmla="*/ 9505 h 10000"/>
              <a:gd name="connsiteX148" fmla="*/ 3880 w 10000"/>
              <a:gd name="connsiteY148" fmla="*/ 9382 h 10000"/>
              <a:gd name="connsiteX149" fmla="*/ 4013 w 10000"/>
              <a:gd name="connsiteY149" fmla="*/ 9245 h 10000"/>
              <a:gd name="connsiteX150" fmla="*/ 9565 w 10000"/>
              <a:gd name="connsiteY150" fmla="*/ 2871 h 10000"/>
              <a:gd name="connsiteX151" fmla="*/ 9783 w 10000"/>
              <a:gd name="connsiteY151" fmla="*/ 2555 h 10000"/>
              <a:gd name="connsiteX152" fmla="*/ 9933 w 10000"/>
              <a:gd name="connsiteY152" fmla="*/ 2225 h 10000"/>
              <a:gd name="connsiteX153" fmla="*/ 10000 w 10000"/>
              <a:gd name="connsiteY153" fmla="*/ 1882 h 10000"/>
              <a:gd name="connsiteX154" fmla="*/ 9950 w 10000"/>
              <a:gd name="connsiteY154" fmla="*/ 1511 h 10000"/>
              <a:gd name="connsiteX155" fmla="*/ 9916 w 10000"/>
              <a:gd name="connsiteY155" fmla="*/ 1332 h 10000"/>
              <a:gd name="connsiteX156" fmla="*/ 9849 w 10000"/>
              <a:gd name="connsiteY156" fmla="*/ 1168 h 10000"/>
              <a:gd name="connsiteX157" fmla="*/ 9766 w 10000"/>
              <a:gd name="connsiteY157" fmla="*/ 1003 h 10000"/>
              <a:gd name="connsiteX158" fmla="*/ 9649 w 10000"/>
              <a:gd name="connsiteY158" fmla="*/ 852 h 10000"/>
              <a:gd name="connsiteX159" fmla="*/ 9532 w 10000"/>
              <a:gd name="connsiteY159" fmla="*/ 701 h 10000"/>
              <a:gd name="connsiteX160" fmla="*/ 9381 w 10000"/>
              <a:gd name="connsiteY160" fmla="*/ 577 h 10000"/>
              <a:gd name="connsiteX161" fmla="*/ 9231 w 10000"/>
              <a:gd name="connsiteY161" fmla="*/ 453 h 10000"/>
              <a:gd name="connsiteX162" fmla="*/ 9047 w 10000"/>
              <a:gd name="connsiteY162" fmla="*/ 343 h 10000"/>
              <a:gd name="connsiteX163" fmla="*/ 8863 w 10000"/>
              <a:gd name="connsiteY163" fmla="*/ 247 h 10000"/>
              <a:gd name="connsiteX164" fmla="*/ 8662 w 10000"/>
              <a:gd name="connsiteY164" fmla="*/ 165 h 10000"/>
              <a:gd name="connsiteX165" fmla="*/ 8478 w 10000"/>
              <a:gd name="connsiteY165" fmla="*/ 82 h 10000"/>
              <a:gd name="connsiteX166" fmla="*/ 8261 w 10000"/>
              <a:gd name="connsiteY166" fmla="*/ 41 h 10000"/>
              <a:gd name="connsiteX167" fmla="*/ 8043 w 10000"/>
              <a:gd name="connsiteY167" fmla="*/ 14 h 10000"/>
              <a:gd name="connsiteX168" fmla="*/ 7843 w 10000"/>
              <a:gd name="connsiteY168" fmla="*/ 0 h 10000"/>
              <a:gd name="connsiteX169" fmla="*/ 7625 w 10000"/>
              <a:gd name="connsiteY169" fmla="*/ 14 h 10000"/>
              <a:gd name="connsiteX170" fmla="*/ 7391 w 10000"/>
              <a:gd name="connsiteY170"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589 w 10000"/>
              <a:gd name="connsiteY4" fmla="*/ 261 h 10000"/>
              <a:gd name="connsiteX5" fmla="*/ 6405 w 10000"/>
              <a:gd name="connsiteY5" fmla="*/ 371 h 10000"/>
              <a:gd name="connsiteX6" fmla="*/ 3595 w 10000"/>
              <a:gd name="connsiteY6" fmla="*/ 8984 h 10000"/>
              <a:gd name="connsiteX7" fmla="*/ 3478 w 10000"/>
              <a:gd name="connsiteY7" fmla="*/ 9093 h 10000"/>
              <a:gd name="connsiteX8" fmla="*/ 3361 w 10000"/>
              <a:gd name="connsiteY8" fmla="*/ 9190 h 10000"/>
              <a:gd name="connsiteX9" fmla="*/ 3244 w 10000"/>
              <a:gd name="connsiteY9" fmla="*/ 9272 h 10000"/>
              <a:gd name="connsiteX10" fmla="*/ 3110 w 10000"/>
              <a:gd name="connsiteY10" fmla="*/ 9354 h 10000"/>
              <a:gd name="connsiteX11" fmla="*/ 2960 w 10000"/>
              <a:gd name="connsiteY11" fmla="*/ 9409 h 10000"/>
              <a:gd name="connsiteX12" fmla="*/ 2826 w 10000"/>
              <a:gd name="connsiteY12" fmla="*/ 9478 h 10000"/>
              <a:gd name="connsiteX13" fmla="*/ 2642 w 10000"/>
              <a:gd name="connsiteY13" fmla="*/ 9505 h 10000"/>
              <a:gd name="connsiteX14" fmla="*/ 2492 w 10000"/>
              <a:gd name="connsiteY14" fmla="*/ 9533 h 10000"/>
              <a:gd name="connsiteX15" fmla="*/ 2324 w 10000"/>
              <a:gd name="connsiteY15" fmla="*/ 9560 h 10000"/>
              <a:gd name="connsiteX16" fmla="*/ 2157 w 10000"/>
              <a:gd name="connsiteY16" fmla="*/ 9560 h 10000"/>
              <a:gd name="connsiteX17" fmla="*/ 1990 w 10000"/>
              <a:gd name="connsiteY17" fmla="*/ 9533 h 10000"/>
              <a:gd name="connsiteX18" fmla="*/ 1839 w 10000"/>
              <a:gd name="connsiteY18" fmla="*/ 9519 h 10000"/>
              <a:gd name="connsiteX19" fmla="*/ 1689 w 10000"/>
              <a:gd name="connsiteY19" fmla="*/ 9492 h 10000"/>
              <a:gd name="connsiteX20" fmla="*/ 1522 w 10000"/>
              <a:gd name="connsiteY20" fmla="*/ 9423 h 10000"/>
              <a:gd name="connsiteX21" fmla="*/ 1371 w 10000"/>
              <a:gd name="connsiteY21" fmla="*/ 9382 h 10000"/>
              <a:gd name="connsiteX22" fmla="*/ 1237 w 10000"/>
              <a:gd name="connsiteY22" fmla="*/ 9299 h 10000"/>
              <a:gd name="connsiteX23" fmla="*/ 987 w 10000"/>
              <a:gd name="connsiteY23" fmla="*/ 9107 h 10000"/>
              <a:gd name="connsiteX24" fmla="*/ 769 w 10000"/>
              <a:gd name="connsiteY24" fmla="*/ 8901 h 10000"/>
              <a:gd name="connsiteX25" fmla="*/ 635 w 10000"/>
              <a:gd name="connsiteY25" fmla="*/ 8654 h 10000"/>
              <a:gd name="connsiteX26" fmla="*/ 569 w 10000"/>
              <a:gd name="connsiteY26" fmla="*/ 8393 h 10000"/>
              <a:gd name="connsiteX27" fmla="*/ 535 w 10000"/>
              <a:gd name="connsiteY27" fmla="*/ 8132 h 10000"/>
              <a:gd name="connsiteX28" fmla="*/ 585 w 10000"/>
              <a:gd name="connsiteY28" fmla="*/ 7871 h 10000"/>
              <a:gd name="connsiteX29" fmla="*/ 686 w 10000"/>
              <a:gd name="connsiteY29" fmla="*/ 7610 h 10000"/>
              <a:gd name="connsiteX30" fmla="*/ 853 w 10000"/>
              <a:gd name="connsiteY30" fmla="*/ 7376 h 10000"/>
              <a:gd name="connsiteX31" fmla="*/ 886 w 10000"/>
              <a:gd name="connsiteY31" fmla="*/ 7321 h 10000"/>
              <a:gd name="connsiteX32" fmla="*/ 1020 w 10000"/>
              <a:gd name="connsiteY32" fmla="*/ 7170 h 10000"/>
              <a:gd name="connsiteX33" fmla="*/ 1221 w 10000"/>
              <a:gd name="connsiteY33" fmla="*/ 6937 h 10000"/>
              <a:gd name="connsiteX34" fmla="*/ 1488 w 10000"/>
              <a:gd name="connsiteY34" fmla="*/ 6662 h 10000"/>
              <a:gd name="connsiteX35" fmla="*/ 1773 w 10000"/>
              <a:gd name="connsiteY35" fmla="*/ 6305 h 10000"/>
              <a:gd name="connsiteX36" fmla="*/ 2124 w 10000"/>
              <a:gd name="connsiteY36" fmla="*/ 5920 h 10000"/>
              <a:gd name="connsiteX37" fmla="*/ 2492 w 10000"/>
              <a:gd name="connsiteY37" fmla="*/ 5508 h 10000"/>
              <a:gd name="connsiteX38" fmla="*/ 2860 w 10000"/>
              <a:gd name="connsiteY38" fmla="*/ 5055 h 10000"/>
              <a:gd name="connsiteX39" fmla="*/ 3227 w 10000"/>
              <a:gd name="connsiteY39" fmla="*/ 4629 h 10000"/>
              <a:gd name="connsiteX40" fmla="*/ 3595 w 10000"/>
              <a:gd name="connsiteY40" fmla="*/ 4217 h 10000"/>
              <a:gd name="connsiteX41" fmla="*/ 3946 w 10000"/>
              <a:gd name="connsiteY41" fmla="*/ 3819 h 10000"/>
              <a:gd name="connsiteX42" fmla="*/ 4247 w 10000"/>
              <a:gd name="connsiteY42" fmla="*/ 3475 h 10000"/>
              <a:gd name="connsiteX43" fmla="*/ 4498 w 10000"/>
              <a:gd name="connsiteY43" fmla="*/ 3187 h 10000"/>
              <a:gd name="connsiteX44" fmla="*/ 4682 w 10000"/>
              <a:gd name="connsiteY44" fmla="*/ 2967 h 10000"/>
              <a:gd name="connsiteX45" fmla="*/ 4833 w 10000"/>
              <a:gd name="connsiteY45" fmla="*/ 2816 h 10000"/>
              <a:gd name="connsiteX46" fmla="*/ 4866 w 10000"/>
              <a:gd name="connsiteY46" fmla="*/ 2761 h 10000"/>
              <a:gd name="connsiteX47" fmla="*/ 4967 w 10000"/>
              <a:gd name="connsiteY47" fmla="*/ 2665 h 10000"/>
              <a:gd name="connsiteX48" fmla="*/ 5050 w 10000"/>
              <a:gd name="connsiteY48" fmla="*/ 2569 h 10000"/>
              <a:gd name="connsiteX49" fmla="*/ 5167 w 10000"/>
              <a:gd name="connsiteY49" fmla="*/ 2500 h 10000"/>
              <a:gd name="connsiteX50" fmla="*/ 5284 w 10000"/>
              <a:gd name="connsiteY50" fmla="*/ 2431 h 10000"/>
              <a:gd name="connsiteX51" fmla="*/ 5401 w 10000"/>
              <a:gd name="connsiteY51" fmla="*/ 2363 h 10000"/>
              <a:gd name="connsiteX52" fmla="*/ 5535 w 10000"/>
              <a:gd name="connsiteY52" fmla="*/ 2321 h 10000"/>
              <a:gd name="connsiteX53" fmla="*/ 5652 w 10000"/>
              <a:gd name="connsiteY53" fmla="*/ 2294 h 10000"/>
              <a:gd name="connsiteX54" fmla="*/ 5786 w 10000"/>
              <a:gd name="connsiteY54" fmla="*/ 2253 h 10000"/>
              <a:gd name="connsiteX55" fmla="*/ 5886 w 10000"/>
              <a:gd name="connsiteY55" fmla="*/ 2239 h 10000"/>
              <a:gd name="connsiteX56" fmla="*/ 5987 w 10000"/>
              <a:gd name="connsiteY56" fmla="*/ 2239 h 10000"/>
              <a:gd name="connsiteX57" fmla="*/ 6087 w 10000"/>
              <a:gd name="connsiteY57" fmla="*/ 2253 h 10000"/>
              <a:gd name="connsiteX58" fmla="*/ 6171 w 10000"/>
              <a:gd name="connsiteY58" fmla="*/ 2253 h 10000"/>
              <a:gd name="connsiteX59" fmla="*/ 6271 w 10000"/>
              <a:gd name="connsiteY59" fmla="*/ 2266 h 10000"/>
              <a:gd name="connsiteX60" fmla="*/ 6355 w 10000"/>
              <a:gd name="connsiteY60" fmla="*/ 2308 h 10000"/>
              <a:gd name="connsiteX61" fmla="*/ 6438 w 10000"/>
              <a:gd name="connsiteY61" fmla="*/ 2335 h 10000"/>
              <a:gd name="connsiteX62" fmla="*/ 6522 w 10000"/>
              <a:gd name="connsiteY62" fmla="*/ 2390 h 10000"/>
              <a:gd name="connsiteX63" fmla="*/ 6656 w 10000"/>
              <a:gd name="connsiteY63" fmla="*/ 2500 h 10000"/>
              <a:gd name="connsiteX64" fmla="*/ 6773 w 10000"/>
              <a:gd name="connsiteY64" fmla="*/ 2610 h 10000"/>
              <a:gd name="connsiteX65" fmla="*/ 6873 w 10000"/>
              <a:gd name="connsiteY65" fmla="*/ 2747 h 10000"/>
              <a:gd name="connsiteX66" fmla="*/ 6906 w 10000"/>
              <a:gd name="connsiteY66" fmla="*/ 2912 h 10000"/>
              <a:gd name="connsiteX67" fmla="*/ 6923 w 10000"/>
              <a:gd name="connsiteY67" fmla="*/ 3132 h 10000"/>
              <a:gd name="connsiteX68" fmla="*/ 6890 w 10000"/>
              <a:gd name="connsiteY68" fmla="*/ 3365 h 10000"/>
              <a:gd name="connsiteX69" fmla="*/ 6789 w 10000"/>
              <a:gd name="connsiteY69" fmla="*/ 3585 h 10000"/>
              <a:gd name="connsiteX70" fmla="*/ 6639 w 10000"/>
              <a:gd name="connsiteY70" fmla="*/ 3791 h 10000"/>
              <a:gd name="connsiteX71" fmla="*/ 2759 w 10000"/>
              <a:gd name="connsiteY71" fmla="*/ 8242 h 10000"/>
              <a:gd name="connsiteX72" fmla="*/ 2726 w 10000"/>
              <a:gd name="connsiteY72" fmla="*/ 8324 h 10000"/>
              <a:gd name="connsiteX73" fmla="*/ 2726 w 10000"/>
              <a:gd name="connsiteY73" fmla="*/ 8393 h 10000"/>
              <a:gd name="connsiteX74" fmla="*/ 2742 w 10000"/>
              <a:gd name="connsiteY74" fmla="*/ 8475 h 10000"/>
              <a:gd name="connsiteX75" fmla="*/ 2826 w 10000"/>
              <a:gd name="connsiteY75" fmla="*/ 8544 h 10000"/>
              <a:gd name="connsiteX76" fmla="*/ 2910 w 10000"/>
              <a:gd name="connsiteY76" fmla="*/ 8571 h 10000"/>
              <a:gd name="connsiteX77" fmla="*/ 3027 w 10000"/>
              <a:gd name="connsiteY77" fmla="*/ 8585 h 10000"/>
              <a:gd name="connsiteX78" fmla="*/ 3127 w 10000"/>
              <a:gd name="connsiteY78" fmla="*/ 8558 h 10000"/>
              <a:gd name="connsiteX79" fmla="*/ 3211 w 10000"/>
              <a:gd name="connsiteY79" fmla="*/ 8489 h 10000"/>
              <a:gd name="connsiteX80" fmla="*/ 7057 w 10000"/>
              <a:gd name="connsiteY80" fmla="*/ 4066 h 10000"/>
              <a:gd name="connsiteX81" fmla="*/ 7274 w 10000"/>
              <a:gd name="connsiteY81" fmla="*/ 3777 h 10000"/>
              <a:gd name="connsiteX82" fmla="*/ 7408 w 10000"/>
              <a:gd name="connsiteY82" fmla="*/ 3475 h 10000"/>
              <a:gd name="connsiteX83" fmla="*/ 7475 w 10000"/>
              <a:gd name="connsiteY83" fmla="*/ 3159 h 10000"/>
              <a:gd name="connsiteX84" fmla="*/ 7425 w 10000"/>
              <a:gd name="connsiteY84" fmla="*/ 2843 h 10000"/>
              <a:gd name="connsiteX85" fmla="*/ 7408 w 10000"/>
              <a:gd name="connsiteY85" fmla="*/ 2720 h 10000"/>
              <a:gd name="connsiteX86" fmla="*/ 7358 w 10000"/>
              <a:gd name="connsiteY86" fmla="*/ 2596 h 10000"/>
              <a:gd name="connsiteX87" fmla="*/ 7291 w 10000"/>
              <a:gd name="connsiteY87" fmla="*/ 2473 h 10000"/>
              <a:gd name="connsiteX88" fmla="*/ 7241 w 10000"/>
              <a:gd name="connsiteY88" fmla="*/ 2363 h 10000"/>
              <a:gd name="connsiteX89" fmla="*/ 7140 w 10000"/>
              <a:gd name="connsiteY89" fmla="*/ 2266 h 10000"/>
              <a:gd name="connsiteX90" fmla="*/ 7057 w 10000"/>
              <a:gd name="connsiteY90" fmla="*/ 2184 h 10000"/>
              <a:gd name="connsiteX91" fmla="*/ 6940 w 10000"/>
              <a:gd name="connsiteY91" fmla="*/ 2102 h 10000"/>
              <a:gd name="connsiteX92" fmla="*/ 6839 w 10000"/>
              <a:gd name="connsiteY92" fmla="*/ 2019 h 10000"/>
              <a:gd name="connsiteX93" fmla="*/ 6722 w 10000"/>
              <a:gd name="connsiteY93" fmla="*/ 1951 h 10000"/>
              <a:gd name="connsiteX94" fmla="*/ 6589 w 10000"/>
              <a:gd name="connsiteY94" fmla="*/ 1909 h 10000"/>
              <a:gd name="connsiteX95" fmla="*/ 6438 w 10000"/>
              <a:gd name="connsiteY95" fmla="*/ 1868 h 10000"/>
              <a:gd name="connsiteX96" fmla="*/ 6304 w 10000"/>
              <a:gd name="connsiteY96" fmla="*/ 1827 h 10000"/>
              <a:gd name="connsiteX97" fmla="*/ 6154 w 10000"/>
              <a:gd name="connsiteY97" fmla="*/ 1813 h 10000"/>
              <a:gd name="connsiteX98" fmla="*/ 6020 w 10000"/>
              <a:gd name="connsiteY98" fmla="*/ 1799 h 10000"/>
              <a:gd name="connsiteX99" fmla="*/ 5870 w 10000"/>
              <a:gd name="connsiteY99" fmla="*/ 1799 h 10000"/>
              <a:gd name="connsiteX100" fmla="*/ 5719 w 10000"/>
              <a:gd name="connsiteY100" fmla="*/ 1813 h 10000"/>
              <a:gd name="connsiteX101" fmla="*/ 5518 w 10000"/>
              <a:gd name="connsiteY101" fmla="*/ 1841 h 10000"/>
              <a:gd name="connsiteX102" fmla="*/ 5351 w 10000"/>
              <a:gd name="connsiteY102" fmla="*/ 1909 h 10000"/>
              <a:gd name="connsiteX103" fmla="*/ 5167 w 10000"/>
              <a:gd name="connsiteY103" fmla="*/ 1978 h 10000"/>
              <a:gd name="connsiteX104" fmla="*/ 5000 w 10000"/>
              <a:gd name="connsiteY104" fmla="*/ 2047 h 10000"/>
              <a:gd name="connsiteX105" fmla="*/ 4849 w 10000"/>
              <a:gd name="connsiteY105" fmla="*/ 2143 h 10000"/>
              <a:gd name="connsiteX106" fmla="*/ 4682 w 10000"/>
              <a:gd name="connsiteY106" fmla="*/ 2239 h 10000"/>
              <a:gd name="connsiteX107" fmla="*/ 4548 w 10000"/>
              <a:gd name="connsiteY107" fmla="*/ 2363 h 10000"/>
              <a:gd name="connsiteX108" fmla="*/ 4415 w 10000"/>
              <a:gd name="connsiteY108" fmla="*/ 2500 h 10000"/>
              <a:gd name="connsiteX109" fmla="*/ 4381 w 10000"/>
              <a:gd name="connsiteY109" fmla="*/ 2541 h 10000"/>
              <a:gd name="connsiteX110" fmla="*/ 4247 w 10000"/>
              <a:gd name="connsiteY110" fmla="*/ 2706 h 10000"/>
              <a:gd name="connsiteX111" fmla="*/ 4047 w 10000"/>
              <a:gd name="connsiteY111" fmla="*/ 2926 h 10000"/>
              <a:gd name="connsiteX112" fmla="*/ 3796 w 10000"/>
              <a:gd name="connsiteY112" fmla="*/ 3228 h 10000"/>
              <a:gd name="connsiteX113" fmla="*/ 3495 w 10000"/>
              <a:gd name="connsiteY113" fmla="*/ 3571 h 10000"/>
              <a:gd name="connsiteX114" fmla="*/ 3144 w 10000"/>
              <a:gd name="connsiteY114" fmla="*/ 3956 h 10000"/>
              <a:gd name="connsiteX115" fmla="*/ 2776 w 10000"/>
              <a:gd name="connsiteY115" fmla="*/ 4382 h 10000"/>
              <a:gd name="connsiteX116" fmla="*/ 2408 w 10000"/>
              <a:gd name="connsiteY116" fmla="*/ 4808 h 10000"/>
              <a:gd name="connsiteX117" fmla="*/ 2040 w 10000"/>
              <a:gd name="connsiteY117" fmla="*/ 5234 h 10000"/>
              <a:gd name="connsiteX118" fmla="*/ 1689 w 10000"/>
              <a:gd name="connsiteY118" fmla="*/ 5659 h 10000"/>
              <a:gd name="connsiteX119" fmla="*/ 1338 w 10000"/>
              <a:gd name="connsiteY119" fmla="*/ 6044 h 10000"/>
              <a:gd name="connsiteX120" fmla="*/ 1037 w 10000"/>
              <a:gd name="connsiteY120" fmla="*/ 6387 h 10000"/>
              <a:gd name="connsiteX121" fmla="*/ 769 w 10000"/>
              <a:gd name="connsiteY121" fmla="*/ 6690 h 10000"/>
              <a:gd name="connsiteX122" fmla="*/ 585 w 10000"/>
              <a:gd name="connsiteY122" fmla="*/ 6909 h 10000"/>
              <a:gd name="connsiteX123" fmla="*/ 452 w 10000"/>
              <a:gd name="connsiteY123" fmla="*/ 7074 h 10000"/>
              <a:gd name="connsiteX124" fmla="*/ 401 w 10000"/>
              <a:gd name="connsiteY124" fmla="*/ 7115 h 10000"/>
              <a:gd name="connsiteX125" fmla="*/ 184 w 10000"/>
              <a:gd name="connsiteY125" fmla="*/ 7431 h 10000"/>
              <a:gd name="connsiteX126" fmla="*/ 33 w 10000"/>
              <a:gd name="connsiteY126" fmla="*/ 7761 h 10000"/>
              <a:gd name="connsiteX127" fmla="*/ 0 w 10000"/>
              <a:gd name="connsiteY127" fmla="*/ 8132 h 10000"/>
              <a:gd name="connsiteX128" fmla="*/ 17 w 10000"/>
              <a:gd name="connsiteY128" fmla="*/ 8475 h 10000"/>
              <a:gd name="connsiteX129" fmla="*/ 134 w 10000"/>
              <a:gd name="connsiteY129" fmla="*/ 8805 h 10000"/>
              <a:gd name="connsiteX130" fmla="*/ 334 w 10000"/>
              <a:gd name="connsiteY130" fmla="*/ 9121 h 10000"/>
              <a:gd name="connsiteX131" fmla="*/ 585 w 10000"/>
              <a:gd name="connsiteY131" fmla="*/ 9409 h 10000"/>
              <a:gd name="connsiteX132" fmla="*/ 936 w 10000"/>
              <a:gd name="connsiteY132" fmla="*/ 9643 h 10000"/>
              <a:gd name="connsiteX133" fmla="*/ 1120 w 10000"/>
              <a:gd name="connsiteY133" fmla="*/ 9739 h 10000"/>
              <a:gd name="connsiteX134" fmla="*/ 1321 w 10000"/>
              <a:gd name="connsiteY134" fmla="*/ 9821 h 10000"/>
              <a:gd name="connsiteX135" fmla="*/ 1505 w 10000"/>
              <a:gd name="connsiteY135" fmla="*/ 9904 h 10000"/>
              <a:gd name="connsiteX136" fmla="*/ 1722 w 10000"/>
              <a:gd name="connsiteY136" fmla="*/ 9945 h 10000"/>
              <a:gd name="connsiteX137" fmla="*/ 1940 w 10000"/>
              <a:gd name="connsiteY137" fmla="*/ 9986 h 10000"/>
              <a:gd name="connsiteX138" fmla="*/ 2140 w 10000"/>
              <a:gd name="connsiteY138" fmla="*/ 10000 h 10000"/>
              <a:gd name="connsiteX139" fmla="*/ 2358 w 10000"/>
              <a:gd name="connsiteY139" fmla="*/ 9986 h 10000"/>
              <a:gd name="connsiteX140" fmla="*/ 2592 w 10000"/>
              <a:gd name="connsiteY140" fmla="*/ 9973 h 10000"/>
              <a:gd name="connsiteX141" fmla="*/ 2793 w 10000"/>
              <a:gd name="connsiteY141" fmla="*/ 9931 h 10000"/>
              <a:gd name="connsiteX142" fmla="*/ 3010 w 10000"/>
              <a:gd name="connsiteY142" fmla="*/ 9876 h 10000"/>
              <a:gd name="connsiteX143" fmla="*/ 3211 w 10000"/>
              <a:gd name="connsiteY143" fmla="*/ 9808 h 10000"/>
              <a:gd name="connsiteX144" fmla="*/ 3395 w 10000"/>
              <a:gd name="connsiteY144" fmla="*/ 9712 h 10000"/>
              <a:gd name="connsiteX145" fmla="*/ 3579 w 10000"/>
              <a:gd name="connsiteY145" fmla="*/ 9615 h 10000"/>
              <a:gd name="connsiteX146" fmla="*/ 3729 w 10000"/>
              <a:gd name="connsiteY146" fmla="*/ 9505 h 10000"/>
              <a:gd name="connsiteX147" fmla="*/ 3880 w 10000"/>
              <a:gd name="connsiteY147" fmla="*/ 9382 h 10000"/>
              <a:gd name="connsiteX148" fmla="*/ 4013 w 10000"/>
              <a:gd name="connsiteY148" fmla="*/ 9245 h 10000"/>
              <a:gd name="connsiteX149" fmla="*/ 9565 w 10000"/>
              <a:gd name="connsiteY149" fmla="*/ 2871 h 10000"/>
              <a:gd name="connsiteX150" fmla="*/ 9783 w 10000"/>
              <a:gd name="connsiteY150" fmla="*/ 2555 h 10000"/>
              <a:gd name="connsiteX151" fmla="*/ 9933 w 10000"/>
              <a:gd name="connsiteY151" fmla="*/ 2225 h 10000"/>
              <a:gd name="connsiteX152" fmla="*/ 10000 w 10000"/>
              <a:gd name="connsiteY152" fmla="*/ 1882 h 10000"/>
              <a:gd name="connsiteX153" fmla="*/ 9950 w 10000"/>
              <a:gd name="connsiteY153" fmla="*/ 1511 h 10000"/>
              <a:gd name="connsiteX154" fmla="*/ 9916 w 10000"/>
              <a:gd name="connsiteY154" fmla="*/ 1332 h 10000"/>
              <a:gd name="connsiteX155" fmla="*/ 9849 w 10000"/>
              <a:gd name="connsiteY155" fmla="*/ 1168 h 10000"/>
              <a:gd name="connsiteX156" fmla="*/ 9766 w 10000"/>
              <a:gd name="connsiteY156" fmla="*/ 1003 h 10000"/>
              <a:gd name="connsiteX157" fmla="*/ 9649 w 10000"/>
              <a:gd name="connsiteY157" fmla="*/ 852 h 10000"/>
              <a:gd name="connsiteX158" fmla="*/ 9532 w 10000"/>
              <a:gd name="connsiteY158" fmla="*/ 701 h 10000"/>
              <a:gd name="connsiteX159" fmla="*/ 9381 w 10000"/>
              <a:gd name="connsiteY159" fmla="*/ 577 h 10000"/>
              <a:gd name="connsiteX160" fmla="*/ 9231 w 10000"/>
              <a:gd name="connsiteY160" fmla="*/ 453 h 10000"/>
              <a:gd name="connsiteX161" fmla="*/ 9047 w 10000"/>
              <a:gd name="connsiteY161" fmla="*/ 343 h 10000"/>
              <a:gd name="connsiteX162" fmla="*/ 8863 w 10000"/>
              <a:gd name="connsiteY162" fmla="*/ 247 h 10000"/>
              <a:gd name="connsiteX163" fmla="*/ 8662 w 10000"/>
              <a:gd name="connsiteY163" fmla="*/ 165 h 10000"/>
              <a:gd name="connsiteX164" fmla="*/ 8478 w 10000"/>
              <a:gd name="connsiteY164" fmla="*/ 82 h 10000"/>
              <a:gd name="connsiteX165" fmla="*/ 8261 w 10000"/>
              <a:gd name="connsiteY165" fmla="*/ 41 h 10000"/>
              <a:gd name="connsiteX166" fmla="*/ 8043 w 10000"/>
              <a:gd name="connsiteY166" fmla="*/ 14 h 10000"/>
              <a:gd name="connsiteX167" fmla="*/ 7843 w 10000"/>
              <a:gd name="connsiteY167" fmla="*/ 0 h 10000"/>
              <a:gd name="connsiteX168" fmla="*/ 7625 w 10000"/>
              <a:gd name="connsiteY168" fmla="*/ 14 h 10000"/>
              <a:gd name="connsiteX169" fmla="*/ 7391 w 10000"/>
              <a:gd name="connsiteY169" fmla="*/ 27 h 10000"/>
              <a:gd name="connsiteX0" fmla="*/ 7391 w 10000"/>
              <a:gd name="connsiteY0" fmla="*/ 27 h 10000"/>
              <a:gd name="connsiteX1" fmla="*/ 7174 w 10000"/>
              <a:gd name="connsiteY1" fmla="*/ 55 h 10000"/>
              <a:gd name="connsiteX2" fmla="*/ 6973 w 10000"/>
              <a:gd name="connsiteY2" fmla="*/ 124 h 10000"/>
              <a:gd name="connsiteX3" fmla="*/ 6773 w 10000"/>
              <a:gd name="connsiteY3" fmla="*/ 179 h 10000"/>
              <a:gd name="connsiteX4" fmla="*/ 6405 w 10000"/>
              <a:gd name="connsiteY4" fmla="*/ 371 h 10000"/>
              <a:gd name="connsiteX5" fmla="*/ 3595 w 10000"/>
              <a:gd name="connsiteY5" fmla="*/ 8984 h 10000"/>
              <a:gd name="connsiteX6" fmla="*/ 3478 w 10000"/>
              <a:gd name="connsiteY6" fmla="*/ 9093 h 10000"/>
              <a:gd name="connsiteX7" fmla="*/ 3361 w 10000"/>
              <a:gd name="connsiteY7" fmla="*/ 9190 h 10000"/>
              <a:gd name="connsiteX8" fmla="*/ 3244 w 10000"/>
              <a:gd name="connsiteY8" fmla="*/ 9272 h 10000"/>
              <a:gd name="connsiteX9" fmla="*/ 3110 w 10000"/>
              <a:gd name="connsiteY9" fmla="*/ 9354 h 10000"/>
              <a:gd name="connsiteX10" fmla="*/ 2960 w 10000"/>
              <a:gd name="connsiteY10" fmla="*/ 9409 h 10000"/>
              <a:gd name="connsiteX11" fmla="*/ 2826 w 10000"/>
              <a:gd name="connsiteY11" fmla="*/ 9478 h 10000"/>
              <a:gd name="connsiteX12" fmla="*/ 2642 w 10000"/>
              <a:gd name="connsiteY12" fmla="*/ 9505 h 10000"/>
              <a:gd name="connsiteX13" fmla="*/ 2492 w 10000"/>
              <a:gd name="connsiteY13" fmla="*/ 9533 h 10000"/>
              <a:gd name="connsiteX14" fmla="*/ 2324 w 10000"/>
              <a:gd name="connsiteY14" fmla="*/ 9560 h 10000"/>
              <a:gd name="connsiteX15" fmla="*/ 2157 w 10000"/>
              <a:gd name="connsiteY15" fmla="*/ 9560 h 10000"/>
              <a:gd name="connsiteX16" fmla="*/ 1990 w 10000"/>
              <a:gd name="connsiteY16" fmla="*/ 9533 h 10000"/>
              <a:gd name="connsiteX17" fmla="*/ 1839 w 10000"/>
              <a:gd name="connsiteY17" fmla="*/ 9519 h 10000"/>
              <a:gd name="connsiteX18" fmla="*/ 1689 w 10000"/>
              <a:gd name="connsiteY18" fmla="*/ 9492 h 10000"/>
              <a:gd name="connsiteX19" fmla="*/ 1522 w 10000"/>
              <a:gd name="connsiteY19" fmla="*/ 9423 h 10000"/>
              <a:gd name="connsiteX20" fmla="*/ 1371 w 10000"/>
              <a:gd name="connsiteY20" fmla="*/ 9382 h 10000"/>
              <a:gd name="connsiteX21" fmla="*/ 1237 w 10000"/>
              <a:gd name="connsiteY21" fmla="*/ 9299 h 10000"/>
              <a:gd name="connsiteX22" fmla="*/ 987 w 10000"/>
              <a:gd name="connsiteY22" fmla="*/ 9107 h 10000"/>
              <a:gd name="connsiteX23" fmla="*/ 769 w 10000"/>
              <a:gd name="connsiteY23" fmla="*/ 8901 h 10000"/>
              <a:gd name="connsiteX24" fmla="*/ 635 w 10000"/>
              <a:gd name="connsiteY24" fmla="*/ 8654 h 10000"/>
              <a:gd name="connsiteX25" fmla="*/ 569 w 10000"/>
              <a:gd name="connsiteY25" fmla="*/ 8393 h 10000"/>
              <a:gd name="connsiteX26" fmla="*/ 535 w 10000"/>
              <a:gd name="connsiteY26" fmla="*/ 8132 h 10000"/>
              <a:gd name="connsiteX27" fmla="*/ 585 w 10000"/>
              <a:gd name="connsiteY27" fmla="*/ 7871 h 10000"/>
              <a:gd name="connsiteX28" fmla="*/ 686 w 10000"/>
              <a:gd name="connsiteY28" fmla="*/ 7610 h 10000"/>
              <a:gd name="connsiteX29" fmla="*/ 853 w 10000"/>
              <a:gd name="connsiteY29" fmla="*/ 7376 h 10000"/>
              <a:gd name="connsiteX30" fmla="*/ 886 w 10000"/>
              <a:gd name="connsiteY30" fmla="*/ 7321 h 10000"/>
              <a:gd name="connsiteX31" fmla="*/ 1020 w 10000"/>
              <a:gd name="connsiteY31" fmla="*/ 7170 h 10000"/>
              <a:gd name="connsiteX32" fmla="*/ 1221 w 10000"/>
              <a:gd name="connsiteY32" fmla="*/ 6937 h 10000"/>
              <a:gd name="connsiteX33" fmla="*/ 1488 w 10000"/>
              <a:gd name="connsiteY33" fmla="*/ 6662 h 10000"/>
              <a:gd name="connsiteX34" fmla="*/ 1773 w 10000"/>
              <a:gd name="connsiteY34" fmla="*/ 6305 h 10000"/>
              <a:gd name="connsiteX35" fmla="*/ 2124 w 10000"/>
              <a:gd name="connsiteY35" fmla="*/ 5920 h 10000"/>
              <a:gd name="connsiteX36" fmla="*/ 2492 w 10000"/>
              <a:gd name="connsiteY36" fmla="*/ 5508 h 10000"/>
              <a:gd name="connsiteX37" fmla="*/ 2860 w 10000"/>
              <a:gd name="connsiteY37" fmla="*/ 5055 h 10000"/>
              <a:gd name="connsiteX38" fmla="*/ 3227 w 10000"/>
              <a:gd name="connsiteY38" fmla="*/ 4629 h 10000"/>
              <a:gd name="connsiteX39" fmla="*/ 3595 w 10000"/>
              <a:gd name="connsiteY39" fmla="*/ 4217 h 10000"/>
              <a:gd name="connsiteX40" fmla="*/ 3946 w 10000"/>
              <a:gd name="connsiteY40" fmla="*/ 3819 h 10000"/>
              <a:gd name="connsiteX41" fmla="*/ 4247 w 10000"/>
              <a:gd name="connsiteY41" fmla="*/ 3475 h 10000"/>
              <a:gd name="connsiteX42" fmla="*/ 4498 w 10000"/>
              <a:gd name="connsiteY42" fmla="*/ 3187 h 10000"/>
              <a:gd name="connsiteX43" fmla="*/ 4682 w 10000"/>
              <a:gd name="connsiteY43" fmla="*/ 2967 h 10000"/>
              <a:gd name="connsiteX44" fmla="*/ 4833 w 10000"/>
              <a:gd name="connsiteY44" fmla="*/ 2816 h 10000"/>
              <a:gd name="connsiteX45" fmla="*/ 4866 w 10000"/>
              <a:gd name="connsiteY45" fmla="*/ 2761 h 10000"/>
              <a:gd name="connsiteX46" fmla="*/ 4967 w 10000"/>
              <a:gd name="connsiteY46" fmla="*/ 2665 h 10000"/>
              <a:gd name="connsiteX47" fmla="*/ 5050 w 10000"/>
              <a:gd name="connsiteY47" fmla="*/ 2569 h 10000"/>
              <a:gd name="connsiteX48" fmla="*/ 5167 w 10000"/>
              <a:gd name="connsiteY48" fmla="*/ 2500 h 10000"/>
              <a:gd name="connsiteX49" fmla="*/ 5284 w 10000"/>
              <a:gd name="connsiteY49" fmla="*/ 2431 h 10000"/>
              <a:gd name="connsiteX50" fmla="*/ 5401 w 10000"/>
              <a:gd name="connsiteY50" fmla="*/ 2363 h 10000"/>
              <a:gd name="connsiteX51" fmla="*/ 5535 w 10000"/>
              <a:gd name="connsiteY51" fmla="*/ 2321 h 10000"/>
              <a:gd name="connsiteX52" fmla="*/ 5652 w 10000"/>
              <a:gd name="connsiteY52" fmla="*/ 2294 h 10000"/>
              <a:gd name="connsiteX53" fmla="*/ 5786 w 10000"/>
              <a:gd name="connsiteY53" fmla="*/ 2253 h 10000"/>
              <a:gd name="connsiteX54" fmla="*/ 5886 w 10000"/>
              <a:gd name="connsiteY54" fmla="*/ 2239 h 10000"/>
              <a:gd name="connsiteX55" fmla="*/ 5987 w 10000"/>
              <a:gd name="connsiteY55" fmla="*/ 2239 h 10000"/>
              <a:gd name="connsiteX56" fmla="*/ 6087 w 10000"/>
              <a:gd name="connsiteY56" fmla="*/ 2253 h 10000"/>
              <a:gd name="connsiteX57" fmla="*/ 6171 w 10000"/>
              <a:gd name="connsiteY57" fmla="*/ 2253 h 10000"/>
              <a:gd name="connsiteX58" fmla="*/ 6271 w 10000"/>
              <a:gd name="connsiteY58" fmla="*/ 2266 h 10000"/>
              <a:gd name="connsiteX59" fmla="*/ 6355 w 10000"/>
              <a:gd name="connsiteY59" fmla="*/ 2308 h 10000"/>
              <a:gd name="connsiteX60" fmla="*/ 6438 w 10000"/>
              <a:gd name="connsiteY60" fmla="*/ 2335 h 10000"/>
              <a:gd name="connsiteX61" fmla="*/ 6522 w 10000"/>
              <a:gd name="connsiteY61" fmla="*/ 2390 h 10000"/>
              <a:gd name="connsiteX62" fmla="*/ 6656 w 10000"/>
              <a:gd name="connsiteY62" fmla="*/ 2500 h 10000"/>
              <a:gd name="connsiteX63" fmla="*/ 6773 w 10000"/>
              <a:gd name="connsiteY63" fmla="*/ 2610 h 10000"/>
              <a:gd name="connsiteX64" fmla="*/ 6873 w 10000"/>
              <a:gd name="connsiteY64" fmla="*/ 2747 h 10000"/>
              <a:gd name="connsiteX65" fmla="*/ 6906 w 10000"/>
              <a:gd name="connsiteY65" fmla="*/ 2912 h 10000"/>
              <a:gd name="connsiteX66" fmla="*/ 6923 w 10000"/>
              <a:gd name="connsiteY66" fmla="*/ 3132 h 10000"/>
              <a:gd name="connsiteX67" fmla="*/ 6890 w 10000"/>
              <a:gd name="connsiteY67" fmla="*/ 3365 h 10000"/>
              <a:gd name="connsiteX68" fmla="*/ 6789 w 10000"/>
              <a:gd name="connsiteY68" fmla="*/ 3585 h 10000"/>
              <a:gd name="connsiteX69" fmla="*/ 6639 w 10000"/>
              <a:gd name="connsiteY69" fmla="*/ 3791 h 10000"/>
              <a:gd name="connsiteX70" fmla="*/ 2759 w 10000"/>
              <a:gd name="connsiteY70" fmla="*/ 8242 h 10000"/>
              <a:gd name="connsiteX71" fmla="*/ 2726 w 10000"/>
              <a:gd name="connsiteY71" fmla="*/ 8324 h 10000"/>
              <a:gd name="connsiteX72" fmla="*/ 2726 w 10000"/>
              <a:gd name="connsiteY72" fmla="*/ 8393 h 10000"/>
              <a:gd name="connsiteX73" fmla="*/ 2742 w 10000"/>
              <a:gd name="connsiteY73" fmla="*/ 8475 h 10000"/>
              <a:gd name="connsiteX74" fmla="*/ 2826 w 10000"/>
              <a:gd name="connsiteY74" fmla="*/ 8544 h 10000"/>
              <a:gd name="connsiteX75" fmla="*/ 2910 w 10000"/>
              <a:gd name="connsiteY75" fmla="*/ 8571 h 10000"/>
              <a:gd name="connsiteX76" fmla="*/ 3027 w 10000"/>
              <a:gd name="connsiteY76" fmla="*/ 8585 h 10000"/>
              <a:gd name="connsiteX77" fmla="*/ 3127 w 10000"/>
              <a:gd name="connsiteY77" fmla="*/ 8558 h 10000"/>
              <a:gd name="connsiteX78" fmla="*/ 3211 w 10000"/>
              <a:gd name="connsiteY78" fmla="*/ 8489 h 10000"/>
              <a:gd name="connsiteX79" fmla="*/ 7057 w 10000"/>
              <a:gd name="connsiteY79" fmla="*/ 4066 h 10000"/>
              <a:gd name="connsiteX80" fmla="*/ 7274 w 10000"/>
              <a:gd name="connsiteY80" fmla="*/ 3777 h 10000"/>
              <a:gd name="connsiteX81" fmla="*/ 7408 w 10000"/>
              <a:gd name="connsiteY81" fmla="*/ 3475 h 10000"/>
              <a:gd name="connsiteX82" fmla="*/ 7475 w 10000"/>
              <a:gd name="connsiteY82" fmla="*/ 3159 h 10000"/>
              <a:gd name="connsiteX83" fmla="*/ 7425 w 10000"/>
              <a:gd name="connsiteY83" fmla="*/ 2843 h 10000"/>
              <a:gd name="connsiteX84" fmla="*/ 7408 w 10000"/>
              <a:gd name="connsiteY84" fmla="*/ 2720 h 10000"/>
              <a:gd name="connsiteX85" fmla="*/ 7358 w 10000"/>
              <a:gd name="connsiteY85" fmla="*/ 2596 h 10000"/>
              <a:gd name="connsiteX86" fmla="*/ 7291 w 10000"/>
              <a:gd name="connsiteY86" fmla="*/ 2473 h 10000"/>
              <a:gd name="connsiteX87" fmla="*/ 7241 w 10000"/>
              <a:gd name="connsiteY87" fmla="*/ 2363 h 10000"/>
              <a:gd name="connsiteX88" fmla="*/ 7140 w 10000"/>
              <a:gd name="connsiteY88" fmla="*/ 2266 h 10000"/>
              <a:gd name="connsiteX89" fmla="*/ 7057 w 10000"/>
              <a:gd name="connsiteY89" fmla="*/ 2184 h 10000"/>
              <a:gd name="connsiteX90" fmla="*/ 6940 w 10000"/>
              <a:gd name="connsiteY90" fmla="*/ 2102 h 10000"/>
              <a:gd name="connsiteX91" fmla="*/ 6839 w 10000"/>
              <a:gd name="connsiteY91" fmla="*/ 2019 h 10000"/>
              <a:gd name="connsiteX92" fmla="*/ 6722 w 10000"/>
              <a:gd name="connsiteY92" fmla="*/ 1951 h 10000"/>
              <a:gd name="connsiteX93" fmla="*/ 6589 w 10000"/>
              <a:gd name="connsiteY93" fmla="*/ 1909 h 10000"/>
              <a:gd name="connsiteX94" fmla="*/ 6438 w 10000"/>
              <a:gd name="connsiteY94" fmla="*/ 1868 h 10000"/>
              <a:gd name="connsiteX95" fmla="*/ 6304 w 10000"/>
              <a:gd name="connsiteY95" fmla="*/ 1827 h 10000"/>
              <a:gd name="connsiteX96" fmla="*/ 6154 w 10000"/>
              <a:gd name="connsiteY96" fmla="*/ 1813 h 10000"/>
              <a:gd name="connsiteX97" fmla="*/ 6020 w 10000"/>
              <a:gd name="connsiteY97" fmla="*/ 1799 h 10000"/>
              <a:gd name="connsiteX98" fmla="*/ 5870 w 10000"/>
              <a:gd name="connsiteY98" fmla="*/ 1799 h 10000"/>
              <a:gd name="connsiteX99" fmla="*/ 5719 w 10000"/>
              <a:gd name="connsiteY99" fmla="*/ 1813 h 10000"/>
              <a:gd name="connsiteX100" fmla="*/ 5518 w 10000"/>
              <a:gd name="connsiteY100" fmla="*/ 1841 h 10000"/>
              <a:gd name="connsiteX101" fmla="*/ 5351 w 10000"/>
              <a:gd name="connsiteY101" fmla="*/ 1909 h 10000"/>
              <a:gd name="connsiteX102" fmla="*/ 5167 w 10000"/>
              <a:gd name="connsiteY102" fmla="*/ 1978 h 10000"/>
              <a:gd name="connsiteX103" fmla="*/ 5000 w 10000"/>
              <a:gd name="connsiteY103" fmla="*/ 2047 h 10000"/>
              <a:gd name="connsiteX104" fmla="*/ 4849 w 10000"/>
              <a:gd name="connsiteY104" fmla="*/ 2143 h 10000"/>
              <a:gd name="connsiteX105" fmla="*/ 4682 w 10000"/>
              <a:gd name="connsiteY105" fmla="*/ 2239 h 10000"/>
              <a:gd name="connsiteX106" fmla="*/ 4548 w 10000"/>
              <a:gd name="connsiteY106" fmla="*/ 2363 h 10000"/>
              <a:gd name="connsiteX107" fmla="*/ 4415 w 10000"/>
              <a:gd name="connsiteY107" fmla="*/ 2500 h 10000"/>
              <a:gd name="connsiteX108" fmla="*/ 4381 w 10000"/>
              <a:gd name="connsiteY108" fmla="*/ 2541 h 10000"/>
              <a:gd name="connsiteX109" fmla="*/ 4247 w 10000"/>
              <a:gd name="connsiteY109" fmla="*/ 2706 h 10000"/>
              <a:gd name="connsiteX110" fmla="*/ 4047 w 10000"/>
              <a:gd name="connsiteY110" fmla="*/ 2926 h 10000"/>
              <a:gd name="connsiteX111" fmla="*/ 3796 w 10000"/>
              <a:gd name="connsiteY111" fmla="*/ 3228 h 10000"/>
              <a:gd name="connsiteX112" fmla="*/ 3495 w 10000"/>
              <a:gd name="connsiteY112" fmla="*/ 3571 h 10000"/>
              <a:gd name="connsiteX113" fmla="*/ 3144 w 10000"/>
              <a:gd name="connsiteY113" fmla="*/ 3956 h 10000"/>
              <a:gd name="connsiteX114" fmla="*/ 2776 w 10000"/>
              <a:gd name="connsiteY114" fmla="*/ 4382 h 10000"/>
              <a:gd name="connsiteX115" fmla="*/ 2408 w 10000"/>
              <a:gd name="connsiteY115" fmla="*/ 4808 h 10000"/>
              <a:gd name="connsiteX116" fmla="*/ 2040 w 10000"/>
              <a:gd name="connsiteY116" fmla="*/ 5234 h 10000"/>
              <a:gd name="connsiteX117" fmla="*/ 1689 w 10000"/>
              <a:gd name="connsiteY117" fmla="*/ 5659 h 10000"/>
              <a:gd name="connsiteX118" fmla="*/ 1338 w 10000"/>
              <a:gd name="connsiteY118" fmla="*/ 6044 h 10000"/>
              <a:gd name="connsiteX119" fmla="*/ 1037 w 10000"/>
              <a:gd name="connsiteY119" fmla="*/ 6387 h 10000"/>
              <a:gd name="connsiteX120" fmla="*/ 769 w 10000"/>
              <a:gd name="connsiteY120" fmla="*/ 6690 h 10000"/>
              <a:gd name="connsiteX121" fmla="*/ 585 w 10000"/>
              <a:gd name="connsiteY121" fmla="*/ 6909 h 10000"/>
              <a:gd name="connsiteX122" fmla="*/ 452 w 10000"/>
              <a:gd name="connsiteY122" fmla="*/ 7074 h 10000"/>
              <a:gd name="connsiteX123" fmla="*/ 401 w 10000"/>
              <a:gd name="connsiteY123" fmla="*/ 7115 h 10000"/>
              <a:gd name="connsiteX124" fmla="*/ 184 w 10000"/>
              <a:gd name="connsiteY124" fmla="*/ 7431 h 10000"/>
              <a:gd name="connsiteX125" fmla="*/ 33 w 10000"/>
              <a:gd name="connsiteY125" fmla="*/ 7761 h 10000"/>
              <a:gd name="connsiteX126" fmla="*/ 0 w 10000"/>
              <a:gd name="connsiteY126" fmla="*/ 8132 h 10000"/>
              <a:gd name="connsiteX127" fmla="*/ 17 w 10000"/>
              <a:gd name="connsiteY127" fmla="*/ 8475 h 10000"/>
              <a:gd name="connsiteX128" fmla="*/ 134 w 10000"/>
              <a:gd name="connsiteY128" fmla="*/ 8805 h 10000"/>
              <a:gd name="connsiteX129" fmla="*/ 334 w 10000"/>
              <a:gd name="connsiteY129" fmla="*/ 9121 h 10000"/>
              <a:gd name="connsiteX130" fmla="*/ 585 w 10000"/>
              <a:gd name="connsiteY130" fmla="*/ 9409 h 10000"/>
              <a:gd name="connsiteX131" fmla="*/ 936 w 10000"/>
              <a:gd name="connsiteY131" fmla="*/ 9643 h 10000"/>
              <a:gd name="connsiteX132" fmla="*/ 1120 w 10000"/>
              <a:gd name="connsiteY132" fmla="*/ 9739 h 10000"/>
              <a:gd name="connsiteX133" fmla="*/ 1321 w 10000"/>
              <a:gd name="connsiteY133" fmla="*/ 9821 h 10000"/>
              <a:gd name="connsiteX134" fmla="*/ 1505 w 10000"/>
              <a:gd name="connsiteY134" fmla="*/ 9904 h 10000"/>
              <a:gd name="connsiteX135" fmla="*/ 1722 w 10000"/>
              <a:gd name="connsiteY135" fmla="*/ 9945 h 10000"/>
              <a:gd name="connsiteX136" fmla="*/ 1940 w 10000"/>
              <a:gd name="connsiteY136" fmla="*/ 9986 h 10000"/>
              <a:gd name="connsiteX137" fmla="*/ 2140 w 10000"/>
              <a:gd name="connsiteY137" fmla="*/ 10000 h 10000"/>
              <a:gd name="connsiteX138" fmla="*/ 2358 w 10000"/>
              <a:gd name="connsiteY138" fmla="*/ 9986 h 10000"/>
              <a:gd name="connsiteX139" fmla="*/ 2592 w 10000"/>
              <a:gd name="connsiteY139" fmla="*/ 9973 h 10000"/>
              <a:gd name="connsiteX140" fmla="*/ 2793 w 10000"/>
              <a:gd name="connsiteY140" fmla="*/ 9931 h 10000"/>
              <a:gd name="connsiteX141" fmla="*/ 3010 w 10000"/>
              <a:gd name="connsiteY141" fmla="*/ 9876 h 10000"/>
              <a:gd name="connsiteX142" fmla="*/ 3211 w 10000"/>
              <a:gd name="connsiteY142" fmla="*/ 9808 h 10000"/>
              <a:gd name="connsiteX143" fmla="*/ 3395 w 10000"/>
              <a:gd name="connsiteY143" fmla="*/ 9712 h 10000"/>
              <a:gd name="connsiteX144" fmla="*/ 3579 w 10000"/>
              <a:gd name="connsiteY144" fmla="*/ 9615 h 10000"/>
              <a:gd name="connsiteX145" fmla="*/ 3729 w 10000"/>
              <a:gd name="connsiteY145" fmla="*/ 9505 h 10000"/>
              <a:gd name="connsiteX146" fmla="*/ 3880 w 10000"/>
              <a:gd name="connsiteY146" fmla="*/ 9382 h 10000"/>
              <a:gd name="connsiteX147" fmla="*/ 4013 w 10000"/>
              <a:gd name="connsiteY147" fmla="*/ 9245 h 10000"/>
              <a:gd name="connsiteX148" fmla="*/ 9565 w 10000"/>
              <a:gd name="connsiteY148" fmla="*/ 2871 h 10000"/>
              <a:gd name="connsiteX149" fmla="*/ 9783 w 10000"/>
              <a:gd name="connsiteY149" fmla="*/ 2555 h 10000"/>
              <a:gd name="connsiteX150" fmla="*/ 9933 w 10000"/>
              <a:gd name="connsiteY150" fmla="*/ 2225 h 10000"/>
              <a:gd name="connsiteX151" fmla="*/ 10000 w 10000"/>
              <a:gd name="connsiteY151" fmla="*/ 1882 h 10000"/>
              <a:gd name="connsiteX152" fmla="*/ 9950 w 10000"/>
              <a:gd name="connsiteY152" fmla="*/ 1511 h 10000"/>
              <a:gd name="connsiteX153" fmla="*/ 9916 w 10000"/>
              <a:gd name="connsiteY153" fmla="*/ 1332 h 10000"/>
              <a:gd name="connsiteX154" fmla="*/ 9849 w 10000"/>
              <a:gd name="connsiteY154" fmla="*/ 1168 h 10000"/>
              <a:gd name="connsiteX155" fmla="*/ 9766 w 10000"/>
              <a:gd name="connsiteY155" fmla="*/ 1003 h 10000"/>
              <a:gd name="connsiteX156" fmla="*/ 9649 w 10000"/>
              <a:gd name="connsiteY156" fmla="*/ 852 h 10000"/>
              <a:gd name="connsiteX157" fmla="*/ 9532 w 10000"/>
              <a:gd name="connsiteY157" fmla="*/ 701 h 10000"/>
              <a:gd name="connsiteX158" fmla="*/ 9381 w 10000"/>
              <a:gd name="connsiteY158" fmla="*/ 577 h 10000"/>
              <a:gd name="connsiteX159" fmla="*/ 9231 w 10000"/>
              <a:gd name="connsiteY159" fmla="*/ 453 h 10000"/>
              <a:gd name="connsiteX160" fmla="*/ 9047 w 10000"/>
              <a:gd name="connsiteY160" fmla="*/ 343 h 10000"/>
              <a:gd name="connsiteX161" fmla="*/ 8863 w 10000"/>
              <a:gd name="connsiteY161" fmla="*/ 247 h 10000"/>
              <a:gd name="connsiteX162" fmla="*/ 8662 w 10000"/>
              <a:gd name="connsiteY162" fmla="*/ 165 h 10000"/>
              <a:gd name="connsiteX163" fmla="*/ 8478 w 10000"/>
              <a:gd name="connsiteY163" fmla="*/ 82 h 10000"/>
              <a:gd name="connsiteX164" fmla="*/ 8261 w 10000"/>
              <a:gd name="connsiteY164" fmla="*/ 41 h 10000"/>
              <a:gd name="connsiteX165" fmla="*/ 8043 w 10000"/>
              <a:gd name="connsiteY165" fmla="*/ 14 h 10000"/>
              <a:gd name="connsiteX166" fmla="*/ 7843 w 10000"/>
              <a:gd name="connsiteY166" fmla="*/ 0 h 10000"/>
              <a:gd name="connsiteX167" fmla="*/ 7625 w 10000"/>
              <a:gd name="connsiteY167" fmla="*/ 14 h 10000"/>
              <a:gd name="connsiteX168" fmla="*/ 7391 w 10000"/>
              <a:gd name="connsiteY168" fmla="*/ 27 h 10000"/>
              <a:gd name="connsiteX0" fmla="*/ 7391 w 10000"/>
              <a:gd name="connsiteY0" fmla="*/ 27 h 10000"/>
              <a:gd name="connsiteX1" fmla="*/ 7174 w 10000"/>
              <a:gd name="connsiteY1" fmla="*/ 55 h 10000"/>
              <a:gd name="connsiteX2" fmla="*/ 6773 w 10000"/>
              <a:gd name="connsiteY2" fmla="*/ 179 h 10000"/>
              <a:gd name="connsiteX3" fmla="*/ 6405 w 10000"/>
              <a:gd name="connsiteY3" fmla="*/ 371 h 10000"/>
              <a:gd name="connsiteX4" fmla="*/ 3595 w 10000"/>
              <a:gd name="connsiteY4" fmla="*/ 8984 h 10000"/>
              <a:gd name="connsiteX5" fmla="*/ 3478 w 10000"/>
              <a:gd name="connsiteY5" fmla="*/ 9093 h 10000"/>
              <a:gd name="connsiteX6" fmla="*/ 3361 w 10000"/>
              <a:gd name="connsiteY6" fmla="*/ 9190 h 10000"/>
              <a:gd name="connsiteX7" fmla="*/ 3244 w 10000"/>
              <a:gd name="connsiteY7" fmla="*/ 9272 h 10000"/>
              <a:gd name="connsiteX8" fmla="*/ 3110 w 10000"/>
              <a:gd name="connsiteY8" fmla="*/ 9354 h 10000"/>
              <a:gd name="connsiteX9" fmla="*/ 2960 w 10000"/>
              <a:gd name="connsiteY9" fmla="*/ 9409 h 10000"/>
              <a:gd name="connsiteX10" fmla="*/ 2826 w 10000"/>
              <a:gd name="connsiteY10" fmla="*/ 9478 h 10000"/>
              <a:gd name="connsiteX11" fmla="*/ 2642 w 10000"/>
              <a:gd name="connsiteY11" fmla="*/ 9505 h 10000"/>
              <a:gd name="connsiteX12" fmla="*/ 2492 w 10000"/>
              <a:gd name="connsiteY12" fmla="*/ 9533 h 10000"/>
              <a:gd name="connsiteX13" fmla="*/ 2324 w 10000"/>
              <a:gd name="connsiteY13" fmla="*/ 9560 h 10000"/>
              <a:gd name="connsiteX14" fmla="*/ 2157 w 10000"/>
              <a:gd name="connsiteY14" fmla="*/ 9560 h 10000"/>
              <a:gd name="connsiteX15" fmla="*/ 1990 w 10000"/>
              <a:gd name="connsiteY15" fmla="*/ 9533 h 10000"/>
              <a:gd name="connsiteX16" fmla="*/ 1839 w 10000"/>
              <a:gd name="connsiteY16" fmla="*/ 9519 h 10000"/>
              <a:gd name="connsiteX17" fmla="*/ 1689 w 10000"/>
              <a:gd name="connsiteY17" fmla="*/ 9492 h 10000"/>
              <a:gd name="connsiteX18" fmla="*/ 1522 w 10000"/>
              <a:gd name="connsiteY18" fmla="*/ 9423 h 10000"/>
              <a:gd name="connsiteX19" fmla="*/ 1371 w 10000"/>
              <a:gd name="connsiteY19" fmla="*/ 9382 h 10000"/>
              <a:gd name="connsiteX20" fmla="*/ 1237 w 10000"/>
              <a:gd name="connsiteY20" fmla="*/ 9299 h 10000"/>
              <a:gd name="connsiteX21" fmla="*/ 987 w 10000"/>
              <a:gd name="connsiteY21" fmla="*/ 9107 h 10000"/>
              <a:gd name="connsiteX22" fmla="*/ 769 w 10000"/>
              <a:gd name="connsiteY22" fmla="*/ 8901 h 10000"/>
              <a:gd name="connsiteX23" fmla="*/ 635 w 10000"/>
              <a:gd name="connsiteY23" fmla="*/ 8654 h 10000"/>
              <a:gd name="connsiteX24" fmla="*/ 569 w 10000"/>
              <a:gd name="connsiteY24" fmla="*/ 8393 h 10000"/>
              <a:gd name="connsiteX25" fmla="*/ 535 w 10000"/>
              <a:gd name="connsiteY25" fmla="*/ 8132 h 10000"/>
              <a:gd name="connsiteX26" fmla="*/ 585 w 10000"/>
              <a:gd name="connsiteY26" fmla="*/ 7871 h 10000"/>
              <a:gd name="connsiteX27" fmla="*/ 686 w 10000"/>
              <a:gd name="connsiteY27" fmla="*/ 7610 h 10000"/>
              <a:gd name="connsiteX28" fmla="*/ 853 w 10000"/>
              <a:gd name="connsiteY28" fmla="*/ 7376 h 10000"/>
              <a:gd name="connsiteX29" fmla="*/ 886 w 10000"/>
              <a:gd name="connsiteY29" fmla="*/ 7321 h 10000"/>
              <a:gd name="connsiteX30" fmla="*/ 1020 w 10000"/>
              <a:gd name="connsiteY30" fmla="*/ 7170 h 10000"/>
              <a:gd name="connsiteX31" fmla="*/ 1221 w 10000"/>
              <a:gd name="connsiteY31" fmla="*/ 6937 h 10000"/>
              <a:gd name="connsiteX32" fmla="*/ 1488 w 10000"/>
              <a:gd name="connsiteY32" fmla="*/ 6662 h 10000"/>
              <a:gd name="connsiteX33" fmla="*/ 1773 w 10000"/>
              <a:gd name="connsiteY33" fmla="*/ 6305 h 10000"/>
              <a:gd name="connsiteX34" fmla="*/ 2124 w 10000"/>
              <a:gd name="connsiteY34" fmla="*/ 5920 h 10000"/>
              <a:gd name="connsiteX35" fmla="*/ 2492 w 10000"/>
              <a:gd name="connsiteY35" fmla="*/ 5508 h 10000"/>
              <a:gd name="connsiteX36" fmla="*/ 2860 w 10000"/>
              <a:gd name="connsiteY36" fmla="*/ 5055 h 10000"/>
              <a:gd name="connsiteX37" fmla="*/ 3227 w 10000"/>
              <a:gd name="connsiteY37" fmla="*/ 4629 h 10000"/>
              <a:gd name="connsiteX38" fmla="*/ 3595 w 10000"/>
              <a:gd name="connsiteY38" fmla="*/ 4217 h 10000"/>
              <a:gd name="connsiteX39" fmla="*/ 3946 w 10000"/>
              <a:gd name="connsiteY39" fmla="*/ 3819 h 10000"/>
              <a:gd name="connsiteX40" fmla="*/ 4247 w 10000"/>
              <a:gd name="connsiteY40" fmla="*/ 3475 h 10000"/>
              <a:gd name="connsiteX41" fmla="*/ 4498 w 10000"/>
              <a:gd name="connsiteY41" fmla="*/ 3187 h 10000"/>
              <a:gd name="connsiteX42" fmla="*/ 4682 w 10000"/>
              <a:gd name="connsiteY42" fmla="*/ 2967 h 10000"/>
              <a:gd name="connsiteX43" fmla="*/ 4833 w 10000"/>
              <a:gd name="connsiteY43" fmla="*/ 2816 h 10000"/>
              <a:gd name="connsiteX44" fmla="*/ 4866 w 10000"/>
              <a:gd name="connsiteY44" fmla="*/ 2761 h 10000"/>
              <a:gd name="connsiteX45" fmla="*/ 4967 w 10000"/>
              <a:gd name="connsiteY45" fmla="*/ 2665 h 10000"/>
              <a:gd name="connsiteX46" fmla="*/ 5050 w 10000"/>
              <a:gd name="connsiteY46" fmla="*/ 2569 h 10000"/>
              <a:gd name="connsiteX47" fmla="*/ 5167 w 10000"/>
              <a:gd name="connsiteY47" fmla="*/ 2500 h 10000"/>
              <a:gd name="connsiteX48" fmla="*/ 5284 w 10000"/>
              <a:gd name="connsiteY48" fmla="*/ 2431 h 10000"/>
              <a:gd name="connsiteX49" fmla="*/ 5401 w 10000"/>
              <a:gd name="connsiteY49" fmla="*/ 2363 h 10000"/>
              <a:gd name="connsiteX50" fmla="*/ 5535 w 10000"/>
              <a:gd name="connsiteY50" fmla="*/ 2321 h 10000"/>
              <a:gd name="connsiteX51" fmla="*/ 5652 w 10000"/>
              <a:gd name="connsiteY51" fmla="*/ 2294 h 10000"/>
              <a:gd name="connsiteX52" fmla="*/ 5786 w 10000"/>
              <a:gd name="connsiteY52" fmla="*/ 2253 h 10000"/>
              <a:gd name="connsiteX53" fmla="*/ 5886 w 10000"/>
              <a:gd name="connsiteY53" fmla="*/ 2239 h 10000"/>
              <a:gd name="connsiteX54" fmla="*/ 5987 w 10000"/>
              <a:gd name="connsiteY54" fmla="*/ 2239 h 10000"/>
              <a:gd name="connsiteX55" fmla="*/ 6087 w 10000"/>
              <a:gd name="connsiteY55" fmla="*/ 2253 h 10000"/>
              <a:gd name="connsiteX56" fmla="*/ 6171 w 10000"/>
              <a:gd name="connsiteY56" fmla="*/ 2253 h 10000"/>
              <a:gd name="connsiteX57" fmla="*/ 6271 w 10000"/>
              <a:gd name="connsiteY57" fmla="*/ 2266 h 10000"/>
              <a:gd name="connsiteX58" fmla="*/ 6355 w 10000"/>
              <a:gd name="connsiteY58" fmla="*/ 2308 h 10000"/>
              <a:gd name="connsiteX59" fmla="*/ 6438 w 10000"/>
              <a:gd name="connsiteY59" fmla="*/ 2335 h 10000"/>
              <a:gd name="connsiteX60" fmla="*/ 6522 w 10000"/>
              <a:gd name="connsiteY60" fmla="*/ 2390 h 10000"/>
              <a:gd name="connsiteX61" fmla="*/ 6656 w 10000"/>
              <a:gd name="connsiteY61" fmla="*/ 2500 h 10000"/>
              <a:gd name="connsiteX62" fmla="*/ 6773 w 10000"/>
              <a:gd name="connsiteY62" fmla="*/ 2610 h 10000"/>
              <a:gd name="connsiteX63" fmla="*/ 6873 w 10000"/>
              <a:gd name="connsiteY63" fmla="*/ 2747 h 10000"/>
              <a:gd name="connsiteX64" fmla="*/ 6906 w 10000"/>
              <a:gd name="connsiteY64" fmla="*/ 2912 h 10000"/>
              <a:gd name="connsiteX65" fmla="*/ 6923 w 10000"/>
              <a:gd name="connsiteY65" fmla="*/ 3132 h 10000"/>
              <a:gd name="connsiteX66" fmla="*/ 6890 w 10000"/>
              <a:gd name="connsiteY66" fmla="*/ 3365 h 10000"/>
              <a:gd name="connsiteX67" fmla="*/ 6789 w 10000"/>
              <a:gd name="connsiteY67" fmla="*/ 3585 h 10000"/>
              <a:gd name="connsiteX68" fmla="*/ 6639 w 10000"/>
              <a:gd name="connsiteY68" fmla="*/ 3791 h 10000"/>
              <a:gd name="connsiteX69" fmla="*/ 2759 w 10000"/>
              <a:gd name="connsiteY69" fmla="*/ 8242 h 10000"/>
              <a:gd name="connsiteX70" fmla="*/ 2726 w 10000"/>
              <a:gd name="connsiteY70" fmla="*/ 8324 h 10000"/>
              <a:gd name="connsiteX71" fmla="*/ 2726 w 10000"/>
              <a:gd name="connsiteY71" fmla="*/ 8393 h 10000"/>
              <a:gd name="connsiteX72" fmla="*/ 2742 w 10000"/>
              <a:gd name="connsiteY72" fmla="*/ 8475 h 10000"/>
              <a:gd name="connsiteX73" fmla="*/ 2826 w 10000"/>
              <a:gd name="connsiteY73" fmla="*/ 8544 h 10000"/>
              <a:gd name="connsiteX74" fmla="*/ 2910 w 10000"/>
              <a:gd name="connsiteY74" fmla="*/ 8571 h 10000"/>
              <a:gd name="connsiteX75" fmla="*/ 3027 w 10000"/>
              <a:gd name="connsiteY75" fmla="*/ 8585 h 10000"/>
              <a:gd name="connsiteX76" fmla="*/ 3127 w 10000"/>
              <a:gd name="connsiteY76" fmla="*/ 8558 h 10000"/>
              <a:gd name="connsiteX77" fmla="*/ 3211 w 10000"/>
              <a:gd name="connsiteY77" fmla="*/ 8489 h 10000"/>
              <a:gd name="connsiteX78" fmla="*/ 7057 w 10000"/>
              <a:gd name="connsiteY78" fmla="*/ 4066 h 10000"/>
              <a:gd name="connsiteX79" fmla="*/ 7274 w 10000"/>
              <a:gd name="connsiteY79" fmla="*/ 3777 h 10000"/>
              <a:gd name="connsiteX80" fmla="*/ 7408 w 10000"/>
              <a:gd name="connsiteY80" fmla="*/ 3475 h 10000"/>
              <a:gd name="connsiteX81" fmla="*/ 7475 w 10000"/>
              <a:gd name="connsiteY81" fmla="*/ 3159 h 10000"/>
              <a:gd name="connsiteX82" fmla="*/ 7425 w 10000"/>
              <a:gd name="connsiteY82" fmla="*/ 2843 h 10000"/>
              <a:gd name="connsiteX83" fmla="*/ 7408 w 10000"/>
              <a:gd name="connsiteY83" fmla="*/ 2720 h 10000"/>
              <a:gd name="connsiteX84" fmla="*/ 7358 w 10000"/>
              <a:gd name="connsiteY84" fmla="*/ 2596 h 10000"/>
              <a:gd name="connsiteX85" fmla="*/ 7291 w 10000"/>
              <a:gd name="connsiteY85" fmla="*/ 2473 h 10000"/>
              <a:gd name="connsiteX86" fmla="*/ 7241 w 10000"/>
              <a:gd name="connsiteY86" fmla="*/ 2363 h 10000"/>
              <a:gd name="connsiteX87" fmla="*/ 7140 w 10000"/>
              <a:gd name="connsiteY87" fmla="*/ 2266 h 10000"/>
              <a:gd name="connsiteX88" fmla="*/ 7057 w 10000"/>
              <a:gd name="connsiteY88" fmla="*/ 2184 h 10000"/>
              <a:gd name="connsiteX89" fmla="*/ 6940 w 10000"/>
              <a:gd name="connsiteY89" fmla="*/ 2102 h 10000"/>
              <a:gd name="connsiteX90" fmla="*/ 6839 w 10000"/>
              <a:gd name="connsiteY90" fmla="*/ 2019 h 10000"/>
              <a:gd name="connsiteX91" fmla="*/ 6722 w 10000"/>
              <a:gd name="connsiteY91" fmla="*/ 1951 h 10000"/>
              <a:gd name="connsiteX92" fmla="*/ 6589 w 10000"/>
              <a:gd name="connsiteY92" fmla="*/ 1909 h 10000"/>
              <a:gd name="connsiteX93" fmla="*/ 6438 w 10000"/>
              <a:gd name="connsiteY93" fmla="*/ 1868 h 10000"/>
              <a:gd name="connsiteX94" fmla="*/ 6304 w 10000"/>
              <a:gd name="connsiteY94" fmla="*/ 1827 h 10000"/>
              <a:gd name="connsiteX95" fmla="*/ 6154 w 10000"/>
              <a:gd name="connsiteY95" fmla="*/ 1813 h 10000"/>
              <a:gd name="connsiteX96" fmla="*/ 6020 w 10000"/>
              <a:gd name="connsiteY96" fmla="*/ 1799 h 10000"/>
              <a:gd name="connsiteX97" fmla="*/ 5870 w 10000"/>
              <a:gd name="connsiteY97" fmla="*/ 1799 h 10000"/>
              <a:gd name="connsiteX98" fmla="*/ 5719 w 10000"/>
              <a:gd name="connsiteY98" fmla="*/ 1813 h 10000"/>
              <a:gd name="connsiteX99" fmla="*/ 5518 w 10000"/>
              <a:gd name="connsiteY99" fmla="*/ 1841 h 10000"/>
              <a:gd name="connsiteX100" fmla="*/ 5351 w 10000"/>
              <a:gd name="connsiteY100" fmla="*/ 1909 h 10000"/>
              <a:gd name="connsiteX101" fmla="*/ 5167 w 10000"/>
              <a:gd name="connsiteY101" fmla="*/ 1978 h 10000"/>
              <a:gd name="connsiteX102" fmla="*/ 5000 w 10000"/>
              <a:gd name="connsiteY102" fmla="*/ 2047 h 10000"/>
              <a:gd name="connsiteX103" fmla="*/ 4849 w 10000"/>
              <a:gd name="connsiteY103" fmla="*/ 2143 h 10000"/>
              <a:gd name="connsiteX104" fmla="*/ 4682 w 10000"/>
              <a:gd name="connsiteY104" fmla="*/ 2239 h 10000"/>
              <a:gd name="connsiteX105" fmla="*/ 4548 w 10000"/>
              <a:gd name="connsiteY105" fmla="*/ 2363 h 10000"/>
              <a:gd name="connsiteX106" fmla="*/ 4415 w 10000"/>
              <a:gd name="connsiteY106" fmla="*/ 2500 h 10000"/>
              <a:gd name="connsiteX107" fmla="*/ 4381 w 10000"/>
              <a:gd name="connsiteY107" fmla="*/ 2541 h 10000"/>
              <a:gd name="connsiteX108" fmla="*/ 4247 w 10000"/>
              <a:gd name="connsiteY108" fmla="*/ 2706 h 10000"/>
              <a:gd name="connsiteX109" fmla="*/ 4047 w 10000"/>
              <a:gd name="connsiteY109" fmla="*/ 2926 h 10000"/>
              <a:gd name="connsiteX110" fmla="*/ 3796 w 10000"/>
              <a:gd name="connsiteY110" fmla="*/ 3228 h 10000"/>
              <a:gd name="connsiteX111" fmla="*/ 3495 w 10000"/>
              <a:gd name="connsiteY111" fmla="*/ 3571 h 10000"/>
              <a:gd name="connsiteX112" fmla="*/ 3144 w 10000"/>
              <a:gd name="connsiteY112" fmla="*/ 3956 h 10000"/>
              <a:gd name="connsiteX113" fmla="*/ 2776 w 10000"/>
              <a:gd name="connsiteY113" fmla="*/ 4382 h 10000"/>
              <a:gd name="connsiteX114" fmla="*/ 2408 w 10000"/>
              <a:gd name="connsiteY114" fmla="*/ 4808 h 10000"/>
              <a:gd name="connsiteX115" fmla="*/ 2040 w 10000"/>
              <a:gd name="connsiteY115" fmla="*/ 5234 h 10000"/>
              <a:gd name="connsiteX116" fmla="*/ 1689 w 10000"/>
              <a:gd name="connsiteY116" fmla="*/ 5659 h 10000"/>
              <a:gd name="connsiteX117" fmla="*/ 1338 w 10000"/>
              <a:gd name="connsiteY117" fmla="*/ 6044 h 10000"/>
              <a:gd name="connsiteX118" fmla="*/ 1037 w 10000"/>
              <a:gd name="connsiteY118" fmla="*/ 6387 h 10000"/>
              <a:gd name="connsiteX119" fmla="*/ 769 w 10000"/>
              <a:gd name="connsiteY119" fmla="*/ 6690 h 10000"/>
              <a:gd name="connsiteX120" fmla="*/ 585 w 10000"/>
              <a:gd name="connsiteY120" fmla="*/ 6909 h 10000"/>
              <a:gd name="connsiteX121" fmla="*/ 452 w 10000"/>
              <a:gd name="connsiteY121" fmla="*/ 7074 h 10000"/>
              <a:gd name="connsiteX122" fmla="*/ 401 w 10000"/>
              <a:gd name="connsiteY122" fmla="*/ 7115 h 10000"/>
              <a:gd name="connsiteX123" fmla="*/ 184 w 10000"/>
              <a:gd name="connsiteY123" fmla="*/ 7431 h 10000"/>
              <a:gd name="connsiteX124" fmla="*/ 33 w 10000"/>
              <a:gd name="connsiteY124" fmla="*/ 7761 h 10000"/>
              <a:gd name="connsiteX125" fmla="*/ 0 w 10000"/>
              <a:gd name="connsiteY125" fmla="*/ 8132 h 10000"/>
              <a:gd name="connsiteX126" fmla="*/ 17 w 10000"/>
              <a:gd name="connsiteY126" fmla="*/ 8475 h 10000"/>
              <a:gd name="connsiteX127" fmla="*/ 134 w 10000"/>
              <a:gd name="connsiteY127" fmla="*/ 8805 h 10000"/>
              <a:gd name="connsiteX128" fmla="*/ 334 w 10000"/>
              <a:gd name="connsiteY128" fmla="*/ 9121 h 10000"/>
              <a:gd name="connsiteX129" fmla="*/ 585 w 10000"/>
              <a:gd name="connsiteY129" fmla="*/ 9409 h 10000"/>
              <a:gd name="connsiteX130" fmla="*/ 936 w 10000"/>
              <a:gd name="connsiteY130" fmla="*/ 9643 h 10000"/>
              <a:gd name="connsiteX131" fmla="*/ 1120 w 10000"/>
              <a:gd name="connsiteY131" fmla="*/ 9739 h 10000"/>
              <a:gd name="connsiteX132" fmla="*/ 1321 w 10000"/>
              <a:gd name="connsiteY132" fmla="*/ 9821 h 10000"/>
              <a:gd name="connsiteX133" fmla="*/ 1505 w 10000"/>
              <a:gd name="connsiteY133" fmla="*/ 9904 h 10000"/>
              <a:gd name="connsiteX134" fmla="*/ 1722 w 10000"/>
              <a:gd name="connsiteY134" fmla="*/ 9945 h 10000"/>
              <a:gd name="connsiteX135" fmla="*/ 1940 w 10000"/>
              <a:gd name="connsiteY135" fmla="*/ 9986 h 10000"/>
              <a:gd name="connsiteX136" fmla="*/ 2140 w 10000"/>
              <a:gd name="connsiteY136" fmla="*/ 10000 h 10000"/>
              <a:gd name="connsiteX137" fmla="*/ 2358 w 10000"/>
              <a:gd name="connsiteY137" fmla="*/ 9986 h 10000"/>
              <a:gd name="connsiteX138" fmla="*/ 2592 w 10000"/>
              <a:gd name="connsiteY138" fmla="*/ 9973 h 10000"/>
              <a:gd name="connsiteX139" fmla="*/ 2793 w 10000"/>
              <a:gd name="connsiteY139" fmla="*/ 9931 h 10000"/>
              <a:gd name="connsiteX140" fmla="*/ 3010 w 10000"/>
              <a:gd name="connsiteY140" fmla="*/ 9876 h 10000"/>
              <a:gd name="connsiteX141" fmla="*/ 3211 w 10000"/>
              <a:gd name="connsiteY141" fmla="*/ 9808 h 10000"/>
              <a:gd name="connsiteX142" fmla="*/ 3395 w 10000"/>
              <a:gd name="connsiteY142" fmla="*/ 9712 h 10000"/>
              <a:gd name="connsiteX143" fmla="*/ 3579 w 10000"/>
              <a:gd name="connsiteY143" fmla="*/ 9615 h 10000"/>
              <a:gd name="connsiteX144" fmla="*/ 3729 w 10000"/>
              <a:gd name="connsiteY144" fmla="*/ 9505 h 10000"/>
              <a:gd name="connsiteX145" fmla="*/ 3880 w 10000"/>
              <a:gd name="connsiteY145" fmla="*/ 9382 h 10000"/>
              <a:gd name="connsiteX146" fmla="*/ 4013 w 10000"/>
              <a:gd name="connsiteY146" fmla="*/ 9245 h 10000"/>
              <a:gd name="connsiteX147" fmla="*/ 9565 w 10000"/>
              <a:gd name="connsiteY147" fmla="*/ 2871 h 10000"/>
              <a:gd name="connsiteX148" fmla="*/ 9783 w 10000"/>
              <a:gd name="connsiteY148" fmla="*/ 2555 h 10000"/>
              <a:gd name="connsiteX149" fmla="*/ 9933 w 10000"/>
              <a:gd name="connsiteY149" fmla="*/ 2225 h 10000"/>
              <a:gd name="connsiteX150" fmla="*/ 10000 w 10000"/>
              <a:gd name="connsiteY150" fmla="*/ 1882 h 10000"/>
              <a:gd name="connsiteX151" fmla="*/ 9950 w 10000"/>
              <a:gd name="connsiteY151" fmla="*/ 1511 h 10000"/>
              <a:gd name="connsiteX152" fmla="*/ 9916 w 10000"/>
              <a:gd name="connsiteY152" fmla="*/ 1332 h 10000"/>
              <a:gd name="connsiteX153" fmla="*/ 9849 w 10000"/>
              <a:gd name="connsiteY153" fmla="*/ 1168 h 10000"/>
              <a:gd name="connsiteX154" fmla="*/ 9766 w 10000"/>
              <a:gd name="connsiteY154" fmla="*/ 1003 h 10000"/>
              <a:gd name="connsiteX155" fmla="*/ 9649 w 10000"/>
              <a:gd name="connsiteY155" fmla="*/ 852 h 10000"/>
              <a:gd name="connsiteX156" fmla="*/ 9532 w 10000"/>
              <a:gd name="connsiteY156" fmla="*/ 701 h 10000"/>
              <a:gd name="connsiteX157" fmla="*/ 9381 w 10000"/>
              <a:gd name="connsiteY157" fmla="*/ 577 h 10000"/>
              <a:gd name="connsiteX158" fmla="*/ 9231 w 10000"/>
              <a:gd name="connsiteY158" fmla="*/ 453 h 10000"/>
              <a:gd name="connsiteX159" fmla="*/ 9047 w 10000"/>
              <a:gd name="connsiteY159" fmla="*/ 343 h 10000"/>
              <a:gd name="connsiteX160" fmla="*/ 8863 w 10000"/>
              <a:gd name="connsiteY160" fmla="*/ 247 h 10000"/>
              <a:gd name="connsiteX161" fmla="*/ 8662 w 10000"/>
              <a:gd name="connsiteY161" fmla="*/ 165 h 10000"/>
              <a:gd name="connsiteX162" fmla="*/ 8478 w 10000"/>
              <a:gd name="connsiteY162" fmla="*/ 82 h 10000"/>
              <a:gd name="connsiteX163" fmla="*/ 8261 w 10000"/>
              <a:gd name="connsiteY163" fmla="*/ 41 h 10000"/>
              <a:gd name="connsiteX164" fmla="*/ 8043 w 10000"/>
              <a:gd name="connsiteY164" fmla="*/ 14 h 10000"/>
              <a:gd name="connsiteX165" fmla="*/ 7843 w 10000"/>
              <a:gd name="connsiteY165" fmla="*/ 0 h 10000"/>
              <a:gd name="connsiteX166" fmla="*/ 7625 w 10000"/>
              <a:gd name="connsiteY166" fmla="*/ 14 h 10000"/>
              <a:gd name="connsiteX167" fmla="*/ 7391 w 10000"/>
              <a:gd name="connsiteY167" fmla="*/ 27 h 10000"/>
              <a:gd name="connsiteX0" fmla="*/ 7391 w 10000"/>
              <a:gd name="connsiteY0" fmla="*/ 27 h 10000"/>
              <a:gd name="connsiteX1" fmla="*/ 7174 w 10000"/>
              <a:gd name="connsiteY1" fmla="*/ 55 h 10000"/>
              <a:gd name="connsiteX2" fmla="*/ 6405 w 10000"/>
              <a:gd name="connsiteY2" fmla="*/ 371 h 10000"/>
              <a:gd name="connsiteX3" fmla="*/ 3595 w 10000"/>
              <a:gd name="connsiteY3" fmla="*/ 8984 h 10000"/>
              <a:gd name="connsiteX4" fmla="*/ 3478 w 10000"/>
              <a:gd name="connsiteY4" fmla="*/ 9093 h 10000"/>
              <a:gd name="connsiteX5" fmla="*/ 3361 w 10000"/>
              <a:gd name="connsiteY5" fmla="*/ 9190 h 10000"/>
              <a:gd name="connsiteX6" fmla="*/ 3244 w 10000"/>
              <a:gd name="connsiteY6" fmla="*/ 9272 h 10000"/>
              <a:gd name="connsiteX7" fmla="*/ 3110 w 10000"/>
              <a:gd name="connsiteY7" fmla="*/ 9354 h 10000"/>
              <a:gd name="connsiteX8" fmla="*/ 2960 w 10000"/>
              <a:gd name="connsiteY8" fmla="*/ 9409 h 10000"/>
              <a:gd name="connsiteX9" fmla="*/ 2826 w 10000"/>
              <a:gd name="connsiteY9" fmla="*/ 9478 h 10000"/>
              <a:gd name="connsiteX10" fmla="*/ 2642 w 10000"/>
              <a:gd name="connsiteY10" fmla="*/ 9505 h 10000"/>
              <a:gd name="connsiteX11" fmla="*/ 2492 w 10000"/>
              <a:gd name="connsiteY11" fmla="*/ 9533 h 10000"/>
              <a:gd name="connsiteX12" fmla="*/ 2324 w 10000"/>
              <a:gd name="connsiteY12" fmla="*/ 9560 h 10000"/>
              <a:gd name="connsiteX13" fmla="*/ 2157 w 10000"/>
              <a:gd name="connsiteY13" fmla="*/ 9560 h 10000"/>
              <a:gd name="connsiteX14" fmla="*/ 1990 w 10000"/>
              <a:gd name="connsiteY14" fmla="*/ 9533 h 10000"/>
              <a:gd name="connsiteX15" fmla="*/ 1839 w 10000"/>
              <a:gd name="connsiteY15" fmla="*/ 9519 h 10000"/>
              <a:gd name="connsiteX16" fmla="*/ 1689 w 10000"/>
              <a:gd name="connsiteY16" fmla="*/ 9492 h 10000"/>
              <a:gd name="connsiteX17" fmla="*/ 1522 w 10000"/>
              <a:gd name="connsiteY17" fmla="*/ 9423 h 10000"/>
              <a:gd name="connsiteX18" fmla="*/ 1371 w 10000"/>
              <a:gd name="connsiteY18" fmla="*/ 9382 h 10000"/>
              <a:gd name="connsiteX19" fmla="*/ 1237 w 10000"/>
              <a:gd name="connsiteY19" fmla="*/ 9299 h 10000"/>
              <a:gd name="connsiteX20" fmla="*/ 987 w 10000"/>
              <a:gd name="connsiteY20" fmla="*/ 9107 h 10000"/>
              <a:gd name="connsiteX21" fmla="*/ 769 w 10000"/>
              <a:gd name="connsiteY21" fmla="*/ 8901 h 10000"/>
              <a:gd name="connsiteX22" fmla="*/ 635 w 10000"/>
              <a:gd name="connsiteY22" fmla="*/ 8654 h 10000"/>
              <a:gd name="connsiteX23" fmla="*/ 569 w 10000"/>
              <a:gd name="connsiteY23" fmla="*/ 8393 h 10000"/>
              <a:gd name="connsiteX24" fmla="*/ 535 w 10000"/>
              <a:gd name="connsiteY24" fmla="*/ 8132 h 10000"/>
              <a:gd name="connsiteX25" fmla="*/ 585 w 10000"/>
              <a:gd name="connsiteY25" fmla="*/ 7871 h 10000"/>
              <a:gd name="connsiteX26" fmla="*/ 686 w 10000"/>
              <a:gd name="connsiteY26" fmla="*/ 7610 h 10000"/>
              <a:gd name="connsiteX27" fmla="*/ 853 w 10000"/>
              <a:gd name="connsiteY27" fmla="*/ 7376 h 10000"/>
              <a:gd name="connsiteX28" fmla="*/ 886 w 10000"/>
              <a:gd name="connsiteY28" fmla="*/ 7321 h 10000"/>
              <a:gd name="connsiteX29" fmla="*/ 1020 w 10000"/>
              <a:gd name="connsiteY29" fmla="*/ 7170 h 10000"/>
              <a:gd name="connsiteX30" fmla="*/ 1221 w 10000"/>
              <a:gd name="connsiteY30" fmla="*/ 6937 h 10000"/>
              <a:gd name="connsiteX31" fmla="*/ 1488 w 10000"/>
              <a:gd name="connsiteY31" fmla="*/ 6662 h 10000"/>
              <a:gd name="connsiteX32" fmla="*/ 1773 w 10000"/>
              <a:gd name="connsiteY32" fmla="*/ 6305 h 10000"/>
              <a:gd name="connsiteX33" fmla="*/ 2124 w 10000"/>
              <a:gd name="connsiteY33" fmla="*/ 5920 h 10000"/>
              <a:gd name="connsiteX34" fmla="*/ 2492 w 10000"/>
              <a:gd name="connsiteY34" fmla="*/ 5508 h 10000"/>
              <a:gd name="connsiteX35" fmla="*/ 2860 w 10000"/>
              <a:gd name="connsiteY35" fmla="*/ 5055 h 10000"/>
              <a:gd name="connsiteX36" fmla="*/ 3227 w 10000"/>
              <a:gd name="connsiteY36" fmla="*/ 4629 h 10000"/>
              <a:gd name="connsiteX37" fmla="*/ 3595 w 10000"/>
              <a:gd name="connsiteY37" fmla="*/ 4217 h 10000"/>
              <a:gd name="connsiteX38" fmla="*/ 3946 w 10000"/>
              <a:gd name="connsiteY38" fmla="*/ 3819 h 10000"/>
              <a:gd name="connsiteX39" fmla="*/ 4247 w 10000"/>
              <a:gd name="connsiteY39" fmla="*/ 3475 h 10000"/>
              <a:gd name="connsiteX40" fmla="*/ 4498 w 10000"/>
              <a:gd name="connsiteY40" fmla="*/ 3187 h 10000"/>
              <a:gd name="connsiteX41" fmla="*/ 4682 w 10000"/>
              <a:gd name="connsiteY41" fmla="*/ 2967 h 10000"/>
              <a:gd name="connsiteX42" fmla="*/ 4833 w 10000"/>
              <a:gd name="connsiteY42" fmla="*/ 2816 h 10000"/>
              <a:gd name="connsiteX43" fmla="*/ 4866 w 10000"/>
              <a:gd name="connsiteY43" fmla="*/ 2761 h 10000"/>
              <a:gd name="connsiteX44" fmla="*/ 4967 w 10000"/>
              <a:gd name="connsiteY44" fmla="*/ 2665 h 10000"/>
              <a:gd name="connsiteX45" fmla="*/ 5050 w 10000"/>
              <a:gd name="connsiteY45" fmla="*/ 2569 h 10000"/>
              <a:gd name="connsiteX46" fmla="*/ 5167 w 10000"/>
              <a:gd name="connsiteY46" fmla="*/ 2500 h 10000"/>
              <a:gd name="connsiteX47" fmla="*/ 5284 w 10000"/>
              <a:gd name="connsiteY47" fmla="*/ 2431 h 10000"/>
              <a:gd name="connsiteX48" fmla="*/ 5401 w 10000"/>
              <a:gd name="connsiteY48" fmla="*/ 2363 h 10000"/>
              <a:gd name="connsiteX49" fmla="*/ 5535 w 10000"/>
              <a:gd name="connsiteY49" fmla="*/ 2321 h 10000"/>
              <a:gd name="connsiteX50" fmla="*/ 5652 w 10000"/>
              <a:gd name="connsiteY50" fmla="*/ 2294 h 10000"/>
              <a:gd name="connsiteX51" fmla="*/ 5786 w 10000"/>
              <a:gd name="connsiteY51" fmla="*/ 2253 h 10000"/>
              <a:gd name="connsiteX52" fmla="*/ 5886 w 10000"/>
              <a:gd name="connsiteY52" fmla="*/ 2239 h 10000"/>
              <a:gd name="connsiteX53" fmla="*/ 5987 w 10000"/>
              <a:gd name="connsiteY53" fmla="*/ 2239 h 10000"/>
              <a:gd name="connsiteX54" fmla="*/ 6087 w 10000"/>
              <a:gd name="connsiteY54" fmla="*/ 2253 h 10000"/>
              <a:gd name="connsiteX55" fmla="*/ 6171 w 10000"/>
              <a:gd name="connsiteY55" fmla="*/ 2253 h 10000"/>
              <a:gd name="connsiteX56" fmla="*/ 6271 w 10000"/>
              <a:gd name="connsiteY56" fmla="*/ 2266 h 10000"/>
              <a:gd name="connsiteX57" fmla="*/ 6355 w 10000"/>
              <a:gd name="connsiteY57" fmla="*/ 2308 h 10000"/>
              <a:gd name="connsiteX58" fmla="*/ 6438 w 10000"/>
              <a:gd name="connsiteY58" fmla="*/ 2335 h 10000"/>
              <a:gd name="connsiteX59" fmla="*/ 6522 w 10000"/>
              <a:gd name="connsiteY59" fmla="*/ 2390 h 10000"/>
              <a:gd name="connsiteX60" fmla="*/ 6656 w 10000"/>
              <a:gd name="connsiteY60" fmla="*/ 2500 h 10000"/>
              <a:gd name="connsiteX61" fmla="*/ 6773 w 10000"/>
              <a:gd name="connsiteY61" fmla="*/ 2610 h 10000"/>
              <a:gd name="connsiteX62" fmla="*/ 6873 w 10000"/>
              <a:gd name="connsiteY62" fmla="*/ 2747 h 10000"/>
              <a:gd name="connsiteX63" fmla="*/ 6906 w 10000"/>
              <a:gd name="connsiteY63" fmla="*/ 2912 h 10000"/>
              <a:gd name="connsiteX64" fmla="*/ 6923 w 10000"/>
              <a:gd name="connsiteY64" fmla="*/ 3132 h 10000"/>
              <a:gd name="connsiteX65" fmla="*/ 6890 w 10000"/>
              <a:gd name="connsiteY65" fmla="*/ 3365 h 10000"/>
              <a:gd name="connsiteX66" fmla="*/ 6789 w 10000"/>
              <a:gd name="connsiteY66" fmla="*/ 3585 h 10000"/>
              <a:gd name="connsiteX67" fmla="*/ 6639 w 10000"/>
              <a:gd name="connsiteY67" fmla="*/ 3791 h 10000"/>
              <a:gd name="connsiteX68" fmla="*/ 2759 w 10000"/>
              <a:gd name="connsiteY68" fmla="*/ 8242 h 10000"/>
              <a:gd name="connsiteX69" fmla="*/ 2726 w 10000"/>
              <a:gd name="connsiteY69" fmla="*/ 8324 h 10000"/>
              <a:gd name="connsiteX70" fmla="*/ 2726 w 10000"/>
              <a:gd name="connsiteY70" fmla="*/ 8393 h 10000"/>
              <a:gd name="connsiteX71" fmla="*/ 2742 w 10000"/>
              <a:gd name="connsiteY71" fmla="*/ 8475 h 10000"/>
              <a:gd name="connsiteX72" fmla="*/ 2826 w 10000"/>
              <a:gd name="connsiteY72" fmla="*/ 8544 h 10000"/>
              <a:gd name="connsiteX73" fmla="*/ 2910 w 10000"/>
              <a:gd name="connsiteY73" fmla="*/ 8571 h 10000"/>
              <a:gd name="connsiteX74" fmla="*/ 3027 w 10000"/>
              <a:gd name="connsiteY74" fmla="*/ 8585 h 10000"/>
              <a:gd name="connsiteX75" fmla="*/ 3127 w 10000"/>
              <a:gd name="connsiteY75" fmla="*/ 8558 h 10000"/>
              <a:gd name="connsiteX76" fmla="*/ 3211 w 10000"/>
              <a:gd name="connsiteY76" fmla="*/ 8489 h 10000"/>
              <a:gd name="connsiteX77" fmla="*/ 7057 w 10000"/>
              <a:gd name="connsiteY77" fmla="*/ 4066 h 10000"/>
              <a:gd name="connsiteX78" fmla="*/ 7274 w 10000"/>
              <a:gd name="connsiteY78" fmla="*/ 3777 h 10000"/>
              <a:gd name="connsiteX79" fmla="*/ 7408 w 10000"/>
              <a:gd name="connsiteY79" fmla="*/ 3475 h 10000"/>
              <a:gd name="connsiteX80" fmla="*/ 7475 w 10000"/>
              <a:gd name="connsiteY80" fmla="*/ 3159 h 10000"/>
              <a:gd name="connsiteX81" fmla="*/ 7425 w 10000"/>
              <a:gd name="connsiteY81" fmla="*/ 2843 h 10000"/>
              <a:gd name="connsiteX82" fmla="*/ 7408 w 10000"/>
              <a:gd name="connsiteY82" fmla="*/ 2720 h 10000"/>
              <a:gd name="connsiteX83" fmla="*/ 7358 w 10000"/>
              <a:gd name="connsiteY83" fmla="*/ 2596 h 10000"/>
              <a:gd name="connsiteX84" fmla="*/ 7291 w 10000"/>
              <a:gd name="connsiteY84" fmla="*/ 2473 h 10000"/>
              <a:gd name="connsiteX85" fmla="*/ 7241 w 10000"/>
              <a:gd name="connsiteY85" fmla="*/ 2363 h 10000"/>
              <a:gd name="connsiteX86" fmla="*/ 7140 w 10000"/>
              <a:gd name="connsiteY86" fmla="*/ 2266 h 10000"/>
              <a:gd name="connsiteX87" fmla="*/ 7057 w 10000"/>
              <a:gd name="connsiteY87" fmla="*/ 2184 h 10000"/>
              <a:gd name="connsiteX88" fmla="*/ 6940 w 10000"/>
              <a:gd name="connsiteY88" fmla="*/ 2102 h 10000"/>
              <a:gd name="connsiteX89" fmla="*/ 6839 w 10000"/>
              <a:gd name="connsiteY89" fmla="*/ 2019 h 10000"/>
              <a:gd name="connsiteX90" fmla="*/ 6722 w 10000"/>
              <a:gd name="connsiteY90" fmla="*/ 1951 h 10000"/>
              <a:gd name="connsiteX91" fmla="*/ 6589 w 10000"/>
              <a:gd name="connsiteY91" fmla="*/ 1909 h 10000"/>
              <a:gd name="connsiteX92" fmla="*/ 6438 w 10000"/>
              <a:gd name="connsiteY92" fmla="*/ 1868 h 10000"/>
              <a:gd name="connsiteX93" fmla="*/ 6304 w 10000"/>
              <a:gd name="connsiteY93" fmla="*/ 1827 h 10000"/>
              <a:gd name="connsiteX94" fmla="*/ 6154 w 10000"/>
              <a:gd name="connsiteY94" fmla="*/ 1813 h 10000"/>
              <a:gd name="connsiteX95" fmla="*/ 6020 w 10000"/>
              <a:gd name="connsiteY95" fmla="*/ 1799 h 10000"/>
              <a:gd name="connsiteX96" fmla="*/ 5870 w 10000"/>
              <a:gd name="connsiteY96" fmla="*/ 1799 h 10000"/>
              <a:gd name="connsiteX97" fmla="*/ 5719 w 10000"/>
              <a:gd name="connsiteY97" fmla="*/ 1813 h 10000"/>
              <a:gd name="connsiteX98" fmla="*/ 5518 w 10000"/>
              <a:gd name="connsiteY98" fmla="*/ 1841 h 10000"/>
              <a:gd name="connsiteX99" fmla="*/ 5351 w 10000"/>
              <a:gd name="connsiteY99" fmla="*/ 1909 h 10000"/>
              <a:gd name="connsiteX100" fmla="*/ 5167 w 10000"/>
              <a:gd name="connsiteY100" fmla="*/ 1978 h 10000"/>
              <a:gd name="connsiteX101" fmla="*/ 5000 w 10000"/>
              <a:gd name="connsiteY101" fmla="*/ 2047 h 10000"/>
              <a:gd name="connsiteX102" fmla="*/ 4849 w 10000"/>
              <a:gd name="connsiteY102" fmla="*/ 2143 h 10000"/>
              <a:gd name="connsiteX103" fmla="*/ 4682 w 10000"/>
              <a:gd name="connsiteY103" fmla="*/ 2239 h 10000"/>
              <a:gd name="connsiteX104" fmla="*/ 4548 w 10000"/>
              <a:gd name="connsiteY104" fmla="*/ 2363 h 10000"/>
              <a:gd name="connsiteX105" fmla="*/ 4415 w 10000"/>
              <a:gd name="connsiteY105" fmla="*/ 2500 h 10000"/>
              <a:gd name="connsiteX106" fmla="*/ 4381 w 10000"/>
              <a:gd name="connsiteY106" fmla="*/ 2541 h 10000"/>
              <a:gd name="connsiteX107" fmla="*/ 4247 w 10000"/>
              <a:gd name="connsiteY107" fmla="*/ 2706 h 10000"/>
              <a:gd name="connsiteX108" fmla="*/ 4047 w 10000"/>
              <a:gd name="connsiteY108" fmla="*/ 2926 h 10000"/>
              <a:gd name="connsiteX109" fmla="*/ 3796 w 10000"/>
              <a:gd name="connsiteY109" fmla="*/ 3228 h 10000"/>
              <a:gd name="connsiteX110" fmla="*/ 3495 w 10000"/>
              <a:gd name="connsiteY110" fmla="*/ 3571 h 10000"/>
              <a:gd name="connsiteX111" fmla="*/ 3144 w 10000"/>
              <a:gd name="connsiteY111" fmla="*/ 3956 h 10000"/>
              <a:gd name="connsiteX112" fmla="*/ 2776 w 10000"/>
              <a:gd name="connsiteY112" fmla="*/ 4382 h 10000"/>
              <a:gd name="connsiteX113" fmla="*/ 2408 w 10000"/>
              <a:gd name="connsiteY113" fmla="*/ 4808 h 10000"/>
              <a:gd name="connsiteX114" fmla="*/ 2040 w 10000"/>
              <a:gd name="connsiteY114" fmla="*/ 5234 h 10000"/>
              <a:gd name="connsiteX115" fmla="*/ 1689 w 10000"/>
              <a:gd name="connsiteY115" fmla="*/ 5659 h 10000"/>
              <a:gd name="connsiteX116" fmla="*/ 1338 w 10000"/>
              <a:gd name="connsiteY116" fmla="*/ 6044 h 10000"/>
              <a:gd name="connsiteX117" fmla="*/ 1037 w 10000"/>
              <a:gd name="connsiteY117" fmla="*/ 6387 h 10000"/>
              <a:gd name="connsiteX118" fmla="*/ 769 w 10000"/>
              <a:gd name="connsiteY118" fmla="*/ 6690 h 10000"/>
              <a:gd name="connsiteX119" fmla="*/ 585 w 10000"/>
              <a:gd name="connsiteY119" fmla="*/ 6909 h 10000"/>
              <a:gd name="connsiteX120" fmla="*/ 452 w 10000"/>
              <a:gd name="connsiteY120" fmla="*/ 7074 h 10000"/>
              <a:gd name="connsiteX121" fmla="*/ 401 w 10000"/>
              <a:gd name="connsiteY121" fmla="*/ 7115 h 10000"/>
              <a:gd name="connsiteX122" fmla="*/ 184 w 10000"/>
              <a:gd name="connsiteY122" fmla="*/ 7431 h 10000"/>
              <a:gd name="connsiteX123" fmla="*/ 33 w 10000"/>
              <a:gd name="connsiteY123" fmla="*/ 7761 h 10000"/>
              <a:gd name="connsiteX124" fmla="*/ 0 w 10000"/>
              <a:gd name="connsiteY124" fmla="*/ 8132 h 10000"/>
              <a:gd name="connsiteX125" fmla="*/ 17 w 10000"/>
              <a:gd name="connsiteY125" fmla="*/ 8475 h 10000"/>
              <a:gd name="connsiteX126" fmla="*/ 134 w 10000"/>
              <a:gd name="connsiteY126" fmla="*/ 8805 h 10000"/>
              <a:gd name="connsiteX127" fmla="*/ 334 w 10000"/>
              <a:gd name="connsiteY127" fmla="*/ 9121 h 10000"/>
              <a:gd name="connsiteX128" fmla="*/ 585 w 10000"/>
              <a:gd name="connsiteY128" fmla="*/ 9409 h 10000"/>
              <a:gd name="connsiteX129" fmla="*/ 936 w 10000"/>
              <a:gd name="connsiteY129" fmla="*/ 9643 h 10000"/>
              <a:gd name="connsiteX130" fmla="*/ 1120 w 10000"/>
              <a:gd name="connsiteY130" fmla="*/ 9739 h 10000"/>
              <a:gd name="connsiteX131" fmla="*/ 1321 w 10000"/>
              <a:gd name="connsiteY131" fmla="*/ 9821 h 10000"/>
              <a:gd name="connsiteX132" fmla="*/ 1505 w 10000"/>
              <a:gd name="connsiteY132" fmla="*/ 9904 h 10000"/>
              <a:gd name="connsiteX133" fmla="*/ 1722 w 10000"/>
              <a:gd name="connsiteY133" fmla="*/ 9945 h 10000"/>
              <a:gd name="connsiteX134" fmla="*/ 1940 w 10000"/>
              <a:gd name="connsiteY134" fmla="*/ 9986 h 10000"/>
              <a:gd name="connsiteX135" fmla="*/ 2140 w 10000"/>
              <a:gd name="connsiteY135" fmla="*/ 10000 h 10000"/>
              <a:gd name="connsiteX136" fmla="*/ 2358 w 10000"/>
              <a:gd name="connsiteY136" fmla="*/ 9986 h 10000"/>
              <a:gd name="connsiteX137" fmla="*/ 2592 w 10000"/>
              <a:gd name="connsiteY137" fmla="*/ 9973 h 10000"/>
              <a:gd name="connsiteX138" fmla="*/ 2793 w 10000"/>
              <a:gd name="connsiteY138" fmla="*/ 9931 h 10000"/>
              <a:gd name="connsiteX139" fmla="*/ 3010 w 10000"/>
              <a:gd name="connsiteY139" fmla="*/ 9876 h 10000"/>
              <a:gd name="connsiteX140" fmla="*/ 3211 w 10000"/>
              <a:gd name="connsiteY140" fmla="*/ 9808 h 10000"/>
              <a:gd name="connsiteX141" fmla="*/ 3395 w 10000"/>
              <a:gd name="connsiteY141" fmla="*/ 9712 h 10000"/>
              <a:gd name="connsiteX142" fmla="*/ 3579 w 10000"/>
              <a:gd name="connsiteY142" fmla="*/ 9615 h 10000"/>
              <a:gd name="connsiteX143" fmla="*/ 3729 w 10000"/>
              <a:gd name="connsiteY143" fmla="*/ 9505 h 10000"/>
              <a:gd name="connsiteX144" fmla="*/ 3880 w 10000"/>
              <a:gd name="connsiteY144" fmla="*/ 9382 h 10000"/>
              <a:gd name="connsiteX145" fmla="*/ 4013 w 10000"/>
              <a:gd name="connsiteY145" fmla="*/ 9245 h 10000"/>
              <a:gd name="connsiteX146" fmla="*/ 9565 w 10000"/>
              <a:gd name="connsiteY146" fmla="*/ 2871 h 10000"/>
              <a:gd name="connsiteX147" fmla="*/ 9783 w 10000"/>
              <a:gd name="connsiteY147" fmla="*/ 2555 h 10000"/>
              <a:gd name="connsiteX148" fmla="*/ 9933 w 10000"/>
              <a:gd name="connsiteY148" fmla="*/ 2225 h 10000"/>
              <a:gd name="connsiteX149" fmla="*/ 10000 w 10000"/>
              <a:gd name="connsiteY149" fmla="*/ 1882 h 10000"/>
              <a:gd name="connsiteX150" fmla="*/ 9950 w 10000"/>
              <a:gd name="connsiteY150" fmla="*/ 1511 h 10000"/>
              <a:gd name="connsiteX151" fmla="*/ 9916 w 10000"/>
              <a:gd name="connsiteY151" fmla="*/ 1332 h 10000"/>
              <a:gd name="connsiteX152" fmla="*/ 9849 w 10000"/>
              <a:gd name="connsiteY152" fmla="*/ 1168 h 10000"/>
              <a:gd name="connsiteX153" fmla="*/ 9766 w 10000"/>
              <a:gd name="connsiteY153" fmla="*/ 1003 h 10000"/>
              <a:gd name="connsiteX154" fmla="*/ 9649 w 10000"/>
              <a:gd name="connsiteY154" fmla="*/ 852 h 10000"/>
              <a:gd name="connsiteX155" fmla="*/ 9532 w 10000"/>
              <a:gd name="connsiteY155" fmla="*/ 701 h 10000"/>
              <a:gd name="connsiteX156" fmla="*/ 9381 w 10000"/>
              <a:gd name="connsiteY156" fmla="*/ 577 h 10000"/>
              <a:gd name="connsiteX157" fmla="*/ 9231 w 10000"/>
              <a:gd name="connsiteY157" fmla="*/ 453 h 10000"/>
              <a:gd name="connsiteX158" fmla="*/ 9047 w 10000"/>
              <a:gd name="connsiteY158" fmla="*/ 343 h 10000"/>
              <a:gd name="connsiteX159" fmla="*/ 8863 w 10000"/>
              <a:gd name="connsiteY159" fmla="*/ 247 h 10000"/>
              <a:gd name="connsiteX160" fmla="*/ 8662 w 10000"/>
              <a:gd name="connsiteY160" fmla="*/ 165 h 10000"/>
              <a:gd name="connsiteX161" fmla="*/ 8478 w 10000"/>
              <a:gd name="connsiteY161" fmla="*/ 82 h 10000"/>
              <a:gd name="connsiteX162" fmla="*/ 8261 w 10000"/>
              <a:gd name="connsiteY162" fmla="*/ 41 h 10000"/>
              <a:gd name="connsiteX163" fmla="*/ 8043 w 10000"/>
              <a:gd name="connsiteY163" fmla="*/ 14 h 10000"/>
              <a:gd name="connsiteX164" fmla="*/ 7843 w 10000"/>
              <a:gd name="connsiteY164" fmla="*/ 0 h 10000"/>
              <a:gd name="connsiteX165" fmla="*/ 7625 w 10000"/>
              <a:gd name="connsiteY165" fmla="*/ 14 h 10000"/>
              <a:gd name="connsiteX166" fmla="*/ 7391 w 10000"/>
              <a:gd name="connsiteY166" fmla="*/ 27 h 10000"/>
              <a:gd name="connsiteX0" fmla="*/ 7391 w 10000"/>
              <a:gd name="connsiteY0" fmla="*/ 27 h 10000"/>
              <a:gd name="connsiteX1" fmla="*/ 7174 w 10000"/>
              <a:gd name="connsiteY1" fmla="*/ 55 h 10000"/>
              <a:gd name="connsiteX2" fmla="*/ 3595 w 10000"/>
              <a:gd name="connsiteY2" fmla="*/ 8984 h 10000"/>
              <a:gd name="connsiteX3" fmla="*/ 3478 w 10000"/>
              <a:gd name="connsiteY3" fmla="*/ 9093 h 10000"/>
              <a:gd name="connsiteX4" fmla="*/ 3361 w 10000"/>
              <a:gd name="connsiteY4" fmla="*/ 9190 h 10000"/>
              <a:gd name="connsiteX5" fmla="*/ 3244 w 10000"/>
              <a:gd name="connsiteY5" fmla="*/ 9272 h 10000"/>
              <a:gd name="connsiteX6" fmla="*/ 3110 w 10000"/>
              <a:gd name="connsiteY6" fmla="*/ 9354 h 10000"/>
              <a:gd name="connsiteX7" fmla="*/ 2960 w 10000"/>
              <a:gd name="connsiteY7" fmla="*/ 9409 h 10000"/>
              <a:gd name="connsiteX8" fmla="*/ 2826 w 10000"/>
              <a:gd name="connsiteY8" fmla="*/ 9478 h 10000"/>
              <a:gd name="connsiteX9" fmla="*/ 2642 w 10000"/>
              <a:gd name="connsiteY9" fmla="*/ 9505 h 10000"/>
              <a:gd name="connsiteX10" fmla="*/ 2492 w 10000"/>
              <a:gd name="connsiteY10" fmla="*/ 9533 h 10000"/>
              <a:gd name="connsiteX11" fmla="*/ 2324 w 10000"/>
              <a:gd name="connsiteY11" fmla="*/ 9560 h 10000"/>
              <a:gd name="connsiteX12" fmla="*/ 2157 w 10000"/>
              <a:gd name="connsiteY12" fmla="*/ 9560 h 10000"/>
              <a:gd name="connsiteX13" fmla="*/ 1990 w 10000"/>
              <a:gd name="connsiteY13" fmla="*/ 9533 h 10000"/>
              <a:gd name="connsiteX14" fmla="*/ 1839 w 10000"/>
              <a:gd name="connsiteY14" fmla="*/ 9519 h 10000"/>
              <a:gd name="connsiteX15" fmla="*/ 1689 w 10000"/>
              <a:gd name="connsiteY15" fmla="*/ 9492 h 10000"/>
              <a:gd name="connsiteX16" fmla="*/ 1522 w 10000"/>
              <a:gd name="connsiteY16" fmla="*/ 9423 h 10000"/>
              <a:gd name="connsiteX17" fmla="*/ 1371 w 10000"/>
              <a:gd name="connsiteY17" fmla="*/ 9382 h 10000"/>
              <a:gd name="connsiteX18" fmla="*/ 1237 w 10000"/>
              <a:gd name="connsiteY18" fmla="*/ 9299 h 10000"/>
              <a:gd name="connsiteX19" fmla="*/ 987 w 10000"/>
              <a:gd name="connsiteY19" fmla="*/ 9107 h 10000"/>
              <a:gd name="connsiteX20" fmla="*/ 769 w 10000"/>
              <a:gd name="connsiteY20" fmla="*/ 8901 h 10000"/>
              <a:gd name="connsiteX21" fmla="*/ 635 w 10000"/>
              <a:gd name="connsiteY21" fmla="*/ 8654 h 10000"/>
              <a:gd name="connsiteX22" fmla="*/ 569 w 10000"/>
              <a:gd name="connsiteY22" fmla="*/ 8393 h 10000"/>
              <a:gd name="connsiteX23" fmla="*/ 535 w 10000"/>
              <a:gd name="connsiteY23" fmla="*/ 8132 h 10000"/>
              <a:gd name="connsiteX24" fmla="*/ 585 w 10000"/>
              <a:gd name="connsiteY24" fmla="*/ 7871 h 10000"/>
              <a:gd name="connsiteX25" fmla="*/ 686 w 10000"/>
              <a:gd name="connsiteY25" fmla="*/ 7610 h 10000"/>
              <a:gd name="connsiteX26" fmla="*/ 853 w 10000"/>
              <a:gd name="connsiteY26" fmla="*/ 7376 h 10000"/>
              <a:gd name="connsiteX27" fmla="*/ 886 w 10000"/>
              <a:gd name="connsiteY27" fmla="*/ 7321 h 10000"/>
              <a:gd name="connsiteX28" fmla="*/ 1020 w 10000"/>
              <a:gd name="connsiteY28" fmla="*/ 7170 h 10000"/>
              <a:gd name="connsiteX29" fmla="*/ 1221 w 10000"/>
              <a:gd name="connsiteY29" fmla="*/ 6937 h 10000"/>
              <a:gd name="connsiteX30" fmla="*/ 1488 w 10000"/>
              <a:gd name="connsiteY30" fmla="*/ 6662 h 10000"/>
              <a:gd name="connsiteX31" fmla="*/ 1773 w 10000"/>
              <a:gd name="connsiteY31" fmla="*/ 6305 h 10000"/>
              <a:gd name="connsiteX32" fmla="*/ 2124 w 10000"/>
              <a:gd name="connsiteY32" fmla="*/ 5920 h 10000"/>
              <a:gd name="connsiteX33" fmla="*/ 2492 w 10000"/>
              <a:gd name="connsiteY33" fmla="*/ 5508 h 10000"/>
              <a:gd name="connsiteX34" fmla="*/ 2860 w 10000"/>
              <a:gd name="connsiteY34" fmla="*/ 5055 h 10000"/>
              <a:gd name="connsiteX35" fmla="*/ 3227 w 10000"/>
              <a:gd name="connsiteY35" fmla="*/ 4629 h 10000"/>
              <a:gd name="connsiteX36" fmla="*/ 3595 w 10000"/>
              <a:gd name="connsiteY36" fmla="*/ 4217 h 10000"/>
              <a:gd name="connsiteX37" fmla="*/ 3946 w 10000"/>
              <a:gd name="connsiteY37" fmla="*/ 3819 h 10000"/>
              <a:gd name="connsiteX38" fmla="*/ 4247 w 10000"/>
              <a:gd name="connsiteY38" fmla="*/ 3475 h 10000"/>
              <a:gd name="connsiteX39" fmla="*/ 4498 w 10000"/>
              <a:gd name="connsiteY39" fmla="*/ 3187 h 10000"/>
              <a:gd name="connsiteX40" fmla="*/ 4682 w 10000"/>
              <a:gd name="connsiteY40" fmla="*/ 2967 h 10000"/>
              <a:gd name="connsiteX41" fmla="*/ 4833 w 10000"/>
              <a:gd name="connsiteY41" fmla="*/ 2816 h 10000"/>
              <a:gd name="connsiteX42" fmla="*/ 4866 w 10000"/>
              <a:gd name="connsiteY42" fmla="*/ 2761 h 10000"/>
              <a:gd name="connsiteX43" fmla="*/ 4967 w 10000"/>
              <a:gd name="connsiteY43" fmla="*/ 2665 h 10000"/>
              <a:gd name="connsiteX44" fmla="*/ 5050 w 10000"/>
              <a:gd name="connsiteY44" fmla="*/ 2569 h 10000"/>
              <a:gd name="connsiteX45" fmla="*/ 5167 w 10000"/>
              <a:gd name="connsiteY45" fmla="*/ 2500 h 10000"/>
              <a:gd name="connsiteX46" fmla="*/ 5284 w 10000"/>
              <a:gd name="connsiteY46" fmla="*/ 2431 h 10000"/>
              <a:gd name="connsiteX47" fmla="*/ 5401 w 10000"/>
              <a:gd name="connsiteY47" fmla="*/ 2363 h 10000"/>
              <a:gd name="connsiteX48" fmla="*/ 5535 w 10000"/>
              <a:gd name="connsiteY48" fmla="*/ 2321 h 10000"/>
              <a:gd name="connsiteX49" fmla="*/ 5652 w 10000"/>
              <a:gd name="connsiteY49" fmla="*/ 2294 h 10000"/>
              <a:gd name="connsiteX50" fmla="*/ 5786 w 10000"/>
              <a:gd name="connsiteY50" fmla="*/ 2253 h 10000"/>
              <a:gd name="connsiteX51" fmla="*/ 5886 w 10000"/>
              <a:gd name="connsiteY51" fmla="*/ 2239 h 10000"/>
              <a:gd name="connsiteX52" fmla="*/ 5987 w 10000"/>
              <a:gd name="connsiteY52" fmla="*/ 2239 h 10000"/>
              <a:gd name="connsiteX53" fmla="*/ 6087 w 10000"/>
              <a:gd name="connsiteY53" fmla="*/ 2253 h 10000"/>
              <a:gd name="connsiteX54" fmla="*/ 6171 w 10000"/>
              <a:gd name="connsiteY54" fmla="*/ 2253 h 10000"/>
              <a:gd name="connsiteX55" fmla="*/ 6271 w 10000"/>
              <a:gd name="connsiteY55" fmla="*/ 2266 h 10000"/>
              <a:gd name="connsiteX56" fmla="*/ 6355 w 10000"/>
              <a:gd name="connsiteY56" fmla="*/ 2308 h 10000"/>
              <a:gd name="connsiteX57" fmla="*/ 6438 w 10000"/>
              <a:gd name="connsiteY57" fmla="*/ 2335 h 10000"/>
              <a:gd name="connsiteX58" fmla="*/ 6522 w 10000"/>
              <a:gd name="connsiteY58" fmla="*/ 2390 h 10000"/>
              <a:gd name="connsiteX59" fmla="*/ 6656 w 10000"/>
              <a:gd name="connsiteY59" fmla="*/ 2500 h 10000"/>
              <a:gd name="connsiteX60" fmla="*/ 6773 w 10000"/>
              <a:gd name="connsiteY60" fmla="*/ 2610 h 10000"/>
              <a:gd name="connsiteX61" fmla="*/ 6873 w 10000"/>
              <a:gd name="connsiteY61" fmla="*/ 2747 h 10000"/>
              <a:gd name="connsiteX62" fmla="*/ 6906 w 10000"/>
              <a:gd name="connsiteY62" fmla="*/ 2912 h 10000"/>
              <a:gd name="connsiteX63" fmla="*/ 6923 w 10000"/>
              <a:gd name="connsiteY63" fmla="*/ 3132 h 10000"/>
              <a:gd name="connsiteX64" fmla="*/ 6890 w 10000"/>
              <a:gd name="connsiteY64" fmla="*/ 3365 h 10000"/>
              <a:gd name="connsiteX65" fmla="*/ 6789 w 10000"/>
              <a:gd name="connsiteY65" fmla="*/ 3585 h 10000"/>
              <a:gd name="connsiteX66" fmla="*/ 6639 w 10000"/>
              <a:gd name="connsiteY66" fmla="*/ 3791 h 10000"/>
              <a:gd name="connsiteX67" fmla="*/ 2759 w 10000"/>
              <a:gd name="connsiteY67" fmla="*/ 8242 h 10000"/>
              <a:gd name="connsiteX68" fmla="*/ 2726 w 10000"/>
              <a:gd name="connsiteY68" fmla="*/ 8324 h 10000"/>
              <a:gd name="connsiteX69" fmla="*/ 2726 w 10000"/>
              <a:gd name="connsiteY69" fmla="*/ 8393 h 10000"/>
              <a:gd name="connsiteX70" fmla="*/ 2742 w 10000"/>
              <a:gd name="connsiteY70" fmla="*/ 8475 h 10000"/>
              <a:gd name="connsiteX71" fmla="*/ 2826 w 10000"/>
              <a:gd name="connsiteY71" fmla="*/ 8544 h 10000"/>
              <a:gd name="connsiteX72" fmla="*/ 2910 w 10000"/>
              <a:gd name="connsiteY72" fmla="*/ 8571 h 10000"/>
              <a:gd name="connsiteX73" fmla="*/ 3027 w 10000"/>
              <a:gd name="connsiteY73" fmla="*/ 8585 h 10000"/>
              <a:gd name="connsiteX74" fmla="*/ 3127 w 10000"/>
              <a:gd name="connsiteY74" fmla="*/ 8558 h 10000"/>
              <a:gd name="connsiteX75" fmla="*/ 3211 w 10000"/>
              <a:gd name="connsiteY75" fmla="*/ 8489 h 10000"/>
              <a:gd name="connsiteX76" fmla="*/ 7057 w 10000"/>
              <a:gd name="connsiteY76" fmla="*/ 4066 h 10000"/>
              <a:gd name="connsiteX77" fmla="*/ 7274 w 10000"/>
              <a:gd name="connsiteY77" fmla="*/ 3777 h 10000"/>
              <a:gd name="connsiteX78" fmla="*/ 7408 w 10000"/>
              <a:gd name="connsiteY78" fmla="*/ 3475 h 10000"/>
              <a:gd name="connsiteX79" fmla="*/ 7475 w 10000"/>
              <a:gd name="connsiteY79" fmla="*/ 3159 h 10000"/>
              <a:gd name="connsiteX80" fmla="*/ 7425 w 10000"/>
              <a:gd name="connsiteY80" fmla="*/ 2843 h 10000"/>
              <a:gd name="connsiteX81" fmla="*/ 7408 w 10000"/>
              <a:gd name="connsiteY81" fmla="*/ 2720 h 10000"/>
              <a:gd name="connsiteX82" fmla="*/ 7358 w 10000"/>
              <a:gd name="connsiteY82" fmla="*/ 2596 h 10000"/>
              <a:gd name="connsiteX83" fmla="*/ 7291 w 10000"/>
              <a:gd name="connsiteY83" fmla="*/ 2473 h 10000"/>
              <a:gd name="connsiteX84" fmla="*/ 7241 w 10000"/>
              <a:gd name="connsiteY84" fmla="*/ 2363 h 10000"/>
              <a:gd name="connsiteX85" fmla="*/ 7140 w 10000"/>
              <a:gd name="connsiteY85" fmla="*/ 2266 h 10000"/>
              <a:gd name="connsiteX86" fmla="*/ 7057 w 10000"/>
              <a:gd name="connsiteY86" fmla="*/ 2184 h 10000"/>
              <a:gd name="connsiteX87" fmla="*/ 6940 w 10000"/>
              <a:gd name="connsiteY87" fmla="*/ 2102 h 10000"/>
              <a:gd name="connsiteX88" fmla="*/ 6839 w 10000"/>
              <a:gd name="connsiteY88" fmla="*/ 2019 h 10000"/>
              <a:gd name="connsiteX89" fmla="*/ 6722 w 10000"/>
              <a:gd name="connsiteY89" fmla="*/ 1951 h 10000"/>
              <a:gd name="connsiteX90" fmla="*/ 6589 w 10000"/>
              <a:gd name="connsiteY90" fmla="*/ 1909 h 10000"/>
              <a:gd name="connsiteX91" fmla="*/ 6438 w 10000"/>
              <a:gd name="connsiteY91" fmla="*/ 1868 h 10000"/>
              <a:gd name="connsiteX92" fmla="*/ 6304 w 10000"/>
              <a:gd name="connsiteY92" fmla="*/ 1827 h 10000"/>
              <a:gd name="connsiteX93" fmla="*/ 6154 w 10000"/>
              <a:gd name="connsiteY93" fmla="*/ 1813 h 10000"/>
              <a:gd name="connsiteX94" fmla="*/ 6020 w 10000"/>
              <a:gd name="connsiteY94" fmla="*/ 1799 h 10000"/>
              <a:gd name="connsiteX95" fmla="*/ 5870 w 10000"/>
              <a:gd name="connsiteY95" fmla="*/ 1799 h 10000"/>
              <a:gd name="connsiteX96" fmla="*/ 5719 w 10000"/>
              <a:gd name="connsiteY96" fmla="*/ 1813 h 10000"/>
              <a:gd name="connsiteX97" fmla="*/ 5518 w 10000"/>
              <a:gd name="connsiteY97" fmla="*/ 1841 h 10000"/>
              <a:gd name="connsiteX98" fmla="*/ 5351 w 10000"/>
              <a:gd name="connsiteY98" fmla="*/ 1909 h 10000"/>
              <a:gd name="connsiteX99" fmla="*/ 5167 w 10000"/>
              <a:gd name="connsiteY99" fmla="*/ 1978 h 10000"/>
              <a:gd name="connsiteX100" fmla="*/ 5000 w 10000"/>
              <a:gd name="connsiteY100" fmla="*/ 2047 h 10000"/>
              <a:gd name="connsiteX101" fmla="*/ 4849 w 10000"/>
              <a:gd name="connsiteY101" fmla="*/ 2143 h 10000"/>
              <a:gd name="connsiteX102" fmla="*/ 4682 w 10000"/>
              <a:gd name="connsiteY102" fmla="*/ 2239 h 10000"/>
              <a:gd name="connsiteX103" fmla="*/ 4548 w 10000"/>
              <a:gd name="connsiteY103" fmla="*/ 2363 h 10000"/>
              <a:gd name="connsiteX104" fmla="*/ 4415 w 10000"/>
              <a:gd name="connsiteY104" fmla="*/ 2500 h 10000"/>
              <a:gd name="connsiteX105" fmla="*/ 4381 w 10000"/>
              <a:gd name="connsiteY105" fmla="*/ 2541 h 10000"/>
              <a:gd name="connsiteX106" fmla="*/ 4247 w 10000"/>
              <a:gd name="connsiteY106" fmla="*/ 2706 h 10000"/>
              <a:gd name="connsiteX107" fmla="*/ 4047 w 10000"/>
              <a:gd name="connsiteY107" fmla="*/ 2926 h 10000"/>
              <a:gd name="connsiteX108" fmla="*/ 3796 w 10000"/>
              <a:gd name="connsiteY108" fmla="*/ 3228 h 10000"/>
              <a:gd name="connsiteX109" fmla="*/ 3495 w 10000"/>
              <a:gd name="connsiteY109" fmla="*/ 3571 h 10000"/>
              <a:gd name="connsiteX110" fmla="*/ 3144 w 10000"/>
              <a:gd name="connsiteY110" fmla="*/ 3956 h 10000"/>
              <a:gd name="connsiteX111" fmla="*/ 2776 w 10000"/>
              <a:gd name="connsiteY111" fmla="*/ 4382 h 10000"/>
              <a:gd name="connsiteX112" fmla="*/ 2408 w 10000"/>
              <a:gd name="connsiteY112" fmla="*/ 4808 h 10000"/>
              <a:gd name="connsiteX113" fmla="*/ 2040 w 10000"/>
              <a:gd name="connsiteY113" fmla="*/ 5234 h 10000"/>
              <a:gd name="connsiteX114" fmla="*/ 1689 w 10000"/>
              <a:gd name="connsiteY114" fmla="*/ 5659 h 10000"/>
              <a:gd name="connsiteX115" fmla="*/ 1338 w 10000"/>
              <a:gd name="connsiteY115" fmla="*/ 6044 h 10000"/>
              <a:gd name="connsiteX116" fmla="*/ 1037 w 10000"/>
              <a:gd name="connsiteY116" fmla="*/ 6387 h 10000"/>
              <a:gd name="connsiteX117" fmla="*/ 769 w 10000"/>
              <a:gd name="connsiteY117" fmla="*/ 6690 h 10000"/>
              <a:gd name="connsiteX118" fmla="*/ 585 w 10000"/>
              <a:gd name="connsiteY118" fmla="*/ 6909 h 10000"/>
              <a:gd name="connsiteX119" fmla="*/ 452 w 10000"/>
              <a:gd name="connsiteY119" fmla="*/ 7074 h 10000"/>
              <a:gd name="connsiteX120" fmla="*/ 401 w 10000"/>
              <a:gd name="connsiteY120" fmla="*/ 7115 h 10000"/>
              <a:gd name="connsiteX121" fmla="*/ 184 w 10000"/>
              <a:gd name="connsiteY121" fmla="*/ 7431 h 10000"/>
              <a:gd name="connsiteX122" fmla="*/ 33 w 10000"/>
              <a:gd name="connsiteY122" fmla="*/ 7761 h 10000"/>
              <a:gd name="connsiteX123" fmla="*/ 0 w 10000"/>
              <a:gd name="connsiteY123" fmla="*/ 8132 h 10000"/>
              <a:gd name="connsiteX124" fmla="*/ 17 w 10000"/>
              <a:gd name="connsiteY124" fmla="*/ 8475 h 10000"/>
              <a:gd name="connsiteX125" fmla="*/ 134 w 10000"/>
              <a:gd name="connsiteY125" fmla="*/ 8805 h 10000"/>
              <a:gd name="connsiteX126" fmla="*/ 334 w 10000"/>
              <a:gd name="connsiteY126" fmla="*/ 9121 h 10000"/>
              <a:gd name="connsiteX127" fmla="*/ 585 w 10000"/>
              <a:gd name="connsiteY127" fmla="*/ 9409 h 10000"/>
              <a:gd name="connsiteX128" fmla="*/ 936 w 10000"/>
              <a:gd name="connsiteY128" fmla="*/ 9643 h 10000"/>
              <a:gd name="connsiteX129" fmla="*/ 1120 w 10000"/>
              <a:gd name="connsiteY129" fmla="*/ 9739 h 10000"/>
              <a:gd name="connsiteX130" fmla="*/ 1321 w 10000"/>
              <a:gd name="connsiteY130" fmla="*/ 9821 h 10000"/>
              <a:gd name="connsiteX131" fmla="*/ 1505 w 10000"/>
              <a:gd name="connsiteY131" fmla="*/ 9904 h 10000"/>
              <a:gd name="connsiteX132" fmla="*/ 1722 w 10000"/>
              <a:gd name="connsiteY132" fmla="*/ 9945 h 10000"/>
              <a:gd name="connsiteX133" fmla="*/ 1940 w 10000"/>
              <a:gd name="connsiteY133" fmla="*/ 9986 h 10000"/>
              <a:gd name="connsiteX134" fmla="*/ 2140 w 10000"/>
              <a:gd name="connsiteY134" fmla="*/ 10000 h 10000"/>
              <a:gd name="connsiteX135" fmla="*/ 2358 w 10000"/>
              <a:gd name="connsiteY135" fmla="*/ 9986 h 10000"/>
              <a:gd name="connsiteX136" fmla="*/ 2592 w 10000"/>
              <a:gd name="connsiteY136" fmla="*/ 9973 h 10000"/>
              <a:gd name="connsiteX137" fmla="*/ 2793 w 10000"/>
              <a:gd name="connsiteY137" fmla="*/ 9931 h 10000"/>
              <a:gd name="connsiteX138" fmla="*/ 3010 w 10000"/>
              <a:gd name="connsiteY138" fmla="*/ 9876 h 10000"/>
              <a:gd name="connsiteX139" fmla="*/ 3211 w 10000"/>
              <a:gd name="connsiteY139" fmla="*/ 9808 h 10000"/>
              <a:gd name="connsiteX140" fmla="*/ 3395 w 10000"/>
              <a:gd name="connsiteY140" fmla="*/ 9712 h 10000"/>
              <a:gd name="connsiteX141" fmla="*/ 3579 w 10000"/>
              <a:gd name="connsiteY141" fmla="*/ 9615 h 10000"/>
              <a:gd name="connsiteX142" fmla="*/ 3729 w 10000"/>
              <a:gd name="connsiteY142" fmla="*/ 9505 h 10000"/>
              <a:gd name="connsiteX143" fmla="*/ 3880 w 10000"/>
              <a:gd name="connsiteY143" fmla="*/ 9382 h 10000"/>
              <a:gd name="connsiteX144" fmla="*/ 4013 w 10000"/>
              <a:gd name="connsiteY144" fmla="*/ 9245 h 10000"/>
              <a:gd name="connsiteX145" fmla="*/ 9565 w 10000"/>
              <a:gd name="connsiteY145" fmla="*/ 2871 h 10000"/>
              <a:gd name="connsiteX146" fmla="*/ 9783 w 10000"/>
              <a:gd name="connsiteY146" fmla="*/ 2555 h 10000"/>
              <a:gd name="connsiteX147" fmla="*/ 9933 w 10000"/>
              <a:gd name="connsiteY147" fmla="*/ 2225 h 10000"/>
              <a:gd name="connsiteX148" fmla="*/ 10000 w 10000"/>
              <a:gd name="connsiteY148" fmla="*/ 1882 h 10000"/>
              <a:gd name="connsiteX149" fmla="*/ 9950 w 10000"/>
              <a:gd name="connsiteY149" fmla="*/ 1511 h 10000"/>
              <a:gd name="connsiteX150" fmla="*/ 9916 w 10000"/>
              <a:gd name="connsiteY150" fmla="*/ 1332 h 10000"/>
              <a:gd name="connsiteX151" fmla="*/ 9849 w 10000"/>
              <a:gd name="connsiteY151" fmla="*/ 1168 h 10000"/>
              <a:gd name="connsiteX152" fmla="*/ 9766 w 10000"/>
              <a:gd name="connsiteY152" fmla="*/ 1003 h 10000"/>
              <a:gd name="connsiteX153" fmla="*/ 9649 w 10000"/>
              <a:gd name="connsiteY153" fmla="*/ 852 h 10000"/>
              <a:gd name="connsiteX154" fmla="*/ 9532 w 10000"/>
              <a:gd name="connsiteY154" fmla="*/ 701 h 10000"/>
              <a:gd name="connsiteX155" fmla="*/ 9381 w 10000"/>
              <a:gd name="connsiteY155" fmla="*/ 577 h 10000"/>
              <a:gd name="connsiteX156" fmla="*/ 9231 w 10000"/>
              <a:gd name="connsiteY156" fmla="*/ 453 h 10000"/>
              <a:gd name="connsiteX157" fmla="*/ 9047 w 10000"/>
              <a:gd name="connsiteY157" fmla="*/ 343 h 10000"/>
              <a:gd name="connsiteX158" fmla="*/ 8863 w 10000"/>
              <a:gd name="connsiteY158" fmla="*/ 247 h 10000"/>
              <a:gd name="connsiteX159" fmla="*/ 8662 w 10000"/>
              <a:gd name="connsiteY159" fmla="*/ 165 h 10000"/>
              <a:gd name="connsiteX160" fmla="*/ 8478 w 10000"/>
              <a:gd name="connsiteY160" fmla="*/ 82 h 10000"/>
              <a:gd name="connsiteX161" fmla="*/ 8261 w 10000"/>
              <a:gd name="connsiteY161" fmla="*/ 41 h 10000"/>
              <a:gd name="connsiteX162" fmla="*/ 8043 w 10000"/>
              <a:gd name="connsiteY162" fmla="*/ 14 h 10000"/>
              <a:gd name="connsiteX163" fmla="*/ 7843 w 10000"/>
              <a:gd name="connsiteY163" fmla="*/ 0 h 10000"/>
              <a:gd name="connsiteX164" fmla="*/ 7625 w 10000"/>
              <a:gd name="connsiteY164" fmla="*/ 14 h 10000"/>
              <a:gd name="connsiteX165" fmla="*/ 7391 w 10000"/>
              <a:gd name="connsiteY165" fmla="*/ 27 h 10000"/>
              <a:gd name="connsiteX0" fmla="*/ 7391 w 10000"/>
              <a:gd name="connsiteY0" fmla="*/ 27 h 10000"/>
              <a:gd name="connsiteX1" fmla="*/ 3595 w 10000"/>
              <a:gd name="connsiteY1" fmla="*/ 8984 h 10000"/>
              <a:gd name="connsiteX2" fmla="*/ 3478 w 10000"/>
              <a:gd name="connsiteY2" fmla="*/ 9093 h 10000"/>
              <a:gd name="connsiteX3" fmla="*/ 3361 w 10000"/>
              <a:gd name="connsiteY3" fmla="*/ 9190 h 10000"/>
              <a:gd name="connsiteX4" fmla="*/ 3244 w 10000"/>
              <a:gd name="connsiteY4" fmla="*/ 9272 h 10000"/>
              <a:gd name="connsiteX5" fmla="*/ 3110 w 10000"/>
              <a:gd name="connsiteY5" fmla="*/ 9354 h 10000"/>
              <a:gd name="connsiteX6" fmla="*/ 2960 w 10000"/>
              <a:gd name="connsiteY6" fmla="*/ 9409 h 10000"/>
              <a:gd name="connsiteX7" fmla="*/ 2826 w 10000"/>
              <a:gd name="connsiteY7" fmla="*/ 9478 h 10000"/>
              <a:gd name="connsiteX8" fmla="*/ 2642 w 10000"/>
              <a:gd name="connsiteY8" fmla="*/ 9505 h 10000"/>
              <a:gd name="connsiteX9" fmla="*/ 2492 w 10000"/>
              <a:gd name="connsiteY9" fmla="*/ 9533 h 10000"/>
              <a:gd name="connsiteX10" fmla="*/ 2324 w 10000"/>
              <a:gd name="connsiteY10" fmla="*/ 9560 h 10000"/>
              <a:gd name="connsiteX11" fmla="*/ 2157 w 10000"/>
              <a:gd name="connsiteY11" fmla="*/ 9560 h 10000"/>
              <a:gd name="connsiteX12" fmla="*/ 1990 w 10000"/>
              <a:gd name="connsiteY12" fmla="*/ 9533 h 10000"/>
              <a:gd name="connsiteX13" fmla="*/ 1839 w 10000"/>
              <a:gd name="connsiteY13" fmla="*/ 9519 h 10000"/>
              <a:gd name="connsiteX14" fmla="*/ 1689 w 10000"/>
              <a:gd name="connsiteY14" fmla="*/ 9492 h 10000"/>
              <a:gd name="connsiteX15" fmla="*/ 1522 w 10000"/>
              <a:gd name="connsiteY15" fmla="*/ 9423 h 10000"/>
              <a:gd name="connsiteX16" fmla="*/ 1371 w 10000"/>
              <a:gd name="connsiteY16" fmla="*/ 9382 h 10000"/>
              <a:gd name="connsiteX17" fmla="*/ 1237 w 10000"/>
              <a:gd name="connsiteY17" fmla="*/ 9299 h 10000"/>
              <a:gd name="connsiteX18" fmla="*/ 987 w 10000"/>
              <a:gd name="connsiteY18" fmla="*/ 9107 h 10000"/>
              <a:gd name="connsiteX19" fmla="*/ 769 w 10000"/>
              <a:gd name="connsiteY19" fmla="*/ 8901 h 10000"/>
              <a:gd name="connsiteX20" fmla="*/ 635 w 10000"/>
              <a:gd name="connsiteY20" fmla="*/ 8654 h 10000"/>
              <a:gd name="connsiteX21" fmla="*/ 569 w 10000"/>
              <a:gd name="connsiteY21" fmla="*/ 8393 h 10000"/>
              <a:gd name="connsiteX22" fmla="*/ 535 w 10000"/>
              <a:gd name="connsiteY22" fmla="*/ 8132 h 10000"/>
              <a:gd name="connsiteX23" fmla="*/ 585 w 10000"/>
              <a:gd name="connsiteY23" fmla="*/ 7871 h 10000"/>
              <a:gd name="connsiteX24" fmla="*/ 686 w 10000"/>
              <a:gd name="connsiteY24" fmla="*/ 7610 h 10000"/>
              <a:gd name="connsiteX25" fmla="*/ 853 w 10000"/>
              <a:gd name="connsiteY25" fmla="*/ 7376 h 10000"/>
              <a:gd name="connsiteX26" fmla="*/ 886 w 10000"/>
              <a:gd name="connsiteY26" fmla="*/ 7321 h 10000"/>
              <a:gd name="connsiteX27" fmla="*/ 1020 w 10000"/>
              <a:gd name="connsiteY27" fmla="*/ 7170 h 10000"/>
              <a:gd name="connsiteX28" fmla="*/ 1221 w 10000"/>
              <a:gd name="connsiteY28" fmla="*/ 6937 h 10000"/>
              <a:gd name="connsiteX29" fmla="*/ 1488 w 10000"/>
              <a:gd name="connsiteY29" fmla="*/ 6662 h 10000"/>
              <a:gd name="connsiteX30" fmla="*/ 1773 w 10000"/>
              <a:gd name="connsiteY30" fmla="*/ 6305 h 10000"/>
              <a:gd name="connsiteX31" fmla="*/ 2124 w 10000"/>
              <a:gd name="connsiteY31" fmla="*/ 5920 h 10000"/>
              <a:gd name="connsiteX32" fmla="*/ 2492 w 10000"/>
              <a:gd name="connsiteY32" fmla="*/ 5508 h 10000"/>
              <a:gd name="connsiteX33" fmla="*/ 2860 w 10000"/>
              <a:gd name="connsiteY33" fmla="*/ 5055 h 10000"/>
              <a:gd name="connsiteX34" fmla="*/ 3227 w 10000"/>
              <a:gd name="connsiteY34" fmla="*/ 4629 h 10000"/>
              <a:gd name="connsiteX35" fmla="*/ 3595 w 10000"/>
              <a:gd name="connsiteY35" fmla="*/ 4217 h 10000"/>
              <a:gd name="connsiteX36" fmla="*/ 3946 w 10000"/>
              <a:gd name="connsiteY36" fmla="*/ 3819 h 10000"/>
              <a:gd name="connsiteX37" fmla="*/ 4247 w 10000"/>
              <a:gd name="connsiteY37" fmla="*/ 3475 h 10000"/>
              <a:gd name="connsiteX38" fmla="*/ 4498 w 10000"/>
              <a:gd name="connsiteY38" fmla="*/ 3187 h 10000"/>
              <a:gd name="connsiteX39" fmla="*/ 4682 w 10000"/>
              <a:gd name="connsiteY39" fmla="*/ 2967 h 10000"/>
              <a:gd name="connsiteX40" fmla="*/ 4833 w 10000"/>
              <a:gd name="connsiteY40" fmla="*/ 2816 h 10000"/>
              <a:gd name="connsiteX41" fmla="*/ 4866 w 10000"/>
              <a:gd name="connsiteY41" fmla="*/ 2761 h 10000"/>
              <a:gd name="connsiteX42" fmla="*/ 4967 w 10000"/>
              <a:gd name="connsiteY42" fmla="*/ 2665 h 10000"/>
              <a:gd name="connsiteX43" fmla="*/ 5050 w 10000"/>
              <a:gd name="connsiteY43" fmla="*/ 2569 h 10000"/>
              <a:gd name="connsiteX44" fmla="*/ 5167 w 10000"/>
              <a:gd name="connsiteY44" fmla="*/ 2500 h 10000"/>
              <a:gd name="connsiteX45" fmla="*/ 5284 w 10000"/>
              <a:gd name="connsiteY45" fmla="*/ 2431 h 10000"/>
              <a:gd name="connsiteX46" fmla="*/ 5401 w 10000"/>
              <a:gd name="connsiteY46" fmla="*/ 2363 h 10000"/>
              <a:gd name="connsiteX47" fmla="*/ 5535 w 10000"/>
              <a:gd name="connsiteY47" fmla="*/ 2321 h 10000"/>
              <a:gd name="connsiteX48" fmla="*/ 5652 w 10000"/>
              <a:gd name="connsiteY48" fmla="*/ 2294 h 10000"/>
              <a:gd name="connsiteX49" fmla="*/ 5786 w 10000"/>
              <a:gd name="connsiteY49" fmla="*/ 2253 h 10000"/>
              <a:gd name="connsiteX50" fmla="*/ 5886 w 10000"/>
              <a:gd name="connsiteY50" fmla="*/ 2239 h 10000"/>
              <a:gd name="connsiteX51" fmla="*/ 5987 w 10000"/>
              <a:gd name="connsiteY51" fmla="*/ 2239 h 10000"/>
              <a:gd name="connsiteX52" fmla="*/ 6087 w 10000"/>
              <a:gd name="connsiteY52" fmla="*/ 2253 h 10000"/>
              <a:gd name="connsiteX53" fmla="*/ 6171 w 10000"/>
              <a:gd name="connsiteY53" fmla="*/ 2253 h 10000"/>
              <a:gd name="connsiteX54" fmla="*/ 6271 w 10000"/>
              <a:gd name="connsiteY54" fmla="*/ 2266 h 10000"/>
              <a:gd name="connsiteX55" fmla="*/ 6355 w 10000"/>
              <a:gd name="connsiteY55" fmla="*/ 2308 h 10000"/>
              <a:gd name="connsiteX56" fmla="*/ 6438 w 10000"/>
              <a:gd name="connsiteY56" fmla="*/ 2335 h 10000"/>
              <a:gd name="connsiteX57" fmla="*/ 6522 w 10000"/>
              <a:gd name="connsiteY57" fmla="*/ 2390 h 10000"/>
              <a:gd name="connsiteX58" fmla="*/ 6656 w 10000"/>
              <a:gd name="connsiteY58" fmla="*/ 2500 h 10000"/>
              <a:gd name="connsiteX59" fmla="*/ 6773 w 10000"/>
              <a:gd name="connsiteY59" fmla="*/ 2610 h 10000"/>
              <a:gd name="connsiteX60" fmla="*/ 6873 w 10000"/>
              <a:gd name="connsiteY60" fmla="*/ 2747 h 10000"/>
              <a:gd name="connsiteX61" fmla="*/ 6906 w 10000"/>
              <a:gd name="connsiteY61" fmla="*/ 2912 h 10000"/>
              <a:gd name="connsiteX62" fmla="*/ 6923 w 10000"/>
              <a:gd name="connsiteY62" fmla="*/ 3132 h 10000"/>
              <a:gd name="connsiteX63" fmla="*/ 6890 w 10000"/>
              <a:gd name="connsiteY63" fmla="*/ 3365 h 10000"/>
              <a:gd name="connsiteX64" fmla="*/ 6789 w 10000"/>
              <a:gd name="connsiteY64" fmla="*/ 3585 h 10000"/>
              <a:gd name="connsiteX65" fmla="*/ 6639 w 10000"/>
              <a:gd name="connsiteY65" fmla="*/ 3791 h 10000"/>
              <a:gd name="connsiteX66" fmla="*/ 2759 w 10000"/>
              <a:gd name="connsiteY66" fmla="*/ 8242 h 10000"/>
              <a:gd name="connsiteX67" fmla="*/ 2726 w 10000"/>
              <a:gd name="connsiteY67" fmla="*/ 8324 h 10000"/>
              <a:gd name="connsiteX68" fmla="*/ 2726 w 10000"/>
              <a:gd name="connsiteY68" fmla="*/ 8393 h 10000"/>
              <a:gd name="connsiteX69" fmla="*/ 2742 w 10000"/>
              <a:gd name="connsiteY69" fmla="*/ 8475 h 10000"/>
              <a:gd name="connsiteX70" fmla="*/ 2826 w 10000"/>
              <a:gd name="connsiteY70" fmla="*/ 8544 h 10000"/>
              <a:gd name="connsiteX71" fmla="*/ 2910 w 10000"/>
              <a:gd name="connsiteY71" fmla="*/ 8571 h 10000"/>
              <a:gd name="connsiteX72" fmla="*/ 3027 w 10000"/>
              <a:gd name="connsiteY72" fmla="*/ 8585 h 10000"/>
              <a:gd name="connsiteX73" fmla="*/ 3127 w 10000"/>
              <a:gd name="connsiteY73" fmla="*/ 8558 h 10000"/>
              <a:gd name="connsiteX74" fmla="*/ 3211 w 10000"/>
              <a:gd name="connsiteY74" fmla="*/ 8489 h 10000"/>
              <a:gd name="connsiteX75" fmla="*/ 7057 w 10000"/>
              <a:gd name="connsiteY75" fmla="*/ 4066 h 10000"/>
              <a:gd name="connsiteX76" fmla="*/ 7274 w 10000"/>
              <a:gd name="connsiteY76" fmla="*/ 3777 h 10000"/>
              <a:gd name="connsiteX77" fmla="*/ 7408 w 10000"/>
              <a:gd name="connsiteY77" fmla="*/ 3475 h 10000"/>
              <a:gd name="connsiteX78" fmla="*/ 7475 w 10000"/>
              <a:gd name="connsiteY78" fmla="*/ 3159 h 10000"/>
              <a:gd name="connsiteX79" fmla="*/ 7425 w 10000"/>
              <a:gd name="connsiteY79" fmla="*/ 2843 h 10000"/>
              <a:gd name="connsiteX80" fmla="*/ 7408 w 10000"/>
              <a:gd name="connsiteY80" fmla="*/ 2720 h 10000"/>
              <a:gd name="connsiteX81" fmla="*/ 7358 w 10000"/>
              <a:gd name="connsiteY81" fmla="*/ 2596 h 10000"/>
              <a:gd name="connsiteX82" fmla="*/ 7291 w 10000"/>
              <a:gd name="connsiteY82" fmla="*/ 2473 h 10000"/>
              <a:gd name="connsiteX83" fmla="*/ 7241 w 10000"/>
              <a:gd name="connsiteY83" fmla="*/ 2363 h 10000"/>
              <a:gd name="connsiteX84" fmla="*/ 7140 w 10000"/>
              <a:gd name="connsiteY84" fmla="*/ 2266 h 10000"/>
              <a:gd name="connsiteX85" fmla="*/ 7057 w 10000"/>
              <a:gd name="connsiteY85" fmla="*/ 2184 h 10000"/>
              <a:gd name="connsiteX86" fmla="*/ 6940 w 10000"/>
              <a:gd name="connsiteY86" fmla="*/ 2102 h 10000"/>
              <a:gd name="connsiteX87" fmla="*/ 6839 w 10000"/>
              <a:gd name="connsiteY87" fmla="*/ 2019 h 10000"/>
              <a:gd name="connsiteX88" fmla="*/ 6722 w 10000"/>
              <a:gd name="connsiteY88" fmla="*/ 1951 h 10000"/>
              <a:gd name="connsiteX89" fmla="*/ 6589 w 10000"/>
              <a:gd name="connsiteY89" fmla="*/ 1909 h 10000"/>
              <a:gd name="connsiteX90" fmla="*/ 6438 w 10000"/>
              <a:gd name="connsiteY90" fmla="*/ 1868 h 10000"/>
              <a:gd name="connsiteX91" fmla="*/ 6304 w 10000"/>
              <a:gd name="connsiteY91" fmla="*/ 1827 h 10000"/>
              <a:gd name="connsiteX92" fmla="*/ 6154 w 10000"/>
              <a:gd name="connsiteY92" fmla="*/ 1813 h 10000"/>
              <a:gd name="connsiteX93" fmla="*/ 6020 w 10000"/>
              <a:gd name="connsiteY93" fmla="*/ 1799 h 10000"/>
              <a:gd name="connsiteX94" fmla="*/ 5870 w 10000"/>
              <a:gd name="connsiteY94" fmla="*/ 1799 h 10000"/>
              <a:gd name="connsiteX95" fmla="*/ 5719 w 10000"/>
              <a:gd name="connsiteY95" fmla="*/ 1813 h 10000"/>
              <a:gd name="connsiteX96" fmla="*/ 5518 w 10000"/>
              <a:gd name="connsiteY96" fmla="*/ 1841 h 10000"/>
              <a:gd name="connsiteX97" fmla="*/ 5351 w 10000"/>
              <a:gd name="connsiteY97" fmla="*/ 1909 h 10000"/>
              <a:gd name="connsiteX98" fmla="*/ 5167 w 10000"/>
              <a:gd name="connsiteY98" fmla="*/ 1978 h 10000"/>
              <a:gd name="connsiteX99" fmla="*/ 5000 w 10000"/>
              <a:gd name="connsiteY99" fmla="*/ 2047 h 10000"/>
              <a:gd name="connsiteX100" fmla="*/ 4849 w 10000"/>
              <a:gd name="connsiteY100" fmla="*/ 2143 h 10000"/>
              <a:gd name="connsiteX101" fmla="*/ 4682 w 10000"/>
              <a:gd name="connsiteY101" fmla="*/ 2239 h 10000"/>
              <a:gd name="connsiteX102" fmla="*/ 4548 w 10000"/>
              <a:gd name="connsiteY102" fmla="*/ 2363 h 10000"/>
              <a:gd name="connsiteX103" fmla="*/ 4415 w 10000"/>
              <a:gd name="connsiteY103" fmla="*/ 2500 h 10000"/>
              <a:gd name="connsiteX104" fmla="*/ 4381 w 10000"/>
              <a:gd name="connsiteY104" fmla="*/ 2541 h 10000"/>
              <a:gd name="connsiteX105" fmla="*/ 4247 w 10000"/>
              <a:gd name="connsiteY105" fmla="*/ 2706 h 10000"/>
              <a:gd name="connsiteX106" fmla="*/ 4047 w 10000"/>
              <a:gd name="connsiteY106" fmla="*/ 2926 h 10000"/>
              <a:gd name="connsiteX107" fmla="*/ 3796 w 10000"/>
              <a:gd name="connsiteY107" fmla="*/ 3228 h 10000"/>
              <a:gd name="connsiteX108" fmla="*/ 3495 w 10000"/>
              <a:gd name="connsiteY108" fmla="*/ 3571 h 10000"/>
              <a:gd name="connsiteX109" fmla="*/ 3144 w 10000"/>
              <a:gd name="connsiteY109" fmla="*/ 3956 h 10000"/>
              <a:gd name="connsiteX110" fmla="*/ 2776 w 10000"/>
              <a:gd name="connsiteY110" fmla="*/ 4382 h 10000"/>
              <a:gd name="connsiteX111" fmla="*/ 2408 w 10000"/>
              <a:gd name="connsiteY111" fmla="*/ 4808 h 10000"/>
              <a:gd name="connsiteX112" fmla="*/ 2040 w 10000"/>
              <a:gd name="connsiteY112" fmla="*/ 5234 h 10000"/>
              <a:gd name="connsiteX113" fmla="*/ 1689 w 10000"/>
              <a:gd name="connsiteY113" fmla="*/ 5659 h 10000"/>
              <a:gd name="connsiteX114" fmla="*/ 1338 w 10000"/>
              <a:gd name="connsiteY114" fmla="*/ 6044 h 10000"/>
              <a:gd name="connsiteX115" fmla="*/ 1037 w 10000"/>
              <a:gd name="connsiteY115" fmla="*/ 6387 h 10000"/>
              <a:gd name="connsiteX116" fmla="*/ 769 w 10000"/>
              <a:gd name="connsiteY116" fmla="*/ 6690 h 10000"/>
              <a:gd name="connsiteX117" fmla="*/ 585 w 10000"/>
              <a:gd name="connsiteY117" fmla="*/ 6909 h 10000"/>
              <a:gd name="connsiteX118" fmla="*/ 452 w 10000"/>
              <a:gd name="connsiteY118" fmla="*/ 7074 h 10000"/>
              <a:gd name="connsiteX119" fmla="*/ 401 w 10000"/>
              <a:gd name="connsiteY119" fmla="*/ 7115 h 10000"/>
              <a:gd name="connsiteX120" fmla="*/ 184 w 10000"/>
              <a:gd name="connsiteY120" fmla="*/ 7431 h 10000"/>
              <a:gd name="connsiteX121" fmla="*/ 33 w 10000"/>
              <a:gd name="connsiteY121" fmla="*/ 7761 h 10000"/>
              <a:gd name="connsiteX122" fmla="*/ 0 w 10000"/>
              <a:gd name="connsiteY122" fmla="*/ 8132 h 10000"/>
              <a:gd name="connsiteX123" fmla="*/ 17 w 10000"/>
              <a:gd name="connsiteY123" fmla="*/ 8475 h 10000"/>
              <a:gd name="connsiteX124" fmla="*/ 134 w 10000"/>
              <a:gd name="connsiteY124" fmla="*/ 8805 h 10000"/>
              <a:gd name="connsiteX125" fmla="*/ 334 w 10000"/>
              <a:gd name="connsiteY125" fmla="*/ 9121 h 10000"/>
              <a:gd name="connsiteX126" fmla="*/ 585 w 10000"/>
              <a:gd name="connsiteY126" fmla="*/ 9409 h 10000"/>
              <a:gd name="connsiteX127" fmla="*/ 936 w 10000"/>
              <a:gd name="connsiteY127" fmla="*/ 9643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5 h 10000"/>
              <a:gd name="connsiteX141" fmla="*/ 3729 w 10000"/>
              <a:gd name="connsiteY141" fmla="*/ 9505 h 10000"/>
              <a:gd name="connsiteX142" fmla="*/ 3880 w 10000"/>
              <a:gd name="connsiteY142" fmla="*/ 9382 h 10000"/>
              <a:gd name="connsiteX143" fmla="*/ 4013 w 10000"/>
              <a:gd name="connsiteY143" fmla="*/ 9245 h 10000"/>
              <a:gd name="connsiteX144" fmla="*/ 9565 w 10000"/>
              <a:gd name="connsiteY144" fmla="*/ 2871 h 10000"/>
              <a:gd name="connsiteX145" fmla="*/ 9783 w 10000"/>
              <a:gd name="connsiteY145" fmla="*/ 2555 h 10000"/>
              <a:gd name="connsiteX146" fmla="*/ 9933 w 10000"/>
              <a:gd name="connsiteY146" fmla="*/ 2225 h 10000"/>
              <a:gd name="connsiteX147" fmla="*/ 10000 w 10000"/>
              <a:gd name="connsiteY147" fmla="*/ 1882 h 10000"/>
              <a:gd name="connsiteX148" fmla="*/ 9950 w 10000"/>
              <a:gd name="connsiteY148" fmla="*/ 1511 h 10000"/>
              <a:gd name="connsiteX149" fmla="*/ 9916 w 10000"/>
              <a:gd name="connsiteY149" fmla="*/ 1332 h 10000"/>
              <a:gd name="connsiteX150" fmla="*/ 9849 w 10000"/>
              <a:gd name="connsiteY150" fmla="*/ 1168 h 10000"/>
              <a:gd name="connsiteX151" fmla="*/ 9766 w 10000"/>
              <a:gd name="connsiteY151" fmla="*/ 1003 h 10000"/>
              <a:gd name="connsiteX152" fmla="*/ 9649 w 10000"/>
              <a:gd name="connsiteY152" fmla="*/ 852 h 10000"/>
              <a:gd name="connsiteX153" fmla="*/ 9532 w 10000"/>
              <a:gd name="connsiteY153" fmla="*/ 701 h 10000"/>
              <a:gd name="connsiteX154" fmla="*/ 9381 w 10000"/>
              <a:gd name="connsiteY154" fmla="*/ 577 h 10000"/>
              <a:gd name="connsiteX155" fmla="*/ 9231 w 10000"/>
              <a:gd name="connsiteY155" fmla="*/ 453 h 10000"/>
              <a:gd name="connsiteX156" fmla="*/ 9047 w 10000"/>
              <a:gd name="connsiteY156" fmla="*/ 343 h 10000"/>
              <a:gd name="connsiteX157" fmla="*/ 8863 w 10000"/>
              <a:gd name="connsiteY157" fmla="*/ 247 h 10000"/>
              <a:gd name="connsiteX158" fmla="*/ 8662 w 10000"/>
              <a:gd name="connsiteY158" fmla="*/ 165 h 10000"/>
              <a:gd name="connsiteX159" fmla="*/ 8478 w 10000"/>
              <a:gd name="connsiteY159" fmla="*/ 82 h 10000"/>
              <a:gd name="connsiteX160" fmla="*/ 8261 w 10000"/>
              <a:gd name="connsiteY160" fmla="*/ 41 h 10000"/>
              <a:gd name="connsiteX161" fmla="*/ 8043 w 10000"/>
              <a:gd name="connsiteY161" fmla="*/ 14 h 10000"/>
              <a:gd name="connsiteX162" fmla="*/ 7843 w 10000"/>
              <a:gd name="connsiteY162" fmla="*/ 0 h 10000"/>
              <a:gd name="connsiteX163" fmla="*/ 7625 w 10000"/>
              <a:gd name="connsiteY163" fmla="*/ 14 h 10000"/>
              <a:gd name="connsiteX164" fmla="*/ 7391 w 10000"/>
              <a:gd name="connsiteY164" fmla="*/ 27 h 10000"/>
              <a:gd name="connsiteX0" fmla="*/ 7625 w 10000"/>
              <a:gd name="connsiteY0" fmla="*/ 14 h 10000"/>
              <a:gd name="connsiteX1" fmla="*/ 3595 w 10000"/>
              <a:gd name="connsiteY1" fmla="*/ 8984 h 10000"/>
              <a:gd name="connsiteX2" fmla="*/ 3478 w 10000"/>
              <a:gd name="connsiteY2" fmla="*/ 9093 h 10000"/>
              <a:gd name="connsiteX3" fmla="*/ 3361 w 10000"/>
              <a:gd name="connsiteY3" fmla="*/ 9190 h 10000"/>
              <a:gd name="connsiteX4" fmla="*/ 3244 w 10000"/>
              <a:gd name="connsiteY4" fmla="*/ 9272 h 10000"/>
              <a:gd name="connsiteX5" fmla="*/ 3110 w 10000"/>
              <a:gd name="connsiteY5" fmla="*/ 9354 h 10000"/>
              <a:gd name="connsiteX6" fmla="*/ 2960 w 10000"/>
              <a:gd name="connsiteY6" fmla="*/ 9409 h 10000"/>
              <a:gd name="connsiteX7" fmla="*/ 2826 w 10000"/>
              <a:gd name="connsiteY7" fmla="*/ 9478 h 10000"/>
              <a:gd name="connsiteX8" fmla="*/ 2642 w 10000"/>
              <a:gd name="connsiteY8" fmla="*/ 9505 h 10000"/>
              <a:gd name="connsiteX9" fmla="*/ 2492 w 10000"/>
              <a:gd name="connsiteY9" fmla="*/ 9533 h 10000"/>
              <a:gd name="connsiteX10" fmla="*/ 2324 w 10000"/>
              <a:gd name="connsiteY10" fmla="*/ 9560 h 10000"/>
              <a:gd name="connsiteX11" fmla="*/ 2157 w 10000"/>
              <a:gd name="connsiteY11" fmla="*/ 9560 h 10000"/>
              <a:gd name="connsiteX12" fmla="*/ 1990 w 10000"/>
              <a:gd name="connsiteY12" fmla="*/ 9533 h 10000"/>
              <a:gd name="connsiteX13" fmla="*/ 1839 w 10000"/>
              <a:gd name="connsiteY13" fmla="*/ 9519 h 10000"/>
              <a:gd name="connsiteX14" fmla="*/ 1689 w 10000"/>
              <a:gd name="connsiteY14" fmla="*/ 9492 h 10000"/>
              <a:gd name="connsiteX15" fmla="*/ 1522 w 10000"/>
              <a:gd name="connsiteY15" fmla="*/ 9423 h 10000"/>
              <a:gd name="connsiteX16" fmla="*/ 1371 w 10000"/>
              <a:gd name="connsiteY16" fmla="*/ 9382 h 10000"/>
              <a:gd name="connsiteX17" fmla="*/ 1237 w 10000"/>
              <a:gd name="connsiteY17" fmla="*/ 9299 h 10000"/>
              <a:gd name="connsiteX18" fmla="*/ 987 w 10000"/>
              <a:gd name="connsiteY18" fmla="*/ 9107 h 10000"/>
              <a:gd name="connsiteX19" fmla="*/ 769 w 10000"/>
              <a:gd name="connsiteY19" fmla="*/ 8901 h 10000"/>
              <a:gd name="connsiteX20" fmla="*/ 635 w 10000"/>
              <a:gd name="connsiteY20" fmla="*/ 8654 h 10000"/>
              <a:gd name="connsiteX21" fmla="*/ 569 w 10000"/>
              <a:gd name="connsiteY21" fmla="*/ 8393 h 10000"/>
              <a:gd name="connsiteX22" fmla="*/ 535 w 10000"/>
              <a:gd name="connsiteY22" fmla="*/ 8132 h 10000"/>
              <a:gd name="connsiteX23" fmla="*/ 585 w 10000"/>
              <a:gd name="connsiteY23" fmla="*/ 7871 h 10000"/>
              <a:gd name="connsiteX24" fmla="*/ 686 w 10000"/>
              <a:gd name="connsiteY24" fmla="*/ 7610 h 10000"/>
              <a:gd name="connsiteX25" fmla="*/ 853 w 10000"/>
              <a:gd name="connsiteY25" fmla="*/ 7376 h 10000"/>
              <a:gd name="connsiteX26" fmla="*/ 886 w 10000"/>
              <a:gd name="connsiteY26" fmla="*/ 7321 h 10000"/>
              <a:gd name="connsiteX27" fmla="*/ 1020 w 10000"/>
              <a:gd name="connsiteY27" fmla="*/ 7170 h 10000"/>
              <a:gd name="connsiteX28" fmla="*/ 1221 w 10000"/>
              <a:gd name="connsiteY28" fmla="*/ 6937 h 10000"/>
              <a:gd name="connsiteX29" fmla="*/ 1488 w 10000"/>
              <a:gd name="connsiteY29" fmla="*/ 6662 h 10000"/>
              <a:gd name="connsiteX30" fmla="*/ 1773 w 10000"/>
              <a:gd name="connsiteY30" fmla="*/ 6305 h 10000"/>
              <a:gd name="connsiteX31" fmla="*/ 2124 w 10000"/>
              <a:gd name="connsiteY31" fmla="*/ 5920 h 10000"/>
              <a:gd name="connsiteX32" fmla="*/ 2492 w 10000"/>
              <a:gd name="connsiteY32" fmla="*/ 5508 h 10000"/>
              <a:gd name="connsiteX33" fmla="*/ 2860 w 10000"/>
              <a:gd name="connsiteY33" fmla="*/ 5055 h 10000"/>
              <a:gd name="connsiteX34" fmla="*/ 3227 w 10000"/>
              <a:gd name="connsiteY34" fmla="*/ 4629 h 10000"/>
              <a:gd name="connsiteX35" fmla="*/ 3595 w 10000"/>
              <a:gd name="connsiteY35" fmla="*/ 4217 h 10000"/>
              <a:gd name="connsiteX36" fmla="*/ 3946 w 10000"/>
              <a:gd name="connsiteY36" fmla="*/ 3819 h 10000"/>
              <a:gd name="connsiteX37" fmla="*/ 4247 w 10000"/>
              <a:gd name="connsiteY37" fmla="*/ 3475 h 10000"/>
              <a:gd name="connsiteX38" fmla="*/ 4498 w 10000"/>
              <a:gd name="connsiteY38" fmla="*/ 3187 h 10000"/>
              <a:gd name="connsiteX39" fmla="*/ 4682 w 10000"/>
              <a:gd name="connsiteY39" fmla="*/ 2967 h 10000"/>
              <a:gd name="connsiteX40" fmla="*/ 4833 w 10000"/>
              <a:gd name="connsiteY40" fmla="*/ 2816 h 10000"/>
              <a:gd name="connsiteX41" fmla="*/ 4866 w 10000"/>
              <a:gd name="connsiteY41" fmla="*/ 2761 h 10000"/>
              <a:gd name="connsiteX42" fmla="*/ 4967 w 10000"/>
              <a:gd name="connsiteY42" fmla="*/ 2665 h 10000"/>
              <a:gd name="connsiteX43" fmla="*/ 5050 w 10000"/>
              <a:gd name="connsiteY43" fmla="*/ 2569 h 10000"/>
              <a:gd name="connsiteX44" fmla="*/ 5167 w 10000"/>
              <a:gd name="connsiteY44" fmla="*/ 2500 h 10000"/>
              <a:gd name="connsiteX45" fmla="*/ 5284 w 10000"/>
              <a:gd name="connsiteY45" fmla="*/ 2431 h 10000"/>
              <a:gd name="connsiteX46" fmla="*/ 5401 w 10000"/>
              <a:gd name="connsiteY46" fmla="*/ 2363 h 10000"/>
              <a:gd name="connsiteX47" fmla="*/ 5535 w 10000"/>
              <a:gd name="connsiteY47" fmla="*/ 2321 h 10000"/>
              <a:gd name="connsiteX48" fmla="*/ 5652 w 10000"/>
              <a:gd name="connsiteY48" fmla="*/ 2294 h 10000"/>
              <a:gd name="connsiteX49" fmla="*/ 5786 w 10000"/>
              <a:gd name="connsiteY49" fmla="*/ 2253 h 10000"/>
              <a:gd name="connsiteX50" fmla="*/ 5886 w 10000"/>
              <a:gd name="connsiteY50" fmla="*/ 2239 h 10000"/>
              <a:gd name="connsiteX51" fmla="*/ 5987 w 10000"/>
              <a:gd name="connsiteY51" fmla="*/ 2239 h 10000"/>
              <a:gd name="connsiteX52" fmla="*/ 6087 w 10000"/>
              <a:gd name="connsiteY52" fmla="*/ 2253 h 10000"/>
              <a:gd name="connsiteX53" fmla="*/ 6171 w 10000"/>
              <a:gd name="connsiteY53" fmla="*/ 2253 h 10000"/>
              <a:gd name="connsiteX54" fmla="*/ 6271 w 10000"/>
              <a:gd name="connsiteY54" fmla="*/ 2266 h 10000"/>
              <a:gd name="connsiteX55" fmla="*/ 6355 w 10000"/>
              <a:gd name="connsiteY55" fmla="*/ 2308 h 10000"/>
              <a:gd name="connsiteX56" fmla="*/ 6438 w 10000"/>
              <a:gd name="connsiteY56" fmla="*/ 2335 h 10000"/>
              <a:gd name="connsiteX57" fmla="*/ 6522 w 10000"/>
              <a:gd name="connsiteY57" fmla="*/ 2390 h 10000"/>
              <a:gd name="connsiteX58" fmla="*/ 6656 w 10000"/>
              <a:gd name="connsiteY58" fmla="*/ 2500 h 10000"/>
              <a:gd name="connsiteX59" fmla="*/ 6773 w 10000"/>
              <a:gd name="connsiteY59" fmla="*/ 2610 h 10000"/>
              <a:gd name="connsiteX60" fmla="*/ 6873 w 10000"/>
              <a:gd name="connsiteY60" fmla="*/ 2747 h 10000"/>
              <a:gd name="connsiteX61" fmla="*/ 6906 w 10000"/>
              <a:gd name="connsiteY61" fmla="*/ 2912 h 10000"/>
              <a:gd name="connsiteX62" fmla="*/ 6923 w 10000"/>
              <a:gd name="connsiteY62" fmla="*/ 3132 h 10000"/>
              <a:gd name="connsiteX63" fmla="*/ 6890 w 10000"/>
              <a:gd name="connsiteY63" fmla="*/ 3365 h 10000"/>
              <a:gd name="connsiteX64" fmla="*/ 6789 w 10000"/>
              <a:gd name="connsiteY64" fmla="*/ 3585 h 10000"/>
              <a:gd name="connsiteX65" fmla="*/ 6639 w 10000"/>
              <a:gd name="connsiteY65" fmla="*/ 3791 h 10000"/>
              <a:gd name="connsiteX66" fmla="*/ 2759 w 10000"/>
              <a:gd name="connsiteY66" fmla="*/ 8242 h 10000"/>
              <a:gd name="connsiteX67" fmla="*/ 2726 w 10000"/>
              <a:gd name="connsiteY67" fmla="*/ 8324 h 10000"/>
              <a:gd name="connsiteX68" fmla="*/ 2726 w 10000"/>
              <a:gd name="connsiteY68" fmla="*/ 8393 h 10000"/>
              <a:gd name="connsiteX69" fmla="*/ 2742 w 10000"/>
              <a:gd name="connsiteY69" fmla="*/ 8475 h 10000"/>
              <a:gd name="connsiteX70" fmla="*/ 2826 w 10000"/>
              <a:gd name="connsiteY70" fmla="*/ 8544 h 10000"/>
              <a:gd name="connsiteX71" fmla="*/ 2910 w 10000"/>
              <a:gd name="connsiteY71" fmla="*/ 8571 h 10000"/>
              <a:gd name="connsiteX72" fmla="*/ 3027 w 10000"/>
              <a:gd name="connsiteY72" fmla="*/ 8585 h 10000"/>
              <a:gd name="connsiteX73" fmla="*/ 3127 w 10000"/>
              <a:gd name="connsiteY73" fmla="*/ 8558 h 10000"/>
              <a:gd name="connsiteX74" fmla="*/ 3211 w 10000"/>
              <a:gd name="connsiteY74" fmla="*/ 8489 h 10000"/>
              <a:gd name="connsiteX75" fmla="*/ 7057 w 10000"/>
              <a:gd name="connsiteY75" fmla="*/ 4066 h 10000"/>
              <a:gd name="connsiteX76" fmla="*/ 7274 w 10000"/>
              <a:gd name="connsiteY76" fmla="*/ 3777 h 10000"/>
              <a:gd name="connsiteX77" fmla="*/ 7408 w 10000"/>
              <a:gd name="connsiteY77" fmla="*/ 3475 h 10000"/>
              <a:gd name="connsiteX78" fmla="*/ 7475 w 10000"/>
              <a:gd name="connsiteY78" fmla="*/ 3159 h 10000"/>
              <a:gd name="connsiteX79" fmla="*/ 7425 w 10000"/>
              <a:gd name="connsiteY79" fmla="*/ 2843 h 10000"/>
              <a:gd name="connsiteX80" fmla="*/ 7408 w 10000"/>
              <a:gd name="connsiteY80" fmla="*/ 2720 h 10000"/>
              <a:gd name="connsiteX81" fmla="*/ 7358 w 10000"/>
              <a:gd name="connsiteY81" fmla="*/ 2596 h 10000"/>
              <a:gd name="connsiteX82" fmla="*/ 7291 w 10000"/>
              <a:gd name="connsiteY82" fmla="*/ 2473 h 10000"/>
              <a:gd name="connsiteX83" fmla="*/ 7241 w 10000"/>
              <a:gd name="connsiteY83" fmla="*/ 2363 h 10000"/>
              <a:gd name="connsiteX84" fmla="*/ 7140 w 10000"/>
              <a:gd name="connsiteY84" fmla="*/ 2266 h 10000"/>
              <a:gd name="connsiteX85" fmla="*/ 7057 w 10000"/>
              <a:gd name="connsiteY85" fmla="*/ 2184 h 10000"/>
              <a:gd name="connsiteX86" fmla="*/ 6940 w 10000"/>
              <a:gd name="connsiteY86" fmla="*/ 2102 h 10000"/>
              <a:gd name="connsiteX87" fmla="*/ 6839 w 10000"/>
              <a:gd name="connsiteY87" fmla="*/ 2019 h 10000"/>
              <a:gd name="connsiteX88" fmla="*/ 6722 w 10000"/>
              <a:gd name="connsiteY88" fmla="*/ 1951 h 10000"/>
              <a:gd name="connsiteX89" fmla="*/ 6589 w 10000"/>
              <a:gd name="connsiteY89" fmla="*/ 1909 h 10000"/>
              <a:gd name="connsiteX90" fmla="*/ 6438 w 10000"/>
              <a:gd name="connsiteY90" fmla="*/ 1868 h 10000"/>
              <a:gd name="connsiteX91" fmla="*/ 6304 w 10000"/>
              <a:gd name="connsiteY91" fmla="*/ 1827 h 10000"/>
              <a:gd name="connsiteX92" fmla="*/ 6154 w 10000"/>
              <a:gd name="connsiteY92" fmla="*/ 1813 h 10000"/>
              <a:gd name="connsiteX93" fmla="*/ 6020 w 10000"/>
              <a:gd name="connsiteY93" fmla="*/ 1799 h 10000"/>
              <a:gd name="connsiteX94" fmla="*/ 5870 w 10000"/>
              <a:gd name="connsiteY94" fmla="*/ 1799 h 10000"/>
              <a:gd name="connsiteX95" fmla="*/ 5719 w 10000"/>
              <a:gd name="connsiteY95" fmla="*/ 1813 h 10000"/>
              <a:gd name="connsiteX96" fmla="*/ 5518 w 10000"/>
              <a:gd name="connsiteY96" fmla="*/ 1841 h 10000"/>
              <a:gd name="connsiteX97" fmla="*/ 5351 w 10000"/>
              <a:gd name="connsiteY97" fmla="*/ 1909 h 10000"/>
              <a:gd name="connsiteX98" fmla="*/ 5167 w 10000"/>
              <a:gd name="connsiteY98" fmla="*/ 1978 h 10000"/>
              <a:gd name="connsiteX99" fmla="*/ 5000 w 10000"/>
              <a:gd name="connsiteY99" fmla="*/ 2047 h 10000"/>
              <a:gd name="connsiteX100" fmla="*/ 4849 w 10000"/>
              <a:gd name="connsiteY100" fmla="*/ 2143 h 10000"/>
              <a:gd name="connsiteX101" fmla="*/ 4682 w 10000"/>
              <a:gd name="connsiteY101" fmla="*/ 2239 h 10000"/>
              <a:gd name="connsiteX102" fmla="*/ 4548 w 10000"/>
              <a:gd name="connsiteY102" fmla="*/ 2363 h 10000"/>
              <a:gd name="connsiteX103" fmla="*/ 4415 w 10000"/>
              <a:gd name="connsiteY103" fmla="*/ 2500 h 10000"/>
              <a:gd name="connsiteX104" fmla="*/ 4381 w 10000"/>
              <a:gd name="connsiteY104" fmla="*/ 2541 h 10000"/>
              <a:gd name="connsiteX105" fmla="*/ 4247 w 10000"/>
              <a:gd name="connsiteY105" fmla="*/ 2706 h 10000"/>
              <a:gd name="connsiteX106" fmla="*/ 4047 w 10000"/>
              <a:gd name="connsiteY106" fmla="*/ 2926 h 10000"/>
              <a:gd name="connsiteX107" fmla="*/ 3796 w 10000"/>
              <a:gd name="connsiteY107" fmla="*/ 3228 h 10000"/>
              <a:gd name="connsiteX108" fmla="*/ 3495 w 10000"/>
              <a:gd name="connsiteY108" fmla="*/ 3571 h 10000"/>
              <a:gd name="connsiteX109" fmla="*/ 3144 w 10000"/>
              <a:gd name="connsiteY109" fmla="*/ 3956 h 10000"/>
              <a:gd name="connsiteX110" fmla="*/ 2776 w 10000"/>
              <a:gd name="connsiteY110" fmla="*/ 4382 h 10000"/>
              <a:gd name="connsiteX111" fmla="*/ 2408 w 10000"/>
              <a:gd name="connsiteY111" fmla="*/ 4808 h 10000"/>
              <a:gd name="connsiteX112" fmla="*/ 2040 w 10000"/>
              <a:gd name="connsiteY112" fmla="*/ 5234 h 10000"/>
              <a:gd name="connsiteX113" fmla="*/ 1689 w 10000"/>
              <a:gd name="connsiteY113" fmla="*/ 5659 h 10000"/>
              <a:gd name="connsiteX114" fmla="*/ 1338 w 10000"/>
              <a:gd name="connsiteY114" fmla="*/ 6044 h 10000"/>
              <a:gd name="connsiteX115" fmla="*/ 1037 w 10000"/>
              <a:gd name="connsiteY115" fmla="*/ 6387 h 10000"/>
              <a:gd name="connsiteX116" fmla="*/ 769 w 10000"/>
              <a:gd name="connsiteY116" fmla="*/ 6690 h 10000"/>
              <a:gd name="connsiteX117" fmla="*/ 585 w 10000"/>
              <a:gd name="connsiteY117" fmla="*/ 6909 h 10000"/>
              <a:gd name="connsiteX118" fmla="*/ 452 w 10000"/>
              <a:gd name="connsiteY118" fmla="*/ 7074 h 10000"/>
              <a:gd name="connsiteX119" fmla="*/ 401 w 10000"/>
              <a:gd name="connsiteY119" fmla="*/ 7115 h 10000"/>
              <a:gd name="connsiteX120" fmla="*/ 184 w 10000"/>
              <a:gd name="connsiteY120" fmla="*/ 7431 h 10000"/>
              <a:gd name="connsiteX121" fmla="*/ 33 w 10000"/>
              <a:gd name="connsiteY121" fmla="*/ 7761 h 10000"/>
              <a:gd name="connsiteX122" fmla="*/ 0 w 10000"/>
              <a:gd name="connsiteY122" fmla="*/ 8132 h 10000"/>
              <a:gd name="connsiteX123" fmla="*/ 17 w 10000"/>
              <a:gd name="connsiteY123" fmla="*/ 8475 h 10000"/>
              <a:gd name="connsiteX124" fmla="*/ 134 w 10000"/>
              <a:gd name="connsiteY124" fmla="*/ 8805 h 10000"/>
              <a:gd name="connsiteX125" fmla="*/ 334 w 10000"/>
              <a:gd name="connsiteY125" fmla="*/ 9121 h 10000"/>
              <a:gd name="connsiteX126" fmla="*/ 585 w 10000"/>
              <a:gd name="connsiteY126" fmla="*/ 9409 h 10000"/>
              <a:gd name="connsiteX127" fmla="*/ 936 w 10000"/>
              <a:gd name="connsiteY127" fmla="*/ 9643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5 h 10000"/>
              <a:gd name="connsiteX141" fmla="*/ 3729 w 10000"/>
              <a:gd name="connsiteY141" fmla="*/ 9505 h 10000"/>
              <a:gd name="connsiteX142" fmla="*/ 3880 w 10000"/>
              <a:gd name="connsiteY142" fmla="*/ 9382 h 10000"/>
              <a:gd name="connsiteX143" fmla="*/ 4013 w 10000"/>
              <a:gd name="connsiteY143" fmla="*/ 9245 h 10000"/>
              <a:gd name="connsiteX144" fmla="*/ 9565 w 10000"/>
              <a:gd name="connsiteY144" fmla="*/ 2871 h 10000"/>
              <a:gd name="connsiteX145" fmla="*/ 9783 w 10000"/>
              <a:gd name="connsiteY145" fmla="*/ 2555 h 10000"/>
              <a:gd name="connsiteX146" fmla="*/ 9933 w 10000"/>
              <a:gd name="connsiteY146" fmla="*/ 2225 h 10000"/>
              <a:gd name="connsiteX147" fmla="*/ 10000 w 10000"/>
              <a:gd name="connsiteY147" fmla="*/ 1882 h 10000"/>
              <a:gd name="connsiteX148" fmla="*/ 9950 w 10000"/>
              <a:gd name="connsiteY148" fmla="*/ 1511 h 10000"/>
              <a:gd name="connsiteX149" fmla="*/ 9916 w 10000"/>
              <a:gd name="connsiteY149" fmla="*/ 1332 h 10000"/>
              <a:gd name="connsiteX150" fmla="*/ 9849 w 10000"/>
              <a:gd name="connsiteY150" fmla="*/ 1168 h 10000"/>
              <a:gd name="connsiteX151" fmla="*/ 9766 w 10000"/>
              <a:gd name="connsiteY151" fmla="*/ 1003 h 10000"/>
              <a:gd name="connsiteX152" fmla="*/ 9649 w 10000"/>
              <a:gd name="connsiteY152" fmla="*/ 852 h 10000"/>
              <a:gd name="connsiteX153" fmla="*/ 9532 w 10000"/>
              <a:gd name="connsiteY153" fmla="*/ 701 h 10000"/>
              <a:gd name="connsiteX154" fmla="*/ 9381 w 10000"/>
              <a:gd name="connsiteY154" fmla="*/ 577 h 10000"/>
              <a:gd name="connsiteX155" fmla="*/ 9231 w 10000"/>
              <a:gd name="connsiteY155" fmla="*/ 453 h 10000"/>
              <a:gd name="connsiteX156" fmla="*/ 9047 w 10000"/>
              <a:gd name="connsiteY156" fmla="*/ 343 h 10000"/>
              <a:gd name="connsiteX157" fmla="*/ 8863 w 10000"/>
              <a:gd name="connsiteY157" fmla="*/ 247 h 10000"/>
              <a:gd name="connsiteX158" fmla="*/ 8662 w 10000"/>
              <a:gd name="connsiteY158" fmla="*/ 165 h 10000"/>
              <a:gd name="connsiteX159" fmla="*/ 8478 w 10000"/>
              <a:gd name="connsiteY159" fmla="*/ 82 h 10000"/>
              <a:gd name="connsiteX160" fmla="*/ 8261 w 10000"/>
              <a:gd name="connsiteY160" fmla="*/ 41 h 10000"/>
              <a:gd name="connsiteX161" fmla="*/ 8043 w 10000"/>
              <a:gd name="connsiteY161" fmla="*/ 14 h 10000"/>
              <a:gd name="connsiteX162" fmla="*/ 7843 w 10000"/>
              <a:gd name="connsiteY162" fmla="*/ 0 h 10000"/>
              <a:gd name="connsiteX163" fmla="*/ 7625 w 10000"/>
              <a:gd name="connsiteY163" fmla="*/ 14 h 10000"/>
              <a:gd name="connsiteX0" fmla="*/ 7625 w 10000"/>
              <a:gd name="connsiteY0" fmla="*/ 0 h 9986"/>
              <a:gd name="connsiteX1" fmla="*/ 3595 w 10000"/>
              <a:gd name="connsiteY1" fmla="*/ 8970 h 9986"/>
              <a:gd name="connsiteX2" fmla="*/ 3478 w 10000"/>
              <a:gd name="connsiteY2" fmla="*/ 9079 h 9986"/>
              <a:gd name="connsiteX3" fmla="*/ 3361 w 10000"/>
              <a:gd name="connsiteY3" fmla="*/ 9176 h 9986"/>
              <a:gd name="connsiteX4" fmla="*/ 3244 w 10000"/>
              <a:gd name="connsiteY4" fmla="*/ 9258 h 9986"/>
              <a:gd name="connsiteX5" fmla="*/ 3110 w 10000"/>
              <a:gd name="connsiteY5" fmla="*/ 9340 h 9986"/>
              <a:gd name="connsiteX6" fmla="*/ 2960 w 10000"/>
              <a:gd name="connsiteY6" fmla="*/ 9395 h 9986"/>
              <a:gd name="connsiteX7" fmla="*/ 2826 w 10000"/>
              <a:gd name="connsiteY7" fmla="*/ 9464 h 9986"/>
              <a:gd name="connsiteX8" fmla="*/ 2642 w 10000"/>
              <a:gd name="connsiteY8" fmla="*/ 9491 h 9986"/>
              <a:gd name="connsiteX9" fmla="*/ 2492 w 10000"/>
              <a:gd name="connsiteY9" fmla="*/ 9519 h 9986"/>
              <a:gd name="connsiteX10" fmla="*/ 2324 w 10000"/>
              <a:gd name="connsiteY10" fmla="*/ 9546 h 9986"/>
              <a:gd name="connsiteX11" fmla="*/ 2157 w 10000"/>
              <a:gd name="connsiteY11" fmla="*/ 9546 h 9986"/>
              <a:gd name="connsiteX12" fmla="*/ 1990 w 10000"/>
              <a:gd name="connsiteY12" fmla="*/ 9519 h 9986"/>
              <a:gd name="connsiteX13" fmla="*/ 1839 w 10000"/>
              <a:gd name="connsiteY13" fmla="*/ 9505 h 9986"/>
              <a:gd name="connsiteX14" fmla="*/ 1689 w 10000"/>
              <a:gd name="connsiteY14" fmla="*/ 9478 h 9986"/>
              <a:gd name="connsiteX15" fmla="*/ 1522 w 10000"/>
              <a:gd name="connsiteY15" fmla="*/ 9409 h 9986"/>
              <a:gd name="connsiteX16" fmla="*/ 1371 w 10000"/>
              <a:gd name="connsiteY16" fmla="*/ 9368 h 9986"/>
              <a:gd name="connsiteX17" fmla="*/ 1237 w 10000"/>
              <a:gd name="connsiteY17" fmla="*/ 9285 h 9986"/>
              <a:gd name="connsiteX18" fmla="*/ 987 w 10000"/>
              <a:gd name="connsiteY18" fmla="*/ 9093 h 9986"/>
              <a:gd name="connsiteX19" fmla="*/ 769 w 10000"/>
              <a:gd name="connsiteY19" fmla="*/ 8887 h 9986"/>
              <a:gd name="connsiteX20" fmla="*/ 635 w 10000"/>
              <a:gd name="connsiteY20" fmla="*/ 8640 h 9986"/>
              <a:gd name="connsiteX21" fmla="*/ 569 w 10000"/>
              <a:gd name="connsiteY21" fmla="*/ 8379 h 9986"/>
              <a:gd name="connsiteX22" fmla="*/ 535 w 10000"/>
              <a:gd name="connsiteY22" fmla="*/ 8118 h 9986"/>
              <a:gd name="connsiteX23" fmla="*/ 585 w 10000"/>
              <a:gd name="connsiteY23" fmla="*/ 7857 h 9986"/>
              <a:gd name="connsiteX24" fmla="*/ 686 w 10000"/>
              <a:gd name="connsiteY24" fmla="*/ 7596 h 9986"/>
              <a:gd name="connsiteX25" fmla="*/ 853 w 10000"/>
              <a:gd name="connsiteY25" fmla="*/ 7362 h 9986"/>
              <a:gd name="connsiteX26" fmla="*/ 886 w 10000"/>
              <a:gd name="connsiteY26" fmla="*/ 7307 h 9986"/>
              <a:gd name="connsiteX27" fmla="*/ 1020 w 10000"/>
              <a:gd name="connsiteY27" fmla="*/ 7156 h 9986"/>
              <a:gd name="connsiteX28" fmla="*/ 1221 w 10000"/>
              <a:gd name="connsiteY28" fmla="*/ 6923 h 9986"/>
              <a:gd name="connsiteX29" fmla="*/ 1488 w 10000"/>
              <a:gd name="connsiteY29" fmla="*/ 6648 h 9986"/>
              <a:gd name="connsiteX30" fmla="*/ 1773 w 10000"/>
              <a:gd name="connsiteY30" fmla="*/ 6291 h 9986"/>
              <a:gd name="connsiteX31" fmla="*/ 2124 w 10000"/>
              <a:gd name="connsiteY31" fmla="*/ 5906 h 9986"/>
              <a:gd name="connsiteX32" fmla="*/ 2492 w 10000"/>
              <a:gd name="connsiteY32" fmla="*/ 5494 h 9986"/>
              <a:gd name="connsiteX33" fmla="*/ 2860 w 10000"/>
              <a:gd name="connsiteY33" fmla="*/ 5041 h 9986"/>
              <a:gd name="connsiteX34" fmla="*/ 3227 w 10000"/>
              <a:gd name="connsiteY34" fmla="*/ 4615 h 9986"/>
              <a:gd name="connsiteX35" fmla="*/ 3595 w 10000"/>
              <a:gd name="connsiteY35" fmla="*/ 4203 h 9986"/>
              <a:gd name="connsiteX36" fmla="*/ 3946 w 10000"/>
              <a:gd name="connsiteY36" fmla="*/ 3805 h 9986"/>
              <a:gd name="connsiteX37" fmla="*/ 4247 w 10000"/>
              <a:gd name="connsiteY37" fmla="*/ 3461 h 9986"/>
              <a:gd name="connsiteX38" fmla="*/ 4498 w 10000"/>
              <a:gd name="connsiteY38" fmla="*/ 3173 h 9986"/>
              <a:gd name="connsiteX39" fmla="*/ 4682 w 10000"/>
              <a:gd name="connsiteY39" fmla="*/ 2953 h 9986"/>
              <a:gd name="connsiteX40" fmla="*/ 4833 w 10000"/>
              <a:gd name="connsiteY40" fmla="*/ 2802 h 9986"/>
              <a:gd name="connsiteX41" fmla="*/ 4866 w 10000"/>
              <a:gd name="connsiteY41" fmla="*/ 2747 h 9986"/>
              <a:gd name="connsiteX42" fmla="*/ 4967 w 10000"/>
              <a:gd name="connsiteY42" fmla="*/ 2651 h 9986"/>
              <a:gd name="connsiteX43" fmla="*/ 5050 w 10000"/>
              <a:gd name="connsiteY43" fmla="*/ 2555 h 9986"/>
              <a:gd name="connsiteX44" fmla="*/ 5167 w 10000"/>
              <a:gd name="connsiteY44" fmla="*/ 2486 h 9986"/>
              <a:gd name="connsiteX45" fmla="*/ 5284 w 10000"/>
              <a:gd name="connsiteY45" fmla="*/ 2417 h 9986"/>
              <a:gd name="connsiteX46" fmla="*/ 5401 w 10000"/>
              <a:gd name="connsiteY46" fmla="*/ 2349 h 9986"/>
              <a:gd name="connsiteX47" fmla="*/ 5535 w 10000"/>
              <a:gd name="connsiteY47" fmla="*/ 2307 h 9986"/>
              <a:gd name="connsiteX48" fmla="*/ 5652 w 10000"/>
              <a:gd name="connsiteY48" fmla="*/ 2280 h 9986"/>
              <a:gd name="connsiteX49" fmla="*/ 5786 w 10000"/>
              <a:gd name="connsiteY49" fmla="*/ 2239 h 9986"/>
              <a:gd name="connsiteX50" fmla="*/ 5886 w 10000"/>
              <a:gd name="connsiteY50" fmla="*/ 2225 h 9986"/>
              <a:gd name="connsiteX51" fmla="*/ 5987 w 10000"/>
              <a:gd name="connsiteY51" fmla="*/ 2225 h 9986"/>
              <a:gd name="connsiteX52" fmla="*/ 6087 w 10000"/>
              <a:gd name="connsiteY52" fmla="*/ 2239 h 9986"/>
              <a:gd name="connsiteX53" fmla="*/ 6171 w 10000"/>
              <a:gd name="connsiteY53" fmla="*/ 2239 h 9986"/>
              <a:gd name="connsiteX54" fmla="*/ 6271 w 10000"/>
              <a:gd name="connsiteY54" fmla="*/ 2252 h 9986"/>
              <a:gd name="connsiteX55" fmla="*/ 6355 w 10000"/>
              <a:gd name="connsiteY55" fmla="*/ 2294 h 9986"/>
              <a:gd name="connsiteX56" fmla="*/ 6438 w 10000"/>
              <a:gd name="connsiteY56" fmla="*/ 2321 h 9986"/>
              <a:gd name="connsiteX57" fmla="*/ 6522 w 10000"/>
              <a:gd name="connsiteY57" fmla="*/ 2376 h 9986"/>
              <a:gd name="connsiteX58" fmla="*/ 6656 w 10000"/>
              <a:gd name="connsiteY58" fmla="*/ 2486 h 9986"/>
              <a:gd name="connsiteX59" fmla="*/ 6773 w 10000"/>
              <a:gd name="connsiteY59" fmla="*/ 2596 h 9986"/>
              <a:gd name="connsiteX60" fmla="*/ 6873 w 10000"/>
              <a:gd name="connsiteY60" fmla="*/ 2733 h 9986"/>
              <a:gd name="connsiteX61" fmla="*/ 6906 w 10000"/>
              <a:gd name="connsiteY61" fmla="*/ 2898 h 9986"/>
              <a:gd name="connsiteX62" fmla="*/ 6923 w 10000"/>
              <a:gd name="connsiteY62" fmla="*/ 3118 h 9986"/>
              <a:gd name="connsiteX63" fmla="*/ 6890 w 10000"/>
              <a:gd name="connsiteY63" fmla="*/ 3351 h 9986"/>
              <a:gd name="connsiteX64" fmla="*/ 6789 w 10000"/>
              <a:gd name="connsiteY64" fmla="*/ 3571 h 9986"/>
              <a:gd name="connsiteX65" fmla="*/ 6639 w 10000"/>
              <a:gd name="connsiteY65" fmla="*/ 3777 h 9986"/>
              <a:gd name="connsiteX66" fmla="*/ 2759 w 10000"/>
              <a:gd name="connsiteY66" fmla="*/ 8228 h 9986"/>
              <a:gd name="connsiteX67" fmla="*/ 2726 w 10000"/>
              <a:gd name="connsiteY67" fmla="*/ 8310 h 9986"/>
              <a:gd name="connsiteX68" fmla="*/ 2726 w 10000"/>
              <a:gd name="connsiteY68" fmla="*/ 8379 h 9986"/>
              <a:gd name="connsiteX69" fmla="*/ 2742 w 10000"/>
              <a:gd name="connsiteY69" fmla="*/ 8461 h 9986"/>
              <a:gd name="connsiteX70" fmla="*/ 2826 w 10000"/>
              <a:gd name="connsiteY70" fmla="*/ 8530 h 9986"/>
              <a:gd name="connsiteX71" fmla="*/ 2910 w 10000"/>
              <a:gd name="connsiteY71" fmla="*/ 8557 h 9986"/>
              <a:gd name="connsiteX72" fmla="*/ 3027 w 10000"/>
              <a:gd name="connsiteY72" fmla="*/ 8571 h 9986"/>
              <a:gd name="connsiteX73" fmla="*/ 3127 w 10000"/>
              <a:gd name="connsiteY73" fmla="*/ 8544 h 9986"/>
              <a:gd name="connsiteX74" fmla="*/ 3211 w 10000"/>
              <a:gd name="connsiteY74" fmla="*/ 8475 h 9986"/>
              <a:gd name="connsiteX75" fmla="*/ 7057 w 10000"/>
              <a:gd name="connsiteY75" fmla="*/ 4052 h 9986"/>
              <a:gd name="connsiteX76" fmla="*/ 7274 w 10000"/>
              <a:gd name="connsiteY76" fmla="*/ 3763 h 9986"/>
              <a:gd name="connsiteX77" fmla="*/ 7408 w 10000"/>
              <a:gd name="connsiteY77" fmla="*/ 3461 h 9986"/>
              <a:gd name="connsiteX78" fmla="*/ 7475 w 10000"/>
              <a:gd name="connsiteY78" fmla="*/ 3145 h 9986"/>
              <a:gd name="connsiteX79" fmla="*/ 7425 w 10000"/>
              <a:gd name="connsiteY79" fmla="*/ 2829 h 9986"/>
              <a:gd name="connsiteX80" fmla="*/ 7408 w 10000"/>
              <a:gd name="connsiteY80" fmla="*/ 2706 h 9986"/>
              <a:gd name="connsiteX81" fmla="*/ 7358 w 10000"/>
              <a:gd name="connsiteY81" fmla="*/ 2582 h 9986"/>
              <a:gd name="connsiteX82" fmla="*/ 7291 w 10000"/>
              <a:gd name="connsiteY82" fmla="*/ 2459 h 9986"/>
              <a:gd name="connsiteX83" fmla="*/ 7241 w 10000"/>
              <a:gd name="connsiteY83" fmla="*/ 2349 h 9986"/>
              <a:gd name="connsiteX84" fmla="*/ 7140 w 10000"/>
              <a:gd name="connsiteY84" fmla="*/ 2252 h 9986"/>
              <a:gd name="connsiteX85" fmla="*/ 7057 w 10000"/>
              <a:gd name="connsiteY85" fmla="*/ 2170 h 9986"/>
              <a:gd name="connsiteX86" fmla="*/ 6940 w 10000"/>
              <a:gd name="connsiteY86" fmla="*/ 2088 h 9986"/>
              <a:gd name="connsiteX87" fmla="*/ 6839 w 10000"/>
              <a:gd name="connsiteY87" fmla="*/ 2005 h 9986"/>
              <a:gd name="connsiteX88" fmla="*/ 6722 w 10000"/>
              <a:gd name="connsiteY88" fmla="*/ 1937 h 9986"/>
              <a:gd name="connsiteX89" fmla="*/ 6589 w 10000"/>
              <a:gd name="connsiteY89" fmla="*/ 1895 h 9986"/>
              <a:gd name="connsiteX90" fmla="*/ 6438 w 10000"/>
              <a:gd name="connsiteY90" fmla="*/ 1854 h 9986"/>
              <a:gd name="connsiteX91" fmla="*/ 6304 w 10000"/>
              <a:gd name="connsiteY91" fmla="*/ 1813 h 9986"/>
              <a:gd name="connsiteX92" fmla="*/ 6154 w 10000"/>
              <a:gd name="connsiteY92" fmla="*/ 1799 h 9986"/>
              <a:gd name="connsiteX93" fmla="*/ 6020 w 10000"/>
              <a:gd name="connsiteY93" fmla="*/ 1785 h 9986"/>
              <a:gd name="connsiteX94" fmla="*/ 5870 w 10000"/>
              <a:gd name="connsiteY94" fmla="*/ 1785 h 9986"/>
              <a:gd name="connsiteX95" fmla="*/ 5719 w 10000"/>
              <a:gd name="connsiteY95" fmla="*/ 1799 h 9986"/>
              <a:gd name="connsiteX96" fmla="*/ 5518 w 10000"/>
              <a:gd name="connsiteY96" fmla="*/ 1827 h 9986"/>
              <a:gd name="connsiteX97" fmla="*/ 5351 w 10000"/>
              <a:gd name="connsiteY97" fmla="*/ 1895 h 9986"/>
              <a:gd name="connsiteX98" fmla="*/ 5167 w 10000"/>
              <a:gd name="connsiteY98" fmla="*/ 1964 h 9986"/>
              <a:gd name="connsiteX99" fmla="*/ 5000 w 10000"/>
              <a:gd name="connsiteY99" fmla="*/ 2033 h 9986"/>
              <a:gd name="connsiteX100" fmla="*/ 4849 w 10000"/>
              <a:gd name="connsiteY100" fmla="*/ 2129 h 9986"/>
              <a:gd name="connsiteX101" fmla="*/ 4682 w 10000"/>
              <a:gd name="connsiteY101" fmla="*/ 2225 h 9986"/>
              <a:gd name="connsiteX102" fmla="*/ 4548 w 10000"/>
              <a:gd name="connsiteY102" fmla="*/ 2349 h 9986"/>
              <a:gd name="connsiteX103" fmla="*/ 4415 w 10000"/>
              <a:gd name="connsiteY103" fmla="*/ 2486 h 9986"/>
              <a:gd name="connsiteX104" fmla="*/ 4381 w 10000"/>
              <a:gd name="connsiteY104" fmla="*/ 2527 h 9986"/>
              <a:gd name="connsiteX105" fmla="*/ 4247 w 10000"/>
              <a:gd name="connsiteY105" fmla="*/ 2692 h 9986"/>
              <a:gd name="connsiteX106" fmla="*/ 4047 w 10000"/>
              <a:gd name="connsiteY106" fmla="*/ 2912 h 9986"/>
              <a:gd name="connsiteX107" fmla="*/ 3796 w 10000"/>
              <a:gd name="connsiteY107" fmla="*/ 3214 h 9986"/>
              <a:gd name="connsiteX108" fmla="*/ 3495 w 10000"/>
              <a:gd name="connsiteY108" fmla="*/ 3557 h 9986"/>
              <a:gd name="connsiteX109" fmla="*/ 3144 w 10000"/>
              <a:gd name="connsiteY109" fmla="*/ 3942 h 9986"/>
              <a:gd name="connsiteX110" fmla="*/ 2776 w 10000"/>
              <a:gd name="connsiteY110" fmla="*/ 4368 h 9986"/>
              <a:gd name="connsiteX111" fmla="*/ 2408 w 10000"/>
              <a:gd name="connsiteY111" fmla="*/ 4794 h 9986"/>
              <a:gd name="connsiteX112" fmla="*/ 2040 w 10000"/>
              <a:gd name="connsiteY112" fmla="*/ 5220 h 9986"/>
              <a:gd name="connsiteX113" fmla="*/ 1689 w 10000"/>
              <a:gd name="connsiteY113" fmla="*/ 5645 h 9986"/>
              <a:gd name="connsiteX114" fmla="*/ 1338 w 10000"/>
              <a:gd name="connsiteY114" fmla="*/ 6030 h 9986"/>
              <a:gd name="connsiteX115" fmla="*/ 1037 w 10000"/>
              <a:gd name="connsiteY115" fmla="*/ 6373 h 9986"/>
              <a:gd name="connsiteX116" fmla="*/ 769 w 10000"/>
              <a:gd name="connsiteY116" fmla="*/ 6676 h 9986"/>
              <a:gd name="connsiteX117" fmla="*/ 585 w 10000"/>
              <a:gd name="connsiteY117" fmla="*/ 6895 h 9986"/>
              <a:gd name="connsiteX118" fmla="*/ 452 w 10000"/>
              <a:gd name="connsiteY118" fmla="*/ 7060 h 9986"/>
              <a:gd name="connsiteX119" fmla="*/ 401 w 10000"/>
              <a:gd name="connsiteY119" fmla="*/ 7101 h 9986"/>
              <a:gd name="connsiteX120" fmla="*/ 184 w 10000"/>
              <a:gd name="connsiteY120" fmla="*/ 7417 h 9986"/>
              <a:gd name="connsiteX121" fmla="*/ 33 w 10000"/>
              <a:gd name="connsiteY121" fmla="*/ 7747 h 9986"/>
              <a:gd name="connsiteX122" fmla="*/ 0 w 10000"/>
              <a:gd name="connsiteY122" fmla="*/ 8118 h 9986"/>
              <a:gd name="connsiteX123" fmla="*/ 17 w 10000"/>
              <a:gd name="connsiteY123" fmla="*/ 8461 h 9986"/>
              <a:gd name="connsiteX124" fmla="*/ 134 w 10000"/>
              <a:gd name="connsiteY124" fmla="*/ 8791 h 9986"/>
              <a:gd name="connsiteX125" fmla="*/ 334 w 10000"/>
              <a:gd name="connsiteY125" fmla="*/ 9107 h 9986"/>
              <a:gd name="connsiteX126" fmla="*/ 585 w 10000"/>
              <a:gd name="connsiteY126" fmla="*/ 9395 h 9986"/>
              <a:gd name="connsiteX127" fmla="*/ 936 w 10000"/>
              <a:gd name="connsiteY127" fmla="*/ 9629 h 9986"/>
              <a:gd name="connsiteX128" fmla="*/ 1120 w 10000"/>
              <a:gd name="connsiteY128" fmla="*/ 9725 h 9986"/>
              <a:gd name="connsiteX129" fmla="*/ 1321 w 10000"/>
              <a:gd name="connsiteY129" fmla="*/ 9807 h 9986"/>
              <a:gd name="connsiteX130" fmla="*/ 1505 w 10000"/>
              <a:gd name="connsiteY130" fmla="*/ 9890 h 9986"/>
              <a:gd name="connsiteX131" fmla="*/ 1722 w 10000"/>
              <a:gd name="connsiteY131" fmla="*/ 9931 h 9986"/>
              <a:gd name="connsiteX132" fmla="*/ 1940 w 10000"/>
              <a:gd name="connsiteY132" fmla="*/ 9972 h 9986"/>
              <a:gd name="connsiteX133" fmla="*/ 2140 w 10000"/>
              <a:gd name="connsiteY133" fmla="*/ 9986 h 9986"/>
              <a:gd name="connsiteX134" fmla="*/ 2358 w 10000"/>
              <a:gd name="connsiteY134" fmla="*/ 9972 h 9986"/>
              <a:gd name="connsiteX135" fmla="*/ 2592 w 10000"/>
              <a:gd name="connsiteY135" fmla="*/ 9959 h 9986"/>
              <a:gd name="connsiteX136" fmla="*/ 2793 w 10000"/>
              <a:gd name="connsiteY136" fmla="*/ 9917 h 9986"/>
              <a:gd name="connsiteX137" fmla="*/ 3010 w 10000"/>
              <a:gd name="connsiteY137" fmla="*/ 9862 h 9986"/>
              <a:gd name="connsiteX138" fmla="*/ 3211 w 10000"/>
              <a:gd name="connsiteY138" fmla="*/ 9794 h 9986"/>
              <a:gd name="connsiteX139" fmla="*/ 3395 w 10000"/>
              <a:gd name="connsiteY139" fmla="*/ 9698 h 9986"/>
              <a:gd name="connsiteX140" fmla="*/ 3579 w 10000"/>
              <a:gd name="connsiteY140" fmla="*/ 9601 h 9986"/>
              <a:gd name="connsiteX141" fmla="*/ 3729 w 10000"/>
              <a:gd name="connsiteY141" fmla="*/ 9491 h 9986"/>
              <a:gd name="connsiteX142" fmla="*/ 3880 w 10000"/>
              <a:gd name="connsiteY142" fmla="*/ 9368 h 9986"/>
              <a:gd name="connsiteX143" fmla="*/ 4013 w 10000"/>
              <a:gd name="connsiteY143" fmla="*/ 9231 h 9986"/>
              <a:gd name="connsiteX144" fmla="*/ 9565 w 10000"/>
              <a:gd name="connsiteY144" fmla="*/ 2857 h 9986"/>
              <a:gd name="connsiteX145" fmla="*/ 9783 w 10000"/>
              <a:gd name="connsiteY145" fmla="*/ 2541 h 9986"/>
              <a:gd name="connsiteX146" fmla="*/ 9933 w 10000"/>
              <a:gd name="connsiteY146" fmla="*/ 2211 h 9986"/>
              <a:gd name="connsiteX147" fmla="*/ 10000 w 10000"/>
              <a:gd name="connsiteY147" fmla="*/ 1868 h 9986"/>
              <a:gd name="connsiteX148" fmla="*/ 9950 w 10000"/>
              <a:gd name="connsiteY148" fmla="*/ 1497 h 9986"/>
              <a:gd name="connsiteX149" fmla="*/ 9916 w 10000"/>
              <a:gd name="connsiteY149" fmla="*/ 1318 h 9986"/>
              <a:gd name="connsiteX150" fmla="*/ 9849 w 10000"/>
              <a:gd name="connsiteY150" fmla="*/ 1154 h 9986"/>
              <a:gd name="connsiteX151" fmla="*/ 9766 w 10000"/>
              <a:gd name="connsiteY151" fmla="*/ 989 h 9986"/>
              <a:gd name="connsiteX152" fmla="*/ 9649 w 10000"/>
              <a:gd name="connsiteY152" fmla="*/ 838 h 9986"/>
              <a:gd name="connsiteX153" fmla="*/ 9532 w 10000"/>
              <a:gd name="connsiteY153" fmla="*/ 687 h 9986"/>
              <a:gd name="connsiteX154" fmla="*/ 9381 w 10000"/>
              <a:gd name="connsiteY154" fmla="*/ 563 h 9986"/>
              <a:gd name="connsiteX155" fmla="*/ 9231 w 10000"/>
              <a:gd name="connsiteY155" fmla="*/ 439 h 9986"/>
              <a:gd name="connsiteX156" fmla="*/ 9047 w 10000"/>
              <a:gd name="connsiteY156" fmla="*/ 329 h 9986"/>
              <a:gd name="connsiteX157" fmla="*/ 8863 w 10000"/>
              <a:gd name="connsiteY157" fmla="*/ 233 h 9986"/>
              <a:gd name="connsiteX158" fmla="*/ 8662 w 10000"/>
              <a:gd name="connsiteY158" fmla="*/ 151 h 9986"/>
              <a:gd name="connsiteX159" fmla="*/ 8478 w 10000"/>
              <a:gd name="connsiteY159" fmla="*/ 68 h 9986"/>
              <a:gd name="connsiteX160" fmla="*/ 8261 w 10000"/>
              <a:gd name="connsiteY160" fmla="*/ 27 h 9986"/>
              <a:gd name="connsiteX161" fmla="*/ 8043 w 10000"/>
              <a:gd name="connsiteY161" fmla="*/ 0 h 9986"/>
              <a:gd name="connsiteX162" fmla="*/ 7625 w 10000"/>
              <a:gd name="connsiteY162" fmla="*/ 0 h 9986"/>
              <a:gd name="connsiteX0" fmla="*/ 7625 w 10000"/>
              <a:gd name="connsiteY0" fmla="*/ 0 h 10000"/>
              <a:gd name="connsiteX1" fmla="*/ 3595 w 10000"/>
              <a:gd name="connsiteY1" fmla="*/ 8983 h 10000"/>
              <a:gd name="connsiteX2" fmla="*/ 3478 w 10000"/>
              <a:gd name="connsiteY2" fmla="*/ 9092 h 10000"/>
              <a:gd name="connsiteX3" fmla="*/ 3361 w 10000"/>
              <a:gd name="connsiteY3" fmla="*/ 9189 h 10000"/>
              <a:gd name="connsiteX4" fmla="*/ 3244 w 10000"/>
              <a:gd name="connsiteY4" fmla="*/ 9271 h 10000"/>
              <a:gd name="connsiteX5" fmla="*/ 3110 w 10000"/>
              <a:gd name="connsiteY5" fmla="*/ 9353 h 10000"/>
              <a:gd name="connsiteX6" fmla="*/ 2960 w 10000"/>
              <a:gd name="connsiteY6" fmla="*/ 9408 h 10000"/>
              <a:gd name="connsiteX7" fmla="*/ 2826 w 10000"/>
              <a:gd name="connsiteY7" fmla="*/ 9477 h 10000"/>
              <a:gd name="connsiteX8" fmla="*/ 2642 w 10000"/>
              <a:gd name="connsiteY8" fmla="*/ 9504 h 10000"/>
              <a:gd name="connsiteX9" fmla="*/ 2492 w 10000"/>
              <a:gd name="connsiteY9" fmla="*/ 9532 h 10000"/>
              <a:gd name="connsiteX10" fmla="*/ 2324 w 10000"/>
              <a:gd name="connsiteY10" fmla="*/ 9559 h 10000"/>
              <a:gd name="connsiteX11" fmla="*/ 2157 w 10000"/>
              <a:gd name="connsiteY11" fmla="*/ 9559 h 10000"/>
              <a:gd name="connsiteX12" fmla="*/ 1990 w 10000"/>
              <a:gd name="connsiteY12" fmla="*/ 9532 h 10000"/>
              <a:gd name="connsiteX13" fmla="*/ 1839 w 10000"/>
              <a:gd name="connsiteY13" fmla="*/ 9518 h 10000"/>
              <a:gd name="connsiteX14" fmla="*/ 1689 w 10000"/>
              <a:gd name="connsiteY14" fmla="*/ 9491 h 10000"/>
              <a:gd name="connsiteX15" fmla="*/ 1522 w 10000"/>
              <a:gd name="connsiteY15" fmla="*/ 9422 h 10000"/>
              <a:gd name="connsiteX16" fmla="*/ 1371 w 10000"/>
              <a:gd name="connsiteY16" fmla="*/ 9381 h 10000"/>
              <a:gd name="connsiteX17" fmla="*/ 1237 w 10000"/>
              <a:gd name="connsiteY17" fmla="*/ 9298 h 10000"/>
              <a:gd name="connsiteX18" fmla="*/ 987 w 10000"/>
              <a:gd name="connsiteY18" fmla="*/ 9106 h 10000"/>
              <a:gd name="connsiteX19" fmla="*/ 769 w 10000"/>
              <a:gd name="connsiteY19" fmla="*/ 8899 h 10000"/>
              <a:gd name="connsiteX20" fmla="*/ 635 w 10000"/>
              <a:gd name="connsiteY20" fmla="*/ 8652 h 10000"/>
              <a:gd name="connsiteX21" fmla="*/ 569 w 10000"/>
              <a:gd name="connsiteY21" fmla="*/ 8391 h 10000"/>
              <a:gd name="connsiteX22" fmla="*/ 535 w 10000"/>
              <a:gd name="connsiteY22" fmla="*/ 8129 h 10000"/>
              <a:gd name="connsiteX23" fmla="*/ 585 w 10000"/>
              <a:gd name="connsiteY23" fmla="*/ 7868 h 10000"/>
              <a:gd name="connsiteX24" fmla="*/ 686 w 10000"/>
              <a:gd name="connsiteY24" fmla="*/ 7607 h 10000"/>
              <a:gd name="connsiteX25" fmla="*/ 853 w 10000"/>
              <a:gd name="connsiteY25" fmla="*/ 7372 h 10000"/>
              <a:gd name="connsiteX26" fmla="*/ 886 w 10000"/>
              <a:gd name="connsiteY26" fmla="*/ 7317 h 10000"/>
              <a:gd name="connsiteX27" fmla="*/ 1020 w 10000"/>
              <a:gd name="connsiteY27" fmla="*/ 7166 h 10000"/>
              <a:gd name="connsiteX28" fmla="*/ 1221 w 10000"/>
              <a:gd name="connsiteY28" fmla="*/ 6933 h 10000"/>
              <a:gd name="connsiteX29" fmla="*/ 1488 w 10000"/>
              <a:gd name="connsiteY29" fmla="*/ 6657 h 10000"/>
              <a:gd name="connsiteX30" fmla="*/ 1773 w 10000"/>
              <a:gd name="connsiteY30" fmla="*/ 6300 h 10000"/>
              <a:gd name="connsiteX31" fmla="*/ 2124 w 10000"/>
              <a:gd name="connsiteY31" fmla="*/ 5914 h 10000"/>
              <a:gd name="connsiteX32" fmla="*/ 2492 w 10000"/>
              <a:gd name="connsiteY32" fmla="*/ 5502 h 10000"/>
              <a:gd name="connsiteX33" fmla="*/ 2860 w 10000"/>
              <a:gd name="connsiteY33" fmla="*/ 5048 h 10000"/>
              <a:gd name="connsiteX34" fmla="*/ 3227 w 10000"/>
              <a:gd name="connsiteY34" fmla="*/ 4621 h 10000"/>
              <a:gd name="connsiteX35" fmla="*/ 3595 w 10000"/>
              <a:gd name="connsiteY35" fmla="*/ 4209 h 10000"/>
              <a:gd name="connsiteX36" fmla="*/ 3946 w 10000"/>
              <a:gd name="connsiteY36" fmla="*/ 3810 h 10000"/>
              <a:gd name="connsiteX37" fmla="*/ 4247 w 10000"/>
              <a:gd name="connsiteY37" fmla="*/ 3466 h 10000"/>
              <a:gd name="connsiteX38" fmla="*/ 4498 w 10000"/>
              <a:gd name="connsiteY38" fmla="*/ 3177 h 10000"/>
              <a:gd name="connsiteX39" fmla="*/ 4682 w 10000"/>
              <a:gd name="connsiteY39" fmla="*/ 2957 h 10000"/>
              <a:gd name="connsiteX40" fmla="*/ 4833 w 10000"/>
              <a:gd name="connsiteY40" fmla="*/ 2806 h 10000"/>
              <a:gd name="connsiteX41" fmla="*/ 4866 w 10000"/>
              <a:gd name="connsiteY41" fmla="*/ 2751 h 10000"/>
              <a:gd name="connsiteX42" fmla="*/ 4967 w 10000"/>
              <a:gd name="connsiteY42" fmla="*/ 2655 h 10000"/>
              <a:gd name="connsiteX43" fmla="*/ 5050 w 10000"/>
              <a:gd name="connsiteY43" fmla="*/ 2559 h 10000"/>
              <a:gd name="connsiteX44" fmla="*/ 5167 w 10000"/>
              <a:gd name="connsiteY44" fmla="*/ 2489 h 10000"/>
              <a:gd name="connsiteX45" fmla="*/ 5284 w 10000"/>
              <a:gd name="connsiteY45" fmla="*/ 2420 h 10000"/>
              <a:gd name="connsiteX46" fmla="*/ 5401 w 10000"/>
              <a:gd name="connsiteY46" fmla="*/ 2352 h 10000"/>
              <a:gd name="connsiteX47" fmla="*/ 5535 w 10000"/>
              <a:gd name="connsiteY47" fmla="*/ 2310 h 10000"/>
              <a:gd name="connsiteX48" fmla="*/ 5652 w 10000"/>
              <a:gd name="connsiteY48" fmla="*/ 2283 h 10000"/>
              <a:gd name="connsiteX49" fmla="*/ 5786 w 10000"/>
              <a:gd name="connsiteY49" fmla="*/ 2242 h 10000"/>
              <a:gd name="connsiteX50" fmla="*/ 5886 w 10000"/>
              <a:gd name="connsiteY50" fmla="*/ 2228 h 10000"/>
              <a:gd name="connsiteX51" fmla="*/ 5987 w 10000"/>
              <a:gd name="connsiteY51" fmla="*/ 2228 h 10000"/>
              <a:gd name="connsiteX52" fmla="*/ 6087 w 10000"/>
              <a:gd name="connsiteY52" fmla="*/ 2242 h 10000"/>
              <a:gd name="connsiteX53" fmla="*/ 6171 w 10000"/>
              <a:gd name="connsiteY53" fmla="*/ 2242 h 10000"/>
              <a:gd name="connsiteX54" fmla="*/ 6271 w 10000"/>
              <a:gd name="connsiteY54" fmla="*/ 2255 h 10000"/>
              <a:gd name="connsiteX55" fmla="*/ 6355 w 10000"/>
              <a:gd name="connsiteY55" fmla="*/ 2297 h 10000"/>
              <a:gd name="connsiteX56" fmla="*/ 6438 w 10000"/>
              <a:gd name="connsiteY56" fmla="*/ 2324 h 10000"/>
              <a:gd name="connsiteX57" fmla="*/ 6522 w 10000"/>
              <a:gd name="connsiteY57" fmla="*/ 2379 h 10000"/>
              <a:gd name="connsiteX58" fmla="*/ 6656 w 10000"/>
              <a:gd name="connsiteY58" fmla="*/ 2489 h 10000"/>
              <a:gd name="connsiteX59" fmla="*/ 6773 w 10000"/>
              <a:gd name="connsiteY59" fmla="*/ 2600 h 10000"/>
              <a:gd name="connsiteX60" fmla="*/ 6873 w 10000"/>
              <a:gd name="connsiteY60" fmla="*/ 2737 h 10000"/>
              <a:gd name="connsiteX61" fmla="*/ 6906 w 10000"/>
              <a:gd name="connsiteY61" fmla="*/ 2902 h 10000"/>
              <a:gd name="connsiteX62" fmla="*/ 6923 w 10000"/>
              <a:gd name="connsiteY62" fmla="*/ 3122 h 10000"/>
              <a:gd name="connsiteX63" fmla="*/ 6890 w 10000"/>
              <a:gd name="connsiteY63" fmla="*/ 3356 h 10000"/>
              <a:gd name="connsiteX64" fmla="*/ 6789 w 10000"/>
              <a:gd name="connsiteY64" fmla="*/ 3576 h 10000"/>
              <a:gd name="connsiteX65" fmla="*/ 6639 w 10000"/>
              <a:gd name="connsiteY65" fmla="*/ 3782 h 10000"/>
              <a:gd name="connsiteX66" fmla="*/ 2759 w 10000"/>
              <a:gd name="connsiteY66" fmla="*/ 8240 h 10000"/>
              <a:gd name="connsiteX67" fmla="*/ 2726 w 10000"/>
              <a:gd name="connsiteY67" fmla="*/ 8322 h 10000"/>
              <a:gd name="connsiteX68" fmla="*/ 2726 w 10000"/>
              <a:gd name="connsiteY68" fmla="*/ 8391 h 10000"/>
              <a:gd name="connsiteX69" fmla="*/ 2742 w 10000"/>
              <a:gd name="connsiteY69" fmla="*/ 8473 h 10000"/>
              <a:gd name="connsiteX70" fmla="*/ 2826 w 10000"/>
              <a:gd name="connsiteY70" fmla="*/ 8542 h 10000"/>
              <a:gd name="connsiteX71" fmla="*/ 2910 w 10000"/>
              <a:gd name="connsiteY71" fmla="*/ 8569 h 10000"/>
              <a:gd name="connsiteX72" fmla="*/ 3027 w 10000"/>
              <a:gd name="connsiteY72" fmla="*/ 8583 h 10000"/>
              <a:gd name="connsiteX73" fmla="*/ 3127 w 10000"/>
              <a:gd name="connsiteY73" fmla="*/ 8556 h 10000"/>
              <a:gd name="connsiteX74" fmla="*/ 3211 w 10000"/>
              <a:gd name="connsiteY74" fmla="*/ 8487 h 10000"/>
              <a:gd name="connsiteX75" fmla="*/ 7057 w 10000"/>
              <a:gd name="connsiteY75" fmla="*/ 4058 h 10000"/>
              <a:gd name="connsiteX76" fmla="*/ 7274 w 10000"/>
              <a:gd name="connsiteY76" fmla="*/ 3768 h 10000"/>
              <a:gd name="connsiteX77" fmla="*/ 7408 w 10000"/>
              <a:gd name="connsiteY77" fmla="*/ 3466 h 10000"/>
              <a:gd name="connsiteX78" fmla="*/ 7475 w 10000"/>
              <a:gd name="connsiteY78" fmla="*/ 3149 h 10000"/>
              <a:gd name="connsiteX79" fmla="*/ 7425 w 10000"/>
              <a:gd name="connsiteY79" fmla="*/ 2833 h 10000"/>
              <a:gd name="connsiteX80" fmla="*/ 7408 w 10000"/>
              <a:gd name="connsiteY80" fmla="*/ 2710 h 10000"/>
              <a:gd name="connsiteX81" fmla="*/ 7358 w 10000"/>
              <a:gd name="connsiteY81" fmla="*/ 2586 h 10000"/>
              <a:gd name="connsiteX82" fmla="*/ 7291 w 10000"/>
              <a:gd name="connsiteY82" fmla="*/ 2462 h 10000"/>
              <a:gd name="connsiteX83" fmla="*/ 7241 w 10000"/>
              <a:gd name="connsiteY83" fmla="*/ 2352 h 10000"/>
              <a:gd name="connsiteX84" fmla="*/ 7140 w 10000"/>
              <a:gd name="connsiteY84" fmla="*/ 2255 h 10000"/>
              <a:gd name="connsiteX85" fmla="*/ 7057 w 10000"/>
              <a:gd name="connsiteY85" fmla="*/ 2173 h 10000"/>
              <a:gd name="connsiteX86" fmla="*/ 6940 w 10000"/>
              <a:gd name="connsiteY86" fmla="*/ 2091 h 10000"/>
              <a:gd name="connsiteX87" fmla="*/ 6839 w 10000"/>
              <a:gd name="connsiteY87" fmla="*/ 2008 h 10000"/>
              <a:gd name="connsiteX88" fmla="*/ 6722 w 10000"/>
              <a:gd name="connsiteY88" fmla="*/ 1940 h 10000"/>
              <a:gd name="connsiteX89" fmla="*/ 6589 w 10000"/>
              <a:gd name="connsiteY89" fmla="*/ 1898 h 10000"/>
              <a:gd name="connsiteX90" fmla="*/ 6438 w 10000"/>
              <a:gd name="connsiteY90" fmla="*/ 1857 h 10000"/>
              <a:gd name="connsiteX91" fmla="*/ 6304 w 10000"/>
              <a:gd name="connsiteY91" fmla="*/ 1816 h 10000"/>
              <a:gd name="connsiteX92" fmla="*/ 6154 w 10000"/>
              <a:gd name="connsiteY92" fmla="*/ 1802 h 10000"/>
              <a:gd name="connsiteX93" fmla="*/ 6020 w 10000"/>
              <a:gd name="connsiteY93" fmla="*/ 1788 h 10000"/>
              <a:gd name="connsiteX94" fmla="*/ 5870 w 10000"/>
              <a:gd name="connsiteY94" fmla="*/ 1788 h 10000"/>
              <a:gd name="connsiteX95" fmla="*/ 5719 w 10000"/>
              <a:gd name="connsiteY95" fmla="*/ 1802 h 10000"/>
              <a:gd name="connsiteX96" fmla="*/ 5518 w 10000"/>
              <a:gd name="connsiteY96" fmla="*/ 1830 h 10000"/>
              <a:gd name="connsiteX97" fmla="*/ 5351 w 10000"/>
              <a:gd name="connsiteY97" fmla="*/ 1898 h 10000"/>
              <a:gd name="connsiteX98" fmla="*/ 5167 w 10000"/>
              <a:gd name="connsiteY98" fmla="*/ 1967 h 10000"/>
              <a:gd name="connsiteX99" fmla="*/ 5000 w 10000"/>
              <a:gd name="connsiteY99" fmla="*/ 2036 h 10000"/>
              <a:gd name="connsiteX100" fmla="*/ 4849 w 10000"/>
              <a:gd name="connsiteY100" fmla="*/ 2132 h 10000"/>
              <a:gd name="connsiteX101" fmla="*/ 4682 w 10000"/>
              <a:gd name="connsiteY101" fmla="*/ 2228 h 10000"/>
              <a:gd name="connsiteX102" fmla="*/ 4548 w 10000"/>
              <a:gd name="connsiteY102" fmla="*/ 2352 h 10000"/>
              <a:gd name="connsiteX103" fmla="*/ 4415 w 10000"/>
              <a:gd name="connsiteY103" fmla="*/ 2489 h 10000"/>
              <a:gd name="connsiteX104" fmla="*/ 4381 w 10000"/>
              <a:gd name="connsiteY104" fmla="*/ 2531 h 10000"/>
              <a:gd name="connsiteX105" fmla="*/ 4247 w 10000"/>
              <a:gd name="connsiteY105" fmla="*/ 2696 h 10000"/>
              <a:gd name="connsiteX106" fmla="*/ 4047 w 10000"/>
              <a:gd name="connsiteY106" fmla="*/ 2916 h 10000"/>
              <a:gd name="connsiteX107" fmla="*/ 3796 w 10000"/>
              <a:gd name="connsiteY107" fmla="*/ 3219 h 10000"/>
              <a:gd name="connsiteX108" fmla="*/ 3495 w 10000"/>
              <a:gd name="connsiteY108" fmla="*/ 3562 h 10000"/>
              <a:gd name="connsiteX109" fmla="*/ 3144 w 10000"/>
              <a:gd name="connsiteY109" fmla="*/ 3948 h 10000"/>
              <a:gd name="connsiteX110" fmla="*/ 2776 w 10000"/>
              <a:gd name="connsiteY110" fmla="*/ 4374 h 10000"/>
              <a:gd name="connsiteX111" fmla="*/ 2408 w 10000"/>
              <a:gd name="connsiteY111" fmla="*/ 4801 h 10000"/>
              <a:gd name="connsiteX112" fmla="*/ 2040 w 10000"/>
              <a:gd name="connsiteY112" fmla="*/ 5227 h 10000"/>
              <a:gd name="connsiteX113" fmla="*/ 1689 w 10000"/>
              <a:gd name="connsiteY113" fmla="*/ 5653 h 10000"/>
              <a:gd name="connsiteX114" fmla="*/ 1338 w 10000"/>
              <a:gd name="connsiteY114" fmla="*/ 6038 h 10000"/>
              <a:gd name="connsiteX115" fmla="*/ 1037 w 10000"/>
              <a:gd name="connsiteY115" fmla="*/ 6382 h 10000"/>
              <a:gd name="connsiteX116" fmla="*/ 769 w 10000"/>
              <a:gd name="connsiteY116" fmla="*/ 6685 h 10000"/>
              <a:gd name="connsiteX117" fmla="*/ 585 w 10000"/>
              <a:gd name="connsiteY117" fmla="*/ 6905 h 10000"/>
              <a:gd name="connsiteX118" fmla="*/ 452 w 10000"/>
              <a:gd name="connsiteY118" fmla="*/ 7070 h 10000"/>
              <a:gd name="connsiteX119" fmla="*/ 401 w 10000"/>
              <a:gd name="connsiteY119" fmla="*/ 7111 h 10000"/>
              <a:gd name="connsiteX120" fmla="*/ 184 w 10000"/>
              <a:gd name="connsiteY120" fmla="*/ 7427 h 10000"/>
              <a:gd name="connsiteX121" fmla="*/ 33 w 10000"/>
              <a:gd name="connsiteY121" fmla="*/ 7758 h 10000"/>
              <a:gd name="connsiteX122" fmla="*/ 0 w 10000"/>
              <a:gd name="connsiteY122" fmla="*/ 8129 h 10000"/>
              <a:gd name="connsiteX123" fmla="*/ 17 w 10000"/>
              <a:gd name="connsiteY123" fmla="*/ 8473 h 10000"/>
              <a:gd name="connsiteX124" fmla="*/ 134 w 10000"/>
              <a:gd name="connsiteY124" fmla="*/ 8803 h 10000"/>
              <a:gd name="connsiteX125" fmla="*/ 334 w 10000"/>
              <a:gd name="connsiteY125" fmla="*/ 9120 h 10000"/>
              <a:gd name="connsiteX126" fmla="*/ 585 w 10000"/>
              <a:gd name="connsiteY126" fmla="*/ 9408 h 10000"/>
              <a:gd name="connsiteX127" fmla="*/ 936 w 10000"/>
              <a:gd name="connsiteY127" fmla="*/ 9642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4 h 10000"/>
              <a:gd name="connsiteX141" fmla="*/ 3729 w 10000"/>
              <a:gd name="connsiteY141" fmla="*/ 9504 h 10000"/>
              <a:gd name="connsiteX142" fmla="*/ 3880 w 10000"/>
              <a:gd name="connsiteY142" fmla="*/ 9381 h 10000"/>
              <a:gd name="connsiteX143" fmla="*/ 4013 w 10000"/>
              <a:gd name="connsiteY143" fmla="*/ 9244 h 10000"/>
              <a:gd name="connsiteX144" fmla="*/ 9565 w 10000"/>
              <a:gd name="connsiteY144" fmla="*/ 2861 h 10000"/>
              <a:gd name="connsiteX145" fmla="*/ 9783 w 10000"/>
              <a:gd name="connsiteY145" fmla="*/ 2545 h 10000"/>
              <a:gd name="connsiteX146" fmla="*/ 9933 w 10000"/>
              <a:gd name="connsiteY146" fmla="*/ 2214 h 10000"/>
              <a:gd name="connsiteX147" fmla="*/ 10000 w 10000"/>
              <a:gd name="connsiteY147" fmla="*/ 1871 h 10000"/>
              <a:gd name="connsiteX148" fmla="*/ 9950 w 10000"/>
              <a:gd name="connsiteY148" fmla="*/ 1499 h 10000"/>
              <a:gd name="connsiteX149" fmla="*/ 9916 w 10000"/>
              <a:gd name="connsiteY149" fmla="*/ 1320 h 10000"/>
              <a:gd name="connsiteX150" fmla="*/ 9849 w 10000"/>
              <a:gd name="connsiteY150" fmla="*/ 1156 h 10000"/>
              <a:gd name="connsiteX151" fmla="*/ 9766 w 10000"/>
              <a:gd name="connsiteY151" fmla="*/ 990 h 10000"/>
              <a:gd name="connsiteX152" fmla="*/ 9649 w 10000"/>
              <a:gd name="connsiteY152" fmla="*/ 839 h 10000"/>
              <a:gd name="connsiteX153" fmla="*/ 9532 w 10000"/>
              <a:gd name="connsiteY153" fmla="*/ 688 h 10000"/>
              <a:gd name="connsiteX154" fmla="*/ 9381 w 10000"/>
              <a:gd name="connsiteY154" fmla="*/ 564 h 10000"/>
              <a:gd name="connsiteX155" fmla="*/ 9231 w 10000"/>
              <a:gd name="connsiteY155" fmla="*/ 440 h 10000"/>
              <a:gd name="connsiteX156" fmla="*/ 9047 w 10000"/>
              <a:gd name="connsiteY156" fmla="*/ 329 h 10000"/>
              <a:gd name="connsiteX157" fmla="*/ 8863 w 10000"/>
              <a:gd name="connsiteY157" fmla="*/ 233 h 10000"/>
              <a:gd name="connsiteX158" fmla="*/ 8662 w 10000"/>
              <a:gd name="connsiteY158" fmla="*/ 151 h 10000"/>
              <a:gd name="connsiteX159" fmla="*/ 8478 w 10000"/>
              <a:gd name="connsiteY159" fmla="*/ 68 h 10000"/>
              <a:gd name="connsiteX160" fmla="*/ 8043 w 10000"/>
              <a:gd name="connsiteY160" fmla="*/ 0 h 10000"/>
              <a:gd name="connsiteX161" fmla="*/ 7625 w 10000"/>
              <a:gd name="connsiteY161" fmla="*/ 0 h 10000"/>
              <a:gd name="connsiteX0" fmla="*/ 7625 w 10000"/>
              <a:gd name="connsiteY0" fmla="*/ 0 h 10000"/>
              <a:gd name="connsiteX1" fmla="*/ 3595 w 10000"/>
              <a:gd name="connsiteY1" fmla="*/ 8983 h 10000"/>
              <a:gd name="connsiteX2" fmla="*/ 3478 w 10000"/>
              <a:gd name="connsiteY2" fmla="*/ 9092 h 10000"/>
              <a:gd name="connsiteX3" fmla="*/ 3361 w 10000"/>
              <a:gd name="connsiteY3" fmla="*/ 9189 h 10000"/>
              <a:gd name="connsiteX4" fmla="*/ 3244 w 10000"/>
              <a:gd name="connsiteY4" fmla="*/ 9271 h 10000"/>
              <a:gd name="connsiteX5" fmla="*/ 3110 w 10000"/>
              <a:gd name="connsiteY5" fmla="*/ 9353 h 10000"/>
              <a:gd name="connsiteX6" fmla="*/ 2960 w 10000"/>
              <a:gd name="connsiteY6" fmla="*/ 9408 h 10000"/>
              <a:gd name="connsiteX7" fmla="*/ 2826 w 10000"/>
              <a:gd name="connsiteY7" fmla="*/ 9477 h 10000"/>
              <a:gd name="connsiteX8" fmla="*/ 2642 w 10000"/>
              <a:gd name="connsiteY8" fmla="*/ 9504 h 10000"/>
              <a:gd name="connsiteX9" fmla="*/ 2492 w 10000"/>
              <a:gd name="connsiteY9" fmla="*/ 9532 h 10000"/>
              <a:gd name="connsiteX10" fmla="*/ 2324 w 10000"/>
              <a:gd name="connsiteY10" fmla="*/ 9559 h 10000"/>
              <a:gd name="connsiteX11" fmla="*/ 2157 w 10000"/>
              <a:gd name="connsiteY11" fmla="*/ 9559 h 10000"/>
              <a:gd name="connsiteX12" fmla="*/ 1990 w 10000"/>
              <a:gd name="connsiteY12" fmla="*/ 9532 h 10000"/>
              <a:gd name="connsiteX13" fmla="*/ 1839 w 10000"/>
              <a:gd name="connsiteY13" fmla="*/ 9518 h 10000"/>
              <a:gd name="connsiteX14" fmla="*/ 1689 w 10000"/>
              <a:gd name="connsiteY14" fmla="*/ 9491 h 10000"/>
              <a:gd name="connsiteX15" fmla="*/ 1522 w 10000"/>
              <a:gd name="connsiteY15" fmla="*/ 9422 h 10000"/>
              <a:gd name="connsiteX16" fmla="*/ 1371 w 10000"/>
              <a:gd name="connsiteY16" fmla="*/ 9381 h 10000"/>
              <a:gd name="connsiteX17" fmla="*/ 1237 w 10000"/>
              <a:gd name="connsiteY17" fmla="*/ 9298 h 10000"/>
              <a:gd name="connsiteX18" fmla="*/ 987 w 10000"/>
              <a:gd name="connsiteY18" fmla="*/ 9106 h 10000"/>
              <a:gd name="connsiteX19" fmla="*/ 769 w 10000"/>
              <a:gd name="connsiteY19" fmla="*/ 8899 h 10000"/>
              <a:gd name="connsiteX20" fmla="*/ 635 w 10000"/>
              <a:gd name="connsiteY20" fmla="*/ 8652 h 10000"/>
              <a:gd name="connsiteX21" fmla="*/ 569 w 10000"/>
              <a:gd name="connsiteY21" fmla="*/ 8391 h 10000"/>
              <a:gd name="connsiteX22" fmla="*/ 535 w 10000"/>
              <a:gd name="connsiteY22" fmla="*/ 8129 h 10000"/>
              <a:gd name="connsiteX23" fmla="*/ 585 w 10000"/>
              <a:gd name="connsiteY23" fmla="*/ 7868 h 10000"/>
              <a:gd name="connsiteX24" fmla="*/ 686 w 10000"/>
              <a:gd name="connsiteY24" fmla="*/ 7607 h 10000"/>
              <a:gd name="connsiteX25" fmla="*/ 853 w 10000"/>
              <a:gd name="connsiteY25" fmla="*/ 7372 h 10000"/>
              <a:gd name="connsiteX26" fmla="*/ 886 w 10000"/>
              <a:gd name="connsiteY26" fmla="*/ 7317 h 10000"/>
              <a:gd name="connsiteX27" fmla="*/ 1020 w 10000"/>
              <a:gd name="connsiteY27" fmla="*/ 7166 h 10000"/>
              <a:gd name="connsiteX28" fmla="*/ 1221 w 10000"/>
              <a:gd name="connsiteY28" fmla="*/ 6933 h 10000"/>
              <a:gd name="connsiteX29" fmla="*/ 1488 w 10000"/>
              <a:gd name="connsiteY29" fmla="*/ 6657 h 10000"/>
              <a:gd name="connsiteX30" fmla="*/ 1773 w 10000"/>
              <a:gd name="connsiteY30" fmla="*/ 6300 h 10000"/>
              <a:gd name="connsiteX31" fmla="*/ 2124 w 10000"/>
              <a:gd name="connsiteY31" fmla="*/ 5914 h 10000"/>
              <a:gd name="connsiteX32" fmla="*/ 2492 w 10000"/>
              <a:gd name="connsiteY32" fmla="*/ 5502 h 10000"/>
              <a:gd name="connsiteX33" fmla="*/ 2860 w 10000"/>
              <a:gd name="connsiteY33" fmla="*/ 5048 h 10000"/>
              <a:gd name="connsiteX34" fmla="*/ 3227 w 10000"/>
              <a:gd name="connsiteY34" fmla="*/ 4621 h 10000"/>
              <a:gd name="connsiteX35" fmla="*/ 3595 w 10000"/>
              <a:gd name="connsiteY35" fmla="*/ 4209 h 10000"/>
              <a:gd name="connsiteX36" fmla="*/ 3946 w 10000"/>
              <a:gd name="connsiteY36" fmla="*/ 3810 h 10000"/>
              <a:gd name="connsiteX37" fmla="*/ 4247 w 10000"/>
              <a:gd name="connsiteY37" fmla="*/ 3466 h 10000"/>
              <a:gd name="connsiteX38" fmla="*/ 4498 w 10000"/>
              <a:gd name="connsiteY38" fmla="*/ 3177 h 10000"/>
              <a:gd name="connsiteX39" fmla="*/ 4682 w 10000"/>
              <a:gd name="connsiteY39" fmla="*/ 2957 h 10000"/>
              <a:gd name="connsiteX40" fmla="*/ 4833 w 10000"/>
              <a:gd name="connsiteY40" fmla="*/ 2806 h 10000"/>
              <a:gd name="connsiteX41" fmla="*/ 4866 w 10000"/>
              <a:gd name="connsiteY41" fmla="*/ 2751 h 10000"/>
              <a:gd name="connsiteX42" fmla="*/ 4967 w 10000"/>
              <a:gd name="connsiteY42" fmla="*/ 2655 h 10000"/>
              <a:gd name="connsiteX43" fmla="*/ 5050 w 10000"/>
              <a:gd name="connsiteY43" fmla="*/ 2559 h 10000"/>
              <a:gd name="connsiteX44" fmla="*/ 5167 w 10000"/>
              <a:gd name="connsiteY44" fmla="*/ 2489 h 10000"/>
              <a:gd name="connsiteX45" fmla="*/ 5284 w 10000"/>
              <a:gd name="connsiteY45" fmla="*/ 2420 h 10000"/>
              <a:gd name="connsiteX46" fmla="*/ 5401 w 10000"/>
              <a:gd name="connsiteY46" fmla="*/ 2352 h 10000"/>
              <a:gd name="connsiteX47" fmla="*/ 5535 w 10000"/>
              <a:gd name="connsiteY47" fmla="*/ 2310 h 10000"/>
              <a:gd name="connsiteX48" fmla="*/ 5652 w 10000"/>
              <a:gd name="connsiteY48" fmla="*/ 2283 h 10000"/>
              <a:gd name="connsiteX49" fmla="*/ 5786 w 10000"/>
              <a:gd name="connsiteY49" fmla="*/ 2242 h 10000"/>
              <a:gd name="connsiteX50" fmla="*/ 5886 w 10000"/>
              <a:gd name="connsiteY50" fmla="*/ 2228 h 10000"/>
              <a:gd name="connsiteX51" fmla="*/ 5987 w 10000"/>
              <a:gd name="connsiteY51" fmla="*/ 2228 h 10000"/>
              <a:gd name="connsiteX52" fmla="*/ 6087 w 10000"/>
              <a:gd name="connsiteY52" fmla="*/ 2242 h 10000"/>
              <a:gd name="connsiteX53" fmla="*/ 6171 w 10000"/>
              <a:gd name="connsiteY53" fmla="*/ 2242 h 10000"/>
              <a:gd name="connsiteX54" fmla="*/ 6271 w 10000"/>
              <a:gd name="connsiteY54" fmla="*/ 2255 h 10000"/>
              <a:gd name="connsiteX55" fmla="*/ 6355 w 10000"/>
              <a:gd name="connsiteY55" fmla="*/ 2297 h 10000"/>
              <a:gd name="connsiteX56" fmla="*/ 6438 w 10000"/>
              <a:gd name="connsiteY56" fmla="*/ 2324 h 10000"/>
              <a:gd name="connsiteX57" fmla="*/ 6522 w 10000"/>
              <a:gd name="connsiteY57" fmla="*/ 2379 h 10000"/>
              <a:gd name="connsiteX58" fmla="*/ 6656 w 10000"/>
              <a:gd name="connsiteY58" fmla="*/ 2489 h 10000"/>
              <a:gd name="connsiteX59" fmla="*/ 6773 w 10000"/>
              <a:gd name="connsiteY59" fmla="*/ 2600 h 10000"/>
              <a:gd name="connsiteX60" fmla="*/ 6873 w 10000"/>
              <a:gd name="connsiteY60" fmla="*/ 2737 h 10000"/>
              <a:gd name="connsiteX61" fmla="*/ 6906 w 10000"/>
              <a:gd name="connsiteY61" fmla="*/ 2902 h 10000"/>
              <a:gd name="connsiteX62" fmla="*/ 6923 w 10000"/>
              <a:gd name="connsiteY62" fmla="*/ 3122 h 10000"/>
              <a:gd name="connsiteX63" fmla="*/ 6890 w 10000"/>
              <a:gd name="connsiteY63" fmla="*/ 3356 h 10000"/>
              <a:gd name="connsiteX64" fmla="*/ 6789 w 10000"/>
              <a:gd name="connsiteY64" fmla="*/ 3576 h 10000"/>
              <a:gd name="connsiteX65" fmla="*/ 6639 w 10000"/>
              <a:gd name="connsiteY65" fmla="*/ 3782 h 10000"/>
              <a:gd name="connsiteX66" fmla="*/ 2759 w 10000"/>
              <a:gd name="connsiteY66" fmla="*/ 8240 h 10000"/>
              <a:gd name="connsiteX67" fmla="*/ 2726 w 10000"/>
              <a:gd name="connsiteY67" fmla="*/ 8322 h 10000"/>
              <a:gd name="connsiteX68" fmla="*/ 2726 w 10000"/>
              <a:gd name="connsiteY68" fmla="*/ 8391 h 10000"/>
              <a:gd name="connsiteX69" fmla="*/ 2742 w 10000"/>
              <a:gd name="connsiteY69" fmla="*/ 8473 h 10000"/>
              <a:gd name="connsiteX70" fmla="*/ 2826 w 10000"/>
              <a:gd name="connsiteY70" fmla="*/ 8542 h 10000"/>
              <a:gd name="connsiteX71" fmla="*/ 2910 w 10000"/>
              <a:gd name="connsiteY71" fmla="*/ 8569 h 10000"/>
              <a:gd name="connsiteX72" fmla="*/ 3027 w 10000"/>
              <a:gd name="connsiteY72" fmla="*/ 8583 h 10000"/>
              <a:gd name="connsiteX73" fmla="*/ 3127 w 10000"/>
              <a:gd name="connsiteY73" fmla="*/ 8556 h 10000"/>
              <a:gd name="connsiteX74" fmla="*/ 3211 w 10000"/>
              <a:gd name="connsiteY74" fmla="*/ 8487 h 10000"/>
              <a:gd name="connsiteX75" fmla="*/ 7057 w 10000"/>
              <a:gd name="connsiteY75" fmla="*/ 4058 h 10000"/>
              <a:gd name="connsiteX76" fmla="*/ 7274 w 10000"/>
              <a:gd name="connsiteY76" fmla="*/ 3768 h 10000"/>
              <a:gd name="connsiteX77" fmla="*/ 7408 w 10000"/>
              <a:gd name="connsiteY77" fmla="*/ 3466 h 10000"/>
              <a:gd name="connsiteX78" fmla="*/ 7475 w 10000"/>
              <a:gd name="connsiteY78" fmla="*/ 3149 h 10000"/>
              <a:gd name="connsiteX79" fmla="*/ 7425 w 10000"/>
              <a:gd name="connsiteY79" fmla="*/ 2833 h 10000"/>
              <a:gd name="connsiteX80" fmla="*/ 7408 w 10000"/>
              <a:gd name="connsiteY80" fmla="*/ 2710 h 10000"/>
              <a:gd name="connsiteX81" fmla="*/ 7358 w 10000"/>
              <a:gd name="connsiteY81" fmla="*/ 2586 h 10000"/>
              <a:gd name="connsiteX82" fmla="*/ 7291 w 10000"/>
              <a:gd name="connsiteY82" fmla="*/ 2462 h 10000"/>
              <a:gd name="connsiteX83" fmla="*/ 7241 w 10000"/>
              <a:gd name="connsiteY83" fmla="*/ 2352 h 10000"/>
              <a:gd name="connsiteX84" fmla="*/ 7140 w 10000"/>
              <a:gd name="connsiteY84" fmla="*/ 2255 h 10000"/>
              <a:gd name="connsiteX85" fmla="*/ 7057 w 10000"/>
              <a:gd name="connsiteY85" fmla="*/ 2173 h 10000"/>
              <a:gd name="connsiteX86" fmla="*/ 6940 w 10000"/>
              <a:gd name="connsiteY86" fmla="*/ 2091 h 10000"/>
              <a:gd name="connsiteX87" fmla="*/ 6839 w 10000"/>
              <a:gd name="connsiteY87" fmla="*/ 2008 h 10000"/>
              <a:gd name="connsiteX88" fmla="*/ 6722 w 10000"/>
              <a:gd name="connsiteY88" fmla="*/ 1940 h 10000"/>
              <a:gd name="connsiteX89" fmla="*/ 6589 w 10000"/>
              <a:gd name="connsiteY89" fmla="*/ 1898 h 10000"/>
              <a:gd name="connsiteX90" fmla="*/ 6438 w 10000"/>
              <a:gd name="connsiteY90" fmla="*/ 1857 h 10000"/>
              <a:gd name="connsiteX91" fmla="*/ 6304 w 10000"/>
              <a:gd name="connsiteY91" fmla="*/ 1816 h 10000"/>
              <a:gd name="connsiteX92" fmla="*/ 6154 w 10000"/>
              <a:gd name="connsiteY92" fmla="*/ 1802 h 10000"/>
              <a:gd name="connsiteX93" fmla="*/ 6020 w 10000"/>
              <a:gd name="connsiteY93" fmla="*/ 1788 h 10000"/>
              <a:gd name="connsiteX94" fmla="*/ 5870 w 10000"/>
              <a:gd name="connsiteY94" fmla="*/ 1788 h 10000"/>
              <a:gd name="connsiteX95" fmla="*/ 5719 w 10000"/>
              <a:gd name="connsiteY95" fmla="*/ 1802 h 10000"/>
              <a:gd name="connsiteX96" fmla="*/ 5518 w 10000"/>
              <a:gd name="connsiteY96" fmla="*/ 1830 h 10000"/>
              <a:gd name="connsiteX97" fmla="*/ 5351 w 10000"/>
              <a:gd name="connsiteY97" fmla="*/ 1898 h 10000"/>
              <a:gd name="connsiteX98" fmla="*/ 5167 w 10000"/>
              <a:gd name="connsiteY98" fmla="*/ 1967 h 10000"/>
              <a:gd name="connsiteX99" fmla="*/ 5000 w 10000"/>
              <a:gd name="connsiteY99" fmla="*/ 2036 h 10000"/>
              <a:gd name="connsiteX100" fmla="*/ 4849 w 10000"/>
              <a:gd name="connsiteY100" fmla="*/ 2132 h 10000"/>
              <a:gd name="connsiteX101" fmla="*/ 4682 w 10000"/>
              <a:gd name="connsiteY101" fmla="*/ 2228 h 10000"/>
              <a:gd name="connsiteX102" fmla="*/ 4548 w 10000"/>
              <a:gd name="connsiteY102" fmla="*/ 2352 h 10000"/>
              <a:gd name="connsiteX103" fmla="*/ 4415 w 10000"/>
              <a:gd name="connsiteY103" fmla="*/ 2489 h 10000"/>
              <a:gd name="connsiteX104" fmla="*/ 4381 w 10000"/>
              <a:gd name="connsiteY104" fmla="*/ 2531 h 10000"/>
              <a:gd name="connsiteX105" fmla="*/ 4247 w 10000"/>
              <a:gd name="connsiteY105" fmla="*/ 2696 h 10000"/>
              <a:gd name="connsiteX106" fmla="*/ 4047 w 10000"/>
              <a:gd name="connsiteY106" fmla="*/ 2916 h 10000"/>
              <a:gd name="connsiteX107" fmla="*/ 3796 w 10000"/>
              <a:gd name="connsiteY107" fmla="*/ 3219 h 10000"/>
              <a:gd name="connsiteX108" fmla="*/ 3495 w 10000"/>
              <a:gd name="connsiteY108" fmla="*/ 3562 h 10000"/>
              <a:gd name="connsiteX109" fmla="*/ 3144 w 10000"/>
              <a:gd name="connsiteY109" fmla="*/ 3948 h 10000"/>
              <a:gd name="connsiteX110" fmla="*/ 2776 w 10000"/>
              <a:gd name="connsiteY110" fmla="*/ 4374 h 10000"/>
              <a:gd name="connsiteX111" fmla="*/ 2408 w 10000"/>
              <a:gd name="connsiteY111" fmla="*/ 4801 h 10000"/>
              <a:gd name="connsiteX112" fmla="*/ 2040 w 10000"/>
              <a:gd name="connsiteY112" fmla="*/ 5227 h 10000"/>
              <a:gd name="connsiteX113" fmla="*/ 1689 w 10000"/>
              <a:gd name="connsiteY113" fmla="*/ 5653 h 10000"/>
              <a:gd name="connsiteX114" fmla="*/ 1338 w 10000"/>
              <a:gd name="connsiteY114" fmla="*/ 6038 h 10000"/>
              <a:gd name="connsiteX115" fmla="*/ 1037 w 10000"/>
              <a:gd name="connsiteY115" fmla="*/ 6382 h 10000"/>
              <a:gd name="connsiteX116" fmla="*/ 769 w 10000"/>
              <a:gd name="connsiteY116" fmla="*/ 6685 h 10000"/>
              <a:gd name="connsiteX117" fmla="*/ 585 w 10000"/>
              <a:gd name="connsiteY117" fmla="*/ 6905 h 10000"/>
              <a:gd name="connsiteX118" fmla="*/ 452 w 10000"/>
              <a:gd name="connsiteY118" fmla="*/ 7070 h 10000"/>
              <a:gd name="connsiteX119" fmla="*/ 401 w 10000"/>
              <a:gd name="connsiteY119" fmla="*/ 7111 h 10000"/>
              <a:gd name="connsiteX120" fmla="*/ 184 w 10000"/>
              <a:gd name="connsiteY120" fmla="*/ 7427 h 10000"/>
              <a:gd name="connsiteX121" fmla="*/ 33 w 10000"/>
              <a:gd name="connsiteY121" fmla="*/ 7758 h 10000"/>
              <a:gd name="connsiteX122" fmla="*/ 0 w 10000"/>
              <a:gd name="connsiteY122" fmla="*/ 8129 h 10000"/>
              <a:gd name="connsiteX123" fmla="*/ 17 w 10000"/>
              <a:gd name="connsiteY123" fmla="*/ 8473 h 10000"/>
              <a:gd name="connsiteX124" fmla="*/ 134 w 10000"/>
              <a:gd name="connsiteY124" fmla="*/ 8803 h 10000"/>
              <a:gd name="connsiteX125" fmla="*/ 334 w 10000"/>
              <a:gd name="connsiteY125" fmla="*/ 9120 h 10000"/>
              <a:gd name="connsiteX126" fmla="*/ 585 w 10000"/>
              <a:gd name="connsiteY126" fmla="*/ 9408 h 10000"/>
              <a:gd name="connsiteX127" fmla="*/ 936 w 10000"/>
              <a:gd name="connsiteY127" fmla="*/ 9642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4 h 10000"/>
              <a:gd name="connsiteX141" fmla="*/ 3729 w 10000"/>
              <a:gd name="connsiteY141" fmla="*/ 9504 h 10000"/>
              <a:gd name="connsiteX142" fmla="*/ 3880 w 10000"/>
              <a:gd name="connsiteY142" fmla="*/ 9381 h 10000"/>
              <a:gd name="connsiteX143" fmla="*/ 4013 w 10000"/>
              <a:gd name="connsiteY143" fmla="*/ 9244 h 10000"/>
              <a:gd name="connsiteX144" fmla="*/ 9565 w 10000"/>
              <a:gd name="connsiteY144" fmla="*/ 2861 h 10000"/>
              <a:gd name="connsiteX145" fmla="*/ 9783 w 10000"/>
              <a:gd name="connsiteY145" fmla="*/ 2545 h 10000"/>
              <a:gd name="connsiteX146" fmla="*/ 9933 w 10000"/>
              <a:gd name="connsiteY146" fmla="*/ 2214 h 10000"/>
              <a:gd name="connsiteX147" fmla="*/ 10000 w 10000"/>
              <a:gd name="connsiteY147" fmla="*/ 1871 h 10000"/>
              <a:gd name="connsiteX148" fmla="*/ 9950 w 10000"/>
              <a:gd name="connsiteY148" fmla="*/ 1499 h 10000"/>
              <a:gd name="connsiteX149" fmla="*/ 9916 w 10000"/>
              <a:gd name="connsiteY149" fmla="*/ 1320 h 10000"/>
              <a:gd name="connsiteX150" fmla="*/ 9849 w 10000"/>
              <a:gd name="connsiteY150" fmla="*/ 1156 h 10000"/>
              <a:gd name="connsiteX151" fmla="*/ 9766 w 10000"/>
              <a:gd name="connsiteY151" fmla="*/ 990 h 10000"/>
              <a:gd name="connsiteX152" fmla="*/ 9649 w 10000"/>
              <a:gd name="connsiteY152" fmla="*/ 839 h 10000"/>
              <a:gd name="connsiteX153" fmla="*/ 9532 w 10000"/>
              <a:gd name="connsiteY153" fmla="*/ 688 h 10000"/>
              <a:gd name="connsiteX154" fmla="*/ 9381 w 10000"/>
              <a:gd name="connsiteY154" fmla="*/ 564 h 10000"/>
              <a:gd name="connsiteX155" fmla="*/ 9231 w 10000"/>
              <a:gd name="connsiteY155" fmla="*/ 440 h 10000"/>
              <a:gd name="connsiteX156" fmla="*/ 9047 w 10000"/>
              <a:gd name="connsiteY156" fmla="*/ 329 h 10000"/>
              <a:gd name="connsiteX157" fmla="*/ 8863 w 10000"/>
              <a:gd name="connsiteY157" fmla="*/ 233 h 10000"/>
              <a:gd name="connsiteX158" fmla="*/ 8662 w 10000"/>
              <a:gd name="connsiteY158" fmla="*/ 151 h 10000"/>
              <a:gd name="connsiteX159" fmla="*/ 8043 w 10000"/>
              <a:gd name="connsiteY159" fmla="*/ 0 h 10000"/>
              <a:gd name="connsiteX160" fmla="*/ 7625 w 10000"/>
              <a:gd name="connsiteY160" fmla="*/ 0 h 10000"/>
              <a:gd name="connsiteX0" fmla="*/ 7625 w 10000"/>
              <a:gd name="connsiteY0" fmla="*/ 0 h 10000"/>
              <a:gd name="connsiteX1" fmla="*/ 3595 w 10000"/>
              <a:gd name="connsiteY1" fmla="*/ 8983 h 10000"/>
              <a:gd name="connsiteX2" fmla="*/ 3478 w 10000"/>
              <a:gd name="connsiteY2" fmla="*/ 9092 h 10000"/>
              <a:gd name="connsiteX3" fmla="*/ 3361 w 10000"/>
              <a:gd name="connsiteY3" fmla="*/ 9189 h 10000"/>
              <a:gd name="connsiteX4" fmla="*/ 3244 w 10000"/>
              <a:gd name="connsiteY4" fmla="*/ 9271 h 10000"/>
              <a:gd name="connsiteX5" fmla="*/ 3110 w 10000"/>
              <a:gd name="connsiteY5" fmla="*/ 9353 h 10000"/>
              <a:gd name="connsiteX6" fmla="*/ 2960 w 10000"/>
              <a:gd name="connsiteY6" fmla="*/ 9408 h 10000"/>
              <a:gd name="connsiteX7" fmla="*/ 2826 w 10000"/>
              <a:gd name="connsiteY7" fmla="*/ 9477 h 10000"/>
              <a:gd name="connsiteX8" fmla="*/ 2642 w 10000"/>
              <a:gd name="connsiteY8" fmla="*/ 9504 h 10000"/>
              <a:gd name="connsiteX9" fmla="*/ 2492 w 10000"/>
              <a:gd name="connsiteY9" fmla="*/ 9532 h 10000"/>
              <a:gd name="connsiteX10" fmla="*/ 2324 w 10000"/>
              <a:gd name="connsiteY10" fmla="*/ 9559 h 10000"/>
              <a:gd name="connsiteX11" fmla="*/ 2157 w 10000"/>
              <a:gd name="connsiteY11" fmla="*/ 9559 h 10000"/>
              <a:gd name="connsiteX12" fmla="*/ 1990 w 10000"/>
              <a:gd name="connsiteY12" fmla="*/ 9532 h 10000"/>
              <a:gd name="connsiteX13" fmla="*/ 1839 w 10000"/>
              <a:gd name="connsiteY13" fmla="*/ 9518 h 10000"/>
              <a:gd name="connsiteX14" fmla="*/ 1689 w 10000"/>
              <a:gd name="connsiteY14" fmla="*/ 9491 h 10000"/>
              <a:gd name="connsiteX15" fmla="*/ 1522 w 10000"/>
              <a:gd name="connsiteY15" fmla="*/ 9422 h 10000"/>
              <a:gd name="connsiteX16" fmla="*/ 1371 w 10000"/>
              <a:gd name="connsiteY16" fmla="*/ 9381 h 10000"/>
              <a:gd name="connsiteX17" fmla="*/ 1237 w 10000"/>
              <a:gd name="connsiteY17" fmla="*/ 9298 h 10000"/>
              <a:gd name="connsiteX18" fmla="*/ 987 w 10000"/>
              <a:gd name="connsiteY18" fmla="*/ 9106 h 10000"/>
              <a:gd name="connsiteX19" fmla="*/ 769 w 10000"/>
              <a:gd name="connsiteY19" fmla="*/ 8899 h 10000"/>
              <a:gd name="connsiteX20" fmla="*/ 635 w 10000"/>
              <a:gd name="connsiteY20" fmla="*/ 8652 h 10000"/>
              <a:gd name="connsiteX21" fmla="*/ 569 w 10000"/>
              <a:gd name="connsiteY21" fmla="*/ 8391 h 10000"/>
              <a:gd name="connsiteX22" fmla="*/ 535 w 10000"/>
              <a:gd name="connsiteY22" fmla="*/ 8129 h 10000"/>
              <a:gd name="connsiteX23" fmla="*/ 585 w 10000"/>
              <a:gd name="connsiteY23" fmla="*/ 7868 h 10000"/>
              <a:gd name="connsiteX24" fmla="*/ 686 w 10000"/>
              <a:gd name="connsiteY24" fmla="*/ 7607 h 10000"/>
              <a:gd name="connsiteX25" fmla="*/ 853 w 10000"/>
              <a:gd name="connsiteY25" fmla="*/ 7372 h 10000"/>
              <a:gd name="connsiteX26" fmla="*/ 886 w 10000"/>
              <a:gd name="connsiteY26" fmla="*/ 7317 h 10000"/>
              <a:gd name="connsiteX27" fmla="*/ 1020 w 10000"/>
              <a:gd name="connsiteY27" fmla="*/ 7166 h 10000"/>
              <a:gd name="connsiteX28" fmla="*/ 1221 w 10000"/>
              <a:gd name="connsiteY28" fmla="*/ 6933 h 10000"/>
              <a:gd name="connsiteX29" fmla="*/ 1488 w 10000"/>
              <a:gd name="connsiteY29" fmla="*/ 6657 h 10000"/>
              <a:gd name="connsiteX30" fmla="*/ 1773 w 10000"/>
              <a:gd name="connsiteY30" fmla="*/ 6300 h 10000"/>
              <a:gd name="connsiteX31" fmla="*/ 2124 w 10000"/>
              <a:gd name="connsiteY31" fmla="*/ 5914 h 10000"/>
              <a:gd name="connsiteX32" fmla="*/ 2492 w 10000"/>
              <a:gd name="connsiteY32" fmla="*/ 5502 h 10000"/>
              <a:gd name="connsiteX33" fmla="*/ 2860 w 10000"/>
              <a:gd name="connsiteY33" fmla="*/ 5048 h 10000"/>
              <a:gd name="connsiteX34" fmla="*/ 3227 w 10000"/>
              <a:gd name="connsiteY34" fmla="*/ 4621 h 10000"/>
              <a:gd name="connsiteX35" fmla="*/ 3595 w 10000"/>
              <a:gd name="connsiteY35" fmla="*/ 4209 h 10000"/>
              <a:gd name="connsiteX36" fmla="*/ 3946 w 10000"/>
              <a:gd name="connsiteY36" fmla="*/ 3810 h 10000"/>
              <a:gd name="connsiteX37" fmla="*/ 4247 w 10000"/>
              <a:gd name="connsiteY37" fmla="*/ 3466 h 10000"/>
              <a:gd name="connsiteX38" fmla="*/ 4498 w 10000"/>
              <a:gd name="connsiteY38" fmla="*/ 3177 h 10000"/>
              <a:gd name="connsiteX39" fmla="*/ 4682 w 10000"/>
              <a:gd name="connsiteY39" fmla="*/ 2957 h 10000"/>
              <a:gd name="connsiteX40" fmla="*/ 4833 w 10000"/>
              <a:gd name="connsiteY40" fmla="*/ 2806 h 10000"/>
              <a:gd name="connsiteX41" fmla="*/ 4866 w 10000"/>
              <a:gd name="connsiteY41" fmla="*/ 2751 h 10000"/>
              <a:gd name="connsiteX42" fmla="*/ 4967 w 10000"/>
              <a:gd name="connsiteY42" fmla="*/ 2655 h 10000"/>
              <a:gd name="connsiteX43" fmla="*/ 5050 w 10000"/>
              <a:gd name="connsiteY43" fmla="*/ 2559 h 10000"/>
              <a:gd name="connsiteX44" fmla="*/ 5167 w 10000"/>
              <a:gd name="connsiteY44" fmla="*/ 2489 h 10000"/>
              <a:gd name="connsiteX45" fmla="*/ 5284 w 10000"/>
              <a:gd name="connsiteY45" fmla="*/ 2420 h 10000"/>
              <a:gd name="connsiteX46" fmla="*/ 5401 w 10000"/>
              <a:gd name="connsiteY46" fmla="*/ 2352 h 10000"/>
              <a:gd name="connsiteX47" fmla="*/ 5535 w 10000"/>
              <a:gd name="connsiteY47" fmla="*/ 2310 h 10000"/>
              <a:gd name="connsiteX48" fmla="*/ 5652 w 10000"/>
              <a:gd name="connsiteY48" fmla="*/ 2283 h 10000"/>
              <a:gd name="connsiteX49" fmla="*/ 5786 w 10000"/>
              <a:gd name="connsiteY49" fmla="*/ 2242 h 10000"/>
              <a:gd name="connsiteX50" fmla="*/ 5886 w 10000"/>
              <a:gd name="connsiteY50" fmla="*/ 2228 h 10000"/>
              <a:gd name="connsiteX51" fmla="*/ 5987 w 10000"/>
              <a:gd name="connsiteY51" fmla="*/ 2228 h 10000"/>
              <a:gd name="connsiteX52" fmla="*/ 6087 w 10000"/>
              <a:gd name="connsiteY52" fmla="*/ 2242 h 10000"/>
              <a:gd name="connsiteX53" fmla="*/ 6171 w 10000"/>
              <a:gd name="connsiteY53" fmla="*/ 2242 h 10000"/>
              <a:gd name="connsiteX54" fmla="*/ 6271 w 10000"/>
              <a:gd name="connsiteY54" fmla="*/ 2255 h 10000"/>
              <a:gd name="connsiteX55" fmla="*/ 6355 w 10000"/>
              <a:gd name="connsiteY55" fmla="*/ 2297 h 10000"/>
              <a:gd name="connsiteX56" fmla="*/ 6438 w 10000"/>
              <a:gd name="connsiteY56" fmla="*/ 2324 h 10000"/>
              <a:gd name="connsiteX57" fmla="*/ 6522 w 10000"/>
              <a:gd name="connsiteY57" fmla="*/ 2379 h 10000"/>
              <a:gd name="connsiteX58" fmla="*/ 6656 w 10000"/>
              <a:gd name="connsiteY58" fmla="*/ 2489 h 10000"/>
              <a:gd name="connsiteX59" fmla="*/ 6773 w 10000"/>
              <a:gd name="connsiteY59" fmla="*/ 2600 h 10000"/>
              <a:gd name="connsiteX60" fmla="*/ 6873 w 10000"/>
              <a:gd name="connsiteY60" fmla="*/ 2737 h 10000"/>
              <a:gd name="connsiteX61" fmla="*/ 6906 w 10000"/>
              <a:gd name="connsiteY61" fmla="*/ 2902 h 10000"/>
              <a:gd name="connsiteX62" fmla="*/ 6923 w 10000"/>
              <a:gd name="connsiteY62" fmla="*/ 3122 h 10000"/>
              <a:gd name="connsiteX63" fmla="*/ 6890 w 10000"/>
              <a:gd name="connsiteY63" fmla="*/ 3356 h 10000"/>
              <a:gd name="connsiteX64" fmla="*/ 6789 w 10000"/>
              <a:gd name="connsiteY64" fmla="*/ 3576 h 10000"/>
              <a:gd name="connsiteX65" fmla="*/ 6639 w 10000"/>
              <a:gd name="connsiteY65" fmla="*/ 3782 h 10000"/>
              <a:gd name="connsiteX66" fmla="*/ 2759 w 10000"/>
              <a:gd name="connsiteY66" fmla="*/ 8240 h 10000"/>
              <a:gd name="connsiteX67" fmla="*/ 2726 w 10000"/>
              <a:gd name="connsiteY67" fmla="*/ 8322 h 10000"/>
              <a:gd name="connsiteX68" fmla="*/ 2726 w 10000"/>
              <a:gd name="connsiteY68" fmla="*/ 8391 h 10000"/>
              <a:gd name="connsiteX69" fmla="*/ 2742 w 10000"/>
              <a:gd name="connsiteY69" fmla="*/ 8473 h 10000"/>
              <a:gd name="connsiteX70" fmla="*/ 2826 w 10000"/>
              <a:gd name="connsiteY70" fmla="*/ 8542 h 10000"/>
              <a:gd name="connsiteX71" fmla="*/ 2910 w 10000"/>
              <a:gd name="connsiteY71" fmla="*/ 8569 h 10000"/>
              <a:gd name="connsiteX72" fmla="*/ 3027 w 10000"/>
              <a:gd name="connsiteY72" fmla="*/ 8583 h 10000"/>
              <a:gd name="connsiteX73" fmla="*/ 3127 w 10000"/>
              <a:gd name="connsiteY73" fmla="*/ 8556 h 10000"/>
              <a:gd name="connsiteX74" fmla="*/ 3211 w 10000"/>
              <a:gd name="connsiteY74" fmla="*/ 8487 h 10000"/>
              <a:gd name="connsiteX75" fmla="*/ 7057 w 10000"/>
              <a:gd name="connsiteY75" fmla="*/ 4058 h 10000"/>
              <a:gd name="connsiteX76" fmla="*/ 7274 w 10000"/>
              <a:gd name="connsiteY76" fmla="*/ 3768 h 10000"/>
              <a:gd name="connsiteX77" fmla="*/ 7408 w 10000"/>
              <a:gd name="connsiteY77" fmla="*/ 3466 h 10000"/>
              <a:gd name="connsiteX78" fmla="*/ 7475 w 10000"/>
              <a:gd name="connsiteY78" fmla="*/ 3149 h 10000"/>
              <a:gd name="connsiteX79" fmla="*/ 7425 w 10000"/>
              <a:gd name="connsiteY79" fmla="*/ 2833 h 10000"/>
              <a:gd name="connsiteX80" fmla="*/ 7408 w 10000"/>
              <a:gd name="connsiteY80" fmla="*/ 2710 h 10000"/>
              <a:gd name="connsiteX81" fmla="*/ 7358 w 10000"/>
              <a:gd name="connsiteY81" fmla="*/ 2586 h 10000"/>
              <a:gd name="connsiteX82" fmla="*/ 7291 w 10000"/>
              <a:gd name="connsiteY82" fmla="*/ 2462 h 10000"/>
              <a:gd name="connsiteX83" fmla="*/ 7241 w 10000"/>
              <a:gd name="connsiteY83" fmla="*/ 2352 h 10000"/>
              <a:gd name="connsiteX84" fmla="*/ 7140 w 10000"/>
              <a:gd name="connsiteY84" fmla="*/ 2255 h 10000"/>
              <a:gd name="connsiteX85" fmla="*/ 7057 w 10000"/>
              <a:gd name="connsiteY85" fmla="*/ 2173 h 10000"/>
              <a:gd name="connsiteX86" fmla="*/ 6940 w 10000"/>
              <a:gd name="connsiteY86" fmla="*/ 2091 h 10000"/>
              <a:gd name="connsiteX87" fmla="*/ 6839 w 10000"/>
              <a:gd name="connsiteY87" fmla="*/ 2008 h 10000"/>
              <a:gd name="connsiteX88" fmla="*/ 6722 w 10000"/>
              <a:gd name="connsiteY88" fmla="*/ 1940 h 10000"/>
              <a:gd name="connsiteX89" fmla="*/ 6589 w 10000"/>
              <a:gd name="connsiteY89" fmla="*/ 1898 h 10000"/>
              <a:gd name="connsiteX90" fmla="*/ 6438 w 10000"/>
              <a:gd name="connsiteY90" fmla="*/ 1857 h 10000"/>
              <a:gd name="connsiteX91" fmla="*/ 6304 w 10000"/>
              <a:gd name="connsiteY91" fmla="*/ 1816 h 10000"/>
              <a:gd name="connsiteX92" fmla="*/ 6154 w 10000"/>
              <a:gd name="connsiteY92" fmla="*/ 1802 h 10000"/>
              <a:gd name="connsiteX93" fmla="*/ 6020 w 10000"/>
              <a:gd name="connsiteY93" fmla="*/ 1788 h 10000"/>
              <a:gd name="connsiteX94" fmla="*/ 5870 w 10000"/>
              <a:gd name="connsiteY94" fmla="*/ 1788 h 10000"/>
              <a:gd name="connsiteX95" fmla="*/ 5719 w 10000"/>
              <a:gd name="connsiteY95" fmla="*/ 1802 h 10000"/>
              <a:gd name="connsiteX96" fmla="*/ 5518 w 10000"/>
              <a:gd name="connsiteY96" fmla="*/ 1830 h 10000"/>
              <a:gd name="connsiteX97" fmla="*/ 5351 w 10000"/>
              <a:gd name="connsiteY97" fmla="*/ 1898 h 10000"/>
              <a:gd name="connsiteX98" fmla="*/ 5167 w 10000"/>
              <a:gd name="connsiteY98" fmla="*/ 1967 h 10000"/>
              <a:gd name="connsiteX99" fmla="*/ 5000 w 10000"/>
              <a:gd name="connsiteY99" fmla="*/ 2036 h 10000"/>
              <a:gd name="connsiteX100" fmla="*/ 4849 w 10000"/>
              <a:gd name="connsiteY100" fmla="*/ 2132 h 10000"/>
              <a:gd name="connsiteX101" fmla="*/ 4682 w 10000"/>
              <a:gd name="connsiteY101" fmla="*/ 2228 h 10000"/>
              <a:gd name="connsiteX102" fmla="*/ 4548 w 10000"/>
              <a:gd name="connsiteY102" fmla="*/ 2352 h 10000"/>
              <a:gd name="connsiteX103" fmla="*/ 4415 w 10000"/>
              <a:gd name="connsiteY103" fmla="*/ 2489 h 10000"/>
              <a:gd name="connsiteX104" fmla="*/ 4381 w 10000"/>
              <a:gd name="connsiteY104" fmla="*/ 2531 h 10000"/>
              <a:gd name="connsiteX105" fmla="*/ 4247 w 10000"/>
              <a:gd name="connsiteY105" fmla="*/ 2696 h 10000"/>
              <a:gd name="connsiteX106" fmla="*/ 4047 w 10000"/>
              <a:gd name="connsiteY106" fmla="*/ 2916 h 10000"/>
              <a:gd name="connsiteX107" fmla="*/ 3796 w 10000"/>
              <a:gd name="connsiteY107" fmla="*/ 3219 h 10000"/>
              <a:gd name="connsiteX108" fmla="*/ 3495 w 10000"/>
              <a:gd name="connsiteY108" fmla="*/ 3562 h 10000"/>
              <a:gd name="connsiteX109" fmla="*/ 3144 w 10000"/>
              <a:gd name="connsiteY109" fmla="*/ 3948 h 10000"/>
              <a:gd name="connsiteX110" fmla="*/ 2776 w 10000"/>
              <a:gd name="connsiteY110" fmla="*/ 4374 h 10000"/>
              <a:gd name="connsiteX111" fmla="*/ 2408 w 10000"/>
              <a:gd name="connsiteY111" fmla="*/ 4801 h 10000"/>
              <a:gd name="connsiteX112" fmla="*/ 2040 w 10000"/>
              <a:gd name="connsiteY112" fmla="*/ 5227 h 10000"/>
              <a:gd name="connsiteX113" fmla="*/ 1689 w 10000"/>
              <a:gd name="connsiteY113" fmla="*/ 5653 h 10000"/>
              <a:gd name="connsiteX114" fmla="*/ 1338 w 10000"/>
              <a:gd name="connsiteY114" fmla="*/ 6038 h 10000"/>
              <a:gd name="connsiteX115" fmla="*/ 1037 w 10000"/>
              <a:gd name="connsiteY115" fmla="*/ 6382 h 10000"/>
              <a:gd name="connsiteX116" fmla="*/ 769 w 10000"/>
              <a:gd name="connsiteY116" fmla="*/ 6685 h 10000"/>
              <a:gd name="connsiteX117" fmla="*/ 585 w 10000"/>
              <a:gd name="connsiteY117" fmla="*/ 6905 h 10000"/>
              <a:gd name="connsiteX118" fmla="*/ 452 w 10000"/>
              <a:gd name="connsiteY118" fmla="*/ 7070 h 10000"/>
              <a:gd name="connsiteX119" fmla="*/ 401 w 10000"/>
              <a:gd name="connsiteY119" fmla="*/ 7111 h 10000"/>
              <a:gd name="connsiteX120" fmla="*/ 184 w 10000"/>
              <a:gd name="connsiteY120" fmla="*/ 7427 h 10000"/>
              <a:gd name="connsiteX121" fmla="*/ 33 w 10000"/>
              <a:gd name="connsiteY121" fmla="*/ 7758 h 10000"/>
              <a:gd name="connsiteX122" fmla="*/ 0 w 10000"/>
              <a:gd name="connsiteY122" fmla="*/ 8129 h 10000"/>
              <a:gd name="connsiteX123" fmla="*/ 17 w 10000"/>
              <a:gd name="connsiteY123" fmla="*/ 8473 h 10000"/>
              <a:gd name="connsiteX124" fmla="*/ 134 w 10000"/>
              <a:gd name="connsiteY124" fmla="*/ 8803 h 10000"/>
              <a:gd name="connsiteX125" fmla="*/ 334 w 10000"/>
              <a:gd name="connsiteY125" fmla="*/ 9120 h 10000"/>
              <a:gd name="connsiteX126" fmla="*/ 585 w 10000"/>
              <a:gd name="connsiteY126" fmla="*/ 9408 h 10000"/>
              <a:gd name="connsiteX127" fmla="*/ 936 w 10000"/>
              <a:gd name="connsiteY127" fmla="*/ 9642 h 10000"/>
              <a:gd name="connsiteX128" fmla="*/ 1120 w 10000"/>
              <a:gd name="connsiteY128" fmla="*/ 9739 h 10000"/>
              <a:gd name="connsiteX129" fmla="*/ 1321 w 10000"/>
              <a:gd name="connsiteY129" fmla="*/ 9821 h 10000"/>
              <a:gd name="connsiteX130" fmla="*/ 1505 w 10000"/>
              <a:gd name="connsiteY130" fmla="*/ 9904 h 10000"/>
              <a:gd name="connsiteX131" fmla="*/ 1722 w 10000"/>
              <a:gd name="connsiteY131" fmla="*/ 9945 h 10000"/>
              <a:gd name="connsiteX132" fmla="*/ 1940 w 10000"/>
              <a:gd name="connsiteY132" fmla="*/ 9986 h 10000"/>
              <a:gd name="connsiteX133" fmla="*/ 2140 w 10000"/>
              <a:gd name="connsiteY133" fmla="*/ 10000 h 10000"/>
              <a:gd name="connsiteX134" fmla="*/ 2358 w 10000"/>
              <a:gd name="connsiteY134" fmla="*/ 9986 h 10000"/>
              <a:gd name="connsiteX135" fmla="*/ 2592 w 10000"/>
              <a:gd name="connsiteY135" fmla="*/ 9973 h 10000"/>
              <a:gd name="connsiteX136" fmla="*/ 2793 w 10000"/>
              <a:gd name="connsiteY136" fmla="*/ 9931 h 10000"/>
              <a:gd name="connsiteX137" fmla="*/ 3010 w 10000"/>
              <a:gd name="connsiteY137" fmla="*/ 9876 h 10000"/>
              <a:gd name="connsiteX138" fmla="*/ 3211 w 10000"/>
              <a:gd name="connsiteY138" fmla="*/ 9808 h 10000"/>
              <a:gd name="connsiteX139" fmla="*/ 3395 w 10000"/>
              <a:gd name="connsiteY139" fmla="*/ 9712 h 10000"/>
              <a:gd name="connsiteX140" fmla="*/ 3579 w 10000"/>
              <a:gd name="connsiteY140" fmla="*/ 9614 h 10000"/>
              <a:gd name="connsiteX141" fmla="*/ 3729 w 10000"/>
              <a:gd name="connsiteY141" fmla="*/ 9504 h 10000"/>
              <a:gd name="connsiteX142" fmla="*/ 3880 w 10000"/>
              <a:gd name="connsiteY142" fmla="*/ 9381 h 10000"/>
              <a:gd name="connsiteX143" fmla="*/ 4013 w 10000"/>
              <a:gd name="connsiteY143" fmla="*/ 9244 h 10000"/>
              <a:gd name="connsiteX144" fmla="*/ 9565 w 10000"/>
              <a:gd name="connsiteY144" fmla="*/ 2861 h 10000"/>
              <a:gd name="connsiteX145" fmla="*/ 9783 w 10000"/>
              <a:gd name="connsiteY145" fmla="*/ 2545 h 10000"/>
              <a:gd name="connsiteX146" fmla="*/ 9933 w 10000"/>
              <a:gd name="connsiteY146" fmla="*/ 2214 h 10000"/>
              <a:gd name="connsiteX147" fmla="*/ 10000 w 10000"/>
              <a:gd name="connsiteY147" fmla="*/ 1871 h 10000"/>
              <a:gd name="connsiteX148" fmla="*/ 9950 w 10000"/>
              <a:gd name="connsiteY148" fmla="*/ 1499 h 10000"/>
              <a:gd name="connsiteX149" fmla="*/ 9916 w 10000"/>
              <a:gd name="connsiteY149" fmla="*/ 1320 h 10000"/>
              <a:gd name="connsiteX150" fmla="*/ 9849 w 10000"/>
              <a:gd name="connsiteY150" fmla="*/ 1156 h 10000"/>
              <a:gd name="connsiteX151" fmla="*/ 9766 w 10000"/>
              <a:gd name="connsiteY151" fmla="*/ 990 h 10000"/>
              <a:gd name="connsiteX152" fmla="*/ 9649 w 10000"/>
              <a:gd name="connsiteY152" fmla="*/ 839 h 10000"/>
              <a:gd name="connsiteX153" fmla="*/ 9532 w 10000"/>
              <a:gd name="connsiteY153" fmla="*/ 688 h 10000"/>
              <a:gd name="connsiteX154" fmla="*/ 9381 w 10000"/>
              <a:gd name="connsiteY154" fmla="*/ 564 h 10000"/>
              <a:gd name="connsiteX155" fmla="*/ 9231 w 10000"/>
              <a:gd name="connsiteY155" fmla="*/ 440 h 10000"/>
              <a:gd name="connsiteX156" fmla="*/ 9047 w 10000"/>
              <a:gd name="connsiteY156" fmla="*/ 329 h 10000"/>
              <a:gd name="connsiteX157" fmla="*/ 8662 w 10000"/>
              <a:gd name="connsiteY157" fmla="*/ 151 h 10000"/>
              <a:gd name="connsiteX158" fmla="*/ 8043 w 10000"/>
              <a:gd name="connsiteY158" fmla="*/ 0 h 10000"/>
              <a:gd name="connsiteX159" fmla="*/ 7625 w 10000"/>
              <a:gd name="connsiteY159" fmla="*/ 0 h 10000"/>
              <a:gd name="connsiteX0" fmla="*/ 8662 w 10231"/>
              <a:gd name="connsiteY0" fmla="*/ 151 h 10000"/>
              <a:gd name="connsiteX1" fmla="*/ 8043 w 10231"/>
              <a:gd name="connsiteY1" fmla="*/ 0 h 10000"/>
              <a:gd name="connsiteX2" fmla="*/ 7625 w 10231"/>
              <a:gd name="connsiteY2" fmla="*/ 0 h 10000"/>
              <a:gd name="connsiteX3" fmla="*/ 3595 w 10231"/>
              <a:gd name="connsiteY3" fmla="*/ 8983 h 10000"/>
              <a:gd name="connsiteX4" fmla="*/ 3478 w 10231"/>
              <a:gd name="connsiteY4" fmla="*/ 9092 h 10000"/>
              <a:gd name="connsiteX5" fmla="*/ 3361 w 10231"/>
              <a:gd name="connsiteY5" fmla="*/ 9189 h 10000"/>
              <a:gd name="connsiteX6" fmla="*/ 3244 w 10231"/>
              <a:gd name="connsiteY6" fmla="*/ 9271 h 10000"/>
              <a:gd name="connsiteX7" fmla="*/ 3110 w 10231"/>
              <a:gd name="connsiteY7" fmla="*/ 9353 h 10000"/>
              <a:gd name="connsiteX8" fmla="*/ 2960 w 10231"/>
              <a:gd name="connsiteY8" fmla="*/ 9408 h 10000"/>
              <a:gd name="connsiteX9" fmla="*/ 2826 w 10231"/>
              <a:gd name="connsiteY9" fmla="*/ 9477 h 10000"/>
              <a:gd name="connsiteX10" fmla="*/ 2642 w 10231"/>
              <a:gd name="connsiteY10" fmla="*/ 9504 h 10000"/>
              <a:gd name="connsiteX11" fmla="*/ 2492 w 10231"/>
              <a:gd name="connsiteY11" fmla="*/ 9532 h 10000"/>
              <a:gd name="connsiteX12" fmla="*/ 2324 w 10231"/>
              <a:gd name="connsiteY12" fmla="*/ 9559 h 10000"/>
              <a:gd name="connsiteX13" fmla="*/ 2157 w 10231"/>
              <a:gd name="connsiteY13" fmla="*/ 9559 h 10000"/>
              <a:gd name="connsiteX14" fmla="*/ 1990 w 10231"/>
              <a:gd name="connsiteY14" fmla="*/ 9532 h 10000"/>
              <a:gd name="connsiteX15" fmla="*/ 1839 w 10231"/>
              <a:gd name="connsiteY15" fmla="*/ 9518 h 10000"/>
              <a:gd name="connsiteX16" fmla="*/ 1689 w 10231"/>
              <a:gd name="connsiteY16" fmla="*/ 9491 h 10000"/>
              <a:gd name="connsiteX17" fmla="*/ 1522 w 10231"/>
              <a:gd name="connsiteY17" fmla="*/ 9422 h 10000"/>
              <a:gd name="connsiteX18" fmla="*/ 1371 w 10231"/>
              <a:gd name="connsiteY18" fmla="*/ 9381 h 10000"/>
              <a:gd name="connsiteX19" fmla="*/ 1237 w 10231"/>
              <a:gd name="connsiteY19" fmla="*/ 9298 h 10000"/>
              <a:gd name="connsiteX20" fmla="*/ 987 w 10231"/>
              <a:gd name="connsiteY20" fmla="*/ 9106 h 10000"/>
              <a:gd name="connsiteX21" fmla="*/ 769 w 10231"/>
              <a:gd name="connsiteY21" fmla="*/ 8899 h 10000"/>
              <a:gd name="connsiteX22" fmla="*/ 635 w 10231"/>
              <a:gd name="connsiteY22" fmla="*/ 8652 h 10000"/>
              <a:gd name="connsiteX23" fmla="*/ 569 w 10231"/>
              <a:gd name="connsiteY23" fmla="*/ 8391 h 10000"/>
              <a:gd name="connsiteX24" fmla="*/ 535 w 10231"/>
              <a:gd name="connsiteY24" fmla="*/ 8129 h 10000"/>
              <a:gd name="connsiteX25" fmla="*/ 585 w 10231"/>
              <a:gd name="connsiteY25" fmla="*/ 7868 h 10000"/>
              <a:gd name="connsiteX26" fmla="*/ 686 w 10231"/>
              <a:gd name="connsiteY26" fmla="*/ 7607 h 10000"/>
              <a:gd name="connsiteX27" fmla="*/ 853 w 10231"/>
              <a:gd name="connsiteY27" fmla="*/ 7372 h 10000"/>
              <a:gd name="connsiteX28" fmla="*/ 886 w 10231"/>
              <a:gd name="connsiteY28" fmla="*/ 7317 h 10000"/>
              <a:gd name="connsiteX29" fmla="*/ 1020 w 10231"/>
              <a:gd name="connsiteY29" fmla="*/ 7166 h 10000"/>
              <a:gd name="connsiteX30" fmla="*/ 1221 w 10231"/>
              <a:gd name="connsiteY30" fmla="*/ 6933 h 10000"/>
              <a:gd name="connsiteX31" fmla="*/ 1488 w 10231"/>
              <a:gd name="connsiteY31" fmla="*/ 6657 h 10000"/>
              <a:gd name="connsiteX32" fmla="*/ 1773 w 10231"/>
              <a:gd name="connsiteY32" fmla="*/ 6300 h 10000"/>
              <a:gd name="connsiteX33" fmla="*/ 2124 w 10231"/>
              <a:gd name="connsiteY33" fmla="*/ 5914 h 10000"/>
              <a:gd name="connsiteX34" fmla="*/ 2492 w 10231"/>
              <a:gd name="connsiteY34" fmla="*/ 5502 h 10000"/>
              <a:gd name="connsiteX35" fmla="*/ 2860 w 10231"/>
              <a:gd name="connsiteY35" fmla="*/ 5048 h 10000"/>
              <a:gd name="connsiteX36" fmla="*/ 3227 w 10231"/>
              <a:gd name="connsiteY36" fmla="*/ 4621 h 10000"/>
              <a:gd name="connsiteX37" fmla="*/ 3595 w 10231"/>
              <a:gd name="connsiteY37" fmla="*/ 4209 h 10000"/>
              <a:gd name="connsiteX38" fmla="*/ 3946 w 10231"/>
              <a:gd name="connsiteY38" fmla="*/ 3810 h 10000"/>
              <a:gd name="connsiteX39" fmla="*/ 4247 w 10231"/>
              <a:gd name="connsiteY39" fmla="*/ 3466 h 10000"/>
              <a:gd name="connsiteX40" fmla="*/ 4498 w 10231"/>
              <a:gd name="connsiteY40" fmla="*/ 3177 h 10000"/>
              <a:gd name="connsiteX41" fmla="*/ 4682 w 10231"/>
              <a:gd name="connsiteY41" fmla="*/ 2957 h 10000"/>
              <a:gd name="connsiteX42" fmla="*/ 4833 w 10231"/>
              <a:gd name="connsiteY42" fmla="*/ 2806 h 10000"/>
              <a:gd name="connsiteX43" fmla="*/ 4866 w 10231"/>
              <a:gd name="connsiteY43" fmla="*/ 2751 h 10000"/>
              <a:gd name="connsiteX44" fmla="*/ 4967 w 10231"/>
              <a:gd name="connsiteY44" fmla="*/ 2655 h 10000"/>
              <a:gd name="connsiteX45" fmla="*/ 5050 w 10231"/>
              <a:gd name="connsiteY45" fmla="*/ 2559 h 10000"/>
              <a:gd name="connsiteX46" fmla="*/ 5167 w 10231"/>
              <a:gd name="connsiteY46" fmla="*/ 2489 h 10000"/>
              <a:gd name="connsiteX47" fmla="*/ 5284 w 10231"/>
              <a:gd name="connsiteY47" fmla="*/ 2420 h 10000"/>
              <a:gd name="connsiteX48" fmla="*/ 5401 w 10231"/>
              <a:gd name="connsiteY48" fmla="*/ 2352 h 10000"/>
              <a:gd name="connsiteX49" fmla="*/ 5535 w 10231"/>
              <a:gd name="connsiteY49" fmla="*/ 2310 h 10000"/>
              <a:gd name="connsiteX50" fmla="*/ 5652 w 10231"/>
              <a:gd name="connsiteY50" fmla="*/ 2283 h 10000"/>
              <a:gd name="connsiteX51" fmla="*/ 5786 w 10231"/>
              <a:gd name="connsiteY51" fmla="*/ 2242 h 10000"/>
              <a:gd name="connsiteX52" fmla="*/ 5886 w 10231"/>
              <a:gd name="connsiteY52" fmla="*/ 2228 h 10000"/>
              <a:gd name="connsiteX53" fmla="*/ 5987 w 10231"/>
              <a:gd name="connsiteY53" fmla="*/ 2228 h 10000"/>
              <a:gd name="connsiteX54" fmla="*/ 6087 w 10231"/>
              <a:gd name="connsiteY54" fmla="*/ 2242 h 10000"/>
              <a:gd name="connsiteX55" fmla="*/ 6171 w 10231"/>
              <a:gd name="connsiteY55" fmla="*/ 2242 h 10000"/>
              <a:gd name="connsiteX56" fmla="*/ 6271 w 10231"/>
              <a:gd name="connsiteY56" fmla="*/ 2255 h 10000"/>
              <a:gd name="connsiteX57" fmla="*/ 6355 w 10231"/>
              <a:gd name="connsiteY57" fmla="*/ 2297 h 10000"/>
              <a:gd name="connsiteX58" fmla="*/ 6438 w 10231"/>
              <a:gd name="connsiteY58" fmla="*/ 2324 h 10000"/>
              <a:gd name="connsiteX59" fmla="*/ 6522 w 10231"/>
              <a:gd name="connsiteY59" fmla="*/ 2379 h 10000"/>
              <a:gd name="connsiteX60" fmla="*/ 6656 w 10231"/>
              <a:gd name="connsiteY60" fmla="*/ 2489 h 10000"/>
              <a:gd name="connsiteX61" fmla="*/ 6773 w 10231"/>
              <a:gd name="connsiteY61" fmla="*/ 2600 h 10000"/>
              <a:gd name="connsiteX62" fmla="*/ 6873 w 10231"/>
              <a:gd name="connsiteY62" fmla="*/ 2737 h 10000"/>
              <a:gd name="connsiteX63" fmla="*/ 6906 w 10231"/>
              <a:gd name="connsiteY63" fmla="*/ 2902 h 10000"/>
              <a:gd name="connsiteX64" fmla="*/ 6923 w 10231"/>
              <a:gd name="connsiteY64" fmla="*/ 3122 h 10000"/>
              <a:gd name="connsiteX65" fmla="*/ 6890 w 10231"/>
              <a:gd name="connsiteY65" fmla="*/ 3356 h 10000"/>
              <a:gd name="connsiteX66" fmla="*/ 6789 w 10231"/>
              <a:gd name="connsiteY66" fmla="*/ 3576 h 10000"/>
              <a:gd name="connsiteX67" fmla="*/ 6639 w 10231"/>
              <a:gd name="connsiteY67" fmla="*/ 3782 h 10000"/>
              <a:gd name="connsiteX68" fmla="*/ 2759 w 10231"/>
              <a:gd name="connsiteY68" fmla="*/ 8240 h 10000"/>
              <a:gd name="connsiteX69" fmla="*/ 2726 w 10231"/>
              <a:gd name="connsiteY69" fmla="*/ 8322 h 10000"/>
              <a:gd name="connsiteX70" fmla="*/ 2726 w 10231"/>
              <a:gd name="connsiteY70" fmla="*/ 8391 h 10000"/>
              <a:gd name="connsiteX71" fmla="*/ 2742 w 10231"/>
              <a:gd name="connsiteY71" fmla="*/ 8473 h 10000"/>
              <a:gd name="connsiteX72" fmla="*/ 2826 w 10231"/>
              <a:gd name="connsiteY72" fmla="*/ 8542 h 10000"/>
              <a:gd name="connsiteX73" fmla="*/ 2910 w 10231"/>
              <a:gd name="connsiteY73" fmla="*/ 8569 h 10000"/>
              <a:gd name="connsiteX74" fmla="*/ 3027 w 10231"/>
              <a:gd name="connsiteY74" fmla="*/ 8583 h 10000"/>
              <a:gd name="connsiteX75" fmla="*/ 3127 w 10231"/>
              <a:gd name="connsiteY75" fmla="*/ 8556 h 10000"/>
              <a:gd name="connsiteX76" fmla="*/ 3211 w 10231"/>
              <a:gd name="connsiteY76" fmla="*/ 8487 h 10000"/>
              <a:gd name="connsiteX77" fmla="*/ 7057 w 10231"/>
              <a:gd name="connsiteY77" fmla="*/ 4058 h 10000"/>
              <a:gd name="connsiteX78" fmla="*/ 7274 w 10231"/>
              <a:gd name="connsiteY78" fmla="*/ 3768 h 10000"/>
              <a:gd name="connsiteX79" fmla="*/ 7408 w 10231"/>
              <a:gd name="connsiteY79" fmla="*/ 3466 h 10000"/>
              <a:gd name="connsiteX80" fmla="*/ 7475 w 10231"/>
              <a:gd name="connsiteY80" fmla="*/ 3149 h 10000"/>
              <a:gd name="connsiteX81" fmla="*/ 7425 w 10231"/>
              <a:gd name="connsiteY81" fmla="*/ 2833 h 10000"/>
              <a:gd name="connsiteX82" fmla="*/ 7408 w 10231"/>
              <a:gd name="connsiteY82" fmla="*/ 2710 h 10000"/>
              <a:gd name="connsiteX83" fmla="*/ 7358 w 10231"/>
              <a:gd name="connsiteY83" fmla="*/ 2586 h 10000"/>
              <a:gd name="connsiteX84" fmla="*/ 7291 w 10231"/>
              <a:gd name="connsiteY84" fmla="*/ 2462 h 10000"/>
              <a:gd name="connsiteX85" fmla="*/ 7241 w 10231"/>
              <a:gd name="connsiteY85" fmla="*/ 2352 h 10000"/>
              <a:gd name="connsiteX86" fmla="*/ 7140 w 10231"/>
              <a:gd name="connsiteY86" fmla="*/ 2255 h 10000"/>
              <a:gd name="connsiteX87" fmla="*/ 7057 w 10231"/>
              <a:gd name="connsiteY87" fmla="*/ 2173 h 10000"/>
              <a:gd name="connsiteX88" fmla="*/ 6940 w 10231"/>
              <a:gd name="connsiteY88" fmla="*/ 2091 h 10000"/>
              <a:gd name="connsiteX89" fmla="*/ 6839 w 10231"/>
              <a:gd name="connsiteY89" fmla="*/ 2008 h 10000"/>
              <a:gd name="connsiteX90" fmla="*/ 6722 w 10231"/>
              <a:gd name="connsiteY90" fmla="*/ 1940 h 10000"/>
              <a:gd name="connsiteX91" fmla="*/ 6589 w 10231"/>
              <a:gd name="connsiteY91" fmla="*/ 1898 h 10000"/>
              <a:gd name="connsiteX92" fmla="*/ 6438 w 10231"/>
              <a:gd name="connsiteY92" fmla="*/ 1857 h 10000"/>
              <a:gd name="connsiteX93" fmla="*/ 6304 w 10231"/>
              <a:gd name="connsiteY93" fmla="*/ 1816 h 10000"/>
              <a:gd name="connsiteX94" fmla="*/ 6154 w 10231"/>
              <a:gd name="connsiteY94" fmla="*/ 1802 h 10000"/>
              <a:gd name="connsiteX95" fmla="*/ 6020 w 10231"/>
              <a:gd name="connsiteY95" fmla="*/ 1788 h 10000"/>
              <a:gd name="connsiteX96" fmla="*/ 5870 w 10231"/>
              <a:gd name="connsiteY96" fmla="*/ 1788 h 10000"/>
              <a:gd name="connsiteX97" fmla="*/ 5719 w 10231"/>
              <a:gd name="connsiteY97" fmla="*/ 1802 h 10000"/>
              <a:gd name="connsiteX98" fmla="*/ 5518 w 10231"/>
              <a:gd name="connsiteY98" fmla="*/ 1830 h 10000"/>
              <a:gd name="connsiteX99" fmla="*/ 5351 w 10231"/>
              <a:gd name="connsiteY99" fmla="*/ 1898 h 10000"/>
              <a:gd name="connsiteX100" fmla="*/ 5167 w 10231"/>
              <a:gd name="connsiteY100" fmla="*/ 1967 h 10000"/>
              <a:gd name="connsiteX101" fmla="*/ 5000 w 10231"/>
              <a:gd name="connsiteY101" fmla="*/ 2036 h 10000"/>
              <a:gd name="connsiteX102" fmla="*/ 4849 w 10231"/>
              <a:gd name="connsiteY102" fmla="*/ 2132 h 10000"/>
              <a:gd name="connsiteX103" fmla="*/ 4682 w 10231"/>
              <a:gd name="connsiteY103" fmla="*/ 2228 h 10000"/>
              <a:gd name="connsiteX104" fmla="*/ 4548 w 10231"/>
              <a:gd name="connsiteY104" fmla="*/ 2352 h 10000"/>
              <a:gd name="connsiteX105" fmla="*/ 4415 w 10231"/>
              <a:gd name="connsiteY105" fmla="*/ 2489 h 10000"/>
              <a:gd name="connsiteX106" fmla="*/ 4381 w 10231"/>
              <a:gd name="connsiteY106" fmla="*/ 2531 h 10000"/>
              <a:gd name="connsiteX107" fmla="*/ 4247 w 10231"/>
              <a:gd name="connsiteY107" fmla="*/ 2696 h 10000"/>
              <a:gd name="connsiteX108" fmla="*/ 4047 w 10231"/>
              <a:gd name="connsiteY108" fmla="*/ 2916 h 10000"/>
              <a:gd name="connsiteX109" fmla="*/ 3796 w 10231"/>
              <a:gd name="connsiteY109" fmla="*/ 3219 h 10000"/>
              <a:gd name="connsiteX110" fmla="*/ 3495 w 10231"/>
              <a:gd name="connsiteY110" fmla="*/ 3562 h 10000"/>
              <a:gd name="connsiteX111" fmla="*/ 3144 w 10231"/>
              <a:gd name="connsiteY111" fmla="*/ 3948 h 10000"/>
              <a:gd name="connsiteX112" fmla="*/ 2776 w 10231"/>
              <a:gd name="connsiteY112" fmla="*/ 4374 h 10000"/>
              <a:gd name="connsiteX113" fmla="*/ 2408 w 10231"/>
              <a:gd name="connsiteY113" fmla="*/ 4801 h 10000"/>
              <a:gd name="connsiteX114" fmla="*/ 2040 w 10231"/>
              <a:gd name="connsiteY114" fmla="*/ 5227 h 10000"/>
              <a:gd name="connsiteX115" fmla="*/ 1689 w 10231"/>
              <a:gd name="connsiteY115" fmla="*/ 5653 h 10000"/>
              <a:gd name="connsiteX116" fmla="*/ 1338 w 10231"/>
              <a:gd name="connsiteY116" fmla="*/ 6038 h 10000"/>
              <a:gd name="connsiteX117" fmla="*/ 1037 w 10231"/>
              <a:gd name="connsiteY117" fmla="*/ 6382 h 10000"/>
              <a:gd name="connsiteX118" fmla="*/ 769 w 10231"/>
              <a:gd name="connsiteY118" fmla="*/ 6685 h 10000"/>
              <a:gd name="connsiteX119" fmla="*/ 585 w 10231"/>
              <a:gd name="connsiteY119" fmla="*/ 6905 h 10000"/>
              <a:gd name="connsiteX120" fmla="*/ 452 w 10231"/>
              <a:gd name="connsiteY120" fmla="*/ 7070 h 10000"/>
              <a:gd name="connsiteX121" fmla="*/ 401 w 10231"/>
              <a:gd name="connsiteY121" fmla="*/ 7111 h 10000"/>
              <a:gd name="connsiteX122" fmla="*/ 184 w 10231"/>
              <a:gd name="connsiteY122" fmla="*/ 7427 h 10000"/>
              <a:gd name="connsiteX123" fmla="*/ 33 w 10231"/>
              <a:gd name="connsiteY123" fmla="*/ 7758 h 10000"/>
              <a:gd name="connsiteX124" fmla="*/ 0 w 10231"/>
              <a:gd name="connsiteY124" fmla="*/ 8129 h 10000"/>
              <a:gd name="connsiteX125" fmla="*/ 17 w 10231"/>
              <a:gd name="connsiteY125" fmla="*/ 8473 h 10000"/>
              <a:gd name="connsiteX126" fmla="*/ 134 w 10231"/>
              <a:gd name="connsiteY126" fmla="*/ 8803 h 10000"/>
              <a:gd name="connsiteX127" fmla="*/ 334 w 10231"/>
              <a:gd name="connsiteY127" fmla="*/ 9120 h 10000"/>
              <a:gd name="connsiteX128" fmla="*/ 585 w 10231"/>
              <a:gd name="connsiteY128" fmla="*/ 9408 h 10000"/>
              <a:gd name="connsiteX129" fmla="*/ 936 w 10231"/>
              <a:gd name="connsiteY129" fmla="*/ 9642 h 10000"/>
              <a:gd name="connsiteX130" fmla="*/ 1120 w 10231"/>
              <a:gd name="connsiteY130" fmla="*/ 9739 h 10000"/>
              <a:gd name="connsiteX131" fmla="*/ 1321 w 10231"/>
              <a:gd name="connsiteY131" fmla="*/ 9821 h 10000"/>
              <a:gd name="connsiteX132" fmla="*/ 1505 w 10231"/>
              <a:gd name="connsiteY132" fmla="*/ 9904 h 10000"/>
              <a:gd name="connsiteX133" fmla="*/ 1722 w 10231"/>
              <a:gd name="connsiteY133" fmla="*/ 9945 h 10000"/>
              <a:gd name="connsiteX134" fmla="*/ 1940 w 10231"/>
              <a:gd name="connsiteY134" fmla="*/ 9986 h 10000"/>
              <a:gd name="connsiteX135" fmla="*/ 2140 w 10231"/>
              <a:gd name="connsiteY135" fmla="*/ 10000 h 10000"/>
              <a:gd name="connsiteX136" fmla="*/ 2358 w 10231"/>
              <a:gd name="connsiteY136" fmla="*/ 9986 h 10000"/>
              <a:gd name="connsiteX137" fmla="*/ 2592 w 10231"/>
              <a:gd name="connsiteY137" fmla="*/ 9973 h 10000"/>
              <a:gd name="connsiteX138" fmla="*/ 2793 w 10231"/>
              <a:gd name="connsiteY138" fmla="*/ 9931 h 10000"/>
              <a:gd name="connsiteX139" fmla="*/ 3010 w 10231"/>
              <a:gd name="connsiteY139" fmla="*/ 9876 h 10000"/>
              <a:gd name="connsiteX140" fmla="*/ 3211 w 10231"/>
              <a:gd name="connsiteY140" fmla="*/ 9808 h 10000"/>
              <a:gd name="connsiteX141" fmla="*/ 3395 w 10231"/>
              <a:gd name="connsiteY141" fmla="*/ 9712 h 10000"/>
              <a:gd name="connsiteX142" fmla="*/ 3579 w 10231"/>
              <a:gd name="connsiteY142" fmla="*/ 9614 h 10000"/>
              <a:gd name="connsiteX143" fmla="*/ 3729 w 10231"/>
              <a:gd name="connsiteY143" fmla="*/ 9504 h 10000"/>
              <a:gd name="connsiteX144" fmla="*/ 3880 w 10231"/>
              <a:gd name="connsiteY144" fmla="*/ 9381 h 10000"/>
              <a:gd name="connsiteX145" fmla="*/ 4013 w 10231"/>
              <a:gd name="connsiteY145" fmla="*/ 9244 h 10000"/>
              <a:gd name="connsiteX146" fmla="*/ 9565 w 10231"/>
              <a:gd name="connsiteY146" fmla="*/ 2861 h 10000"/>
              <a:gd name="connsiteX147" fmla="*/ 9783 w 10231"/>
              <a:gd name="connsiteY147" fmla="*/ 2545 h 10000"/>
              <a:gd name="connsiteX148" fmla="*/ 9933 w 10231"/>
              <a:gd name="connsiteY148" fmla="*/ 2214 h 10000"/>
              <a:gd name="connsiteX149" fmla="*/ 10000 w 10231"/>
              <a:gd name="connsiteY149" fmla="*/ 1871 h 10000"/>
              <a:gd name="connsiteX150" fmla="*/ 9950 w 10231"/>
              <a:gd name="connsiteY150" fmla="*/ 1499 h 10000"/>
              <a:gd name="connsiteX151" fmla="*/ 9916 w 10231"/>
              <a:gd name="connsiteY151" fmla="*/ 1320 h 10000"/>
              <a:gd name="connsiteX152" fmla="*/ 9849 w 10231"/>
              <a:gd name="connsiteY152" fmla="*/ 1156 h 10000"/>
              <a:gd name="connsiteX153" fmla="*/ 9766 w 10231"/>
              <a:gd name="connsiteY153" fmla="*/ 990 h 10000"/>
              <a:gd name="connsiteX154" fmla="*/ 9649 w 10231"/>
              <a:gd name="connsiteY154" fmla="*/ 839 h 10000"/>
              <a:gd name="connsiteX155" fmla="*/ 9532 w 10231"/>
              <a:gd name="connsiteY155" fmla="*/ 688 h 10000"/>
              <a:gd name="connsiteX156" fmla="*/ 9381 w 10231"/>
              <a:gd name="connsiteY156" fmla="*/ 564 h 10000"/>
              <a:gd name="connsiteX157" fmla="*/ 9231 w 10231"/>
              <a:gd name="connsiteY157" fmla="*/ 440 h 10000"/>
              <a:gd name="connsiteX158" fmla="*/ 10231 w 10231"/>
              <a:gd name="connsiteY158" fmla="*/ 1303 h 10000"/>
              <a:gd name="connsiteX0" fmla="*/ 8662 w 10231"/>
              <a:gd name="connsiteY0" fmla="*/ 151 h 10000"/>
              <a:gd name="connsiteX1" fmla="*/ 8043 w 10231"/>
              <a:gd name="connsiteY1" fmla="*/ 0 h 10000"/>
              <a:gd name="connsiteX2" fmla="*/ 7625 w 10231"/>
              <a:gd name="connsiteY2" fmla="*/ 0 h 10000"/>
              <a:gd name="connsiteX3" fmla="*/ 3595 w 10231"/>
              <a:gd name="connsiteY3" fmla="*/ 8983 h 10000"/>
              <a:gd name="connsiteX4" fmla="*/ 3478 w 10231"/>
              <a:gd name="connsiteY4" fmla="*/ 9092 h 10000"/>
              <a:gd name="connsiteX5" fmla="*/ 3361 w 10231"/>
              <a:gd name="connsiteY5" fmla="*/ 9189 h 10000"/>
              <a:gd name="connsiteX6" fmla="*/ 3244 w 10231"/>
              <a:gd name="connsiteY6" fmla="*/ 9271 h 10000"/>
              <a:gd name="connsiteX7" fmla="*/ 3110 w 10231"/>
              <a:gd name="connsiteY7" fmla="*/ 9353 h 10000"/>
              <a:gd name="connsiteX8" fmla="*/ 2960 w 10231"/>
              <a:gd name="connsiteY8" fmla="*/ 9408 h 10000"/>
              <a:gd name="connsiteX9" fmla="*/ 2826 w 10231"/>
              <a:gd name="connsiteY9" fmla="*/ 9477 h 10000"/>
              <a:gd name="connsiteX10" fmla="*/ 2642 w 10231"/>
              <a:gd name="connsiteY10" fmla="*/ 9504 h 10000"/>
              <a:gd name="connsiteX11" fmla="*/ 2492 w 10231"/>
              <a:gd name="connsiteY11" fmla="*/ 9532 h 10000"/>
              <a:gd name="connsiteX12" fmla="*/ 2324 w 10231"/>
              <a:gd name="connsiteY12" fmla="*/ 9559 h 10000"/>
              <a:gd name="connsiteX13" fmla="*/ 2157 w 10231"/>
              <a:gd name="connsiteY13" fmla="*/ 9559 h 10000"/>
              <a:gd name="connsiteX14" fmla="*/ 1990 w 10231"/>
              <a:gd name="connsiteY14" fmla="*/ 9532 h 10000"/>
              <a:gd name="connsiteX15" fmla="*/ 1839 w 10231"/>
              <a:gd name="connsiteY15" fmla="*/ 9518 h 10000"/>
              <a:gd name="connsiteX16" fmla="*/ 1689 w 10231"/>
              <a:gd name="connsiteY16" fmla="*/ 9491 h 10000"/>
              <a:gd name="connsiteX17" fmla="*/ 1522 w 10231"/>
              <a:gd name="connsiteY17" fmla="*/ 9422 h 10000"/>
              <a:gd name="connsiteX18" fmla="*/ 1371 w 10231"/>
              <a:gd name="connsiteY18" fmla="*/ 9381 h 10000"/>
              <a:gd name="connsiteX19" fmla="*/ 1237 w 10231"/>
              <a:gd name="connsiteY19" fmla="*/ 9298 h 10000"/>
              <a:gd name="connsiteX20" fmla="*/ 987 w 10231"/>
              <a:gd name="connsiteY20" fmla="*/ 9106 h 10000"/>
              <a:gd name="connsiteX21" fmla="*/ 769 w 10231"/>
              <a:gd name="connsiteY21" fmla="*/ 8899 h 10000"/>
              <a:gd name="connsiteX22" fmla="*/ 635 w 10231"/>
              <a:gd name="connsiteY22" fmla="*/ 8652 h 10000"/>
              <a:gd name="connsiteX23" fmla="*/ 569 w 10231"/>
              <a:gd name="connsiteY23" fmla="*/ 8391 h 10000"/>
              <a:gd name="connsiteX24" fmla="*/ 535 w 10231"/>
              <a:gd name="connsiteY24" fmla="*/ 8129 h 10000"/>
              <a:gd name="connsiteX25" fmla="*/ 585 w 10231"/>
              <a:gd name="connsiteY25" fmla="*/ 7868 h 10000"/>
              <a:gd name="connsiteX26" fmla="*/ 686 w 10231"/>
              <a:gd name="connsiteY26" fmla="*/ 7607 h 10000"/>
              <a:gd name="connsiteX27" fmla="*/ 853 w 10231"/>
              <a:gd name="connsiteY27" fmla="*/ 7372 h 10000"/>
              <a:gd name="connsiteX28" fmla="*/ 886 w 10231"/>
              <a:gd name="connsiteY28" fmla="*/ 7317 h 10000"/>
              <a:gd name="connsiteX29" fmla="*/ 1020 w 10231"/>
              <a:gd name="connsiteY29" fmla="*/ 7166 h 10000"/>
              <a:gd name="connsiteX30" fmla="*/ 1221 w 10231"/>
              <a:gd name="connsiteY30" fmla="*/ 6933 h 10000"/>
              <a:gd name="connsiteX31" fmla="*/ 1488 w 10231"/>
              <a:gd name="connsiteY31" fmla="*/ 6657 h 10000"/>
              <a:gd name="connsiteX32" fmla="*/ 1773 w 10231"/>
              <a:gd name="connsiteY32" fmla="*/ 6300 h 10000"/>
              <a:gd name="connsiteX33" fmla="*/ 2124 w 10231"/>
              <a:gd name="connsiteY33" fmla="*/ 5914 h 10000"/>
              <a:gd name="connsiteX34" fmla="*/ 2492 w 10231"/>
              <a:gd name="connsiteY34" fmla="*/ 5502 h 10000"/>
              <a:gd name="connsiteX35" fmla="*/ 2860 w 10231"/>
              <a:gd name="connsiteY35" fmla="*/ 5048 h 10000"/>
              <a:gd name="connsiteX36" fmla="*/ 3227 w 10231"/>
              <a:gd name="connsiteY36" fmla="*/ 4621 h 10000"/>
              <a:gd name="connsiteX37" fmla="*/ 3595 w 10231"/>
              <a:gd name="connsiteY37" fmla="*/ 4209 h 10000"/>
              <a:gd name="connsiteX38" fmla="*/ 3946 w 10231"/>
              <a:gd name="connsiteY38" fmla="*/ 3810 h 10000"/>
              <a:gd name="connsiteX39" fmla="*/ 4247 w 10231"/>
              <a:gd name="connsiteY39" fmla="*/ 3466 h 10000"/>
              <a:gd name="connsiteX40" fmla="*/ 4498 w 10231"/>
              <a:gd name="connsiteY40" fmla="*/ 3177 h 10000"/>
              <a:gd name="connsiteX41" fmla="*/ 4682 w 10231"/>
              <a:gd name="connsiteY41" fmla="*/ 2957 h 10000"/>
              <a:gd name="connsiteX42" fmla="*/ 4833 w 10231"/>
              <a:gd name="connsiteY42" fmla="*/ 2806 h 10000"/>
              <a:gd name="connsiteX43" fmla="*/ 4866 w 10231"/>
              <a:gd name="connsiteY43" fmla="*/ 2751 h 10000"/>
              <a:gd name="connsiteX44" fmla="*/ 4967 w 10231"/>
              <a:gd name="connsiteY44" fmla="*/ 2655 h 10000"/>
              <a:gd name="connsiteX45" fmla="*/ 5050 w 10231"/>
              <a:gd name="connsiteY45" fmla="*/ 2559 h 10000"/>
              <a:gd name="connsiteX46" fmla="*/ 5167 w 10231"/>
              <a:gd name="connsiteY46" fmla="*/ 2489 h 10000"/>
              <a:gd name="connsiteX47" fmla="*/ 5284 w 10231"/>
              <a:gd name="connsiteY47" fmla="*/ 2420 h 10000"/>
              <a:gd name="connsiteX48" fmla="*/ 5401 w 10231"/>
              <a:gd name="connsiteY48" fmla="*/ 2352 h 10000"/>
              <a:gd name="connsiteX49" fmla="*/ 5535 w 10231"/>
              <a:gd name="connsiteY49" fmla="*/ 2310 h 10000"/>
              <a:gd name="connsiteX50" fmla="*/ 5652 w 10231"/>
              <a:gd name="connsiteY50" fmla="*/ 2283 h 10000"/>
              <a:gd name="connsiteX51" fmla="*/ 5786 w 10231"/>
              <a:gd name="connsiteY51" fmla="*/ 2242 h 10000"/>
              <a:gd name="connsiteX52" fmla="*/ 5886 w 10231"/>
              <a:gd name="connsiteY52" fmla="*/ 2228 h 10000"/>
              <a:gd name="connsiteX53" fmla="*/ 5987 w 10231"/>
              <a:gd name="connsiteY53" fmla="*/ 2228 h 10000"/>
              <a:gd name="connsiteX54" fmla="*/ 6087 w 10231"/>
              <a:gd name="connsiteY54" fmla="*/ 2242 h 10000"/>
              <a:gd name="connsiteX55" fmla="*/ 6171 w 10231"/>
              <a:gd name="connsiteY55" fmla="*/ 2242 h 10000"/>
              <a:gd name="connsiteX56" fmla="*/ 6271 w 10231"/>
              <a:gd name="connsiteY56" fmla="*/ 2255 h 10000"/>
              <a:gd name="connsiteX57" fmla="*/ 6355 w 10231"/>
              <a:gd name="connsiteY57" fmla="*/ 2297 h 10000"/>
              <a:gd name="connsiteX58" fmla="*/ 6438 w 10231"/>
              <a:gd name="connsiteY58" fmla="*/ 2324 h 10000"/>
              <a:gd name="connsiteX59" fmla="*/ 6522 w 10231"/>
              <a:gd name="connsiteY59" fmla="*/ 2379 h 10000"/>
              <a:gd name="connsiteX60" fmla="*/ 6656 w 10231"/>
              <a:gd name="connsiteY60" fmla="*/ 2489 h 10000"/>
              <a:gd name="connsiteX61" fmla="*/ 6773 w 10231"/>
              <a:gd name="connsiteY61" fmla="*/ 2600 h 10000"/>
              <a:gd name="connsiteX62" fmla="*/ 6873 w 10231"/>
              <a:gd name="connsiteY62" fmla="*/ 2737 h 10000"/>
              <a:gd name="connsiteX63" fmla="*/ 6906 w 10231"/>
              <a:gd name="connsiteY63" fmla="*/ 2902 h 10000"/>
              <a:gd name="connsiteX64" fmla="*/ 6923 w 10231"/>
              <a:gd name="connsiteY64" fmla="*/ 3122 h 10000"/>
              <a:gd name="connsiteX65" fmla="*/ 6890 w 10231"/>
              <a:gd name="connsiteY65" fmla="*/ 3356 h 10000"/>
              <a:gd name="connsiteX66" fmla="*/ 6789 w 10231"/>
              <a:gd name="connsiteY66" fmla="*/ 3576 h 10000"/>
              <a:gd name="connsiteX67" fmla="*/ 6639 w 10231"/>
              <a:gd name="connsiteY67" fmla="*/ 3782 h 10000"/>
              <a:gd name="connsiteX68" fmla="*/ 2759 w 10231"/>
              <a:gd name="connsiteY68" fmla="*/ 8240 h 10000"/>
              <a:gd name="connsiteX69" fmla="*/ 2726 w 10231"/>
              <a:gd name="connsiteY69" fmla="*/ 8322 h 10000"/>
              <a:gd name="connsiteX70" fmla="*/ 2726 w 10231"/>
              <a:gd name="connsiteY70" fmla="*/ 8391 h 10000"/>
              <a:gd name="connsiteX71" fmla="*/ 2742 w 10231"/>
              <a:gd name="connsiteY71" fmla="*/ 8473 h 10000"/>
              <a:gd name="connsiteX72" fmla="*/ 2826 w 10231"/>
              <a:gd name="connsiteY72" fmla="*/ 8542 h 10000"/>
              <a:gd name="connsiteX73" fmla="*/ 2910 w 10231"/>
              <a:gd name="connsiteY73" fmla="*/ 8569 h 10000"/>
              <a:gd name="connsiteX74" fmla="*/ 3027 w 10231"/>
              <a:gd name="connsiteY74" fmla="*/ 8583 h 10000"/>
              <a:gd name="connsiteX75" fmla="*/ 3127 w 10231"/>
              <a:gd name="connsiteY75" fmla="*/ 8556 h 10000"/>
              <a:gd name="connsiteX76" fmla="*/ 3211 w 10231"/>
              <a:gd name="connsiteY76" fmla="*/ 8487 h 10000"/>
              <a:gd name="connsiteX77" fmla="*/ 7057 w 10231"/>
              <a:gd name="connsiteY77" fmla="*/ 4058 h 10000"/>
              <a:gd name="connsiteX78" fmla="*/ 7274 w 10231"/>
              <a:gd name="connsiteY78" fmla="*/ 3768 h 10000"/>
              <a:gd name="connsiteX79" fmla="*/ 7408 w 10231"/>
              <a:gd name="connsiteY79" fmla="*/ 3466 h 10000"/>
              <a:gd name="connsiteX80" fmla="*/ 7475 w 10231"/>
              <a:gd name="connsiteY80" fmla="*/ 3149 h 10000"/>
              <a:gd name="connsiteX81" fmla="*/ 7425 w 10231"/>
              <a:gd name="connsiteY81" fmla="*/ 2833 h 10000"/>
              <a:gd name="connsiteX82" fmla="*/ 7408 w 10231"/>
              <a:gd name="connsiteY82" fmla="*/ 2710 h 10000"/>
              <a:gd name="connsiteX83" fmla="*/ 7358 w 10231"/>
              <a:gd name="connsiteY83" fmla="*/ 2586 h 10000"/>
              <a:gd name="connsiteX84" fmla="*/ 7291 w 10231"/>
              <a:gd name="connsiteY84" fmla="*/ 2462 h 10000"/>
              <a:gd name="connsiteX85" fmla="*/ 7241 w 10231"/>
              <a:gd name="connsiteY85" fmla="*/ 2352 h 10000"/>
              <a:gd name="connsiteX86" fmla="*/ 7140 w 10231"/>
              <a:gd name="connsiteY86" fmla="*/ 2255 h 10000"/>
              <a:gd name="connsiteX87" fmla="*/ 7057 w 10231"/>
              <a:gd name="connsiteY87" fmla="*/ 2173 h 10000"/>
              <a:gd name="connsiteX88" fmla="*/ 6940 w 10231"/>
              <a:gd name="connsiteY88" fmla="*/ 2091 h 10000"/>
              <a:gd name="connsiteX89" fmla="*/ 6839 w 10231"/>
              <a:gd name="connsiteY89" fmla="*/ 2008 h 10000"/>
              <a:gd name="connsiteX90" fmla="*/ 6722 w 10231"/>
              <a:gd name="connsiteY90" fmla="*/ 1940 h 10000"/>
              <a:gd name="connsiteX91" fmla="*/ 6589 w 10231"/>
              <a:gd name="connsiteY91" fmla="*/ 1898 h 10000"/>
              <a:gd name="connsiteX92" fmla="*/ 6438 w 10231"/>
              <a:gd name="connsiteY92" fmla="*/ 1857 h 10000"/>
              <a:gd name="connsiteX93" fmla="*/ 6304 w 10231"/>
              <a:gd name="connsiteY93" fmla="*/ 1816 h 10000"/>
              <a:gd name="connsiteX94" fmla="*/ 6154 w 10231"/>
              <a:gd name="connsiteY94" fmla="*/ 1802 h 10000"/>
              <a:gd name="connsiteX95" fmla="*/ 6020 w 10231"/>
              <a:gd name="connsiteY95" fmla="*/ 1788 h 10000"/>
              <a:gd name="connsiteX96" fmla="*/ 5870 w 10231"/>
              <a:gd name="connsiteY96" fmla="*/ 1788 h 10000"/>
              <a:gd name="connsiteX97" fmla="*/ 5719 w 10231"/>
              <a:gd name="connsiteY97" fmla="*/ 1802 h 10000"/>
              <a:gd name="connsiteX98" fmla="*/ 5518 w 10231"/>
              <a:gd name="connsiteY98" fmla="*/ 1830 h 10000"/>
              <a:gd name="connsiteX99" fmla="*/ 5351 w 10231"/>
              <a:gd name="connsiteY99" fmla="*/ 1898 h 10000"/>
              <a:gd name="connsiteX100" fmla="*/ 5167 w 10231"/>
              <a:gd name="connsiteY100" fmla="*/ 1967 h 10000"/>
              <a:gd name="connsiteX101" fmla="*/ 5000 w 10231"/>
              <a:gd name="connsiteY101" fmla="*/ 2036 h 10000"/>
              <a:gd name="connsiteX102" fmla="*/ 4849 w 10231"/>
              <a:gd name="connsiteY102" fmla="*/ 2132 h 10000"/>
              <a:gd name="connsiteX103" fmla="*/ 4682 w 10231"/>
              <a:gd name="connsiteY103" fmla="*/ 2228 h 10000"/>
              <a:gd name="connsiteX104" fmla="*/ 4548 w 10231"/>
              <a:gd name="connsiteY104" fmla="*/ 2352 h 10000"/>
              <a:gd name="connsiteX105" fmla="*/ 4415 w 10231"/>
              <a:gd name="connsiteY105" fmla="*/ 2489 h 10000"/>
              <a:gd name="connsiteX106" fmla="*/ 4381 w 10231"/>
              <a:gd name="connsiteY106" fmla="*/ 2531 h 10000"/>
              <a:gd name="connsiteX107" fmla="*/ 4247 w 10231"/>
              <a:gd name="connsiteY107" fmla="*/ 2696 h 10000"/>
              <a:gd name="connsiteX108" fmla="*/ 4047 w 10231"/>
              <a:gd name="connsiteY108" fmla="*/ 2916 h 10000"/>
              <a:gd name="connsiteX109" fmla="*/ 3796 w 10231"/>
              <a:gd name="connsiteY109" fmla="*/ 3219 h 10000"/>
              <a:gd name="connsiteX110" fmla="*/ 3495 w 10231"/>
              <a:gd name="connsiteY110" fmla="*/ 3562 h 10000"/>
              <a:gd name="connsiteX111" fmla="*/ 3144 w 10231"/>
              <a:gd name="connsiteY111" fmla="*/ 3948 h 10000"/>
              <a:gd name="connsiteX112" fmla="*/ 2776 w 10231"/>
              <a:gd name="connsiteY112" fmla="*/ 4374 h 10000"/>
              <a:gd name="connsiteX113" fmla="*/ 2408 w 10231"/>
              <a:gd name="connsiteY113" fmla="*/ 4801 h 10000"/>
              <a:gd name="connsiteX114" fmla="*/ 2040 w 10231"/>
              <a:gd name="connsiteY114" fmla="*/ 5227 h 10000"/>
              <a:gd name="connsiteX115" fmla="*/ 1689 w 10231"/>
              <a:gd name="connsiteY115" fmla="*/ 5653 h 10000"/>
              <a:gd name="connsiteX116" fmla="*/ 1338 w 10231"/>
              <a:gd name="connsiteY116" fmla="*/ 6038 h 10000"/>
              <a:gd name="connsiteX117" fmla="*/ 1037 w 10231"/>
              <a:gd name="connsiteY117" fmla="*/ 6382 h 10000"/>
              <a:gd name="connsiteX118" fmla="*/ 769 w 10231"/>
              <a:gd name="connsiteY118" fmla="*/ 6685 h 10000"/>
              <a:gd name="connsiteX119" fmla="*/ 585 w 10231"/>
              <a:gd name="connsiteY119" fmla="*/ 6905 h 10000"/>
              <a:gd name="connsiteX120" fmla="*/ 452 w 10231"/>
              <a:gd name="connsiteY120" fmla="*/ 7070 h 10000"/>
              <a:gd name="connsiteX121" fmla="*/ 401 w 10231"/>
              <a:gd name="connsiteY121" fmla="*/ 7111 h 10000"/>
              <a:gd name="connsiteX122" fmla="*/ 184 w 10231"/>
              <a:gd name="connsiteY122" fmla="*/ 7427 h 10000"/>
              <a:gd name="connsiteX123" fmla="*/ 33 w 10231"/>
              <a:gd name="connsiteY123" fmla="*/ 7758 h 10000"/>
              <a:gd name="connsiteX124" fmla="*/ 0 w 10231"/>
              <a:gd name="connsiteY124" fmla="*/ 8129 h 10000"/>
              <a:gd name="connsiteX125" fmla="*/ 17 w 10231"/>
              <a:gd name="connsiteY125" fmla="*/ 8473 h 10000"/>
              <a:gd name="connsiteX126" fmla="*/ 134 w 10231"/>
              <a:gd name="connsiteY126" fmla="*/ 8803 h 10000"/>
              <a:gd name="connsiteX127" fmla="*/ 334 w 10231"/>
              <a:gd name="connsiteY127" fmla="*/ 9120 h 10000"/>
              <a:gd name="connsiteX128" fmla="*/ 585 w 10231"/>
              <a:gd name="connsiteY128" fmla="*/ 9408 h 10000"/>
              <a:gd name="connsiteX129" fmla="*/ 936 w 10231"/>
              <a:gd name="connsiteY129" fmla="*/ 9642 h 10000"/>
              <a:gd name="connsiteX130" fmla="*/ 1120 w 10231"/>
              <a:gd name="connsiteY130" fmla="*/ 9739 h 10000"/>
              <a:gd name="connsiteX131" fmla="*/ 1321 w 10231"/>
              <a:gd name="connsiteY131" fmla="*/ 9821 h 10000"/>
              <a:gd name="connsiteX132" fmla="*/ 1505 w 10231"/>
              <a:gd name="connsiteY132" fmla="*/ 9904 h 10000"/>
              <a:gd name="connsiteX133" fmla="*/ 1722 w 10231"/>
              <a:gd name="connsiteY133" fmla="*/ 9945 h 10000"/>
              <a:gd name="connsiteX134" fmla="*/ 1940 w 10231"/>
              <a:gd name="connsiteY134" fmla="*/ 9986 h 10000"/>
              <a:gd name="connsiteX135" fmla="*/ 2140 w 10231"/>
              <a:gd name="connsiteY135" fmla="*/ 10000 h 10000"/>
              <a:gd name="connsiteX136" fmla="*/ 2358 w 10231"/>
              <a:gd name="connsiteY136" fmla="*/ 9986 h 10000"/>
              <a:gd name="connsiteX137" fmla="*/ 2592 w 10231"/>
              <a:gd name="connsiteY137" fmla="*/ 9973 h 10000"/>
              <a:gd name="connsiteX138" fmla="*/ 2793 w 10231"/>
              <a:gd name="connsiteY138" fmla="*/ 9931 h 10000"/>
              <a:gd name="connsiteX139" fmla="*/ 3010 w 10231"/>
              <a:gd name="connsiteY139" fmla="*/ 9876 h 10000"/>
              <a:gd name="connsiteX140" fmla="*/ 3211 w 10231"/>
              <a:gd name="connsiteY140" fmla="*/ 9808 h 10000"/>
              <a:gd name="connsiteX141" fmla="*/ 3395 w 10231"/>
              <a:gd name="connsiteY141" fmla="*/ 9712 h 10000"/>
              <a:gd name="connsiteX142" fmla="*/ 3579 w 10231"/>
              <a:gd name="connsiteY142" fmla="*/ 9614 h 10000"/>
              <a:gd name="connsiteX143" fmla="*/ 3729 w 10231"/>
              <a:gd name="connsiteY143" fmla="*/ 9504 h 10000"/>
              <a:gd name="connsiteX144" fmla="*/ 3880 w 10231"/>
              <a:gd name="connsiteY144" fmla="*/ 9381 h 10000"/>
              <a:gd name="connsiteX145" fmla="*/ 4013 w 10231"/>
              <a:gd name="connsiteY145" fmla="*/ 9244 h 10000"/>
              <a:gd name="connsiteX146" fmla="*/ 9565 w 10231"/>
              <a:gd name="connsiteY146" fmla="*/ 2861 h 10000"/>
              <a:gd name="connsiteX147" fmla="*/ 9783 w 10231"/>
              <a:gd name="connsiteY147" fmla="*/ 2545 h 10000"/>
              <a:gd name="connsiteX148" fmla="*/ 9933 w 10231"/>
              <a:gd name="connsiteY148" fmla="*/ 2214 h 10000"/>
              <a:gd name="connsiteX149" fmla="*/ 10000 w 10231"/>
              <a:gd name="connsiteY149" fmla="*/ 1871 h 10000"/>
              <a:gd name="connsiteX150" fmla="*/ 9950 w 10231"/>
              <a:gd name="connsiteY150" fmla="*/ 1499 h 10000"/>
              <a:gd name="connsiteX151" fmla="*/ 9916 w 10231"/>
              <a:gd name="connsiteY151" fmla="*/ 1320 h 10000"/>
              <a:gd name="connsiteX152" fmla="*/ 9849 w 10231"/>
              <a:gd name="connsiteY152" fmla="*/ 1156 h 10000"/>
              <a:gd name="connsiteX153" fmla="*/ 9766 w 10231"/>
              <a:gd name="connsiteY153" fmla="*/ 990 h 10000"/>
              <a:gd name="connsiteX154" fmla="*/ 9649 w 10231"/>
              <a:gd name="connsiteY154" fmla="*/ 839 h 10000"/>
              <a:gd name="connsiteX155" fmla="*/ 9532 w 10231"/>
              <a:gd name="connsiteY155" fmla="*/ 688 h 10000"/>
              <a:gd name="connsiteX156" fmla="*/ 9381 w 10231"/>
              <a:gd name="connsiteY156" fmla="*/ 564 h 10000"/>
              <a:gd name="connsiteX157" fmla="*/ 10231 w 10231"/>
              <a:gd name="connsiteY157" fmla="*/ 1303 h 10000"/>
              <a:gd name="connsiteX0" fmla="*/ 8662 w 10231"/>
              <a:gd name="connsiteY0" fmla="*/ 151 h 10000"/>
              <a:gd name="connsiteX1" fmla="*/ 8043 w 10231"/>
              <a:gd name="connsiteY1" fmla="*/ 0 h 10000"/>
              <a:gd name="connsiteX2" fmla="*/ 7625 w 10231"/>
              <a:gd name="connsiteY2" fmla="*/ 0 h 10000"/>
              <a:gd name="connsiteX3" fmla="*/ 3595 w 10231"/>
              <a:gd name="connsiteY3" fmla="*/ 8983 h 10000"/>
              <a:gd name="connsiteX4" fmla="*/ 3478 w 10231"/>
              <a:gd name="connsiteY4" fmla="*/ 9092 h 10000"/>
              <a:gd name="connsiteX5" fmla="*/ 3361 w 10231"/>
              <a:gd name="connsiteY5" fmla="*/ 9189 h 10000"/>
              <a:gd name="connsiteX6" fmla="*/ 3244 w 10231"/>
              <a:gd name="connsiteY6" fmla="*/ 9271 h 10000"/>
              <a:gd name="connsiteX7" fmla="*/ 3110 w 10231"/>
              <a:gd name="connsiteY7" fmla="*/ 9353 h 10000"/>
              <a:gd name="connsiteX8" fmla="*/ 2960 w 10231"/>
              <a:gd name="connsiteY8" fmla="*/ 9408 h 10000"/>
              <a:gd name="connsiteX9" fmla="*/ 2826 w 10231"/>
              <a:gd name="connsiteY9" fmla="*/ 9477 h 10000"/>
              <a:gd name="connsiteX10" fmla="*/ 2642 w 10231"/>
              <a:gd name="connsiteY10" fmla="*/ 9504 h 10000"/>
              <a:gd name="connsiteX11" fmla="*/ 2492 w 10231"/>
              <a:gd name="connsiteY11" fmla="*/ 9532 h 10000"/>
              <a:gd name="connsiteX12" fmla="*/ 2324 w 10231"/>
              <a:gd name="connsiteY12" fmla="*/ 9559 h 10000"/>
              <a:gd name="connsiteX13" fmla="*/ 2157 w 10231"/>
              <a:gd name="connsiteY13" fmla="*/ 9559 h 10000"/>
              <a:gd name="connsiteX14" fmla="*/ 1990 w 10231"/>
              <a:gd name="connsiteY14" fmla="*/ 9532 h 10000"/>
              <a:gd name="connsiteX15" fmla="*/ 1839 w 10231"/>
              <a:gd name="connsiteY15" fmla="*/ 9518 h 10000"/>
              <a:gd name="connsiteX16" fmla="*/ 1689 w 10231"/>
              <a:gd name="connsiteY16" fmla="*/ 9491 h 10000"/>
              <a:gd name="connsiteX17" fmla="*/ 1522 w 10231"/>
              <a:gd name="connsiteY17" fmla="*/ 9422 h 10000"/>
              <a:gd name="connsiteX18" fmla="*/ 1371 w 10231"/>
              <a:gd name="connsiteY18" fmla="*/ 9381 h 10000"/>
              <a:gd name="connsiteX19" fmla="*/ 1237 w 10231"/>
              <a:gd name="connsiteY19" fmla="*/ 9298 h 10000"/>
              <a:gd name="connsiteX20" fmla="*/ 987 w 10231"/>
              <a:gd name="connsiteY20" fmla="*/ 9106 h 10000"/>
              <a:gd name="connsiteX21" fmla="*/ 769 w 10231"/>
              <a:gd name="connsiteY21" fmla="*/ 8899 h 10000"/>
              <a:gd name="connsiteX22" fmla="*/ 635 w 10231"/>
              <a:gd name="connsiteY22" fmla="*/ 8652 h 10000"/>
              <a:gd name="connsiteX23" fmla="*/ 569 w 10231"/>
              <a:gd name="connsiteY23" fmla="*/ 8391 h 10000"/>
              <a:gd name="connsiteX24" fmla="*/ 535 w 10231"/>
              <a:gd name="connsiteY24" fmla="*/ 8129 h 10000"/>
              <a:gd name="connsiteX25" fmla="*/ 585 w 10231"/>
              <a:gd name="connsiteY25" fmla="*/ 7868 h 10000"/>
              <a:gd name="connsiteX26" fmla="*/ 686 w 10231"/>
              <a:gd name="connsiteY26" fmla="*/ 7607 h 10000"/>
              <a:gd name="connsiteX27" fmla="*/ 853 w 10231"/>
              <a:gd name="connsiteY27" fmla="*/ 7372 h 10000"/>
              <a:gd name="connsiteX28" fmla="*/ 886 w 10231"/>
              <a:gd name="connsiteY28" fmla="*/ 7317 h 10000"/>
              <a:gd name="connsiteX29" fmla="*/ 1020 w 10231"/>
              <a:gd name="connsiteY29" fmla="*/ 7166 h 10000"/>
              <a:gd name="connsiteX30" fmla="*/ 1221 w 10231"/>
              <a:gd name="connsiteY30" fmla="*/ 6933 h 10000"/>
              <a:gd name="connsiteX31" fmla="*/ 1488 w 10231"/>
              <a:gd name="connsiteY31" fmla="*/ 6657 h 10000"/>
              <a:gd name="connsiteX32" fmla="*/ 1773 w 10231"/>
              <a:gd name="connsiteY32" fmla="*/ 6300 h 10000"/>
              <a:gd name="connsiteX33" fmla="*/ 2124 w 10231"/>
              <a:gd name="connsiteY33" fmla="*/ 5914 h 10000"/>
              <a:gd name="connsiteX34" fmla="*/ 2492 w 10231"/>
              <a:gd name="connsiteY34" fmla="*/ 5502 h 10000"/>
              <a:gd name="connsiteX35" fmla="*/ 2860 w 10231"/>
              <a:gd name="connsiteY35" fmla="*/ 5048 h 10000"/>
              <a:gd name="connsiteX36" fmla="*/ 3227 w 10231"/>
              <a:gd name="connsiteY36" fmla="*/ 4621 h 10000"/>
              <a:gd name="connsiteX37" fmla="*/ 3595 w 10231"/>
              <a:gd name="connsiteY37" fmla="*/ 4209 h 10000"/>
              <a:gd name="connsiteX38" fmla="*/ 3946 w 10231"/>
              <a:gd name="connsiteY38" fmla="*/ 3810 h 10000"/>
              <a:gd name="connsiteX39" fmla="*/ 4247 w 10231"/>
              <a:gd name="connsiteY39" fmla="*/ 3466 h 10000"/>
              <a:gd name="connsiteX40" fmla="*/ 4498 w 10231"/>
              <a:gd name="connsiteY40" fmla="*/ 3177 h 10000"/>
              <a:gd name="connsiteX41" fmla="*/ 4682 w 10231"/>
              <a:gd name="connsiteY41" fmla="*/ 2957 h 10000"/>
              <a:gd name="connsiteX42" fmla="*/ 4833 w 10231"/>
              <a:gd name="connsiteY42" fmla="*/ 2806 h 10000"/>
              <a:gd name="connsiteX43" fmla="*/ 4866 w 10231"/>
              <a:gd name="connsiteY43" fmla="*/ 2751 h 10000"/>
              <a:gd name="connsiteX44" fmla="*/ 4967 w 10231"/>
              <a:gd name="connsiteY44" fmla="*/ 2655 h 10000"/>
              <a:gd name="connsiteX45" fmla="*/ 5050 w 10231"/>
              <a:gd name="connsiteY45" fmla="*/ 2559 h 10000"/>
              <a:gd name="connsiteX46" fmla="*/ 5167 w 10231"/>
              <a:gd name="connsiteY46" fmla="*/ 2489 h 10000"/>
              <a:gd name="connsiteX47" fmla="*/ 5284 w 10231"/>
              <a:gd name="connsiteY47" fmla="*/ 2420 h 10000"/>
              <a:gd name="connsiteX48" fmla="*/ 5401 w 10231"/>
              <a:gd name="connsiteY48" fmla="*/ 2352 h 10000"/>
              <a:gd name="connsiteX49" fmla="*/ 5535 w 10231"/>
              <a:gd name="connsiteY49" fmla="*/ 2310 h 10000"/>
              <a:gd name="connsiteX50" fmla="*/ 5652 w 10231"/>
              <a:gd name="connsiteY50" fmla="*/ 2283 h 10000"/>
              <a:gd name="connsiteX51" fmla="*/ 5786 w 10231"/>
              <a:gd name="connsiteY51" fmla="*/ 2242 h 10000"/>
              <a:gd name="connsiteX52" fmla="*/ 5886 w 10231"/>
              <a:gd name="connsiteY52" fmla="*/ 2228 h 10000"/>
              <a:gd name="connsiteX53" fmla="*/ 5987 w 10231"/>
              <a:gd name="connsiteY53" fmla="*/ 2228 h 10000"/>
              <a:gd name="connsiteX54" fmla="*/ 6087 w 10231"/>
              <a:gd name="connsiteY54" fmla="*/ 2242 h 10000"/>
              <a:gd name="connsiteX55" fmla="*/ 6171 w 10231"/>
              <a:gd name="connsiteY55" fmla="*/ 2242 h 10000"/>
              <a:gd name="connsiteX56" fmla="*/ 6271 w 10231"/>
              <a:gd name="connsiteY56" fmla="*/ 2255 h 10000"/>
              <a:gd name="connsiteX57" fmla="*/ 6355 w 10231"/>
              <a:gd name="connsiteY57" fmla="*/ 2297 h 10000"/>
              <a:gd name="connsiteX58" fmla="*/ 6438 w 10231"/>
              <a:gd name="connsiteY58" fmla="*/ 2324 h 10000"/>
              <a:gd name="connsiteX59" fmla="*/ 6522 w 10231"/>
              <a:gd name="connsiteY59" fmla="*/ 2379 h 10000"/>
              <a:gd name="connsiteX60" fmla="*/ 6656 w 10231"/>
              <a:gd name="connsiteY60" fmla="*/ 2489 h 10000"/>
              <a:gd name="connsiteX61" fmla="*/ 6773 w 10231"/>
              <a:gd name="connsiteY61" fmla="*/ 2600 h 10000"/>
              <a:gd name="connsiteX62" fmla="*/ 6873 w 10231"/>
              <a:gd name="connsiteY62" fmla="*/ 2737 h 10000"/>
              <a:gd name="connsiteX63" fmla="*/ 6906 w 10231"/>
              <a:gd name="connsiteY63" fmla="*/ 2902 h 10000"/>
              <a:gd name="connsiteX64" fmla="*/ 6923 w 10231"/>
              <a:gd name="connsiteY64" fmla="*/ 3122 h 10000"/>
              <a:gd name="connsiteX65" fmla="*/ 6890 w 10231"/>
              <a:gd name="connsiteY65" fmla="*/ 3356 h 10000"/>
              <a:gd name="connsiteX66" fmla="*/ 6789 w 10231"/>
              <a:gd name="connsiteY66" fmla="*/ 3576 h 10000"/>
              <a:gd name="connsiteX67" fmla="*/ 6639 w 10231"/>
              <a:gd name="connsiteY67" fmla="*/ 3782 h 10000"/>
              <a:gd name="connsiteX68" fmla="*/ 2759 w 10231"/>
              <a:gd name="connsiteY68" fmla="*/ 8240 h 10000"/>
              <a:gd name="connsiteX69" fmla="*/ 2726 w 10231"/>
              <a:gd name="connsiteY69" fmla="*/ 8322 h 10000"/>
              <a:gd name="connsiteX70" fmla="*/ 2726 w 10231"/>
              <a:gd name="connsiteY70" fmla="*/ 8391 h 10000"/>
              <a:gd name="connsiteX71" fmla="*/ 2742 w 10231"/>
              <a:gd name="connsiteY71" fmla="*/ 8473 h 10000"/>
              <a:gd name="connsiteX72" fmla="*/ 2826 w 10231"/>
              <a:gd name="connsiteY72" fmla="*/ 8542 h 10000"/>
              <a:gd name="connsiteX73" fmla="*/ 2910 w 10231"/>
              <a:gd name="connsiteY73" fmla="*/ 8569 h 10000"/>
              <a:gd name="connsiteX74" fmla="*/ 3027 w 10231"/>
              <a:gd name="connsiteY74" fmla="*/ 8583 h 10000"/>
              <a:gd name="connsiteX75" fmla="*/ 3127 w 10231"/>
              <a:gd name="connsiteY75" fmla="*/ 8556 h 10000"/>
              <a:gd name="connsiteX76" fmla="*/ 3211 w 10231"/>
              <a:gd name="connsiteY76" fmla="*/ 8487 h 10000"/>
              <a:gd name="connsiteX77" fmla="*/ 7057 w 10231"/>
              <a:gd name="connsiteY77" fmla="*/ 4058 h 10000"/>
              <a:gd name="connsiteX78" fmla="*/ 7274 w 10231"/>
              <a:gd name="connsiteY78" fmla="*/ 3768 h 10000"/>
              <a:gd name="connsiteX79" fmla="*/ 7408 w 10231"/>
              <a:gd name="connsiteY79" fmla="*/ 3466 h 10000"/>
              <a:gd name="connsiteX80" fmla="*/ 7475 w 10231"/>
              <a:gd name="connsiteY80" fmla="*/ 3149 h 10000"/>
              <a:gd name="connsiteX81" fmla="*/ 7425 w 10231"/>
              <a:gd name="connsiteY81" fmla="*/ 2833 h 10000"/>
              <a:gd name="connsiteX82" fmla="*/ 7408 w 10231"/>
              <a:gd name="connsiteY82" fmla="*/ 2710 h 10000"/>
              <a:gd name="connsiteX83" fmla="*/ 7358 w 10231"/>
              <a:gd name="connsiteY83" fmla="*/ 2586 h 10000"/>
              <a:gd name="connsiteX84" fmla="*/ 7291 w 10231"/>
              <a:gd name="connsiteY84" fmla="*/ 2462 h 10000"/>
              <a:gd name="connsiteX85" fmla="*/ 7241 w 10231"/>
              <a:gd name="connsiteY85" fmla="*/ 2352 h 10000"/>
              <a:gd name="connsiteX86" fmla="*/ 7140 w 10231"/>
              <a:gd name="connsiteY86" fmla="*/ 2255 h 10000"/>
              <a:gd name="connsiteX87" fmla="*/ 7057 w 10231"/>
              <a:gd name="connsiteY87" fmla="*/ 2173 h 10000"/>
              <a:gd name="connsiteX88" fmla="*/ 6940 w 10231"/>
              <a:gd name="connsiteY88" fmla="*/ 2091 h 10000"/>
              <a:gd name="connsiteX89" fmla="*/ 6839 w 10231"/>
              <a:gd name="connsiteY89" fmla="*/ 2008 h 10000"/>
              <a:gd name="connsiteX90" fmla="*/ 6722 w 10231"/>
              <a:gd name="connsiteY90" fmla="*/ 1940 h 10000"/>
              <a:gd name="connsiteX91" fmla="*/ 6589 w 10231"/>
              <a:gd name="connsiteY91" fmla="*/ 1898 h 10000"/>
              <a:gd name="connsiteX92" fmla="*/ 6438 w 10231"/>
              <a:gd name="connsiteY92" fmla="*/ 1857 h 10000"/>
              <a:gd name="connsiteX93" fmla="*/ 6304 w 10231"/>
              <a:gd name="connsiteY93" fmla="*/ 1816 h 10000"/>
              <a:gd name="connsiteX94" fmla="*/ 6154 w 10231"/>
              <a:gd name="connsiteY94" fmla="*/ 1802 h 10000"/>
              <a:gd name="connsiteX95" fmla="*/ 6020 w 10231"/>
              <a:gd name="connsiteY95" fmla="*/ 1788 h 10000"/>
              <a:gd name="connsiteX96" fmla="*/ 5870 w 10231"/>
              <a:gd name="connsiteY96" fmla="*/ 1788 h 10000"/>
              <a:gd name="connsiteX97" fmla="*/ 5719 w 10231"/>
              <a:gd name="connsiteY97" fmla="*/ 1802 h 10000"/>
              <a:gd name="connsiteX98" fmla="*/ 5518 w 10231"/>
              <a:gd name="connsiteY98" fmla="*/ 1830 h 10000"/>
              <a:gd name="connsiteX99" fmla="*/ 5351 w 10231"/>
              <a:gd name="connsiteY99" fmla="*/ 1898 h 10000"/>
              <a:gd name="connsiteX100" fmla="*/ 5167 w 10231"/>
              <a:gd name="connsiteY100" fmla="*/ 1967 h 10000"/>
              <a:gd name="connsiteX101" fmla="*/ 5000 w 10231"/>
              <a:gd name="connsiteY101" fmla="*/ 2036 h 10000"/>
              <a:gd name="connsiteX102" fmla="*/ 4849 w 10231"/>
              <a:gd name="connsiteY102" fmla="*/ 2132 h 10000"/>
              <a:gd name="connsiteX103" fmla="*/ 4682 w 10231"/>
              <a:gd name="connsiteY103" fmla="*/ 2228 h 10000"/>
              <a:gd name="connsiteX104" fmla="*/ 4548 w 10231"/>
              <a:gd name="connsiteY104" fmla="*/ 2352 h 10000"/>
              <a:gd name="connsiteX105" fmla="*/ 4415 w 10231"/>
              <a:gd name="connsiteY105" fmla="*/ 2489 h 10000"/>
              <a:gd name="connsiteX106" fmla="*/ 4381 w 10231"/>
              <a:gd name="connsiteY106" fmla="*/ 2531 h 10000"/>
              <a:gd name="connsiteX107" fmla="*/ 4247 w 10231"/>
              <a:gd name="connsiteY107" fmla="*/ 2696 h 10000"/>
              <a:gd name="connsiteX108" fmla="*/ 4047 w 10231"/>
              <a:gd name="connsiteY108" fmla="*/ 2916 h 10000"/>
              <a:gd name="connsiteX109" fmla="*/ 3796 w 10231"/>
              <a:gd name="connsiteY109" fmla="*/ 3219 h 10000"/>
              <a:gd name="connsiteX110" fmla="*/ 3495 w 10231"/>
              <a:gd name="connsiteY110" fmla="*/ 3562 h 10000"/>
              <a:gd name="connsiteX111" fmla="*/ 3144 w 10231"/>
              <a:gd name="connsiteY111" fmla="*/ 3948 h 10000"/>
              <a:gd name="connsiteX112" fmla="*/ 2776 w 10231"/>
              <a:gd name="connsiteY112" fmla="*/ 4374 h 10000"/>
              <a:gd name="connsiteX113" fmla="*/ 2408 w 10231"/>
              <a:gd name="connsiteY113" fmla="*/ 4801 h 10000"/>
              <a:gd name="connsiteX114" fmla="*/ 2040 w 10231"/>
              <a:gd name="connsiteY114" fmla="*/ 5227 h 10000"/>
              <a:gd name="connsiteX115" fmla="*/ 1689 w 10231"/>
              <a:gd name="connsiteY115" fmla="*/ 5653 h 10000"/>
              <a:gd name="connsiteX116" fmla="*/ 1338 w 10231"/>
              <a:gd name="connsiteY116" fmla="*/ 6038 h 10000"/>
              <a:gd name="connsiteX117" fmla="*/ 1037 w 10231"/>
              <a:gd name="connsiteY117" fmla="*/ 6382 h 10000"/>
              <a:gd name="connsiteX118" fmla="*/ 769 w 10231"/>
              <a:gd name="connsiteY118" fmla="*/ 6685 h 10000"/>
              <a:gd name="connsiteX119" fmla="*/ 585 w 10231"/>
              <a:gd name="connsiteY119" fmla="*/ 6905 h 10000"/>
              <a:gd name="connsiteX120" fmla="*/ 452 w 10231"/>
              <a:gd name="connsiteY120" fmla="*/ 7070 h 10000"/>
              <a:gd name="connsiteX121" fmla="*/ 401 w 10231"/>
              <a:gd name="connsiteY121" fmla="*/ 7111 h 10000"/>
              <a:gd name="connsiteX122" fmla="*/ 184 w 10231"/>
              <a:gd name="connsiteY122" fmla="*/ 7427 h 10000"/>
              <a:gd name="connsiteX123" fmla="*/ 33 w 10231"/>
              <a:gd name="connsiteY123" fmla="*/ 7758 h 10000"/>
              <a:gd name="connsiteX124" fmla="*/ 0 w 10231"/>
              <a:gd name="connsiteY124" fmla="*/ 8129 h 10000"/>
              <a:gd name="connsiteX125" fmla="*/ 17 w 10231"/>
              <a:gd name="connsiteY125" fmla="*/ 8473 h 10000"/>
              <a:gd name="connsiteX126" fmla="*/ 134 w 10231"/>
              <a:gd name="connsiteY126" fmla="*/ 8803 h 10000"/>
              <a:gd name="connsiteX127" fmla="*/ 334 w 10231"/>
              <a:gd name="connsiteY127" fmla="*/ 9120 h 10000"/>
              <a:gd name="connsiteX128" fmla="*/ 585 w 10231"/>
              <a:gd name="connsiteY128" fmla="*/ 9408 h 10000"/>
              <a:gd name="connsiteX129" fmla="*/ 936 w 10231"/>
              <a:gd name="connsiteY129" fmla="*/ 9642 h 10000"/>
              <a:gd name="connsiteX130" fmla="*/ 1120 w 10231"/>
              <a:gd name="connsiteY130" fmla="*/ 9739 h 10000"/>
              <a:gd name="connsiteX131" fmla="*/ 1321 w 10231"/>
              <a:gd name="connsiteY131" fmla="*/ 9821 h 10000"/>
              <a:gd name="connsiteX132" fmla="*/ 1505 w 10231"/>
              <a:gd name="connsiteY132" fmla="*/ 9904 h 10000"/>
              <a:gd name="connsiteX133" fmla="*/ 1722 w 10231"/>
              <a:gd name="connsiteY133" fmla="*/ 9945 h 10000"/>
              <a:gd name="connsiteX134" fmla="*/ 1940 w 10231"/>
              <a:gd name="connsiteY134" fmla="*/ 9986 h 10000"/>
              <a:gd name="connsiteX135" fmla="*/ 2140 w 10231"/>
              <a:gd name="connsiteY135" fmla="*/ 10000 h 10000"/>
              <a:gd name="connsiteX136" fmla="*/ 2358 w 10231"/>
              <a:gd name="connsiteY136" fmla="*/ 9986 h 10000"/>
              <a:gd name="connsiteX137" fmla="*/ 2592 w 10231"/>
              <a:gd name="connsiteY137" fmla="*/ 9973 h 10000"/>
              <a:gd name="connsiteX138" fmla="*/ 2793 w 10231"/>
              <a:gd name="connsiteY138" fmla="*/ 9931 h 10000"/>
              <a:gd name="connsiteX139" fmla="*/ 3010 w 10231"/>
              <a:gd name="connsiteY139" fmla="*/ 9876 h 10000"/>
              <a:gd name="connsiteX140" fmla="*/ 3211 w 10231"/>
              <a:gd name="connsiteY140" fmla="*/ 9808 h 10000"/>
              <a:gd name="connsiteX141" fmla="*/ 3395 w 10231"/>
              <a:gd name="connsiteY141" fmla="*/ 9712 h 10000"/>
              <a:gd name="connsiteX142" fmla="*/ 3579 w 10231"/>
              <a:gd name="connsiteY142" fmla="*/ 9614 h 10000"/>
              <a:gd name="connsiteX143" fmla="*/ 3729 w 10231"/>
              <a:gd name="connsiteY143" fmla="*/ 9504 h 10000"/>
              <a:gd name="connsiteX144" fmla="*/ 3880 w 10231"/>
              <a:gd name="connsiteY144" fmla="*/ 9381 h 10000"/>
              <a:gd name="connsiteX145" fmla="*/ 4013 w 10231"/>
              <a:gd name="connsiteY145" fmla="*/ 9244 h 10000"/>
              <a:gd name="connsiteX146" fmla="*/ 9565 w 10231"/>
              <a:gd name="connsiteY146" fmla="*/ 2861 h 10000"/>
              <a:gd name="connsiteX147" fmla="*/ 9783 w 10231"/>
              <a:gd name="connsiteY147" fmla="*/ 2545 h 10000"/>
              <a:gd name="connsiteX148" fmla="*/ 9933 w 10231"/>
              <a:gd name="connsiteY148" fmla="*/ 2214 h 10000"/>
              <a:gd name="connsiteX149" fmla="*/ 10000 w 10231"/>
              <a:gd name="connsiteY149" fmla="*/ 1871 h 10000"/>
              <a:gd name="connsiteX150" fmla="*/ 9950 w 10231"/>
              <a:gd name="connsiteY150" fmla="*/ 1499 h 10000"/>
              <a:gd name="connsiteX151" fmla="*/ 9916 w 10231"/>
              <a:gd name="connsiteY151" fmla="*/ 1320 h 10000"/>
              <a:gd name="connsiteX152" fmla="*/ 9849 w 10231"/>
              <a:gd name="connsiteY152" fmla="*/ 1156 h 10000"/>
              <a:gd name="connsiteX153" fmla="*/ 9766 w 10231"/>
              <a:gd name="connsiteY153" fmla="*/ 990 h 10000"/>
              <a:gd name="connsiteX154" fmla="*/ 9649 w 10231"/>
              <a:gd name="connsiteY154" fmla="*/ 839 h 10000"/>
              <a:gd name="connsiteX155" fmla="*/ 9532 w 10231"/>
              <a:gd name="connsiteY155" fmla="*/ 688 h 10000"/>
              <a:gd name="connsiteX156" fmla="*/ 10231 w 10231"/>
              <a:gd name="connsiteY156" fmla="*/ 1303 h 10000"/>
              <a:gd name="connsiteX0" fmla="*/ 8043 w 10231"/>
              <a:gd name="connsiteY0" fmla="*/ 0 h 10000"/>
              <a:gd name="connsiteX1" fmla="*/ 7625 w 10231"/>
              <a:gd name="connsiteY1" fmla="*/ 0 h 10000"/>
              <a:gd name="connsiteX2" fmla="*/ 3595 w 10231"/>
              <a:gd name="connsiteY2" fmla="*/ 8983 h 10000"/>
              <a:gd name="connsiteX3" fmla="*/ 3478 w 10231"/>
              <a:gd name="connsiteY3" fmla="*/ 9092 h 10000"/>
              <a:gd name="connsiteX4" fmla="*/ 3361 w 10231"/>
              <a:gd name="connsiteY4" fmla="*/ 9189 h 10000"/>
              <a:gd name="connsiteX5" fmla="*/ 3244 w 10231"/>
              <a:gd name="connsiteY5" fmla="*/ 9271 h 10000"/>
              <a:gd name="connsiteX6" fmla="*/ 3110 w 10231"/>
              <a:gd name="connsiteY6" fmla="*/ 9353 h 10000"/>
              <a:gd name="connsiteX7" fmla="*/ 2960 w 10231"/>
              <a:gd name="connsiteY7" fmla="*/ 9408 h 10000"/>
              <a:gd name="connsiteX8" fmla="*/ 2826 w 10231"/>
              <a:gd name="connsiteY8" fmla="*/ 9477 h 10000"/>
              <a:gd name="connsiteX9" fmla="*/ 2642 w 10231"/>
              <a:gd name="connsiteY9" fmla="*/ 9504 h 10000"/>
              <a:gd name="connsiteX10" fmla="*/ 2492 w 10231"/>
              <a:gd name="connsiteY10" fmla="*/ 9532 h 10000"/>
              <a:gd name="connsiteX11" fmla="*/ 2324 w 10231"/>
              <a:gd name="connsiteY11" fmla="*/ 9559 h 10000"/>
              <a:gd name="connsiteX12" fmla="*/ 2157 w 10231"/>
              <a:gd name="connsiteY12" fmla="*/ 9559 h 10000"/>
              <a:gd name="connsiteX13" fmla="*/ 1990 w 10231"/>
              <a:gd name="connsiteY13" fmla="*/ 9532 h 10000"/>
              <a:gd name="connsiteX14" fmla="*/ 1839 w 10231"/>
              <a:gd name="connsiteY14" fmla="*/ 9518 h 10000"/>
              <a:gd name="connsiteX15" fmla="*/ 1689 w 10231"/>
              <a:gd name="connsiteY15" fmla="*/ 9491 h 10000"/>
              <a:gd name="connsiteX16" fmla="*/ 1522 w 10231"/>
              <a:gd name="connsiteY16" fmla="*/ 9422 h 10000"/>
              <a:gd name="connsiteX17" fmla="*/ 1371 w 10231"/>
              <a:gd name="connsiteY17" fmla="*/ 9381 h 10000"/>
              <a:gd name="connsiteX18" fmla="*/ 1237 w 10231"/>
              <a:gd name="connsiteY18" fmla="*/ 9298 h 10000"/>
              <a:gd name="connsiteX19" fmla="*/ 987 w 10231"/>
              <a:gd name="connsiteY19" fmla="*/ 9106 h 10000"/>
              <a:gd name="connsiteX20" fmla="*/ 769 w 10231"/>
              <a:gd name="connsiteY20" fmla="*/ 8899 h 10000"/>
              <a:gd name="connsiteX21" fmla="*/ 635 w 10231"/>
              <a:gd name="connsiteY21" fmla="*/ 8652 h 10000"/>
              <a:gd name="connsiteX22" fmla="*/ 569 w 10231"/>
              <a:gd name="connsiteY22" fmla="*/ 8391 h 10000"/>
              <a:gd name="connsiteX23" fmla="*/ 535 w 10231"/>
              <a:gd name="connsiteY23" fmla="*/ 8129 h 10000"/>
              <a:gd name="connsiteX24" fmla="*/ 585 w 10231"/>
              <a:gd name="connsiteY24" fmla="*/ 7868 h 10000"/>
              <a:gd name="connsiteX25" fmla="*/ 686 w 10231"/>
              <a:gd name="connsiteY25" fmla="*/ 7607 h 10000"/>
              <a:gd name="connsiteX26" fmla="*/ 853 w 10231"/>
              <a:gd name="connsiteY26" fmla="*/ 7372 h 10000"/>
              <a:gd name="connsiteX27" fmla="*/ 886 w 10231"/>
              <a:gd name="connsiteY27" fmla="*/ 7317 h 10000"/>
              <a:gd name="connsiteX28" fmla="*/ 1020 w 10231"/>
              <a:gd name="connsiteY28" fmla="*/ 7166 h 10000"/>
              <a:gd name="connsiteX29" fmla="*/ 1221 w 10231"/>
              <a:gd name="connsiteY29" fmla="*/ 6933 h 10000"/>
              <a:gd name="connsiteX30" fmla="*/ 1488 w 10231"/>
              <a:gd name="connsiteY30" fmla="*/ 6657 h 10000"/>
              <a:gd name="connsiteX31" fmla="*/ 1773 w 10231"/>
              <a:gd name="connsiteY31" fmla="*/ 6300 h 10000"/>
              <a:gd name="connsiteX32" fmla="*/ 2124 w 10231"/>
              <a:gd name="connsiteY32" fmla="*/ 5914 h 10000"/>
              <a:gd name="connsiteX33" fmla="*/ 2492 w 10231"/>
              <a:gd name="connsiteY33" fmla="*/ 5502 h 10000"/>
              <a:gd name="connsiteX34" fmla="*/ 2860 w 10231"/>
              <a:gd name="connsiteY34" fmla="*/ 5048 h 10000"/>
              <a:gd name="connsiteX35" fmla="*/ 3227 w 10231"/>
              <a:gd name="connsiteY35" fmla="*/ 4621 h 10000"/>
              <a:gd name="connsiteX36" fmla="*/ 3595 w 10231"/>
              <a:gd name="connsiteY36" fmla="*/ 4209 h 10000"/>
              <a:gd name="connsiteX37" fmla="*/ 3946 w 10231"/>
              <a:gd name="connsiteY37" fmla="*/ 3810 h 10000"/>
              <a:gd name="connsiteX38" fmla="*/ 4247 w 10231"/>
              <a:gd name="connsiteY38" fmla="*/ 3466 h 10000"/>
              <a:gd name="connsiteX39" fmla="*/ 4498 w 10231"/>
              <a:gd name="connsiteY39" fmla="*/ 3177 h 10000"/>
              <a:gd name="connsiteX40" fmla="*/ 4682 w 10231"/>
              <a:gd name="connsiteY40" fmla="*/ 2957 h 10000"/>
              <a:gd name="connsiteX41" fmla="*/ 4833 w 10231"/>
              <a:gd name="connsiteY41" fmla="*/ 2806 h 10000"/>
              <a:gd name="connsiteX42" fmla="*/ 4866 w 10231"/>
              <a:gd name="connsiteY42" fmla="*/ 2751 h 10000"/>
              <a:gd name="connsiteX43" fmla="*/ 4967 w 10231"/>
              <a:gd name="connsiteY43" fmla="*/ 2655 h 10000"/>
              <a:gd name="connsiteX44" fmla="*/ 5050 w 10231"/>
              <a:gd name="connsiteY44" fmla="*/ 2559 h 10000"/>
              <a:gd name="connsiteX45" fmla="*/ 5167 w 10231"/>
              <a:gd name="connsiteY45" fmla="*/ 2489 h 10000"/>
              <a:gd name="connsiteX46" fmla="*/ 5284 w 10231"/>
              <a:gd name="connsiteY46" fmla="*/ 2420 h 10000"/>
              <a:gd name="connsiteX47" fmla="*/ 5401 w 10231"/>
              <a:gd name="connsiteY47" fmla="*/ 2352 h 10000"/>
              <a:gd name="connsiteX48" fmla="*/ 5535 w 10231"/>
              <a:gd name="connsiteY48" fmla="*/ 2310 h 10000"/>
              <a:gd name="connsiteX49" fmla="*/ 5652 w 10231"/>
              <a:gd name="connsiteY49" fmla="*/ 2283 h 10000"/>
              <a:gd name="connsiteX50" fmla="*/ 5786 w 10231"/>
              <a:gd name="connsiteY50" fmla="*/ 2242 h 10000"/>
              <a:gd name="connsiteX51" fmla="*/ 5886 w 10231"/>
              <a:gd name="connsiteY51" fmla="*/ 2228 h 10000"/>
              <a:gd name="connsiteX52" fmla="*/ 5987 w 10231"/>
              <a:gd name="connsiteY52" fmla="*/ 2228 h 10000"/>
              <a:gd name="connsiteX53" fmla="*/ 6087 w 10231"/>
              <a:gd name="connsiteY53" fmla="*/ 2242 h 10000"/>
              <a:gd name="connsiteX54" fmla="*/ 6171 w 10231"/>
              <a:gd name="connsiteY54" fmla="*/ 2242 h 10000"/>
              <a:gd name="connsiteX55" fmla="*/ 6271 w 10231"/>
              <a:gd name="connsiteY55" fmla="*/ 2255 h 10000"/>
              <a:gd name="connsiteX56" fmla="*/ 6355 w 10231"/>
              <a:gd name="connsiteY56" fmla="*/ 2297 h 10000"/>
              <a:gd name="connsiteX57" fmla="*/ 6438 w 10231"/>
              <a:gd name="connsiteY57" fmla="*/ 2324 h 10000"/>
              <a:gd name="connsiteX58" fmla="*/ 6522 w 10231"/>
              <a:gd name="connsiteY58" fmla="*/ 2379 h 10000"/>
              <a:gd name="connsiteX59" fmla="*/ 6656 w 10231"/>
              <a:gd name="connsiteY59" fmla="*/ 2489 h 10000"/>
              <a:gd name="connsiteX60" fmla="*/ 6773 w 10231"/>
              <a:gd name="connsiteY60" fmla="*/ 2600 h 10000"/>
              <a:gd name="connsiteX61" fmla="*/ 6873 w 10231"/>
              <a:gd name="connsiteY61" fmla="*/ 2737 h 10000"/>
              <a:gd name="connsiteX62" fmla="*/ 6906 w 10231"/>
              <a:gd name="connsiteY62" fmla="*/ 2902 h 10000"/>
              <a:gd name="connsiteX63" fmla="*/ 6923 w 10231"/>
              <a:gd name="connsiteY63" fmla="*/ 3122 h 10000"/>
              <a:gd name="connsiteX64" fmla="*/ 6890 w 10231"/>
              <a:gd name="connsiteY64" fmla="*/ 3356 h 10000"/>
              <a:gd name="connsiteX65" fmla="*/ 6789 w 10231"/>
              <a:gd name="connsiteY65" fmla="*/ 3576 h 10000"/>
              <a:gd name="connsiteX66" fmla="*/ 6639 w 10231"/>
              <a:gd name="connsiteY66" fmla="*/ 3782 h 10000"/>
              <a:gd name="connsiteX67" fmla="*/ 2759 w 10231"/>
              <a:gd name="connsiteY67" fmla="*/ 8240 h 10000"/>
              <a:gd name="connsiteX68" fmla="*/ 2726 w 10231"/>
              <a:gd name="connsiteY68" fmla="*/ 8322 h 10000"/>
              <a:gd name="connsiteX69" fmla="*/ 2726 w 10231"/>
              <a:gd name="connsiteY69" fmla="*/ 8391 h 10000"/>
              <a:gd name="connsiteX70" fmla="*/ 2742 w 10231"/>
              <a:gd name="connsiteY70" fmla="*/ 8473 h 10000"/>
              <a:gd name="connsiteX71" fmla="*/ 2826 w 10231"/>
              <a:gd name="connsiteY71" fmla="*/ 8542 h 10000"/>
              <a:gd name="connsiteX72" fmla="*/ 2910 w 10231"/>
              <a:gd name="connsiteY72" fmla="*/ 8569 h 10000"/>
              <a:gd name="connsiteX73" fmla="*/ 3027 w 10231"/>
              <a:gd name="connsiteY73" fmla="*/ 8583 h 10000"/>
              <a:gd name="connsiteX74" fmla="*/ 3127 w 10231"/>
              <a:gd name="connsiteY74" fmla="*/ 8556 h 10000"/>
              <a:gd name="connsiteX75" fmla="*/ 3211 w 10231"/>
              <a:gd name="connsiteY75" fmla="*/ 8487 h 10000"/>
              <a:gd name="connsiteX76" fmla="*/ 7057 w 10231"/>
              <a:gd name="connsiteY76" fmla="*/ 4058 h 10000"/>
              <a:gd name="connsiteX77" fmla="*/ 7274 w 10231"/>
              <a:gd name="connsiteY77" fmla="*/ 3768 h 10000"/>
              <a:gd name="connsiteX78" fmla="*/ 7408 w 10231"/>
              <a:gd name="connsiteY78" fmla="*/ 3466 h 10000"/>
              <a:gd name="connsiteX79" fmla="*/ 7475 w 10231"/>
              <a:gd name="connsiteY79" fmla="*/ 3149 h 10000"/>
              <a:gd name="connsiteX80" fmla="*/ 7425 w 10231"/>
              <a:gd name="connsiteY80" fmla="*/ 2833 h 10000"/>
              <a:gd name="connsiteX81" fmla="*/ 7408 w 10231"/>
              <a:gd name="connsiteY81" fmla="*/ 2710 h 10000"/>
              <a:gd name="connsiteX82" fmla="*/ 7358 w 10231"/>
              <a:gd name="connsiteY82" fmla="*/ 2586 h 10000"/>
              <a:gd name="connsiteX83" fmla="*/ 7291 w 10231"/>
              <a:gd name="connsiteY83" fmla="*/ 2462 h 10000"/>
              <a:gd name="connsiteX84" fmla="*/ 7241 w 10231"/>
              <a:gd name="connsiteY84" fmla="*/ 2352 h 10000"/>
              <a:gd name="connsiteX85" fmla="*/ 7140 w 10231"/>
              <a:gd name="connsiteY85" fmla="*/ 2255 h 10000"/>
              <a:gd name="connsiteX86" fmla="*/ 7057 w 10231"/>
              <a:gd name="connsiteY86" fmla="*/ 2173 h 10000"/>
              <a:gd name="connsiteX87" fmla="*/ 6940 w 10231"/>
              <a:gd name="connsiteY87" fmla="*/ 2091 h 10000"/>
              <a:gd name="connsiteX88" fmla="*/ 6839 w 10231"/>
              <a:gd name="connsiteY88" fmla="*/ 2008 h 10000"/>
              <a:gd name="connsiteX89" fmla="*/ 6722 w 10231"/>
              <a:gd name="connsiteY89" fmla="*/ 1940 h 10000"/>
              <a:gd name="connsiteX90" fmla="*/ 6589 w 10231"/>
              <a:gd name="connsiteY90" fmla="*/ 1898 h 10000"/>
              <a:gd name="connsiteX91" fmla="*/ 6438 w 10231"/>
              <a:gd name="connsiteY91" fmla="*/ 1857 h 10000"/>
              <a:gd name="connsiteX92" fmla="*/ 6304 w 10231"/>
              <a:gd name="connsiteY92" fmla="*/ 1816 h 10000"/>
              <a:gd name="connsiteX93" fmla="*/ 6154 w 10231"/>
              <a:gd name="connsiteY93" fmla="*/ 1802 h 10000"/>
              <a:gd name="connsiteX94" fmla="*/ 6020 w 10231"/>
              <a:gd name="connsiteY94" fmla="*/ 1788 h 10000"/>
              <a:gd name="connsiteX95" fmla="*/ 5870 w 10231"/>
              <a:gd name="connsiteY95" fmla="*/ 1788 h 10000"/>
              <a:gd name="connsiteX96" fmla="*/ 5719 w 10231"/>
              <a:gd name="connsiteY96" fmla="*/ 1802 h 10000"/>
              <a:gd name="connsiteX97" fmla="*/ 5518 w 10231"/>
              <a:gd name="connsiteY97" fmla="*/ 1830 h 10000"/>
              <a:gd name="connsiteX98" fmla="*/ 5351 w 10231"/>
              <a:gd name="connsiteY98" fmla="*/ 1898 h 10000"/>
              <a:gd name="connsiteX99" fmla="*/ 5167 w 10231"/>
              <a:gd name="connsiteY99" fmla="*/ 1967 h 10000"/>
              <a:gd name="connsiteX100" fmla="*/ 5000 w 10231"/>
              <a:gd name="connsiteY100" fmla="*/ 2036 h 10000"/>
              <a:gd name="connsiteX101" fmla="*/ 4849 w 10231"/>
              <a:gd name="connsiteY101" fmla="*/ 2132 h 10000"/>
              <a:gd name="connsiteX102" fmla="*/ 4682 w 10231"/>
              <a:gd name="connsiteY102" fmla="*/ 2228 h 10000"/>
              <a:gd name="connsiteX103" fmla="*/ 4548 w 10231"/>
              <a:gd name="connsiteY103" fmla="*/ 2352 h 10000"/>
              <a:gd name="connsiteX104" fmla="*/ 4415 w 10231"/>
              <a:gd name="connsiteY104" fmla="*/ 2489 h 10000"/>
              <a:gd name="connsiteX105" fmla="*/ 4381 w 10231"/>
              <a:gd name="connsiteY105" fmla="*/ 2531 h 10000"/>
              <a:gd name="connsiteX106" fmla="*/ 4247 w 10231"/>
              <a:gd name="connsiteY106" fmla="*/ 2696 h 10000"/>
              <a:gd name="connsiteX107" fmla="*/ 4047 w 10231"/>
              <a:gd name="connsiteY107" fmla="*/ 2916 h 10000"/>
              <a:gd name="connsiteX108" fmla="*/ 3796 w 10231"/>
              <a:gd name="connsiteY108" fmla="*/ 3219 h 10000"/>
              <a:gd name="connsiteX109" fmla="*/ 3495 w 10231"/>
              <a:gd name="connsiteY109" fmla="*/ 3562 h 10000"/>
              <a:gd name="connsiteX110" fmla="*/ 3144 w 10231"/>
              <a:gd name="connsiteY110" fmla="*/ 3948 h 10000"/>
              <a:gd name="connsiteX111" fmla="*/ 2776 w 10231"/>
              <a:gd name="connsiteY111" fmla="*/ 4374 h 10000"/>
              <a:gd name="connsiteX112" fmla="*/ 2408 w 10231"/>
              <a:gd name="connsiteY112" fmla="*/ 4801 h 10000"/>
              <a:gd name="connsiteX113" fmla="*/ 2040 w 10231"/>
              <a:gd name="connsiteY113" fmla="*/ 5227 h 10000"/>
              <a:gd name="connsiteX114" fmla="*/ 1689 w 10231"/>
              <a:gd name="connsiteY114" fmla="*/ 5653 h 10000"/>
              <a:gd name="connsiteX115" fmla="*/ 1338 w 10231"/>
              <a:gd name="connsiteY115" fmla="*/ 6038 h 10000"/>
              <a:gd name="connsiteX116" fmla="*/ 1037 w 10231"/>
              <a:gd name="connsiteY116" fmla="*/ 6382 h 10000"/>
              <a:gd name="connsiteX117" fmla="*/ 769 w 10231"/>
              <a:gd name="connsiteY117" fmla="*/ 6685 h 10000"/>
              <a:gd name="connsiteX118" fmla="*/ 585 w 10231"/>
              <a:gd name="connsiteY118" fmla="*/ 6905 h 10000"/>
              <a:gd name="connsiteX119" fmla="*/ 452 w 10231"/>
              <a:gd name="connsiteY119" fmla="*/ 7070 h 10000"/>
              <a:gd name="connsiteX120" fmla="*/ 401 w 10231"/>
              <a:gd name="connsiteY120" fmla="*/ 7111 h 10000"/>
              <a:gd name="connsiteX121" fmla="*/ 184 w 10231"/>
              <a:gd name="connsiteY121" fmla="*/ 7427 h 10000"/>
              <a:gd name="connsiteX122" fmla="*/ 33 w 10231"/>
              <a:gd name="connsiteY122" fmla="*/ 7758 h 10000"/>
              <a:gd name="connsiteX123" fmla="*/ 0 w 10231"/>
              <a:gd name="connsiteY123" fmla="*/ 8129 h 10000"/>
              <a:gd name="connsiteX124" fmla="*/ 17 w 10231"/>
              <a:gd name="connsiteY124" fmla="*/ 8473 h 10000"/>
              <a:gd name="connsiteX125" fmla="*/ 134 w 10231"/>
              <a:gd name="connsiteY125" fmla="*/ 8803 h 10000"/>
              <a:gd name="connsiteX126" fmla="*/ 334 w 10231"/>
              <a:gd name="connsiteY126" fmla="*/ 9120 h 10000"/>
              <a:gd name="connsiteX127" fmla="*/ 585 w 10231"/>
              <a:gd name="connsiteY127" fmla="*/ 9408 h 10000"/>
              <a:gd name="connsiteX128" fmla="*/ 936 w 10231"/>
              <a:gd name="connsiteY128" fmla="*/ 9642 h 10000"/>
              <a:gd name="connsiteX129" fmla="*/ 1120 w 10231"/>
              <a:gd name="connsiteY129" fmla="*/ 9739 h 10000"/>
              <a:gd name="connsiteX130" fmla="*/ 1321 w 10231"/>
              <a:gd name="connsiteY130" fmla="*/ 9821 h 10000"/>
              <a:gd name="connsiteX131" fmla="*/ 1505 w 10231"/>
              <a:gd name="connsiteY131" fmla="*/ 9904 h 10000"/>
              <a:gd name="connsiteX132" fmla="*/ 1722 w 10231"/>
              <a:gd name="connsiteY132" fmla="*/ 9945 h 10000"/>
              <a:gd name="connsiteX133" fmla="*/ 1940 w 10231"/>
              <a:gd name="connsiteY133" fmla="*/ 9986 h 10000"/>
              <a:gd name="connsiteX134" fmla="*/ 2140 w 10231"/>
              <a:gd name="connsiteY134" fmla="*/ 10000 h 10000"/>
              <a:gd name="connsiteX135" fmla="*/ 2358 w 10231"/>
              <a:gd name="connsiteY135" fmla="*/ 9986 h 10000"/>
              <a:gd name="connsiteX136" fmla="*/ 2592 w 10231"/>
              <a:gd name="connsiteY136" fmla="*/ 9973 h 10000"/>
              <a:gd name="connsiteX137" fmla="*/ 2793 w 10231"/>
              <a:gd name="connsiteY137" fmla="*/ 9931 h 10000"/>
              <a:gd name="connsiteX138" fmla="*/ 3010 w 10231"/>
              <a:gd name="connsiteY138" fmla="*/ 9876 h 10000"/>
              <a:gd name="connsiteX139" fmla="*/ 3211 w 10231"/>
              <a:gd name="connsiteY139" fmla="*/ 9808 h 10000"/>
              <a:gd name="connsiteX140" fmla="*/ 3395 w 10231"/>
              <a:gd name="connsiteY140" fmla="*/ 9712 h 10000"/>
              <a:gd name="connsiteX141" fmla="*/ 3579 w 10231"/>
              <a:gd name="connsiteY141" fmla="*/ 9614 h 10000"/>
              <a:gd name="connsiteX142" fmla="*/ 3729 w 10231"/>
              <a:gd name="connsiteY142" fmla="*/ 9504 h 10000"/>
              <a:gd name="connsiteX143" fmla="*/ 3880 w 10231"/>
              <a:gd name="connsiteY143" fmla="*/ 9381 h 10000"/>
              <a:gd name="connsiteX144" fmla="*/ 4013 w 10231"/>
              <a:gd name="connsiteY144" fmla="*/ 9244 h 10000"/>
              <a:gd name="connsiteX145" fmla="*/ 9565 w 10231"/>
              <a:gd name="connsiteY145" fmla="*/ 2861 h 10000"/>
              <a:gd name="connsiteX146" fmla="*/ 9783 w 10231"/>
              <a:gd name="connsiteY146" fmla="*/ 2545 h 10000"/>
              <a:gd name="connsiteX147" fmla="*/ 9933 w 10231"/>
              <a:gd name="connsiteY147" fmla="*/ 2214 h 10000"/>
              <a:gd name="connsiteX148" fmla="*/ 10000 w 10231"/>
              <a:gd name="connsiteY148" fmla="*/ 1871 h 10000"/>
              <a:gd name="connsiteX149" fmla="*/ 9950 w 10231"/>
              <a:gd name="connsiteY149" fmla="*/ 1499 h 10000"/>
              <a:gd name="connsiteX150" fmla="*/ 9916 w 10231"/>
              <a:gd name="connsiteY150" fmla="*/ 1320 h 10000"/>
              <a:gd name="connsiteX151" fmla="*/ 9849 w 10231"/>
              <a:gd name="connsiteY151" fmla="*/ 1156 h 10000"/>
              <a:gd name="connsiteX152" fmla="*/ 9766 w 10231"/>
              <a:gd name="connsiteY152" fmla="*/ 990 h 10000"/>
              <a:gd name="connsiteX153" fmla="*/ 9649 w 10231"/>
              <a:gd name="connsiteY153" fmla="*/ 839 h 10000"/>
              <a:gd name="connsiteX154" fmla="*/ 9532 w 10231"/>
              <a:gd name="connsiteY154" fmla="*/ 688 h 10000"/>
              <a:gd name="connsiteX155" fmla="*/ 10231 w 10231"/>
              <a:gd name="connsiteY155" fmla="*/ 1303 h 10000"/>
              <a:gd name="connsiteX0" fmla="*/ 7625 w 10231"/>
              <a:gd name="connsiteY0" fmla="*/ 0 h 10000"/>
              <a:gd name="connsiteX1" fmla="*/ 3595 w 10231"/>
              <a:gd name="connsiteY1" fmla="*/ 8983 h 10000"/>
              <a:gd name="connsiteX2" fmla="*/ 3478 w 10231"/>
              <a:gd name="connsiteY2" fmla="*/ 9092 h 10000"/>
              <a:gd name="connsiteX3" fmla="*/ 3361 w 10231"/>
              <a:gd name="connsiteY3" fmla="*/ 9189 h 10000"/>
              <a:gd name="connsiteX4" fmla="*/ 3244 w 10231"/>
              <a:gd name="connsiteY4" fmla="*/ 9271 h 10000"/>
              <a:gd name="connsiteX5" fmla="*/ 3110 w 10231"/>
              <a:gd name="connsiteY5" fmla="*/ 9353 h 10000"/>
              <a:gd name="connsiteX6" fmla="*/ 2960 w 10231"/>
              <a:gd name="connsiteY6" fmla="*/ 9408 h 10000"/>
              <a:gd name="connsiteX7" fmla="*/ 2826 w 10231"/>
              <a:gd name="connsiteY7" fmla="*/ 9477 h 10000"/>
              <a:gd name="connsiteX8" fmla="*/ 2642 w 10231"/>
              <a:gd name="connsiteY8" fmla="*/ 9504 h 10000"/>
              <a:gd name="connsiteX9" fmla="*/ 2492 w 10231"/>
              <a:gd name="connsiteY9" fmla="*/ 9532 h 10000"/>
              <a:gd name="connsiteX10" fmla="*/ 2324 w 10231"/>
              <a:gd name="connsiteY10" fmla="*/ 9559 h 10000"/>
              <a:gd name="connsiteX11" fmla="*/ 2157 w 10231"/>
              <a:gd name="connsiteY11" fmla="*/ 9559 h 10000"/>
              <a:gd name="connsiteX12" fmla="*/ 1990 w 10231"/>
              <a:gd name="connsiteY12" fmla="*/ 9532 h 10000"/>
              <a:gd name="connsiteX13" fmla="*/ 1839 w 10231"/>
              <a:gd name="connsiteY13" fmla="*/ 9518 h 10000"/>
              <a:gd name="connsiteX14" fmla="*/ 1689 w 10231"/>
              <a:gd name="connsiteY14" fmla="*/ 9491 h 10000"/>
              <a:gd name="connsiteX15" fmla="*/ 1522 w 10231"/>
              <a:gd name="connsiteY15" fmla="*/ 9422 h 10000"/>
              <a:gd name="connsiteX16" fmla="*/ 1371 w 10231"/>
              <a:gd name="connsiteY16" fmla="*/ 9381 h 10000"/>
              <a:gd name="connsiteX17" fmla="*/ 1237 w 10231"/>
              <a:gd name="connsiteY17" fmla="*/ 9298 h 10000"/>
              <a:gd name="connsiteX18" fmla="*/ 987 w 10231"/>
              <a:gd name="connsiteY18" fmla="*/ 9106 h 10000"/>
              <a:gd name="connsiteX19" fmla="*/ 769 w 10231"/>
              <a:gd name="connsiteY19" fmla="*/ 8899 h 10000"/>
              <a:gd name="connsiteX20" fmla="*/ 635 w 10231"/>
              <a:gd name="connsiteY20" fmla="*/ 8652 h 10000"/>
              <a:gd name="connsiteX21" fmla="*/ 569 w 10231"/>
              <a:gd name="connsiteY21" fmla="*/ 8391 h 10000"/>
              <a:gd name="connsiteX22" fmla="*/ 535 w 10231"/>
              <a:gd name="connsiteY22" fmla="*/ 8129 h 10000"/>
              <a:gd name="connsiteX23" fmla="*/ 585 w 10231"/>
              <a:gd name="connsiteY23" fmla="*/ 7868 h 10000"/>
              <a:gd name="connsiteX24" fmla="*/ 686 w 10231"/>
              <a:gd name="connsiteY24" fmla="*/ 7607 h 10000"/>
              <a:gd name="connsiteX25" fmla="*/ 853 w 10231"/>
              <a:gd name="connsiteY25" fmla="*/ 7372 h 10000"/>
              <a:gd name="connsiteX26" fmla="*/ 886 w 10231"/>
              <a:gd name="connsiteY26" fmla="*/ 7317 h 10000"/>
              <a:gd name="connsiteX27" fmla="*/ 1020 w 10231"/>
              <a:gd name="connsiteY27" fmla="*/ 7166 h 10000"/>
              <a:gd name="connsiteX28" fmla="*/ 1221 w 10231"/>
              <a:gd name="connsiteY28" fmla="*/ 6933 h 10000"/>
              <a:gd name="connsiteX29" fmla="*/ 1488 w 10231"/>
              <a:gd name="connsiteY29" fmla="*/ 6657 h 10000"/>
              <a:gd name="connsiteX30" fmla="*/ 1773 w 10231"/>
              <a:gd name="connsiteY30" fmla="*/ 6300 h 10000"/>
              <a:gd name="connsiteX31" fmla="*/ 2124 w 10231"/>
              <a:gd name="connsiteY31" fmla="*/ 5914 h 10000"/>
              <a:gd name="connsiteX32" fmla="*/ 2492 w 10231"/>
              <a:gd name="connsiteY32" fmla="*/ 5502 h 10000"/>
              <a:gd name="connsiteX33" fmla="*/ 2860 w 10231"/>
              <a:gd name="connsiteY33" fmla="*/ 5048 h 10000"/>
              <a:gd name="connsiteX34" fmla="*/ 3227 w 10231"/>
              <a:gd name="connsiteY34" fmla="*/ 4621 h 10000"/>
              <a:gd name="connsiteX35" fmla="*/ 3595 w 10231"/>
              <a:gd name="connsiteY35" fmla="*/ 4209 h 10000"/>
              <a:gd name="connsiteX36" fmla="*/ 3946 w 10231"/>
              <a:gd name="connsiteY36" fmla="*/ 3810 h 10000"/>
              <a:gd name="connsiteX37" fmla="*/ 4247 w 10231"/>
              <a:gd name="connsiteY37" fmla="*/ 3466 h 10000"/>
              <a:gd name="connsiteX38" fmla="*/ 4498 w 10231"/>
              <a:gd name="connsiteY38" fmla="*/ 3177 h 10000"/>
              <a:gd name="connsiteX39" fmla="*/ 4682 w 10231"/>
              <a:gd name="connsiteY39" fmla="*/ 2957 h 10000"/>
              <a:gd name="connsiteX40" fmla="*/ 4833 w 10231"/>
              <a:gd name="connsiteY40" fmla="*/ 2806 h 10000"/>
              <a:gd name="connsiteX41" fmla="*/ 4866 w 10231"/>
              <a:gd name="connsiteY41" fmla="*/ 2751 h 10000"/>
              <a:gd name="connsiteX42" fmla="*/ 4967 w 10231"/>
              <a:gd name="connsiteY42" fmla="*/ 2655 h 10000"/>
              <a:gd name="connsiteX43" fmla="*/ 5050 w 10231"/>
              <a:gd name="connsiteY43" fmla="*/ 2559 h 10000"/>
              <a:gd name="connsiteX44" fmla="*/ 5167 w 10231"/>
              <a:gd name="connsiteY44" fmla="*/ 2489 h 10000"/>
              <a:gd name="connsiteX45" fmla="*/ 5284 w 10231"/>
              <a:gd name="connsiteY45" fmla="*/ 2420 h 10000"/>
              <a:gd name="connsiteX46" fmla="*/ 5401 w 10231"/>
              <a:gd name="connsiteY46" fmla="*/ 2352 h 10000"/>
              <a:gd name="connsiteX47" fmla="*/ 5535 w 10231"/>
              <a:gd name="connsiteY47" fmla="*/ 2310 h 10000"/>
              <a:gd name="connsiteX48" fmla="*/ 5652 w 10231"/>
              <a:gd name="connsiteY48" fmla="*/ 2283 h 10000"/>
              <a:gd name="connsiteX49" fmla="*/ 5786 w 10231"/>
              <a:gd name="connsiteY49" fmla="*/ 2242 h 10000"/>
              <a:gd name="connsiteX50" fmla="*/ 5886 w 10231"/>
              <a:gd name="connsiteY50" fmla="*/ 2228 h 10000"/>
              <a:gd name="connsiteX51" fmla="*/ 5987 w 10231"/>
              <a:gd name="connsiteY51" fmla="*/ 2228 h 10000"/>
              <a:gd name="connsiteX52" fmla="*/ 6087 w 10231"/>
              <a:gd name="connsiteY52" fmla="*/ 2242 h 10000"/>
              <a:gd name="connsiteX53" fmla="*/ 6171 w 10231"/>
              <a:gd name="connsiteY53" fmla="*/ 2242 h 10000"/>
              <a:gd name="connsiteX54" fmla="*/ 6271 w 10231"/>
              <a:gd name="connsiteY54" fmla="*/ 2255 h 10000"/>
              <a:gd name="connsiteX55" fmla="*/ 6355 w 10231"/>
              <a:gd name="connsiteY55" fmla="*/ 2297 h 10000"/>
              <a:gd name="connsiteX56" fmla="*/ 6438 w 10231"/>
              <a:gd name="connsiteY56" fmla="*/ 2324 h 10000"/>
              <a:gd name="connsiteX57" fmla="*/ 6522 w 10231"/>
              <a:gd name="connsiteY57" fmla="*/ 2379 h 10000"/>
              <a:gd name="connsiteX58" fmla="*/ 6656 w 10231"/>
              <a:gd name="connsiteY58" fmla="*/ 2489 h 10000"/>
              <a:gd name="connsiteX59" fmla="*/ 6773 w 10231"/>
              <a:gd name="connsiteY59" fmla="*/ 2600 h 10000"/>
              <a:gd name="connsiteX60" fmla="*/ 6873 w 10231"/>
              <a:gd name="connsiteY60" fmla="*/ 2737 h 10000"/>
              <a:gd name="connsiteX61" fmla="*/ 6906 w 10231"/>
              <a:gd name="connsiteY61" fmla="*/ 2902 h 10000"/>
              <a:gd name="connsiteX62" fmla="*/ 6923 w 10231"/>
              <a:gd name="connsiteY62" fmla="*/ 3122 h 10000"/>
              <a:gd name="connsiteX63" fmla="*/ 6890 w 10231"/>
              <a:gd name="connsiteY63" fmla="*/ 3356 h 10000"/>
              <a:gd name="connsiteX64" fmla="*/ 6789 w 10231"/>
              <a:gd name="connsiteY64" fmla="*/ 3576 h 10000"/>
              <a:gd name="connsiteX65" fmla="*/ 6639 w 10231"/>
              <a:gd name="connsiteY65" fmla="*/ 3782 h 10000"/>
              <a:gd name="connsiteX66" fmla="*/ 2759 w 10231"/>
              <a:gd name="connsiteY66" fmla="*/ 8240 h 10000"/>
              <a:gd name="connsiteX67" fmla="*/ 2726 w 10231"/>
              <a:gd name="connsiteY67" fmla="*/ 8322 h 10000"/>
              <a:gd name="connsiteX68" fmla="*/ 2726 w 10231"/>
              <a:gd name="connsiteY68" fmla="*/ 8391 h 10000"/>
              <a:gd name="connsiteX69" fmla="*/ 2742 w 10231"/>
              <a:gd name="connsiteY69" fmla="*/ 8473 h 10000"/>
              <a:gd name="connsiteX70" fmla="*/ 2826 w 10231"/>
              <a:gd name="connsiteY70" fmla="*/ 8542 h 10000"/>
              <a:gd name="connsiteX71" fmla="*/ 2910 w 10231"/>
              <a:gd name="connsiteY71" fmla="*/ 8569 h 10000"/>
              <a:gd name="connsiteX72" fmla="*/ 3027 w 10231"/>
              <a:gd name="connsiteY72" fmla="*/ 8583 h 10000"/>
              <a:gd name="connsiteX73" fmla="*/ 3127 w 10231"/>
              <a:gd name="connsiteY73" fmla="*/ 8556 h 10000"/>
              <a:gd name="connsiteX74" fmla="*/ 3211 w 10231"/>
              <a:gd name="connsiteY74" fmla="*/ 8487 h 10000"/>
              <a:gd name="connsiteX75" fmla="*/ 7057 w 10231"/>
              <a:gd name="connsiteY75" fmla="*/ 4058 h 10000"/>
              <a:gd name="connsiteX76" fmla="*/ 7274 w 10231"/>
              <a:gd name="connsiteY76" fmla="*/ 3768 h 10000"/>
              <a:gd name="connsiteX77" fmla="*/ 7408 w 10231"/>
              <a:gd name="connsiteY77" fmla="*/ 3466 h 10000"/>
              <a:gd name="connsiteX78" fmla="*/ 7475 w 10231"/>
              <a:gd name="connsiteY78" fmla="*/ 3149 h 10000"/>
              <a:gd name="connsiteX79" fmla="*/ 7425 w 10231"/>
              <a:gd name="connsiteY79" fmla="*/ 2833 h 10000"/>
              <a:gd name="connsiteX80" fmla="*/ 7408 w 10231"/>
              <a:gd name="connsiteY80" fmla="*/ 2710 h 10000"/>
              <a:gd name="connsiteX81" fmla="*/ 7358 w 10231"/>
              <a:gd name="connsiteY81" fmla="*/ 2586 h 10000"/>
              <a:gd name="connsiteX82" fmla="*/ 7291 w 10231"/>
              <a:gd name="connsiteY82" fmla="*/ 2462 h 10000"/>
              <a:gd name="connsiteX83" fmla="*/ 7241 w 10231"/>
              <a:gd name="connsiteY83" fmla="*/ 2352 h 10000"/>
              <a:gd name="connsiteX84" fmla="*/ 7140 w 10231"/>
              <a:gd name="connsiteY84" fmla="*/ 2255 h 10000"/>
              <a:gd name="connsiteX85" fmla="*/ 7057 w 10231"/>
              <a:gd name="connsiteY85" fmla="*/ 2173 h 10000"/>
              <a:gd name="connsiteX86" fmla="*/ 6940 w 10231"/>
              <a:gd name="connsiteY86" fmla="*/ 2091 h 10000"/>
              <a:gd name="connsiteX87" fmla="*/ 6839 w 10231"/>
              <a:gd name="connsiteY87" fmla="*/ 2008 h 10000"/>
              <a:gd name="connsiteX88" fmla="*/ 6722 w 10231"/>
              <a:gd name="connsiteY88" fmla="*/ 1940 h 10000"/>
              <a:gd name="connsiteX89" fmla="*/ 6589 w 10231"/>
              <a:gd name="connsiteY89" fmla="*/ 1898 h 10000"/>
              <a:gd name="connsiteX90" fmla="*/ 6438 w 10231"/>
              <a:gd name="connsiteY90" fmla="*/ 1857 h 10000"/>
              <a:gd name="connsiteX91" fmla="*/ 6304 w 10231"/>
              <a:gd name="connsiteY91" fmla="*/ 1816 h 10000"/>
              <a:gd name="connsiteX92" fmla="*/ 6154 w 10231"/>
              <a:gd name="connsiteY92" fmla="*/ 1802 h 10000"/>
              <a:gd name="connsiteX93" fmla="*/ 6020 w 10231"/>
              <a:gd name="connsiteY93" fmla="*/ 1788 h 10000"/>
              <a:gd name="connsiteX94" fmla="*/ 5870 w 10231"/>
              <a:gd name="connsiteY94" fmla="*/ 1788 h 10000"/>
              <a:gd name="connsiteX95" fmla="*/ 5719 w 10231"/>
              <a:gd name="connsiteY95" fmla="*/ 1802 h 10000"/>
              <a:gd name="connsiteX96" fmla="*/ 5518 w 10231"/>
              <a:gd name="connsiteY96" fmla="*/ 1830 h 10000"/>
              <a:gd name="connsiteX97" fmla="*/ 5351 w 10231"/>
              <a:gd name="connsiteY97" fmla="*/ 1898 h 10000"/>
              <a:gd name="connsiteX98" fmla="*/ 5167 w 10231"/>
              <a:gd name="connsiteY98" fmla="*/ 1967 h 10000"/>
              <a:gd name="connsiteX99" fmla="*/ 5000 w 10231"/>
              <a:gd name="connsiteY99" fmla="*/ 2036 h 10000"/>
              <a:gd name="connsiteX100" fmla="*/ 4849 w 10231"/>
              <a:gd name="connsiteY100" fmla="*/ 2132 h 10000"/>
              <a:gd name="connsiteX101" fmla="*/ 4682 w 10231"/>
              <a:gd name="connsiteY101" fmla="*/ 2228 h 10000"/>
              <a:gd name="connsiteX102" fmla="*/ 4548 w 10231"/>
              <a:gd name="connsiteY102" fmla="*/ 2352 h 10000"/>
              <a:gd name="connsiteX103" fmla="*/ 4415 w 10231"/>
              <a:gd name="connsiteY103" fmla="*/ 2489 h 10000"/>
              <a:gd name="connsiteX104" fmla="*/ 4381 w 10231"/>
              <a:gd name="connsiteY104" fmla="*/ 2531 h 10000"/>
              <a:gd name="connsiteX105" fmla="*/ 4247 w 10231"/>
              <a:gd name="connsiteY105" fmla="*/ 2696 h 10000"/>
              <a:gd name="connsiteX106" fmla="*/ 4047 w 10231"/>
              <a:gd name="connsiteY106" fmla="*/ 2916 h 10000"/>
              <a:gd name="connsiteX107" fmla="*/ 3796 w 10231"/>
              <a:gd name="connsiteY107" fmla="*/ 3219 h 10000"/>
              <a:gd name="connsiteX108" fmla="*/ 3495 w 10231"/>
              <a:gd name="connsiteY108" fmla="*/ 3562 h 10000"/>
              <a:gd name="connsiteX109" fmla="*/ 3144 w 10231"/>
              <a:gd name="connsiteY109" fmla="*/ 3948 h 10000"/>
              <a:gd name="connsiteX110" fmla="*/ 2776 w 10231"/>
              <a:gd name="connsiteY110" fmla="*/ 4374 h 10000"/>
              <a:gd name="connsiteX111" fmla="*/ 2408 w 10231"/>
              <a:gd name="connsiteY111" fmla="*/ 4801 h 10000"/>
              <a:gd name="connsiteX112" fmla="*/ 2040 w 10231"/>
              <a:gd name="connsiteY112" fmla="*/ 5227 h 10000"/>
              <a:gd name="connsiteX113" fmla="*/ 1689 w 10231"/>
              <a:gd name="connsiteY113" fmla="*/ 5653 h 10000"/>
              <a:gd name="connsiteX114" fmla="*/ 1338 w 10231"/>
              <a:gd name="connsiteY114" fmla="*/ 6038 h 10000"/>
              <a:gd name="connsiteX115" fmla="*/ 1037 w 10231"/>
              <a:gd name="connsiteY115" fmla="*/ 6382 h 10000"/>
              <a:gd name="connsiteX116" fmla="*/ 769 w 10231"/>
              <a:gd name="connsiteY116" fmla="*/ 6685 h 10000"/>
              <a:gd name="connsiteX117" fmla="*/ 585 w 10231"/>
              <a:gd name="connsiteY117" fmla="*/ 6905 h 10000"/>
              <a:gd name="connsiteX118" fmla="*/ 452 w 10231"/>
              <a:gd name="connsiteY118" fmla="*/ 7070 h 10000"/>
              <a:gd name="connsiteX119" fmla="*/ 401 w 10231"/>
              <a:gd name="connsiteY119" fmla="*/ 7111 h 10000"/>
              <a:gd name="connsiteX120" fmla="*/ 184 w 10231"/>
              <a:gd name="connsiteY120" fmla="*/ 7427 h 10000"/>
              <a:gd name="connsiteX121" fmla="*/ 33 w 10231"/>
              <a:gd name="connsiteY121" fmla="*/ 7758 h 10000"/>
              <a:gd name="connsiteX122" fmla="*/ 0 w 10231"/>
              <a:gd name="connsiteY122" fmla="*/ 8129 h 10000"/>
              <a:gd name="connsiteX123" fmla="*/ 17 w 10231"/>
              <a:gd name="connsiteY123" fmla="*/ 8473 h 10000"/>
              <a:gd name="connsiteX124" fmla="*/ 134 w 10231"/>
              <a:gd name="connsiteY124" fmla="*/ 8803 h 10000"/>
              <a:gd name="connsiteX125" fmla="*/ 334 w 10231"/>
              <a:gd name="connsiteY125" fmla="*/ 9120 h 10000"/>
              <a:gd name="connsiteX126" fmla="*/ 585 w 10231"/>
              <a:gd name="connsiteY126" fmla="*/ 9408 h 10000"/>
              <a:gd name="connsiteX127" fmla="*/ 936 w 10231"/>
              <a:gd name="connsiteY127" fmla="*/ 9642 h 10000"/>
              <a:gd name="connsiteX128" fmla="*/ 1120 w 10231"/>
              <a:gd name="connsiteY128" fmla="*/ 9739 h 10000"/>
              <a:gd name="connsiteX129" fmla="*/ 1321 w 10231"/>
              <a:gd name="connsiteY129" fmla="*/ 9821 h 10000"/>
              <a:gd name="connsiteX130" fmla="*/ 1505 w 10231"/>
              <a:gd name="connsiteY130" fmla="*/ 9904 h 10000"/>
              <a:gd name="connsiteX131" fmla="*/ 1722 w 10231"/>
              <a:gd name="connsiteY131" fmla="*/ 9945 h 10000"/>
              <a:gd name="connsiteX132" fmla="*/ 1940 w 10231"/>
              <a:gd name="connsiteY132" fmla="*/ 9986 h 10000"/>
              <a:gd name="connsiteX133" fmla="*/ 2140 w 10231"/>
              <a:gd name="connsiteY133" fmla="*/ 10000 h 10000"/>
              <a:gd name="connsiteX134" fmla="*/ 2358 w 10231"/>
              <a:gd name="connsiteY134" fmla="*/ 9986 h 10000"/>
              <a:gd name="connsiteX135" fmla="*/ 2592 w 10231"/>
              <a:gd name="connsiteY135" fmla="*/ 9973 h 10000"/>
              <a:gd name="connsiteX136" fmla="*/ 2793 w 10231"/>
              <a:gd name="connsiteY136" fmla="*/ 9931 h 10000"/>
              <a:gd name="connsiteX137" fmla="*/ 3010 w 10231"/>
              <a:gd name="connsiteY137" fmla="*/ 9876 h 10000"/>
              <a:gd name="connsiteX138" fmla="*/ 3211 w 10231"/>
              <a:gd name="connsiteY138" fmla="*/ 9808 h 10000"/>
              <a:gd name="connsiteX139" fmla="*/ 3395 w 10231"/>
              <a:gd name="connsiteY139" fmla="*/ 9712 h 10000"/>
              <a:gd name="connsiteX140" fmla="*/ 3579 w 10231"/>
              <a:gd name="connsiteY140" fmla="*/ 9614 h 10000"/>
              <a:gd name="connsiteX141" fmla="*/ 3729 w 10231"/>
              <a:gd name="connsiteY141" fmla="*/ 9504 h 10000"/>
              <a:gd name="connsiteX142" fmla="*/ 3880 w 10231"/>
              <a:gd name="connsiteY142" fmla="*/ 9381 h 10000"/>
              <a:gd name="connsiteX143" fmla="*/ 4013 w 10231"/>
              <a:gd name="connsiteY143" fmla="*/ 9244 h 10000"/>
              <a:gd name="connsiteX144" fmla="*/ 9565 w 10231"/>
              <a:gd name="connsiteY144" fmla="*/ 2861 h 10000"/>
              <a:gd name="connsiteX145" fmla="*/ 9783 w 10231"/>
              <a:gd name="connsiteY145" fmla="*/ 2545 h 10000"/>
              <a:gd name="connsiteX146" fmla="*/ 9933 w 10231"/>
              <a:gd name="connsiteY146" fmla="*/ 2214 h 10000"/>
              <a:gd name="connsiteX147" fmla="*/ 10000 w 10231"/>
              <a:gd name="connsiteY147" fmla="*/ 1871 h 10000"/>
              <a:gd name="connsiteX148" fmla="*/ 9950 w 10231"/>
              <a:gd name="connsiteY148" fmla="*/ 1499 h 10000"/>
              <a:gd name="connsiteX149" fmla="*/ 9916 w 10231"/>
              <a:gd name="connsiteY149" fmla="*/ 1320 h 10000"/>
              <a:gd name="connsiteX150" fmla="*/ 9849 w 10231"/>
              <a:gd name="connsiteY150" fmla="*/ 1156 h 10000"/>
              <a:gd name="connsiteX151" fmla="*/ 9766 w 10231"/>
              <a:gd name="connsiteY151" fmla="*/ 990 h 10000"/>
              <a:gd name="connsiteX152" fmla="*/ 9649 w 10231"/>
              <a:gd name="connsiteY152" fmla="*/ 839 h 10000"/>
              <a:gd name="connsiteX153" fmla="*/ 9532 w 10231"/>
              <a:gd name="connsiteY153" fmla="*/ 688 h 10000"/>
              <a:gd name="connsiteX154" fmla="*/ 10231 w 10231"/>
              <a:gd name="connsiteY154" fmla="*/ 1303 h 10000"/>
              <a:gd name="connsiteX0" fmla="*/ 3595 w 10231"/>
              <a:gd name="connsiteY0" fmla="*/ 8295 h 9312"/>
              <a:gd name="connsiteX1" fmla="*/ 3478 w 10231"/>
              <a:gd name="connsiteY1" fmla="*/ 8404 h 9312"/>
              <a:gd name="connsiteX2" fmla="*/ 3361 w 10231"/>
              <a:gd name="connsiteY2" fmla="*/ 8501 h 9312"/>
              <a:gd name="connsiteX3" fmla="*/ 3244 w 10231"/>
              <a:gd name="connsiteY3" fmla="*/ 8583 h 9312"/>
              <a:gd name="connsiteX4" fmla="*/ 3110 w 10231"/>
              <a:gd name="connsiteY4" fmla="*/ 8665 h 9312"/>
              <a:gd name="connsiteX5" fmla="*/ 2960 w 10231"/>
              <a:gd name="connsiteY5" fmla="*/ 8720 h 9312"/>
              <a:gd name="connsiteX6" fmla="*/ 2826 w 10231"/>
              <a:gd name="connsiteY6" fmla="*/ 8789 h 9312"/>
              <a:gd name="connsiteX7" fmla="*/ 2642 w 10231"/>
              <a:gd name="connsiteY7" fmla="*/ 8816 h 9312"/>
              <a:gd name="connsiteX8" fmla="*/ 2492 w 10231"/>
              <a:gd name="connsiteY8" fmla="*/ 8844 h 9312"/>
              <a:gd name="connsiteX9" fmla="*/ 2324 w 10231"/>
              <a:gd name="connsiteY9" fmla="*/ 8871 h 9312"/>
              <a:gd name="connsiteX10" fmla="*/ 2157 w 10231"/>
              <a:gd name="connsiteY10" fmla="*/ 8871 h 9312"/>
              <a:gd name="connsiteX11" fmla="*/ 1990 w 10231"/>
              <a:gd name="connsiteY11" fmla="*/ 8844 h 9312"/>
              <a:gd name="connsiteX12" fmla="*/ 1839 w 10231"/>
              <a:gd name="connsiteY12" fmla="*/ 8830 h 9312"/>
              <a:gd name="connsiteX13" fmla="*/ 1689 w 10231"/>
              <a:gd name="connsiteY13" fmla="*/ 8803 h 9312"/>
              <a:gd name="connsiteX14" fmla="*/ 1522 w 10231"/>
              <a:gd name="connsiteY14" fmla="*/ 8734 h 9312"/>
              <a:gd name="connsiteX15" fmla="*/ 1371 w 10231"/>
              <a:gd name="connsiteY15" fmla="*/ 8693 h 9312"/>
              <a:gd name="connsiteX16" fmla="*/ 1237 w 10231"/>
              <a:gd name="connsiteY16" fmla="*/ 8610 h 9312"/>
              <a:gd name="connsiteX17" fmla="*/ 987 w 10231"/>
              <a:gd name="connsiteY17" fmla="*/ 8418 h 9312"/>
              <a:gd name="connsiteX18" fmla="*/ 769 w 10231"/>
              <a:gd name="connsiteY18" fmla="*/ 8211 h 9312"/>
              <a:gd name="connsiteX19" fmla="*/ 635 w 10231"/>
              <a:gd name="connsiteY19" fmla="*/ 7964 h 9312"/>
              <a:gd name="connsiteX20" fmla="*/ 569 w 10231"/>
              <a:gd name="connsiteY20" fmla="*/ 7703 h 9312"/>
              <a:gd name="connsiteX21" fmla="*/ 535 w 10231"/>
              <a:gd name="connsiteY21" fmla="*/ 7441 h 9312"/>
              <a:gd name="connsiteX22" fmla="*/ 585 w 10231"/>
              <a:gd name="connsiteY22" fmla="*/ 7180 h 9312"/>
              <a:gd name="connsiteX23" fmla="*/ 686 w 10231"/>
              <a:gd name="connsiteY23" fmla="*/ 6919 h 9312"/>
              <a:gd name="connsiteX24" fmla="*/ 853 w 10231"/>
              <a:gd name="connsiteY24" fmla="*/ 6684 h 9312"/>
              <a:gd name="connsiteX25" fmla="*/ 886 w 10231"/>
              <a:gd name="connsiteY25" fmla="*/ 6629 h 9312"/>
              <a:gd name="connsiteX26" fmla="*/ 1020 w 10231"/>
              <a:gd name="connsiteY26" fmla="*/ 6478 h 9312"/>
              <a:gd name="connsiteX27" fmla="*/ 1221 w 10231"/>
              <a:gd name="connsiteY27" fmla="*/ 6245 h 9312"/>
              <a:gd name="connsiteX28" fmla="*/ 1488 w 10231"/>
              <a:gd name="connsiteY28" fmla="*/ 5969 h 9312"/>
              <a:gd name="connsiteX29" fmla="*/ 1773 w 10231"/>
              <a:gd name="connsiteY29" fmla="*/ 5612 h 9312"/>
              <a:gd name="connsiteX30" fmla="*/ 2124 w 10231"/>
              <a:gd name="connsiteY30" fmla="*/ 5226 h 9312"/>
              <a:gd name="connsiteX31" fmla="*/ 2492 w 10231"/>
              <a:gd name="connsiteY31" fmla="*/ 4814 h 9312"/>
              <a:gd name="connsiteX32" fmla="*/ 2860 w 10231"/>
              <a:gd name="connsiteY32" fmla="*/ 4360 h 9312"/>
              <a:gd name="connsiteX33" fmla="*/ 3227 w 10231"/>
              <a:gd name="connsiteY33" fmla="*/ 3933 h 9312"/>
              <a:gd name="connsiteX34" fmla="*/ 3595 w 10231"/>
              <a:gd name="connsiteY34" fmla="*/ 3521 h 9312"/>
              <a:gd name="connsiteX35" fmla="*/ 3946 w 10231"/>
              <a:gd name="connsiteY35" fmla="*/ 3122 h 9312"/>
              <a:gd name="connsiteX36" fmla="*/ 4247 w 10231"/>
              <a:gd name="connsiteY36" fmla="*/ 2778 h 9312"/>
              <a:gd name="connsiteX37" fmla="*/ 4498 w 10231"/>
              <a:gd name="connsiteY37" fmla="*/ 2489 h 9312"/>
              <a:gd name="connsiteX38" fmla="*/ 4682 w 10231"/>
              <a:gd name="connsiteY38" fmla="*/ 2269 h 9312"/>
              <a:gd name="connsiteX39" fmla="*/ 4833 w 10231"/>
              <a:gd name="connsiteY39" fmla="*/ 2118 h 9312"/>
              <a:gd name="connsiteX40" fmla="*/ 4866 w 10231"/>
              <a:gd name="connsiteY40" fmla="*/ 2063 h 9312"/>
              <a:gd name="connsiteX41" fmla="*/ 4967 w 10231"/>
              <a:gd name="connsiteY41" fmla="*/ 1967 h 9312"/>
              <a:gd name="connsiteX42" fmla="*/ 5050 w 10231"/>
              <a:gd name="connsiteY42" fmla="*/ 1871 h 9312"/>
              <a:gd name="connsiteX43" fmla="*/ 5167 w 10231"/>
              <a:gd name="connsiteY43" fmla="*/ 1801 h 9312"/>
              <a:gd name="connsiteX44" fmla="*/ 5284 w 10231"/>
              <a:gd name="connsiteY44" fmla="*/ 1732 h 9312"/>
              <a:gd name="connsiteX45" fmla="*/ 5401 w 10231"/>
              <a:gd name="connsiteY45" fmla="*/ 1664 h 9312"/>
              <a:gd name="connsiteX46" fmla="*/ 5535 w 10231"/>
              <a:gd name="connsiteY46" fmla="*/ 1622 h 9312"/>
              <a:gd name="connsiteX47" fmla="*/ 5652 w 10231"/>
              <a:gd name="connsiteY47" fmla="*/ 1595 h 9312"/>
              <a:gd name="connsiteX48" fmla="*/ 5786 w 10231"/>
              <a:gd name="connsiteY48" fmla="*/ 1554 h 9312"/>
              <a:gd name="connsiteX49" fmla="*/ 5886 w 10231"/>
              <a:gd name="connsiteY49" fmla="*/ 1540 h 9312"/>
              <a:gd name="connsiteX50" fmla="*/ 5987 w 10231"/>
              <a:gd name="connsiteY50" fmla="*/ 1540 h 9312"/>
              <a:gd name="connsiteX51" fmla="*/ 6087 w 10231"/>
              <a:gd name="connsiteY51" fmla="*/ 1554 h 9312"/>
              <a:gd name="connsiteX52" fmla="*/ 6171 w 10231"/>
              <a:gd name="connsiteY52" fmla="*/ 1554 h 9312"/>
              <a:gd name="connsiteX53" fmla="*/ 6271 w 10231"/>
              <a:gd name="connsiteY53" fmla="*/ 1567 h 9312"/>
              <a:gd name="connsiteX54" fmla="*/ 6355 w 10231"/>
              <a:gd name="connsiteY54" fmla="*/ 1609 h 9312"/>
              <a:gd name="connsiteX55" fmla="*/ 6438 w 10231"/>
              <a:gd name="connsiteY55" fmla="*/ 1636 h 9312"/>
              <a:gd name="connsiteX56" fmla="*/ 6522 w 10231"/>
              <a:gd name="connsiteY56" fmla="*/ 1691 h 9312"/>
              <a:gd name="connsiteX57" fmla="*/ 6656 w 10231"/>
              <a:gd name="connsiteY57" fmla="*/ 1801 h 9312"/>
              <a:gd name="connsiteX58" fmla="*/ 6773 w 10231"/>
              <a:gd name="connsiteY58" fmla="*/ 1912 h 9312"/>
              <a:gd name="connsiteX59" fmla="*/ 6873 w 10231"/>
              <a:gd name="connsiteY59" fmla="*/ 2049 h 9312"/>
              <a:gd name="connsiteX60" fmla="*/ 6906 w 10231"/>
              <a:gd name="connsiteY60" fmla="*/ 2214 h 9312"/>
              <a:gd name="connsiteX61" fmla="*/ 6923 w 10231"/>
              <a:gd name="connsiteY61" fmla="*/ 2434 h 9312"/>
              <a:gd name="connsiteX62" fmla="*/ 6890 w 10231"/>
              <a:gd name="connsiteY62" fmla="*/ 2668 h 9312"/>
              <a:gd name="connsiteX63" fmla="*/ 6789 w 10231"/>
              <a:gd name="connsiteY63" fmla="*/ 2888 h 9312"/>
              <a:gd name="connsiteX64" fmla="*/ 6639 w 10231"/>
              <a:gd name="connsiteY64" fmla="*/ 3094 h 9312"/>
              <a:gd name="connsiteX65" fmla="*/ 2759 w 10231"/>
              <a:gd name="connsiteY65" fmla="*/ 7552 h 9312"/>
              <a:gd name="connsiteX66" fmla="*/ 2726 w 10231"/>
              <a:gd name="connsiteY66" fmla="*/ 7634 h 9312"/>
              <a:gd name="connsiteX67" fmla="*/ 2726 w 10231"/>
              <a:gd name="connsiteY67" fmla="*/ 7703 h 9312"/>
              <a:gd name="connsiteX68" fmla="*/ 2742 w 10231"/>
              <a:gd name="connsiteY68" fmla="*/ 7785 h 9312"/>
              <a:gd name="connsiteX69" fmla="*/ 2826 w 10231"/>
              <a:gd name="connsiteY69" fmla="*/ 7854 h 9312"/>
              <a:gd name="connsiteX70" fmla="*/ 2910 w 10231"/>
              <a:gd name="connsiteY70" fmla="*/ 7881 h 9312"/>
              <a:gd name="connsiteX71" fmla="*/ 3027 w 10231"/>
              <a:gd name="connsiteY71" fmla="*/ 7895 h 9312"/>
              <a:gd name="connsiteX72" fmla="*/ 3127 w 10231"/>
              <a:gd name="connsiteY72" fmla="*/ 7868 h 9312"/>
              <a:gd name="connsiteX73" fmla="*/ 3211 w 10231"/>
              <a:gd name="connsiteY73" fmla="*/ 7799 h 9312"/>
              <a:gd name="connsiteX74" fmla="*/ 7057 w 10231"/>
              <a:gd name="connsiteY74" fmla="*/ 3370 h 9312"/>
              <a:gd name="connsiteX75" fmla="*/ 7274 w 10231"/>
              <a:gd name="connsiteY75" fmla="*/ 3080 h 9312"/>
              <a:gd name="connsiteX76" fmla="*/ 7408 w 10231"/>
              <a:gd name="connsiteY76" fmla="*/ 2778 h 9312"/>
              <a:gd name="connsiteX77" fmla="*/ 7475 w 10231"/>
              <a:gd name="connsiteY77" fmla="*/ 2461 h 9312"/>
              <a:gd name="connsiteX78" fmla="*/ 7425 w 10231"/>
              <a:gd name="connsiteY78" fmla="*/ 2145 h 9312"/>
              <a:gd name="connsiteX79" fmla="*/ 7408 w 10231"/>
              <a:gd name="connsiteY79" fmla="*/ 2022 h 9312"/>
              <a:gd name="connsiteX80" fmla="*/ 7358 w 10231"/>
              <a:gd name="connsiteY80" fmla="*/ 1898 h 9312"/>
              <a:gd name="connsiteX81" fmla="*/ 7291 w 10231"/>
              <a:gd name="connsiteY81" fmla="*/ 1774 h 9312"/>
              <a:gd name="connsiteX82" fmla="*/ 7241 w 10231"/>
              <a:gd name="connsiteY82" fmla="*/ 1664 h 9312"/>
              <a:gd name="connsiteX83" fmla="*/ 7140 w 10231"/>
              <a:gd name="connsiteY83" fmla="*/ 1567 h 9312"/>
              <a:gd name="connsiteX84" fmla="*/ 7057 w 10231"/>
              <a:gd name="connsiteY84" fmla="*/ 1485 h 9312"/>
              <a:gd name="connsiteX85" fmla="*/ 6940 w 10231"/>
              <a:gd name="connsiteY85" fmla="*/ 1403 h 9312"/>
              <a:gd name="connsiteX86" fmla="*/ 6839 w 10231"/>
              <a:gd name="connsiteY86" fmla="*/ 1320 h 9312"/>
              <a:gd name="connsiteX87" fmla="*/ 6722 w 10231"/>
              <a:gd name="connsiteY87" fmla="*/ 1252 h 9312"/>
              <a:gd name="connsiteX88" fmla="*/ 6589 w 10231"/>
              <a:gd name="connsiteY88" fmla="*/ 1210 h 9312"/>
              <a:gd name="connsiteX89" fmla="*/ 6438 w 10231"/>
              <a:gd name="connsiteY89" fmla="*/ 1169 h 9312"/>
              <a:gd name="connsiteX90" fmla="*/ 6304 w 10231"/>
              <a:gd name="connsiteY90" fmla="*/ 1128 h 9312"/>
              <a:gd name="connsiteX91" fmla="*/ 6154 w 10231"/>
              <a:gd name="connsiteY91" fmla="*/ 1114 h 9312"/>
              <a:gd name="connsiteX92" fmla="*/ 6020 w 10231"/>
              <a:gd name="connsiteY92" fmla="*/ 1100 h 9312"/>
              <a:gd name="connsiteX93" fmla="*/ 5870 w 10231"/>
              <a:gd name="connsiteY93" fmla="*/ 1100 h 9312"/>
              <a:gd name="connsiteX94" fmla="*/ 5719 w 10231"/>
              <a:gd name="connsiteY94" fmla="*/ 1114 h 9312"/>
              <a:gd name="connsiteX95" fmla="*/ 5518 w 10231"/>
              <a:gd name="connsiteY95" fmla="*/ 1142 h 9312"/>
              <a:gd name="connsiteX96" fmla="*/ 5351 w 10231"/>
              <a:gd name="connsiteY96" fmla="*/ 1210 h 9312"/>
              <a:gd name="connsiteX97" fmla="*/ 5167 w 10231"/>
              <a:gd name="connsiteY97" fmla="*/ 1279 h 9312"/>
              <a:gd name="connsiteX98" fmla="*/ 5000 w 10231"/>
              <a:gd name="connsiteY98" fmla="*/ 1348 h 9312"/>
              <a:gd name="connsiteX99" fmla="*/ 4849 w 10231"/>
              <a:gd name="connsiteY99" fmla="*/ 1444 h 9312"/>
              <a:gd name="connsiteX100" fmla="*/ 4682 w 10231"/>
              <a:gd name="connsiteY100" fmla="*/ 1540 h 9312"/>
              <a:gd name="connsiteX101" fmla="*/ 4548 w 10231"/>
              <a:gd name="connsiteY101" fmla="*/ 1664 h 9312"/>
              <a:gd name="connsiteX102" fmla="*/ 4415 w 10231"/>
              <a:gd name="connsiteY102" fmla="*/ 1801 h 9312"/>
              <a:gd name="connsiteX103" fmla="*/ 4381 w 10231"/>
              <a:gd name="connsiteY103" fmla="*/ 1843 h 9312"/>
              <a:gd name="connsiteX104" fmla="*/ 4247 w 10231"/>
              <a:gd name="connsiteY104" fmla="*/ 2008 h 9312"/>
              <a:gd name="connsiteX105" fmla="*/ 4047 w 10231"/>
              <a:gd name="connsiteY105" fmla="*/ 2228 h 9312"/>
              <a:gd name="connsiteX106" fmla="*/ 3796 w 10231"/>
              <a:gd name="connsiteY106" fmla="*/ 2531 h 9312"/>
              <a:gd name="connsiteX107" fmla="*/ 3495 w 10231"/>
              <a:gd name="connsiteY107" fmla="*/ 2874 h 9312"/>
              <a:gd name="connsiteX108" fmla="*/ 3144 w 10231"/>
              <a:gd name="connsiteY108" fmla="*/ 3260 h 9312"/>
              <a:gd name="connsiteX109" fmla="*/ 2776 w 10231"/>
              <a:gd name="connsiteY109" fmla="*/ 3686 h 9312"/>
              <a:gd name="connsiteX110" fmla="*/ 2408 w 10231"/>
              <a:gd name="connsiteY110" fmla="*/ 4113 h 9312"/>
              <a:gd name="connsiteX111" fmla="*/ 2040 w 10231"/>
              <a:gd name="connsiteY111" fmla="*/ 4539 h 9312"/>
              <a:gd name="connsiteX112" fmla="*/ 1689 w 10231"/>
              <a:gd name="connsiteY112" fmla="*/ 4965 h 9312"/>
              <a:gd name="connsiteX113" fmla="*/ 1338 w 10231"/>
              <a:gd name="connsiteY113" fmla="*/ 5350 h 9312"/>
              <a:gd name="connsiteX114" fmla="*/ 1037 w 10231"/>
              <a:gd name="connsiteY114" fmla="*/ 5694 h 9312"/>
              <a:gd name="connsiteX115" fmla="*/ 769 w 10231"/>
              <a:gd name="connsiteY115" fmla="*/ 5997 h 9312"/>
              <a:gd name="connsiteX116" fmla="*/ 585 w 10231"/>
              <a:gd name="connsiteY116" fmla="*/ 6217 h 9312"/>
              <a:gd name="connsiteX117" fmla="*/ 452 w 10231"/>
              <a:gd name="connsiteY117" fmla="*/ 6382 h 9312"/>
              <a:gd name="connsiteX118" fmla="*/ 401 w 10231"/>
              <a:gd name="connsiteY118" fmla="*/ 6423 h 9312"/>
              <a:gd name="connsiteX119" fmla="*/ 184 w 10231"/>
              <a:gd name="connsiteY119" fmla="*/ 6739 h 9312"/>
              <a:gd name="connsiteX120" fmla="*/ 33 w 10231"/>
              <a:gd name="connsiteY120" fmla="*/ 7070 h 9312"/>
              <a:gd name="connsiteX121" fmla="*/ 0 w 10231"/>
              <a:gd name="connsiteY121" fmla="*/ 7441 h 9312"/>
              <a:gd name="connsiteX122" fmla="*/ 17 w 10231"/>
              <a:gd name="connsiteY122" fmla="*/ 7785 h 9312"/>
              <a:gd name="connsiteX123" fmla="*/ 134 w 10231"/>
              <a:gd name="connsiteY123" fmla="*/ 8115 h 9312"/>
              <a:gd name="connsiteX124" fmla="*/ 334 w 10231"/>
              <a:gd name="connsiteY124" fmla="*/ 8432 h 9312"/>
              <a:gd name="connsiteX125" fmla="*/ 585 w 10231"/>
              <a:gd name="connsiteY125" fmla="*/ 8720 h 9312"/>
              <a:gd name="connsiteX126" fmla="*/ 936 w 10231"/>
              <a:gd name="connsiteY126" fmla="*/ 8954 h 9312"/>
              <a:gd name="connsiteX127" fmla="*/ 1120 w 10231"/>
              <a:gd name="connsiteY127" fmla="*/ 9051 h 9312"/>
              <a:gd name="connsiteX128" fmla="*/ 1321 w 10231"/>
              <a:gd name="connsiteY128" fmla="*/ 9133 h 9312"/>
              <a:gd name="connsiteX129" fmla="*/ 1505 w 10231"/>
              <a:gd name="connsiteY129" fmla="*/ 9216 h 9312"/>
              <a:gd name="connsiteX130" fmla="*/ 1722 w 10231"/>
              <a:gd name="connsiteY130" fmla="*/ 9257 h 9312"/>
              <a:gd name="connsiteX131" fmla="*/ 1940 w 10231"/>
              <a:gd name="connsiteY131" fmla="*/ 9298 h 9312"/>
              <a:gd name="connsiteX132" fmla="*/ 2140 w 10231"/>
              <a:gd name="connsiteY132" fmla="*/ 9312 h 9312"/>
              <a:gd name="connsiteX133" fmla="*/ 2358 w 10231"/>
              <a:gd name="connsiteY133" fmla="*/ 9298 h 9312"/>
              <a:gd name="connsiteX134" fmla="*/ 2592 w 10231"/>
              <a:gd name="connsiteY134" fmla="*/ 9285 h 9312"/>
              <a:gd name="connsiteX135" fmla="*/ 2793 w 10231"/>
              <a:gd name="connsiteY135" fmla="*/ 9243 h 9312"/>
              <a:gd name="connsiteX136" fmla="*/ 3010 w 10231"/>
              <a:gd name="connsiteY136" fmla="*/ 9188 h 9312"/>
              <a:gd name="connsiteX137" fmla="*/ 3211 w 10231"/>
              <a:gd name="connsiteY137" fmla="*/ 9120 h 9312"/>
              <a:gd name="connsiteX138" fmla="*/ 3395 w 10231"/>
              <a:gd name="connsiteY138" fmla="*/ 9024 h 9312"/>
              <a:gd name="connsiteX139" fmla="*/ 3579 w 10231"/>
              <a:gd name="connsiteY139" fmla="*/ 8926 h 9312"/>
              <a:gd name="connsiteX140" fmla="*/ 3729 w 10231"/>
              <a:gd name="connsiteY140" fmla="*/ 8816 h 9312"/>
              <a:gd name="connsiteX141" fmla="*/ 3880 w 10231"/>
              <a:gd name="connsiteY141" fmla="*/ 8693 h 9312"/>
              <a:gd name="connsiteX142" fmla="*/ 4013 w 10231"/>
              <a:gd name="connsiteY142" fmla="*/ 8556 h 9312"/>
              <a:gd name="connsiteX143" fmla="*/ 9565 w 10231"/>
              <a:gd name="connsiteY143" fmla="*/ 2173 h 9312"/>
              <a:gd name="connsiteX144" fmla="*/ 9783 w 10231"/>
              <a:gd name="connsiteY144" fmla="*/ 1857 h 9312"/>
              <a:gd name="connsiteX145" fmla="*/ 9933 w 10231"/>
              <a:gd name="connsiteY145" fmla="*/ 1526 h 9312"/>
              <a:gd name="connsiteX146" fmla="*/ 10000 w 10231"/>
              <a:gd name="connsiteY146" fmla="*/ 1183 h 9312"/>
              <a:gd name="connsiteX147" fmla="*/ 9950 w 10231"/>
              <a:gd name="connsiteY147" fmla="*/ 811 h 9312"/>
              <a:gd name="connsiteX148" fmla="*/ 9916 w 10231"/>
              <a:gd name="connsiteY148" fmla="*/ 632 h 9312"/>
              <a:gd name="connsiteX149" fmla="*/ 9849 w 10231"/>
              <a:gd name="connsiteY149" fmla="*/ 468 h 9312"/>
              <a:gd name="connsiteX150" fmla="*/ 9766 w 10231"/>
              <a:gd name="connsiteY150" fmla="*/ 302 h 9312"/>
              <a:gd name="connsiteX151" fmla="*/ 9649 w 10231"/>
              <a:gd name="connsiteY151" fmla="*/ 151 h 9312"/>
              <a:gd name="connsiteX152" fmla="*/ 9532 w 10231"/>
              <a:gd name="connsiteY152" fmla="*/ 0 h 9312"/>
              <a:gd name="connsiteX153" fmla="*/ 10231 w 10231"/>
              <a:gd name="connsiteY153" fmla="*/ 615 h 9312"/>
              <a:gd name="connsiteX0" fmla="*/ 3514 w 10000"/>
              <a:gd name="connsiteY0" fmla="*/ 8746 h 9838"/>
              <a:gd name="connsiteX1" fmla="*/ 3399 w 10000"/>
              <a:gd name="connsiteY1" fmla="*/ 8863 h 9838"/>
              <a:gd name="connsiteX2" fmla="*/ 3285 w 10000"/>
              <a:gd name="connsiteY2" fmla="*/ 8967 h 9838"/>
              <a:gd name="connsiteX3" fmla="*/ 3171 w 10000"/>
              <a:gd name="connsiteY3" fmla="*/ 9055 h 9838"/>
              <a:gd name="connsiteX4" fmla="*/ 3040 w 10000"/>
              <a:gd name="connsiteY4" fmla="*/ 9143 h 9838"/>
              <a:gd name="connsiteX5" fmla="*/ 2893 w 10000"/>
              <a:gd name="connsiteY5" fmla="*/ 9202 h 9838"/>
              <a:gd name="connsiteX6" fmla="*/ 2762 w 10000"/>
              <a:gd name="connsiteY6" fmla="*/ 9276 h 9838"/>
              <a:gd name="connsiteX7" fmla="*/ 2582 w 10000"/>
              <a:gd name="connsiteY7" fmla="*/ 9305 h 9838"/>
              <a:gd name="connsiteX8" fmla="*/ 2436 w 10000"/>
              <a:gd name="connsiteY8" fmla="*/ 9335 h 9838"/>
              <a:gd name="connsiteX9" fmla="*/ 2272 w 10000"/>
              <a:gd name="connsiteY9" fmla="*/ 9364 h 9838"/>
              <a:gd name="connsiteX10" fmla="*/ 2108 w 10000"/>
              <a:gd name="connsiteY10" fmla="*/ 9364 h 9838"/>
              <a:gd name="connsiteX11" fmla="*/ 1945 w 10000"/>
              <a:gd name="connsiteY11" fmla="*/ 9335 h 9838"/>
              <a:gd name="connsiteX12" fmla="*/ 1797 w 10000"/>
              <a:gd name="connsiteY12" fmla="*/ 9320 h 9838"/>
              <a:gd name="connsiteX13" fmla="*/ 1651 w 10000"/>
              <a:gd name="connsiteY13" fmla="*/ 9291 h 9838"/>
              <a:gd name="connsiteX14" fmla="*/ 1488 w 10000"/>
              <a:gd name="connsiteY14" fmla="*/ 9217 h 9838"/>
              <a:gd name="connsiteX15" fmla="*/ 1340 w 10000"/>
              <a:gd name="connsiteY15" fmla="*/ 9173 h 9838"/>
              <a:gd name="connsiteX16" fmla="*/ 1209 w 10000"/>
              <a:gd name="connsiteY16" fmla="*/ 9084 h 9838"/>
              <a:gd name="connsiteX17" fmla="*/ 965 w 10000"/>
              <a:gd name="connsiteY17" fmla="*/ 8878 h 9838"/>
              <a:gd name="connsiteX18" fmla="*/ 752 w 10000"/>
              <a:gd name="connsiteY18" fmla="*/ 8656 h 9838"/>
              <a:gd name="connsiteX19" fmla="*/ 621 w 10000"/>
              <a:gd name="connsiteY19" fmla="*/ 8390 h 9838"/>
              <a:gd name="connsiteX20" fmla="*/ 556 w 10000"/>
              <a:gd name="connsiteY20" fmla="*/ 8110 h 9838"/>
              <a:gd name="connsiteX21" fmla="*/ 523 w 10000"/>
              <a:gd name="connsiteY21" fmla="*/ 7829 h 9838"/>
              <a:gd name="connsiteX22" fmla="*/ 572 w 10000"/>
              <a:gd name="connsiteY22" fmla="*/ 7548 h 9838"/>
              <a:gd name="connsiteX23" fmla="*/ 671 w 10000"/>
              <a:gd name="connsiteY23" fmla="*/ 7268 h 9838"/>
              <a:gd name="connsiteX24" fmla="*/ 834 w 10000"/>
              <a:gd name="connsiteY24" fmla="*/ 7016 h 9838"/>
              <a:gd name="connsiteX25" fmla="*/ 866 w 10000"/>
              <a:gd name="connsiteY25" fmla="*/ 6957 h 9838"/>
              <a:gd name="connsiteX26" fmla="*/ 997 w 10000"/>
              <a:gd name="connsiteY26" fmla="*/ 6795 h 9838"/>
              <a:gd name="connsiteX27" fmla="*/ 1193 w 10000"/>
              <a:gd name="connsiteY27" fmla="*/ 6544 h 9838"/>
              <a:gd name="connsiteX28" fmla="*/ 1454 w 10000"/>
              <a:gd name="connsiteY28" fmla="*/ 6248 h 9838"/>
              <a:gd name="connsiteX29" fmla="*/ 1733 w 10000"/>
              <a:gd name="connsiteY29" fmla="*/ 5865 h 9838"/>
              <a:gd name="connsiteX30" fmla="*/ 2076 w 10000"/>
              <a:gd name="connsiteY30" fmla="*/ 5450 h 9838"/>
              <a:gd name="connsiteX31" fmla="*/ 2436 w 10000"/>
              <a:gd name="connsiteY31" fmla="*/ 5008 h 9838"/>
              <a:gd name="connsiteX32" fmla="*/ 2795 w 10000"/>
              <a:gd name="connsiteY32" fmla="*/ 4520 h 9838"/>
              <a:gd name="connsiteX33" fmla="*/ 3154 w 10000"/>
              <a:gd name="connsiteY33" fmla="*/ 4062 h 9838"/>
              <a:gd name="connsiteX34" fmla="*/ 3514 w 10000"/>
              <a:gd name="connsiteY34" fmla="*/ 3619 h 9838"/>
              <a:gd name="connsiteX35" fmla="*/ 3857 w 10000"/>
              <a:gd name="connsiteY35" fmla="*/ 3191 h 9838"/>
              <a:gd name="connsiteX36" fmla="*/ 4151 w 10000"/>
              <a:gd name="connsiteY36" fmla="*/ 2821 h 9838"/>
              <a:gd name="connsiteX37" fmla="*/ 4396 w 10000"/>
              <a:gd name="connsiteY37" fmla="*/ 2511 h 9838"/>
              <a:gd name="connsiteX38" fmla="*/ 4576 w 10000"/>
              <a:gd name="connsiteY38" fmla="*/ 2275 h 9838"/>
              <a:gd name="connsiteX39" fmla="*/ 4724 w 10000"/>
              <a:gd name="connsiteY39" fmla="*/ 2112 h 9838"/>
              <a:gd name="connsiteX40" fmla="*/ 4756 w 10000"/>
              <a:gd name="connsiteY40" fmla="*/ 2053 h 9838"/>
              <a:gd name="connsiteX41" fmla="*/ 4855 w 10000"/>
              <a:gd name="connsiteY41" fmla="*/ 1950 h 9838"/>
              <a:gd name="connsiteX42" fmla="*/ 4936 w 10000"/>
              <a:gd name="connsiteY42" fmla="*/ 1847 h 9838"/>
              <a:gd name="connsiteX43" fmla="*/ 5050 w 10000"/>
              <a:gd name="connsiteY43" fmla="*/ 1772 h 9838"/>
              <a:gd name="connsiteX44" fmla="*/ 5165 w 10000"/>
              <a:gd name="connsiteY44" fmla="*/ 1698 h 9838"/>
              <a:gd name="connsiteX45" fmla="*/ 5279 w 10000"/>
              <a:gd name="connsiteY45" fmla="*/ 1625 h 9838"/>
              <a:gd name="connsiteX46" fmla="*/ 5410 w 10000"/>
              <a:gd name="connsiteY46" fmla="*/ 1580 h 9838"/>
              <a:gd name="connsiteX47" fmla="*/ 5524 w 10000"/>
              <a:gd name="connsiteY47" fmla="*/ 1551 h 9838"/>
              <a:gd name="connsiteX48" fmla="*/ 5655 w 10000"/>
              <a:gd name="connsiteY48" fmla="*/ 1507 h 9838"/>
              <a:gd name="connsiteX49" fmla="*/ 5753 w 10000"/>
              <a:gd name="connsiteY49" fmla="*/ 1492 h 9838"/>
              <a:gd name="connsiteX50" fmla="*/ 5852 w 10000"/>
              <a:gd name="connsiteY50" fmla="*/ 1492 h 9838"/>
              <a:gd name="connsiteX51" fmla="*/ 5950 w 10000"/>
              <a:gd name="connsiteY51" fmla="*/ 1507 h 9838"/>
              <a:gd name="connsiteX52" fmla="*/ 6032 w 10000"/>
              <a:gd name="connsiteY52" fmla="*/ 1507 h 9838"/>
              <a:gd name="connsiteX53" fmla="*/ 6129 w 10000"/>
              <a:gd name="connsiteY53" fmla="*/ 1521 h 9838"/>
              <a:gd name="connsiteX54" fmla="*/ 6212 w 10000"/>
              <a:gd name="connsiteY54" fmla="*/ 1566 h 9838"/>
              <a:gd name="connsiteX55" fmla="*/ 6293 w 10000"/>
              <a:gd name="connsiteY55" fmla="*/ 1595 h 9838"/>
              <a:gd name="connsiteX56" fmla="*/ 6375 w 10000"/>
              <a:gd name="connsiteY56" fmla="*/ 1654 h 9838"/>
              <a:gd name="connsiteX57" fmla="*/ 6506 w 10000"/>
              <a:gd name="connsiteY57" fmla="*/ 1772 h 9838"/>
              <a:gd name="connsiteX58" fmla="*/ 6620 w 10000"/>
              <a:gd name="connsiteY58" fmla="*/ 1891 h 9838"/>
              <a:gd name="connsiteX59" fmla="*/ 6718 w 10000"/>
              <a:gd name="connsiteY59" fmla="*/ 2038 h 9838"/>
              <a:gd name="connsiteX60" fmla="*/ 6750 w 10000"/>
              <a:gd name="connsiteY60" fmla="*/ 2216 h 9838"/>
              <a:gd name="connsiteX61" fmla="*/ 6767 w 10000"/>
              <a:gd name="connsiteY61" fmla="*/ 2452 h 9838"/>
              <a:gd name="connsiteX62" fmla="*/ 6734 w 10000"/>
              <a:gd name="connsiteY62" fmla="*/ 2703 h 9838"/>
              <a:gd name="connsiteX63" fmla="*/ 6636 w 10000"/>
              <a:gd name="connsiteY63" fmla="*/ 2939 h 9838"/>
              <a:gd name="connsiteX64" fmla="*/ 6489 w 10000"/>
              <a:gd name="connsiteY64" fmla="*/ 3161 h 9838"/>
              <a:gd name="connsiteX65" fmla="*/ 2697 w 10000"/>
              <a:gd name="connsiteY65" fmla="*/ 7948 h 9838"/>
              <a:gd name="connsiteX66" fmla="*/ 2664 w 10000"/>
              <a:gd name="connsiteY66" fmla="*/ 8036 h 9838"/>
              <a:gd name="connsiteX67" fmla="*/ 2664 w 10000"/>
              <a:gd name="connsiteY67" fmla="*/ 8110 h 9838"/>
              <a:gd name="connsiteX68" fmla="*/ 2680 w 10000"/>
              <a:gd name="connsiteY68" fmla="*/ 8198 h 9838"/>
              <a:gd name="connsiteX69" fmla="*/ 2762 w 10000"/>
              <a:gd name="connsiteY69" fmla="*/ 8272 h 9838"/>
              <a:gd name="connsiteX70" fmla="*/ 2844 w 10000"/>
              <a:gd name="connsiteY70" fmla="*/ 8301 h 9838"/>
              <a:gd name="connsiteX71" fmla="*/ 2959 w 10000"/>
              <a:gd name="connsiteY71" fmla="*/ 8316 h 9838"/>
              <a:gd name="connsiteX72" fmla="*/ 3056 w 10000"/>
              <a:gd name="connsiteY72" fmla="*/ 8287 h 9838"/>
              <a:gd name="connsiteX73" fmla="*/ 3139 w 10000"/>
              <a:gd name="connsiteY73" fmla="*/ 8213 h 9838"/>
              <a:gd name="connsiteX74" fmla="*/ 6898 w 10000"/>
              <a:gd name="connsiteY74" fmla="*/ 3457 h 9838"/>
              <a:gd name="connsiteX75" fmla="*/ 7110 w 10000"/>
              <a:gd name="connsiteY75" fmla="*/ 3146 h 9838"/>
              <a:gd name="connsiteX76" fmla="*/ 7241 w 10000"/>
              <a:gd name="connsiteY76" fmla="*/ 2821 h 9838"/>
              <a:gd name="connsiteX77" fmla="*/ 7306 w 10000"/>
              <a:gd name="connsiteY77" fmla="*/ 2481 h 9838"/>
              <a:gd name="connsiteX78" fmla="*/ 7257 w 10000"/>
              <a:gd name="connsiteY78" fmla="*/ 2141 h 9838"/>
              <a:gd name="connsiteX79" fmla="*/ 7241 w 10000"/>
              <a:gd name="connsiteY79" fmla="*/ 2009 h 9838"/>
              <a:gd name="connsiteX80" fmla="*/ 7192 w 10000"/>
              <a:gd name="connsiteY80" fmla="*/ 1876 h 9838"/>
              <a:gd name="connsiteX81" fmla="*/ 7126 w 10000"/>
              <a:gd name="connsiteY81" fmla="*/ 1743 h 9838"/>
              <a:gd name="connsiteX82" fmla="*/ 7078 w 10000"/>
              <a:gd name="connsiteY82" fmla="*/ 1625 h 9838"/>
              <a:gd name="connsiteX83" fmla="*/ 6979 w 10000"/>
              <a:gd name="connsiteY83" fmla="*/ 1521 h 9838"/>
              <a:gd name="connsiteX84" fmla="*/ 6898 w 10000"/>
              <a:gd name="connsiteY84" fmla="*/ 1433 h 9838"/>
              <a:gd name="connsiteX85" fmla="*/ 6783 w 10000"/>
              <a:gd name="connsiteY85" fmla="*/ 1345 h 9838"/>
              <a:gd name="connsiteX86" fmla="*/ 6685 w 10000"/>
              <a:gd name="connsiteY86" fmla="*/ 1256 h 9838"/>
              <a:gd name="connsiteX87" fmla="*/ 6570 w 10000"/>
              <a:gd name="connsiteY87" fmla="*/ 1183 h 9838"/>
              <a:gd name="connsiteX88" fmla="*/ 6440 w 10000"/>
              <a:gd name="connsiteY88" fmla="*/ 1137 h 9838"/>
              <a:gd name="connsiteX89" fmla="*/ 6293 w 10000"/>
              <a:gd name="connsiteY89" fmla="*/ 1093 h 9838"/>
              <a:gd name="connsiteX90" fmla="*/ 6162 w 10000"/>
              <a:gd name="connsiteY90" fmla="*/ 1049 h 9838"/>
              <a:gd name="connsiteX91" fmla="*/ 6015 w 10000"/>
              <a:gd name="connsiteY91" fmla="*/ 1034 h 9838"/>
              <a:gd name="connsiteX92" fmla="*/ 5884 w 10000"/>
              <a:gd name="connsiteY92" fmla="*/ 1019 h 9838"/>
              <a:gd name="connsiteX93" fmla="*/ 5737 w 10000"/>
              <a:gd name="connsiteY93" fmla="*/ 1019 h 9838"/>
              <a:gd name="connsiteX94" fmla="*/ 5590 w 10000"/>
              <a:gd name="connsiteY94" fmla="*/ 1034 h 9838"/>
              <a:gd name="connsiteX95" fmla="*/ 5393 w 10000"/>
              <a:gd name="connsiteY95" fmla="*/ 1064 h 9838"/>
              <a:gd name="connsiteX96" fmla="*/ 5230 w 10000"/>
              <a:gd name="connsiteY96" fmla="*/ 1137 h 9838"/>
              <a:gd name="connsiteX97" fmla="*/ 5050 w 10000"/>
              <a:gd name="connsiteY97" fmla="*/ 1211 h 9838"/>
              <a:gd name="connsiteX98" fmla="*/ 4887 w 10000"/>
              <a:gd name="connsiteY98" fmla="*/ 1286 h 9838"/>
              <a:gd name="connsiteX99" fmla="*/ 4740 w 10000"/>
              <a:gd name="connsiteY99" fmla="*/ 1389 h 9838"/>
              <a:gd name="connsiteX100" fmla="*/ 4576 w 10000"/>
              <a:gd name="connsiteY100" fmla="*/ 1492 h 9838"/>
              <a:gd name="connsiteX101" fmla="*/ 4445 w 10000"/>
              <a:gd name="connsiteY101" fmla="*/ 1625 h 9838"/>
              <a:gd name="connsiteX102" fmla="*/ 4315 w 10000"/>
              <a:gd name="connsiteY102" fmla="*/ 1772 h 9838"/>
              <a:gd name="connsiteX103" fmla="*/ 4282 w 10000"/>
              <a:gd name="connsiteY103" fmla="*/ 1817 h 9838"/>
              <a:gd name="connsiteX104" fmla="*/ 4151 w 10000"/>
              <a:gd name="connsiteY104" fmla="*/ 1994 h 9838"/>
              <a:gd name="connsiteX105" fmla="*/ 3956 w 10000"/>
              <a:gd name="connsiteY105" fmla="*/ 2231 h 9838"/>
              <a:gd name="connsiteX106" fmla="*/ 3710 w 10000"/>
              <a:gd name="connsiteY106" fmla="*/ 2556 h 9838"/>
              <a:gd name="connsiteX107" fmla="*/ 3416 w 10000"/>
              <a:gd name="connsiteY107" fmla="*/ 2924 h 9838"/>
              <a:gd name="connsiteX108" fmla="*/ 3073 w 10000"/>
              <a:gd name="connsiteY108" fmla="*/ 3339 h 9838"/>
              <a:gd name="connsiteX109" fmla="*/ 2713 w 10000"/>
              <a:gd name="connsiteY109" fmla="*/ 3796 h 9838"/>
              <a:gd name="connsiteX110" fmla="*/ 2354 w 10000"/>
              <a:gd name="connsiteY110" fmla="*/ 4255 h 9838"/>
              <a:gd name="connsiteX111" fmla="*/ 1994 w 10000"/>
              <a:gd name="connsiteY111" fmla="*/ 4712 h 9838"/>
              <a:gd name="connsiteX112" fmla="*/ 1651 w 10000"/>
              <a:gd name="connsiteY112" fmla="*/ 5170 h 9838"/>
              <a:gd name="connsiteX113" fmla="*/ 1308 w 10000"/>
              <a:gd name="connsiteY113" fmla="*/ 5583 h 9838"/>
              <a:gd name="connsiteX114" fmla="*/ 1014 w 10000"/>
              <a:gd name="connsiteY114" fmla="*/ 5953 h 9838"/>
              <a:gd name="connsiteX115" fmla="*/ 752 w 10000"/>
              <a:gd name="connsiteY115" fmla="*/ 6278 h 9838"/>
              <a:gd name="connsiteX116" fmla="*/ 572 w 10000"/>
              <a:gd name="connsiteY116" fmla="*/ 6514 h 9838"/>
              <a:gd name="connsiteX117" fmla="*/ 442 w 10000"/>
              <a:gd name="connsiteY117" fmla="*/ 6692 h 9838"/>
              <a:gd name="connsiteX118" fmla="*/ 392 w 10000"/>
              <a:gd name="connsiteY118" fmla="*/ 6736 h 9838"/>
              <a:gd name="connsiteX119" fmla="*/ 180 w 10000"/>
              <a:gd name="connsiteY119" fmla="*/ 7075 h 9838"/>
              <a:gd name="connsiteX120" fmla="*/ 32 w 10000"/>
              <a:gd name="connsiteY120" fmla="*/ 7430 h 9838"/>
              <a:gd name="connsiteX121" fmla="*/ 0 w 10000"/>
              <a:gd name="connsiteY121" fmla="*/ 7829 h 9838"/>
              <a:gd name="connsiteX122" fmla="*/ 17 w 10000"/>
              <a:gd name="connsiteY122" fmla="*/ 8198 h 9838"/>
              <a:gd name="connsiteX123" fmla="*/ 131 w 10000"/>
              <a:gd name="connsiteY123" fmla="*/ 8553 h 9838"/>
              <a:gd name="connsiteX124" fmla="*/ 326 w 10000"/>
              <a:gd name="connsiteY124" fmla="*/ 8893 h 9838"/>
              <a:gd name="connsiteX125" fmla="*/ 572 w 10000"/>
              <a:gd name="connsiteY125" fmla="*/ 9202 h 9838"/>
              <a:gd name="connsiteX126" fmla="*/ 915 w 10000"/>
              <a:gd name="connsiteY126" fmla="*/ 9454 h 9838"/>
              <a:gd name="connsiteX127" fmla="*/ 1095 w 10000"/>
              <a:gd name="connsiteY127" fmla="*/ 9558 h 9838"/>
              <a:gd name="connsiteX128" fmla="*/ 1291 w 10000"/>
              <a:gd name="connsiteY128" fmla="*/ 9646 h 9838"/>
              <a:gd name="connsiteX129" fmla="*/ 1471 w 10000"/>
              <a:gd name="connsiteY129" fmla="*/ 9735 h 9838"/>
              <a:gd name="connsiteX130" fmla="*/ 1683 w 10000"/>
              <a:gd name="connsiteY130" fmla="*/ 9779 h 9838"/>
              <a:gd name="connsiteX131" fmla="*/ 1896 w 10000"/>
              <a:gd name="connsiteY131" fmla="*/ 9823 h 9838"/>
              <a:gd name="connsiteX132" fmla="*/ 2092 w 10000"/>
              <a:gd name="connsiteY132" fmla="*/ 9838 h 9838"/>
              <a:gd name="connsiteX133" fmla="*/ 2305 w 10000"/>
              <a:gd name="connsiteY133" fmla="*/ 9823 h 9838"/>
              <a:gd name="connsiteX134" fmla="*/ 2533 w 10000"/>
              <a:gd name="connsiteY134" fmla="*/ 9809 h 9838"/>
              <a:gd name="connsiteX135" fmla="*/ 2730 w 10000"/>
              <a:gd name="connsiteY135" fmla="*/ 9764 h 9838"/>
              <a:gd name="connsiteX136" fmla="*/ 2942 w 10000"/>
              <a:gd name="connsiteY136" fmla="*/ 9705 h 9838"/>
              <a:gd name="connsiteX137" fmla="*/ 3139 w 10000"/>
              <a:gd name="connsiteY137" fmla="*/ 9632 h 9838"/>
              <a:gd name="connsiteX138" fmla="*/ 3318 w 10000"/>
              <a:gd name="connsiteY138" fmla="*/ 9529 h 9838"/>
              <a:gd name="connsiteX139" fmla="*/ 3498 w 10000"/>
              <a:gd name="connsiteY139" fmla="*/ 9423 h 9838"/>
              <a:gd name="connsiteX140" fmla="*/ 3645 w 10000"/>
              <a:gd name="connsiteY140" fmla="*/ 9305 h 9838"/>
              <a:gd name="connsiteX141" fmla="*/ 3792 w 10000"/>
              <a:gd name="connsiteY141" fmla="*/ 9173 h 9838"/>
              <a:gd name="connsiteX142" fmla="*/ 3922 w 10000"/>
              <a:gd name="connsiteY142" fmla="*/ 9026 h 9838"/>
              <a:gd name="connsiteX143" fmla="*/ 9349 w 10000"/>
              <a:gd name="connsiteY143" fmla="*/ 2172 h 9838"/>
              <a:gd name="connsiteX144" fmla="*/ 9562 w 10000"/>
              <a:gd name="connsiteY144" fmla="*/ 1832 h 9838"/>
              <a:gd name="connsiteX145" fmla="*/ 9709 w 10000"/>
              <a:gd name="connsiteY145" fmla="*/ 1477 h 9838"/>
              <a:gd name="connsiteX146" fmla="*/ 9774 w 10000"/>
              <a:gd name="connsiteY146" fmla="*/ 1108 h 9838"/>
              <a:gd name="connsiteX147" fmla="*/ 9725 w 10000"/>
              <a:gd name="connsiteY147" fmla="*/ 709 h 9838"/>
              <a:gd name="connsiteX148" fmla="*/ 9692 w 10000"/>
              <a:gd name="connsiteY148" fmla="*/ 517 h 9838"/>
              <a:gd name="connsiteX149" fmla="*/ 9627 w 10000"/>
              <a:gd name="connsiteY149" fmla="*/ 341 h 9838"/>
              <a:gd name="connsiteX150" fmla="*/ 9545 w 10000"/>
              <a:gd name="connsiteY150" fmla="*/ 162 h 9838"/>
              <a:gd name="connsiteX151" fmla="*/ 9431 w 10000"/>
              <a:gd name="connsiteY151" fmla="*/ 0 h 9838"/>
              <a:gd name="connsiteX152" fmla="*/ 10000 w 10000"/>
              <a:gd name="connsiteY152" fmla="*/ 498 h 9838"/>
              <a:gd name="connsiteX0" fmla="*/ 3514 w 10000"/>
              <a:gd name="connsiteY0" fmla="*/ 8725 h 9835"/>
              <a:gd name="connsiteX1" fmla="*/ 3399 w 10000"/>
              <a:gd name="connsiteY1" fmla="*/ 8844 h 9835"/>
              <a:gd name="connsiteX2" fmla="*/ 3285 w 10000"/>
              <a:gd name="connsiteY2" fmla="*/ 8950 h 9835"/>
              <a:gd name="connsiteX3" fmla="*/ 3171 w 10000"/>
              <a:gd name="connsiteY3" fmla="*/ 9039 h 9835"/>
              <a:gd name="connsiteX4" fmla="*/ 3040 w 10000"/>
              <a:gd name="connsiteY4" fmla="*/ 9129 h 9835"/>
              <a:gd name="connsiteX5" fmla="*/ 2893 w 10000"/>
              <a:gd name="connsiteY5" fmla="*/ 9189 h 9835"/>
              <a:gd name="connsiteX6" fmla="*/ 2762 w 10000"/>
              <a:gd name="connsiteY6" fmla="*/ 9264 h 9835"/>
              <a:gd name="connsiteX7" fmla="*/ 2582 w 10000"/>
              <a:gd name="connsiteY7" fmla="*/ 9293 h 9835"/>
              <a:gd name="connsiteX8" fmla="*/ 2436 w 10000"/>
              <a:gd name="connsiteY8" fmla="*/ 9324 h 9835"/>
              <a:gd name="connsiteX9" fmla="*/ 2272 w 10000"/>
              <a:gd name="connsiteY9" fmla="*/ 9353 h 9835"/>
              <a:gd name="connsiteX10" fmla="*/ 2108 w 10000"/>
              <a:gd name="connsiteY10" fmla="*/ 9353 h 9835"/>
              <a:gd name="connsiteX11" fmla="*/ 1945 w 10000"/>
              <a:gd name="connsiteY11" fmla="*/ 9324 h 9835"/>
              <a:gd name="connsiteX12" fmla="*/ 1797 w 10000"/>
              <a:gd name="connsiteY12" fmla="*/ 9308 h 9835"/>
              <a:gd name="connsiteX13" fmla="*/ 1651 w 10000"/>
              <a:gd name="connsiteY13" fmla="*/ 9279 h 9835"/>
              <a:gd name="connsiteX14" fmla="*/ 1488 w 10000"/>
              <a:gd name="connsiteY14" fmla="*/ 9204 h 9835"/>
              <a:gd name="connsiteX15" fmla="*/ 1340 w 10000"/>
              <a:gd name="connsiteY15" fmla="*/ 9159 h 9835"/>
              <a:gd name="connsiteX16" fmla="*/ 1209 w 10000"/>
              <a:gd name="connsiteY16" fmla="*/ 9069 h 9835"/>
              <a:gd name="connsiteX17" fmla="*/ 965 w 10000"/>
              <a:gd name="connsiteY17" fmla="*/ 8859 h 9835"/>
              <a:gd name="connsiteX18" fmla="*/ 752 w 10000"/>
              <a:gd name="connsiteY18" fmla="*/ 8634 h 9835"/>
              <a:gd name="connsiteX19" fmla="*/ 621 w 10000"/>
              <a:gd name="connsiteY19" fmla="*/ 8363 h 9835"/>
              <a:gd name="connsiteX20" fmla="*/ 556 w 10000"/>
              <a:gd name="connsiteY20" fmla="*/ 8079 h 9835"/>
              <a:gd name="connsiteX21" fmla="*/ 523 w 10000"/>
              <a:gd name="connsiteY21" fmla="*/ 7793 h 9835"/>
              <a:gd name="connsiteX22" fmla="*/ 572 w 10000"/>
              <a:gd name="connsiteY22" fmla="*/ 7507 h 9835"/>
              <a:gd name="connsiteX23" fmla="*/ 671 w 10000"/>
              <a:gd name="connsiteY23" fmla="*/ 7223 h 9835"/>
              <a:gd name="connsiteX24" fmla="*/ 834 w 10000"/>
              <a:gd name="connsiteY24" fmla="*/ 6967 h 9835"/>
              <a:gd name="connsiteX25" fmla="*/ 866 w 10000"/>
              <a:gd name="connsiteY25" fmla="*/ 6907 h 9835"/>
              <a:gd name="connsiteX26" fmla="*/ 997 w 10000"/>
              <a:gd name="connsiteY26" fmla="*/ 6742 h 9835"/>
              <a:gd name="connsiteX27" fmla="*/ 1193 w 10000"/>
              <a:gd name="connsiteY27" fmla="*/ 6487 h 9835"/>
              <a:gd name="connsiteX28" fmla="*/ 1454 w 10000"/>
              <a:gd name="connsiteY28" fmla="*/ 6186 h 9835"/>
              <a:gd name="connsiteX29" fmla="*/ 1733 w 10000"/>
              <a:gd name="connsiteY29" fmla="*/ 5797 h 9835"/>
              <a:gd name="connsiteX30" fmla="*/ 2076 w 10000"/>
              <a:gd name="connsiteY30" fmla="*/ 5375 h 9835"/>
              <a:gd name="connsiteX31" fmla="*/ 2436 w 10000"/>
              <a:gd name="connsiteY31" fmla="*/ 4925 h 9835"/>
              <a:gd name="connsiteX32" fmla="*/ 2795 w 10000"/>
              <a:gd name="connsiteY32" fmla="*/ 4429 h 9835"/>
              <a:gd name="connsiteX33" fmla="*/ 3154 w 10000"/>
              <a:gd name="connsiteY33" fmla="*/ 3964 h 9835"/>
              <a:gd name="connsiteX34" fmla="*/ 3514 w 10000"/>
              <a:gd name="connsiteY34" fmla="*/ 3514 h 9835"/>
              <a:gd name="connsiteX35" fmla="*/ 3857 w 10000"/>
              <a:gd name="connsiteY35" fmla="*/ 3079 h 9835"/>
              <a:gd name="connsiteX36" fmla="*/ 4151 w 10000"/>
              <a:gd name="connsiteY36" fmla="*/ 2702 h 9835"/>
              <a:gd name="connsiteX37" fmla="*/ 4396 w 10000"/>
              <a:gd name="connsiteY37" fmla="*/ 2387 h 9835"/>
              <a:gd name="connsiteX38" fmla="*/ 4576 w 10000"/>
              <a:gd name="connsiteY38" fmla="*/ 2147 h 9835"/>
              <a:gd name="connsiteX39" fmla="*/ 4724 w 10000"/>
              <a:gd name="connsiteY39" fmla="*/ 1982 h 9835"/>
              <a:gd name="connsiteX40" fmla="*/ 4756 w 10000"/>
              <a:gd name="connsiteY40" fmla="*/ 1922 h 9835"/>
              <a:gd name="connsiteX41" fmla="*/ 4855 w 10000"/>
              <a:gd name="connsiteY41" fmla="*/ 1817 h 9835"/>
              <a:gd name="connsiteX42" fmla="*/ 4936 w 10000"/>
              <a:gd name="connsiteY42" fmla="*/ 1712 h 9835"/>
              <a:gd name="connsiteX43" fmla="*/ 5050 w 10000"/>
              <a:gd name="connsiteY43" fmla="*/ 1636 h 9835"/>
              <a:gd name="connsiteX44" fmla="*/ 5165 w 10000"/>
              <a:gd name="connsiteY44" fmla="*/ 1561 h 9835"/>
              <a:gd name="connsiteX45" fmla="*/ 5279 w 10000"/>
              <a:gd name="connsiteY45" fmla="*/ 1487 h 9835"/>
              <a:gd name="connsiteX46" fmla="*/ 5410 w 10000"/>
              <a:gd name="connsiteY46" fmla="*/ 1441 h 9835"/>
              <a:gd name="connsiteX47" fmla="*/ 5524 w 10000"/>
              <a:gd name="connsiteY47" fmla="*/ 1412 h 9835"/>
              <a:gd name="connsiteX48" fmla="*/ 5655 w 10000"/>
              <a:gd name="connsiteY48" fmla="*/ 1367 h 9835"/>
              <a:gd name="connsiteX49" fmla="*/ 5753 w 10000"/>
              <a:gd name="connsiteY49" fmla="*/ 1352 h 9835"/>
              <a:gd name="connsiteX50" fmla="*/ 5852 w 10000"/>
              <a:gd name="connsiteY50" fmla="*/ 1352 h 9835"/>
              <a:gd name="connsiteX51" fmla="*/ 5950 w 10000"/>
              <a:gd name="connsiteY51" fmla="*/ 1367 h 9835"/>
              <a:gd name="connsiteX52" fmla="*/ 6032 w 10000"/>
              <a:gd name="connsiteY52" fmla="*/ 1367 h 9835"/>
              <a:gd name="connsiteX53" fmla="*/ 6129 w 10000"/>
              <a:gd name="connsiteY53" fmla="*/ 1381 h 9835"/>
              <a:gd name="connsiteX54" fmla="*/ 6212 w 10000"/>
              <a:gd name="connsiteY54" fmla="*/ 1427 h 9835"/>
              <a:gd name="connsiteX55" fmla="*/ 6293 w 10000"/>
              <a:gd name="connsiteY55" fmla="*/ 1456 h 9835"/>
              <a:gd name="connsiteX56" fmla="*/ 6375 w 10000"/>
              <a:gd name="connsiteY56" fmla="*/ 1516 h 9835"/>
              <a:gd name="connsiteX57" fmla="*/ 6506 w 10000"/>
              <a:gd name="connsiteY57" fmla="*/ 1636 h 9835"/>
              <a:gd name="connsiteX58" fmla="*/ 6620 w 10000"/>
              <a:gd name="connsiteY58" fmla="*/ 1757 h 9835"/>
              <a:gd name="connsiteX59" fmla="*/ 6718 w 10000"/>
              <a:gd name="connsiteY59" fmla="*/ 1907 h 9835"/>
              <a:gd name="connsiteX60" fmla="*/ 6750 w 10000"/>
              <a:gd name="connsiteY60" fmla="*/ 2087 h 9835"/>
              <a:gd name="connsiteX61" fmla="*/ 6767 w 10000"/>
              <a:gd name="connsiteY61" fmla="*/ 2327 h 9835"/>
              <a:gd name="connsiteX62" fmla="*/ 6734 w 10000"/>
              <a:gd name="connsiteY62" fmla="*/ 2583 h 9835"/>
              <a:gd name="connsiteX63" fmla="*/ 6636 w 10000"/>
              <a:gd name="connsiteY63" fmla="*/ 2822 h 9835"/>
              <a:gd name="connsiteX64" fmla="*/ 6489 w 10000"/>
              <a:gd name="connsiteY64" fmla="*/ 3048 h 9835"/>
              <a:gd name="connsiteX65" fmla="*/ 2697 w 10000"/>
              <a:gd name="connsiteY65" fmla="*/ 7914 h 9835"/>
              <a:gd name="connsiteX66" fmla="*/ 2664 w 10000"/>
              <a:gd name="connsiteY66" fmla="*/ 8003 h 9835"/>
              <a:gd name="connsiteX67" fmla="*/ 2664 w 10000"/>
              <a:gd name="connsiteY67" fmla="*/ 8079 h 9835"/>
              <a:gd name="connsiteX68" fmla="*/ 2680 w 10000"/>
              <a:gd name="connsiteY68" fmla="*/ 8168 h 9835"/>
              <a:gd name="connsiteX69" fmla="*/ 2762 w 10000"/>
              <a:gd name="connsiteY69" fmla="*/ 8243 h 9835"/>
              <a:gd name="connsiteX70" fmla="*/ 2844 w 10000"/>
              <a:gd name="connsiteY70" fmla="*/ 8273 h 9835"/>
              <a:gd name="connsiteX71" fmla="*/ 2959 w 10000"/>
              <a:gd name="connsiteY71" fmla="*/ 8288 h 9835"/>
              <a:gd name="connsiteX72" fmla="*/ 3056 w 10000"/>
              <a:gd name="connsiteY72" fmla="*/ 8258 h 9835"/>
              <a:gd name="connsiteX73" fmla="*/ 3139 w 10000"/>
              <a:gd name="connsiteY73" fmla="*/ 8183 h 9835"/>
              <a:gd name="connsiteX74" fmla="*/ 6898 w 10000"/>
              <a:gd name="connsiteY74" fmla="*/ 3349 h 9835"/>
              <a:gd name="connsiteX75" fmla="*/ 7110 w 10000"/>
              <a:gd name="connsiteY75" fmla="*/ 3033 h 9835"/>
              <a:gd name="connsiteX76" fmla="*/ 7241 w 10000"/>
              <a:gd name="connsiteY76" fmla="*/ 2702 h 9835"/>
              <a:gd name="connsiteX77" fmla="*/ 7306 w 10000"/>
              <a:gd name="connsiteY77" fmla="*/ 2357 h 9835"/>
              <a:gd name="connsiteX78" fmla="*/ 7257 w 10000"/>
              <a:gd name="connsiteY78" fmla="*/ 2011 h 9835"/>
              <a:gd name="connsiteX79" fmla="*/ 7241 w 10000"/>
              <a:gd name="connsiteY79" fmla="*/ 1877 h 9835"/>
              <a:gd name="connsiteX80" fmla="*/ 7192 w 10000"/>
              <a:gd name="connsiteY80" fmla="*/ 1742 h 9835"/>
              <a:gd name="connsiteX81" fmla="*/ 7126 w 10000"/>
              <a:gd name="connsiteY81" fmla="*/ 1607 h 9835"/>
              <a:gd name="connsiteX82" fmla="*/ 7078 w 10000"/>
              <a:gd name="connsiteY82" fmla="*/ 1487 h 9835"/>
              <a:gd name="connsiteX83" fmla="*/ 6979 w 10000"/>
              <a:gd name="connsiteY83" fmla="*/ 1381 h 9835"/>
              <a:gd name="connsiteX84" fmla="*/ 6898 w 10000"/>
              <a:gd name="connsiteY84" fmla="*/ 1292 h 9835"/>
              <a:gd name="connsiteX85" fmla="*/ 6783 w 10000"/>
              <a:gd name="connsiteY85" fmla="*/ 1202 h 9835"/>
              <a:gd name="connsiteX86" fmla="*/ 6685 w 10000"/>
              <a:gd name="connsiteY86" fmla="*/ 1112 h 9835"/>
              <a:gd name="connsiteX87" fmla="*/ 6570 w 10000"/>
              <a:gd name="connsiteY87" fmla="*/ 1037 h 9835"/>
              <a:gd name="connsiteX88" fmla="*/ 6440 w 10000"/>
              <a:gd name="connsiteY88" fmla="*/ 991 h 9835"/>
              <a:gd name="connsiteX89" fmla="*/ 6293 w 10000"/>
              <a:gd name="connsiteY89" fmla="*/ 946 h 9835"/>
              <a:gd name="connsiteX90" fmla="*/ 6162 w 10000"/>
              <a:gd name="connsiteY90" fmla="*/ 901 h 9835"/>
              <a:gd name="connsiteX91" fmla="*/ 6015 w 10000"/>
              <a:gd name="connsiteY91" fmla="*/ 886 h 9835"/>
              <a:gd name="connsiteX92" fmla="*/ 5884 w 10000"/>
              <a:gd name="connsiteY92" fmla="*/ 871 h 9835"/>
              <a:gd name="connsiteX93" fmla="*/ 5737 w 10000"/>
              <a:gd name="connsiteY93" fmla="*/ 871 h 9835"/>
              <a:gd name="connsiteX94" fmla="*/ 5590 w 10000"/>
              <a:gd name="connsiteY94" fmla="*/ 886 h 9835"/>
              <a:gd name="connsiteX95" fmla="*/ 5393 w 10000"/>
              <a:gd name="connsiteY95" fmla="*/ 917 h 9835"/>
              <a:gd name="connsiteX96" fmla="*/ 5230 w 10000"/>
              <a:gd name="connsiteY96" fmla="*/ 991 h 9835"/>
              <a:gd name="connsiteX97" fmla="*/ 5050 w 10000"/>
              <a:gd name="connsiteY97" fmla="*/ 1066 h 9835"/>
              <a:gd name="connsiteX98" fmla="*/ 4887 w 10000"/>
              <a:gd name="connsiteY98" fmla="*/ 1142 h 9835"/>
              <a:gd name="connsiteX99" fmla="*/ 4740 w 10000"/>
              <a:gd name="connsiteY99" fmla="*/ 1247 h 9835"/>
              <a:gd name="connsiteX100" fmla="*/ 4576 w 10000"/>
              <a:gd name="connsiteY100" fmla="*/ 1352 h 9835"/>
              <a:gd name="connsiteX101" fmla="*/ 4445 w 10000"/>
              <a:gd name="connsiteY101" fmla="*/ 1487 h 9835"/>
              <a:gd name="connsiteX102" fmla="*/ 4315 w 10000"/>
              <a:gd name="connsiteY102" fmla="*/ 1636 h 9835"/>
              <a:gd name="connsiteX103" fmla="*/ 4282 w 10000"/>
              <a:gd name="connsiteY103" fmla="*/ 1682 h 9835"/>
              <a:gd name="connsiteX104" fmla="*/ 4151 w 10000"/>
              <a:gd name="connsiteY104" fmla="*/ 1862 h 9835"/>
              <a:gd name="connsiteX105" fmla="*/ 3956 w 10000"/>
              <a:gd name="connsiteY105" fmla="*/ 2103 h 9835"/>
              <a:gd name="connsiteX106" fmla="*/ 3710 w 10000"/>
              <a:gd name="connsiteY106" fmla="*/ 2433 h 9835"/>
              <a:gd name="connsiteX107" fmla="*/ 3416 w 10000"/>
              <a:gd name="connsiteY107" fmla="*/ 2807 h 9835"/>
              <a:gd name="connsiteX108" fmla="*/ 3073 w 10000"/>
              <a:gd name="connsiteY108" fmla="*/ 3229 h 9835"/>
              <a:gd name="connsiteX109" fmla="*/ 2713 w 10000"/>
              <a:gd name="connsiteY109" fmla="*/ 3694 h 9835"/>
              <a:gd name="connsiteX110" fmla="*/ 2354 w 10000"/>
              <a:gd name="connsiteY110" fmla="*/ 4160 h 9835"/>
              <a:gd name="connsiteX111" fmla="*/ 1994 w 10000"/>
              <a:gd name="connsiteY111" fmla="*/ 4625 h 9835"/>
              <a:gd name="connsiteX112" fmla="*/ 1651 w 10000"/>
              <a:gd name="connsiteY112" fmla="*/ 5090 h 9835"/>
              <a:gd name="connsiteX113" fmla="*/ 1308 w 10000"/>
              <a:gd name="connsiteY113" fmla="*/ 5510 h 9835"/>
              <a:gd name="connsiteX114" fmla="*/ 1014 w 10000"/>
              <a:gd name="connsiteY114" fmla="*/ 5886 h 9835"/>
              <a:gd name="connsiteX115" fmla="*/ 752 w 10000"/>
              <a:gd name="connsiteY115" fmla="*/ 6216 h 9835"/>
              <a:gd name="connsiteX116" fmla="*/ 572 w 10000"/>
              <a:gd name="connsiteY116" fmla="*/ 6456 h 9835"/>
              <a:gd name="connsiteX117" fmla="*/ 442 w 10000"/>
              <a:gd name="connsiteY117" fmla="*/ 6637 h 9835"/>
              <a:gd name="connsiteX118" fmla="*/ 392 w 10000"/>
              <a:gd name="connsiteY118" fmla="*/ 6682 h 9835"/>
              <a:gd name="connsiteX119" fmla="*/ 180 w 10000"/>
              <a:gd name="connsiteY119" fmla="*/ 7027 h 9835"/>
              <a:gd name="connsiteX120" fmla="*/ 32 w 10000"/>
              <a:gd name="connsiteY120" fmla="*/ 7387 h 9835"/>
              <a:gd name="connsiteX121" fmla="*/ 0 w 10000"/>
              <a:gd name="connsiteY121" fmla="*/ 7793 h 9835"/>
              <a:gd name="connsiteX122" fmla="*/ 17 w 10000"/>
              <a:gd name="connsiteY122" fmla="*/ 8168 h 9835"/>
              <a:gd name="connsiteX123" fmla="*/ 131 w 10000"/>
              <a:gd name="connsiteY123" fmla="*/ 8529 h 9835"/>
              <a:gd name="connsiteX124" fmla="*/ 326 w 10000"/>
              <a:gd name="connsiteY124" fmla="*/ 8874 h 9835"/>
              <a:gd name="connsiteX125" fmla="*/ 572 w 10000"/>
              <a:gd name="connsiteY125" fmla="*/ 9189 h 9835"/>
              <a:gd name="connsiteX126" fmla="*/ 915 w 10000"/>
              <a:gd name="connsiteY126" fmla="*/ 9445 h 9835"/>
              <a:gd name="connsiteX127" fmla="*/ 1095 w 10000"/>
              <a:gd name="connsiteY127" fmla="*/ 9550 h 9835"/>
              <a:gd name="connsiteX128" fmla="*/ 1291 w 10000"/>
              <a:gd name="connsiteY128" fmla="*/ 9640 h 9835"/>
              <a:gd name="connsiteX129" fmla="*/ 1471 w 10000"/>
              <a:gd name="connsiteY129" fmla="*/ 9730 h 9835"/>
              <a:gd name="connsiteX130" fmla="*/ 1683 w 10000"/>
              <a:gd name="connsiteY130" fmla="*/ 9775 h 9835"/>
              <a:gd name="connsiteX131" fmla="*/ 1896 w 10000"/>
              <a:gd name="connsiteY131" fmla="*/ 9820 h 9835"/>
              <a:gd name="connsiteX132" fmla="*/ 2092 w 10000"/>
              <a:gd name="connsiteY132" fmla="*/ 9835 h 9835"/>
              <a:gd name="connsiteX133" fmla="*/ 2305 w 10000"/>
              <a:gd name="connsiteY133" fmla="*/ 9820 h 9835"/>
              <a:gd name="connsiteX134" fmla="*/ 2533 w 10000"/>
              <a:gd name="connsiteY134" fmla="*/ 9806 h 9835"/>
              <a:gd name="connsiteX135" fmla="*/ 2730 w 10000"/>
              <a:gd name="connsiteY135" fmla="*/ 9760 h 9835"/>
              <a:gd name="connsiteX136" fmla="*/ 2942 w 10000"/>
              <a:gd name="connsiteY136" fmla="*/ 9700 h 9835"/>
              <a:gd name="connsiteX137" fmla="*/ 3139 w 10000"/>
              <a:gd name="connsiteY137" fmla="*/ 9626 h 9835"/>
              <a:gd name="connsiteX138" fmla="*/ 3318 w 10000"/>
              <a:gd name="connsiteY138" fmla="*/ 9521 h 9835"/>
              <a:gd name="connsiteX139" fmla="*/ 3498 w 10000"/>
              <a:gd name="connsiteY139" fmla="*/ 9413 h 9835"/>
              <a:gd name="connsiteX140" fmla="*/ 3645 w 10000"/>
              <a:gd name="connsiteY140" fmla="*/ 9293 h 9835"/>
              <a:gd name="connsiteX141" fmla="*/ 3792 w 10000"/>
              <a:gd name="connsiteY141" fmla="*/ 9159 h 9835"/>
              <a:gd name="connsiteX142" fmla="*/ 3922 w 10000"/>
              <a:gd name="connsiteY142" fmla="*/ 9010 h 9835"/>
              <a:gd name="connsiteX143" fmla="*/ 9349 w 10000"/>
              <a:gd name="connsiteY143" fmla="*/ 2043 h 9835"/>
              <a:gd name="connsiteX144" fmla="*/ 9562 w 10000"/>
              <a:gd name="connsiteY144" fmla="*/ 1697 h 9835"/>
              <a:gd name="connsiteX145" fmla="*/ 9709 w 10000"/>
              <a:gd name="connsiteY145" fmla="*/ 1336 h 9835"/>
              <a:gd name="connsiteX146" fmla="*/ 9774 w 10000"/>
              <a:gd name="connsiteY146" fmla="*/ 961 h 9835"/>
              <a:gd name="connsiteX147" fmla="*/ 9725 w 10000"/>
              <a:gd name="connsiteY147" fmla="*/ 556 h 9835"/>
              <a:gd name="connsiteX148" fmla="*/ 9692 w 10000"/>
              <a:gd name="connsiteY148" fmla="*/ 361 h 9835"/>
              <a:gd name="connsiteX149" fmla="*/ 9627 w 10000"/>
              <a:gd name="connsiteY149" fmla="*/ 182 h 9835"/>
              <a:gd name="connsiteX150" fmla="*/ 9545 w 10000"/>
              <a:gd name="connsiteY150" fmla="*/ 0 h 9835"/>
              <a:gd name="connsiteX151" fmla="*/ 10000 w 10000"/>
              <a:gd name="connsiteY151" fmla="*/ 341 h 9835"/>
              <a:gd name="connsiteX0" fmla="*/ 3514 w 10000"/>
              <a:gd name="connsiteY0" fmla="*/ 8687 h 9816"/>
              <a:gd name="connsiteX1" fmla="*/ 3399 w 10000"/>
              <a:gd name="connsiteY1" fmla="*/ 8808 h 9816"/>
              <a:gd name="connsiteX2" fmla="*/ 3285 w 10000"/>
              <a:gd name="connsiteY2" fmla="*/ 8916 h 9816"/>
              <a:gd name="connsiteX3" fmla="*/ 3171 w 10000"/>
              <a:gd name="connsiteY3" fmla="*/ 9007 h 9816"/>
              <a:gd name="connsiteX4" fmla="*/ 3040 w 10000"/>
              <a:gd name="connsiteY4" fmla="*/ 9098 h 9816"/>
              <a:gd name="connsiteX5" fmla="*/ 2893 w 10000"/>
              <a:gd name="connsiteY5" fmla="*/ 9159 h 9816"/>
              <a:gd name="connsiteX6" fmla="*/ 2762 w 10000"/>
              <a:gd name="connsiteY6" fmla="*/ 9235 h 9816"/>
              <a:gd name="connsiteX7" fmla="*/ 2582 w 10000"/>
              <a:gd name="connsiteY7" fmla="*/ 9265 h 9816"/>
              <a:gd name="connsiteX8" fmla="*/ 2436 w 10000"/>
              <a:gd name="connsiteY8" fmla="*/ 9296 h 9816"/>
              <a:gd name="connsiteX9" fmla="*/ 2272 w 10000"/>
              <a:gd name="connsiteY9" fmla="*/ 9326 h 9816"/>
              <a:gd name="connsiteX10" fmla="*/ 2108 w 10000"/>
              <a:gd name="connsiteY10" fmla="*/ 9326 h 9816"/>
              <a:gd name="connsiteX11" fmla="*/ 1945 w 10000"/>
              <a:gd name="connsiteY11" fmla="*/ 9296 h 9816"/>
              <a:gd name="connsiteX12" fmla="*/ 1797 w 10000"/>
              <a:gd name="connsiteY12" fmla="*/ 9280 h 9816"/>
              <a:gd name="connsiteX13" fmla="*/ 1651 w 10000"/>
              <a:gd name="connsiteY13" fmla="*/ 9251 h 9816"/>
              <a:gd name="connsiteX14" fmla="*/ 1488 w 10000"/>
              <a:gd name="connsiteY14" fmla="*/ 9174 h 9816"/>
              <a:gd name="connsiteX15" fmla="*/ 1340 w 10000"/>
              <a:gd name="connsiteY15" fmla="*/ 9129 h 9816"/>
              <a:gd name="connsiteX16" fmla="*/ 1209 w 10000"/>
              <a:gd name="connsiteY16" fmla="*/ 9037 h 9816"/>
              <a:gd name="connsiteX17" fmla="*/ 965 w 10000"/>
              <a:gd name="connsiteY17" fmla="*/ 8824 h 9816"/>
              <a:gd name="connsiteX18" fmla="*/ 752 w 10000"/>
              <a:gd name="connsiteY18" fmla="*/ 8595 h 9816"/>
              <a:gd name="connsiteX19" fmla="*/ 621 w 10000"/>
              <a:gd name="connsiteY19" fmla="*/ 8319 h 9816"/>
              <a:gd name="connsiteX20" fmla="*/ 556 w 10000"/>
              <a:gd name="connsiteY20" fmla="*/ 8031 h 9816"/>
              <a:gd name="connsiteX21" fmla="*/ 523 w 10000"/>
              <a:gd name="connsiteY21" fmla="*/ 7740 h 9816"/>
              <a:gd name="connsiteX22" fmla="*/ 572 w 10000"/>
              <a:gd name="connsiteY22" fmla="*/ 7449 h 9816"/>
              <a:gd name="connsiteX23" fmla="*/ 671 w 10000"/>
              <a:gd name="connsiteY23" fmla="*/ 7160 h 9816"/>
              <a:gd name="connsiteX24" fmla="*/ 834 w 10000"/>
              <a:gd name="connsiteY24" fmla="*/ 6900 h 9816"/>
              <a:gd name="connsiteX25" fmla="*/ 866 w 10000"/>
              <a:gd name="connsiteY25" fmla="*/ 6839 h 9816"/>
              <a:gd name="connsiteX26" fmla="*/ 997 w 10000"/>
              <a:gd name="connsiteY26" fmla="*/ 6671 h 9816"/>
              <a:gd name="connsiteX27" fmla="*/ 1193 w 10000"/>
              <a:gd name="connsiteY27" fmla="*/ 6412 h 9816"/>
              <a:gd name="connsiteX28" fmla="*/ 1454 w 10000"/>
              <a:gd name="connsiteY28" fmla="*/ 6106 h 9816"/>
              <a:gd name="connsiteX29" fmla="*/ 1733 w 10000"/>
              <a:gd name="connsiteY29" fmla="*/ 5710 h 9816"/>
              <a:gd name="connsiteX30" fmla="*/ 2076 w 10000"/>
              <a:gd name="connsiteY30" fmla="*/ 5281 h 9816"/>
              <a:gd name="connsiteX31" fmla="*/ 2436 w 10000"/>
              <a:gd name="connsiteY31" fmla="*/ 4824 h 9816"/>
              <a:gd name="connsiteX32" fmla="*/ 2795 w 10000"/>
              <a:gd name="connsiteY32" fmla="*/ 4319 h 9816"/>
              <a:gd name="connsiteX33" fmla="*/ 3154 w 10000"/>
              <a:gd name="connsiteY33" fmla="*/ 3847 h 9816"/>
              <a:gd name="connsiteX34" fmla="*/ 3514 w 10000"/>
              <a:gd name="connsiteY34" fmla="*/ 3389 h 9816"/>
              <a:gd name="connsiteX35" fmla="*/ 3857 w 10000"/>
              <a:gd name="connsiteY35" fmla="*/ 2947 h 9816"/>
              <a:gd name="connsiteX36" fmla="*/ 4151 w 10000"/>
              <a:gd name="connsiteY36" fmla="*/ 2563 h 9816"/>
              <a:gd name="connsiteX37" fmla="*/ 4396 w 10000"/>
              <a:gd name="connsiteY37" fmla="*/ 2243 h 9816"/>
              <a:gd name="connsiteX38" fmla="*/ 4576 w 10000"/>
              <a:gd name="connsiteY38" fmla="*/ 1999 h 9816"/>
              <a:gd name="connsiteX39" fmla="*/ 4724 w 10000"/>
              <a:gd name="connsiteY39" fmla="*/ 1831 h 9816"/>
              <a:gd name="connsiteX40" fmla="*/ 4756 w 10000"/>
              <a:gd name="connsiteY40" fmla="*/ 1770 h 9816"/>
              <a:gd name="connsiteX41" fmla="*/ 4855 w 10000"/>
              <a:gd name="connsiteY41" fmla="*/ 1663 h 9816"/>
              <a:gd name="connsiteX42" fmla="*/ 4936 w 10000"/>
              <a:gd name="connsiteY42" fmla="*/ 1557 h 9816"/>
              <a:gd name="connsiteX43" fmla="*/ 5050 w 10000"/>
              <a:gd name="connsiteY43" fmla="*/ 1479 h 9816"/>
              <a:gd name="connsiteX44" fmla="*/ 5165 w 10000"/>
              <a:gd name="connsiteY44" fmla="*/ 1403 h 9816"/>
              <a:gd name="connsiteX45" fmla="*/ 5279 w 10000"/>
              <a:gd name="connsiteY45" fmla="*/ 1328 h 9816"/>
              <a:gd name="connsiteX46" fmla="*/ 5410 w 10000"/>
              <a:gd name="connsiteY46" fmla="*/ 1281 h 9816"/>
              <a:gd name="connsiteX47" fmla="*/ 5524 w 10000"/>
              <a:gd name="connsiteY47" fmla="*/ 1252 h 9816"/>
              <a:gd name="connsiteX48" fmla="*/ 5655 w 10000"/>
              <a:gd name="connsiteY48" fmla="*/ 1206 h 9816"/>
              <a:gd name="connsiteX49" fmla="*/ 5753 w 10000"/>
              <a:gd name="connsiteY49" fmla="*/ 1191 h 9816"/>
              <a:gd name="connsiteX50" fmla="*/ 5852 w 10000"/>
              <a:gd name="connsiteY50" fmla="*/ 1191 h 9816"/>
              <a:gd name="connsiteX51" fmla="*/ 5950 w 10000"/>
              <a:gd name="connsiteY51" fmla="*/ 1206 h 9816"/>
              <a:gd name="connsiteX52" fmla="*/ 6032 w 10000"/>
              <a:gd name="connsiteY52" fmla="*/ 1206 h 9816"/>
              <a:gd name="connsiteX53" fmla="*/ 6129 w 10000"/>
              <a:gd name="connsiteY53" fmla="*/ 1220 h 9816"/>
              <a:gd name="connsiteX54" fmla="*/ 6212 w 10000"/>
              <a:gd name="connsiteY54" fmla="*/ 1267 h 9816"/>
              <a:gd name="connsiteX55" fmla="*/ 6293 w 10000"/>
              <a:gd name="connsiteY55" fmla="*/ 1296 h 9816"/>
              <a:gd name="connsiteX56" fmla="*/ 6375 w 10000"/>
              <a:gd name="connsiteY56" fmla="*/ 1357 h 9816"/>
              <a:gd name="connsiteX57" fmla="*/ 6506 w 10000"/>
              <a:gd name="connsiteY57" fmla="*/ 1479 h 9816"/>
              <a:gd name="connsiteX58" fmla="*/ 6620 w 10000"/>
              <a:gd name="connsiteY58" fmla="*/ 1602 h 9816"/>
              <a:gd name="connsiteX59" fmla="*/ 6718 w 10000"/>
              <a:gd name="connsiteY59" fmla="*/ 1755 h 9816"/>
              <a:gd name="connsiteX60" fmla="*/ 6750 w 10000"/>
              <a:gd name="connsiteY60" fmla="*/ 1938 h 9816"/>
              <a:gd name="connsiteX61" fmla="*/ 6767 w 10000"/>
              <a:gd name="connsiteY61" fmla="*/ 2182 h 9816"/>
              <a:gd name="connsiteX62" fmla="*/ 6734 w 10000"/>
              <a:gd name="connsiteY62" fmla="*/ 2442 h 9816"/>
              <a:gd name="connsiteX63" fmla="*/ 6636 w 10000"/>
              <a:gd name="connsiteY63" fmla="*/ 2685 h 9816"/>
              <a:gd name="connsiteX64" fmla="*/ 6489 w 10000"/>
              <a:gd name="connsiteY64" fmla="*/ 2915 h 9816"/>
              <a:gd name="connsiteX65" fmla="*/ 2697 w 10000"/>
              <a:gd name="connsiteY65" fmla="*/ 7863 h 9816"/>
              <a:gd name="connsiteX66" fmla="*/ 2664 w 10000"/>
              <a:gd name="connsiteY66" fmla="*/ 7953 h 9816"/>
              <a:gd name="connsiteX67" fmla="*/ 2664 w 10000"/>
              <a:gd name="connsiteY67" fmla="*/ 8031 h 9816"/>
              <a:gd name="connsiteX68" fmla="*/ 2680 w 10000"/>
              <a:gd name="connsiteY68" fmla="*/ 8121 h 9816"/>
              <a:gd name="connsiteX69" fmla="*/ 2762 w 10000"/>
              <a:gd name="connsiteY69" fmla="*/ 8197 h 9816"/>
              <a:gd name="connsiteX70" fmla="*/ 2844 w 10000"/>
              <a:gd name="connsiteY70" fmla="*/ 8228 h 9816"/>
              <a:gd name="connsiteX71" fmla="*/ 2959 w 10000"/>
              <a:gd name="connsiteY71" fmla="*/ 8243 h 9816"/>
              <a:gd name="connsiteX72" fmla="*/ 3056 w 10000"/>
              <a:gd name="connsiteY72" fmla="*/ 8213 h 9816"/>
              <a:gd name="connsiteX73" fmla="*/ 3139 w 10000"/>
              <a:gd name="connsiteY73" fmla="*/ 8136 h 9816"/>
              <a:gd name="connsiteX74" fmla="*/ 6898 w 10000"/>
              <a:gd name="connsiteY74" fmla="*/ 3221 h 9816"/>
              <a:gd name="connsiteX75" fmla="*/ 7110 w 10000"/>
              <a:gd name="connsiteY75" fmla="*/ 2900 h 9816"/>
              <a:gd name="connsiteX76" fmla="*/ 7241 w 10000"/>
              <a:gd name="connsiteY76" fmla="*/ 2563 h 9816"/>
              <a:gd name="connsiteX77" fmla="*/ 7306 w 10000"/>
              <a:gd name="connsiteY77" fmla="*/ 2213 h 9816"/>
              <a:gd name="connsiteX78" fmla="*/ 7257 w 10000"/>
              <a:gd name="connsiteY78" fmla="*/ 1861 h 9816"/>
              <a:gd name="connsiteX79" fmla="*/ 7241 w 10000"/>
              <a:gd name="connsiteY79" fmla="*/ 1724 h 9816"/>
              <a:gd name="connsiteX80" fmla="*/ 7192 w 10000"/>
              <a:gd name="connsiteY80" fmla="*/ 1587 h 9816"/>
              <a:gd name="connsiteX81" fmla="*/ 7126 w 10000"/>
              <a:gd name="connsiteY81" fmla="*/ 1450 h 9816"/>
              <a:gd name="connsiteX82" fmla="*/ 7078 w 10000"/>
              <a:gd name="connsiteY82" fmla="*/ 1328 h 9816"/>
              <a:gd name="connsiteX83" fmla="*/ 6979 w 10000"/>
              <a:gd name="connsiteY83" fmla="*/ 1220 h 9816"/>
              <a:gd name="connsiteX84" fmla="*/ 6898 w 10000"/>
              <a:gd name="connsiteY84" fmla="*/ 1130 h 9816"/>
              <a:gd name="connsiteX85" fmla="*/ 6783 w 10000"/>
              <a:gd name="connsiteY85" fmla="*/ 1038 h 9816"/>
              <a:gd name="connsiteX86" fmla="*/ 6685 w 10000"/>
              <a:gd name="connsiteY86" fmla="*/ 947 h 9816"/>
              <a:gd name="connsiteX87" fmla="*/ 6570 w 10000"/>
              <a:gd name="connsiteY87" fmla="*/ 870 h 9816"/>
              <a:gd name="connsiteX88" fmla="*/ 6440 w 10000"/>
              <a:gd name="connsiteY88" fmla="*/ 824 h 9816"/>
              <a:gd name="connsiteX89" fmla="*/ 6293 w 10000"/>
              <a:gd name="connsiteY89" fmla="*/ 778 h 9816"/>
              <a:gd name="connsiteX90" fmla="*/ 6162 w 10000"/>
              <a:gd name="connsiteY90" fmla="*/ 732 h 9816"/>
              <a:gd name="connsiteX91" fmla="*/ 6015 w 10000"/>
              <a:gd name="connsiteY91" fmla="*/ 717 h 9816"/>
              <a:gd name="connsiteX92" fmla="*/ 5884 w 10000"/>
              <a:gd name="connsiteY92" fmla="*/ 702 h 9816"/>
              <a:gd name="connsiteX93" fmla="*/ 5737 w 10000"/>
              <a:gd name="connsiteY93" fmla="*/ 702 h 9816"/>
              <a:gd name="connsiteX94" fmla="*/ 5590 w 10000"/>
              <a:gd name="connsiteY94" fmla="*/ 717 h 9816"/>
              <a:gd name="connsiteX95" fmla="*/ 5393 w 10000"/>
              <a:gd name="connsiteY95" fmla="*/ 748 h 9816"/>
              <a:gd name="connsiteX96" fmla="*/ 5230 w 10000"/>
              <a:gd name="connsiteY96" fmla="*/ 824 h 9816"/>
              <a:gd name="connsiteX97" fmla="*/ 5050 w 10000"/>
              <a:gd name="connsiteY97" fmla="*/ 900 h 9816"/>
              <a:gd name="connsiteX98" fmla="*/ 4887 w 10000"/>
              <a:gd name="connsiteY98" fmla="*/ 977 h 9816"/>
              <a:gd name="connsiteX99" fmla="*/ 4740 w 10000"/>
              <a:gd name="connsiteY99" fmla="*/ 1084 h 9816"/>
              <a:gd name="connsiteX100" fmla="*/ 4576 w 10000"/>
              <a:gd name="connsiteY100" fmla="*/ 1191 h 9816"/>
              <a:gd name="connsiteX101" fmla="*/ 4445 w 10000"/>
              <a:gd name="connsiteY101" fmla="*/ 1328 h 9816"/>
              <a:gd name="connsiteX102" fmla="*/ 4315 w 10000"/>
              <a:gd name="connsiteY102" fmla="*/ 1479 h 9816"/>
              <a:gd name="connsiteX103" fmla="*/ 4282 w 10000"/>
              <a:gd name="connsiteY103" fmla="*/ 1526 h 9816"/>
              <a:gd name="connsiteX104" fmla="*/ 4151 w 10000"/>
              <a:gd name="connsiteY104" fmla="*/ 1709 h 9816"/>
              <a:gd name="connsiteX105" fmla="*/ 3956 w 10000"/>
              <a:gd name="connsiteY105" fmla="*/ 1954 h 9816"/>
              <a:gd name="connsiteX106" fmla="*/ 3710 w 10000"/>
              <a:gd name="connsiteY106" fmla="*/ 2290 h 9816"/>
              <a:gd name="connsiteX107" fmla="*/ 3416 w 10000"/>
              <a:gd name="connsiteY107" fmla="*/ 2670 h 9816"/>
              <a:gd name="connsiteX108" fmla="*/ 3073 w 10000"/>
              <a:gd name="connsiteY108" fmla="*/ 3099 h 9816"/>
              <a:gd name="connsiteX109" fmla="*/ 2713 w 10000"/>
              <a:gd name="connsiteY109" fmla="*/ 3572 h 9816"/>
              <a:gd name="connsiteX110" fmla="*/ 2354 w 10000"/>
              <a:gd name="connsiteY110" fmla="*/ 4046 h 9816"/>
              <a:gd name="connsiteX111" fmla="*/ 1994 w 10000"/>
              <a:gd name="connsiteY111" fmla="*/ 4519 h 9816"/>
              <a:gd name="connsiteX112" fmla="*/ 1651 w 10000"/>
              <a:gd name="connsiteY112" fmla="*/ 4991 h 9816"/>
              <a:gd name="connsiteX113" fmla="*/ 1308 w 10000"/>
              <a:gd name="connsiteY113" fmla="*/ 5418 h 9816"/>
              <a:gd name="connsiteX114" fmla="*/ 1014 w 10000"/>
              <a:gd name="connsiteY114" fmla="*/ 5801 h 9816"/>
              <a:gd name="connsiteX115" fmla="*/ 752 w 10000"/>
              <a:gd name="connsiteY115" fmla="*/ 6136 h 9816"/>
              <a:gd name="connsiteX116" fmla="*/ 572 w 10000"/>
              <a:gd name="connsiteY116" fmla="*/ 6380 h 9816"/>
              <a:gd name="connsiteX117" fmla="*/ 442 w 10000"/>
              <a:gd name="connsiteY117" fmla="*/ 6564 h 9816"/>
              <a:gd name="connsiteX118" fmla="*/ 392 w 10000"/>
              <a:gd name="connsiteY118" fmla="*/ 6610 h 9816"/>
              <a:gd name="connsiteX119" fmla="*/ 180 w 10000"/>
              <a:gd name="connsiteY119" fmla="*/ 6961 h 9816"/>
              <a:gd name="connsiteX120" fmla="*/ 32 w 10000"/>
              <a:gd name="connsiteY120" fmla="*/ 7327 h 9816"/>
              <a:gd name="connsiteX121" fmla="*/ 0 w 10000"/>
              <a:gd name="connsiteY121" fmla="*/ 7740 h 9816"/>
              <a:gd name="connsiteX122" fmla="*/ 17 w 10000"/>
              <a:gd name="connsiteY122" fmla="*/ 8121 h 9816"/>
              <a:gd name="connsiteX123" fmla="*/ 131 w 10000"/>
              <a:gd name="connsiteY123" fmla="*/ 8488 h 9816"/>
              <a:gd name="connsiteX124" fmla="*/ 326 w 10000"/>
              <a:gd name="connsiteY124" fmla="*/ 8839 h 9816"/>
              <a:gd name="connsiteX125" fmla="*/ 572 w 10000"/>
              <a:gd name="connsiteY125" fmla="*/ 9159 h 9816"/>
              <a:gd name="connsiteX126" fmla="*/ 915 w 10000"/>
              <a:gd name="connsiteY126" fmla="*/ 9419 h 9816"/>
              <a:gd name="connsiteX127" fmla="*/ 1095 w 10000"/>
              <a:gd name="connsiteY127" fmla="*/ 9526 h 9816"/>
              <a:gd name="connsiteX128" fmla="*/ 1291 w 10000"/>
              <a:gd name="connsiteY128" fmla="*/ 9618 h 9816"/>
              <a:gd name="connsiteX129" fmla="*/ 1471 w 10000"/>
              <a:gd name="connsiteY129" fmla="*/ 9709 h 9816"/>
              <a:gd name="connsiteX130" fmla="*/ 1683 w 10000"/>
              <a:gd name="connsiteY130" fmla="*/ 9755 h 9816"/>
              <a:gd name="connsiteX131" fmla="*/ 1896 w 10000"/>
              <a:gd name="connsiteY131" fmla="*/ 9801 h 9816"/>
              <a:gd name="connsiteX132" fmla="*/ 2092 w 10000"/>
              <a:gd name="connsiteY132" fmla="*/ 9816 h 9816"/>
              <a:gd name="connsiteX133" fmla="*/ 2305 w 10000"/>
              <a:gd name="connsiteY133" fmla="*/ 9801 h 9816"/>
              <a:gd name="connsiteX134" fmla="*/ 2533 w 10000"/>
              <a:gd name="connsiteY134" fmla="*/ 9787 h 9816"/>
              <a:gd name="connsiteX135" fmla="*/ 2730 w 10000"/>
              <a:gd name="connsiteY135" fmla="*/ 9740 h 9816"/>
              <a:gd name="connsiteX136" fmla="*/ 2942 w 10000"/>
              <a:gd name="connsiteY136" fmla="*/ 9679 h 9816"/>
              <a:gd name="connsiteX137" fmla="*/ 3139 w 10000"/>
              <a:gd name="connsiteY137" fmla="*/ 9603 h 9816"/>
              <a:gd name="connsiteX138" fmla="*/ 3318 w 10000"/>
              <a:gd name="connsiteY138" fmla="*/ 9497 h 9816"/>
              <a:gd name="connsiteX139" fmla="*/ 3498 w 10000"/>
              <a:gd name="connsiteY139" fmla="*/ 9387 h 9816"/>
              <a:gd name="connsiteX140" fmla="*/ 3645 w 10000"/>
              <a:gd name="connsiteY140" fmla="*/ 9265 h 9816"/>
              <a:gd name="connsiteX141" fmla="*/ 3792 w 10000"/>
              <a:gd name="connsiteY141" fmla="*/ 9129 h 9816"/>
              <a:gd name="connsiteX142" fmla="*/ 3922 w 10000"/>
              <a:gd name="connsiteY142" fmla="*/ 8977 h 9816"/>
              <a:gd name="connsiteX143" fmla="*/ 9349 w 10000"/>
              <a:gd name="connsiteY143" fmla="*/ 1893 h 9816"/>
              <a:gd name="connsiteX144" fmla="*/ 9562 w 10000"/>
              <a:gd name="connsiteY144" fmla="*/ 1541 h 9816"/>
              <a:gd name="connsiteX145" fmla="*/ 9709 w 10000"/>
              <a:gd name="connsiteY145" fmla="*/ 1174 h 9816"/>
              <a:gd name="connsiteX146" fmla="*/ 9774 w 10000"/>
              <a:gd name="connsiteY146" fmla="*/ 793 h 9816"/>
              <a:gd name="connsiteX147" fmla="*/ 9725 w 10000"/>
              <a:gd name="connsiteY147" fmla="*/ 381 h 9816"/>
              <a:gd name="connsiteX148" fmla="*/ 9692 w 10000"/>
              <a:gd name="connsiteY148" fmla="*/ 183 h 9816"/>
              <a:gd name="connsiteX149" fmla="*/ 9627 w 10000"/>
              <a:gd name="connsiteY149" fmla="*/ 1 h 9816"/>
              <a:gd name="connsiteX150" fmla="*/ 10000 w 10000"/>
              <a:gd name="connsiteY150" fmla="*/ 163 h 9816"/>
              <a:gd name="connsiteX0" fmla="*/ 3514 w 10000"/>
              <a:gd name="connsiteY0" fmla="*/ 8687 h 9837"/>
              <a:gd name="connsiteX1" fmla="*/ 3399 w 10000"/>
              <a:gd name="connsiteY1" fmla="*/ 8810 h 9837"/>
              <a:gd name="connsiteX2" fmla="*/ 3285 w 10000"/>
              <a:gd name="connsiteY2" fmla="*/ 8920 h 9837"/>
              <a:gd name="connsiteX3" fmla="*/ 3171 w 10000"/>
              <a:gd name="connsiteY3" fmla="*/ 9013 h 9837"/>
              <a:gd name="connsiteX4" fmla="*/ 3040 w 10000"/>
              <a:gd name="connsiteY4" fmla="*/ 9106 h 9837"/>
              <a:gd name="connsiteX5" fmla="*/ 2893 w 10000"/>
              <a:gd name="connsiteY5" fmla="*/ 9168 h 9837"/>
              <a:gd name="connsiteX6" fmla="*/ 2762 w 10000"/>
              <a:gd name="connsiteY6" fmla="*/ 9245 h 9837"/>
              <a:gd name="connsiteX7" fmla="*/ 2582 w 10000"/>
              <a:gd name="connsiteY7" fmla="*/ 9276 h 9837"/>
              <a:gd name="connsiteX8" fmla="*/ 2436 w 10000"/>
              <a:gd name="connsiteY8" fmla="*/ 9307 h 9837"/>
              <a:gd name="connsiteX9" fmla="*/ 2272 w 10000"/>
              <a:gd name="connsiteY9" fmla="*/ 9338 h 9837"/>
              <a:gd name="connsiteX10" fmla="*/ 2108 w 10000"/>
              <a:gd name="connsiteY10" fmla="*/ 9338 h 9837"/>
              <a:gd name="connsiteX11" fmla="*/ 1945 w 10000"/>
              <a:gd name="connsiteY11" fmla="*/ 9307 h 9837"/>
              <a:gd name="connsiteX12" fmla="*/ 1797 w 10000"/>
              <a:gd name="connsiteY12" fmla="*/ 9291 h 9837"/>
              <a:gd name="connsiteX13" fmla="*/ 1651 w 10000"/>
              <a:gd name="connsiteY13" fmla="*/ 9261 h 9837"/>
              <a:gd name="connsiteX14" fmla="*/ 1488 w 10000"/>
              <a:gd name="connsiteY14" fmla="*/ 9183 h 9837"/>
              <a:gd name="connsiteX15" fmla="*/ 1340 w 10000"/>
              <a:gd name="connsiteY15" fmla="*/ 9137 h 9837"/>
              <a:gd name="connsiteX16" fmla="*/ 1209 w 10000"/>
              <a:gd name="connsiteY16" fmla="*/ 9043 h 9837"/>
              <a:gd name="connsiteX17" fmla="*/ 965 w 10000"/>
              <a:gd name="connsiteY17" fmla="*/ 8826 h 9837"/>
              <a:gd name="connsiteX18" fmla="*/ 752 w 10000"/>
              <a:gd name="connsiteY18" fmla="*/ 8593 h 9837"/>
              <a:gd name="connsiteX19" fmla="*/ 621 w 10000"/>
              <a:gd name="connsiteY19" fmla="*/ 8312 h 9837"/>
              <a:gd name="connsiteX20" fmla="*/ 556 w 10000"/>
              <a:gd name="connsiteY20" fmla="*/ 8019 h 9837"/>
              <a:gd name="connsiteX21" fmla="*/ 523 w 10000"/>
              <a:gd name="connsiteY21" fmla="*/ 7722 h 9837"/>
              <a:gd name="connsiteX22" fmla="*/ 572 w 10000"/>
              <a:gd name="connsiteY22" fmla="*/ 7426 h 9837"/>
              <a:gd name="connsiteX23" fmla="*/ 671 w 10000"/>
              <a:gd name="connsiteY23" fmla="*/ 7131 h 9837"/>
              <a:gd name="connsiteX24" fmla="*/ 834 w 10000"/>
              <a:gd name="connsiteY24" fmla="*/ 6866 h 9837"/>
              <a:gd name="connsiteX25" fmla="*/ 866 w 10000"/>
              <a:gd name="connsiteY25" fmla="*/ 6804 h 9837"/>
              <a:gd name="connsiteX26" fmla="*/ 997 w 10000"/>
              <a:gd name="connsiteY26" fmla="*/ 6633 h 9837"/>
              <a:gd name="connsiteX27" fmla="*/ 1193 w 10000"/>
              <a:gd name="connsiteY27" fmla="*/ 6369 h 9837"/>
              <a:gd name="connsiteX28" fmla="*/ 1454 w 10000"/>
              <a:gd name="connsiteY28" fmla="*/ 6057 h 9837"/>
              <a:gd name="connsiteX29" fmla="*/ 1733 w 10000"/>
              <a:gd name="connsiteY29" fmla="*/ 5654 h 9837"/>
              <a:gd name="connsiteX30" fmla="*/ 2076 w 10000"/>
              <a:gd name="connsiteY30" fmla="*/ 5217 h 9837"/>
              <a:gd name="connsiteX31" fmla="*/ 2436 w 10000"/>
              <a:gd name="connsiteY31" fmla="*/ 4751 h 9837"/>
              <a:gd name="connsiteX32" fmla="*/ 2795 w 10000"/>
              <a:gd name="connsiteY32" fmla="*/ 4237 h 9837"/>
              <a:gd name="connsiteX33" fmla="*/ 3154 w 10000"/>
              <a:gd name="connsiteY33" fmla="*/ 3756 h 9837"/>
              <a:gd name="connsiteX34" fmla="*/ 3514 w 10000"/>
              <a:gd name="connsiteY34" fmla="*/ 3290 h 9837"/>
              <a:gd name="connsiteX35" fmla="*/ 3857 w 10000"/>
              <a:gd name="connsiteY35" fmla="*/ 2839 h 9837"/>
              <a:gd name="connsiteX36" fmla="*/ 4151 w 10000"/>
              <a:gd name="connsiteY36" fmla="*/ 2448 h 9837"/>
              <a:gd name="connsiteX37" fmla="*/ 4396 w 10000"/>
              <a:gd name="connsiteY37" fmla="*/ 2122 h 9837"/>
              <a:gd name="connsiteX38" fmla="*/ 4576 w 10000"/>
              <a:gd name="connsiteY38" fmla="*/ 1873 h 9837"/>
              <a:gd name="connsiteX39" fmla="*/ 4724 w 10000"/>
              <a:gd name="connsiteY39" fmla="*/ 1702 h 9837"/>
              <a:gd name="connsiteX40" fmla="*/ 4756 w 10000"/>
              <a:gd name="connsiteY40" fmla="*/ 1640 h 9837"/>
              <a:gd name="connsiteX41" fmla="*/ 4855 w 10000"/>
              <a:gd name="connsiteY41" fmla="*/ 1531 h 9837"/>
              <a:gd name="connsiteX42" fmla="*/ 4936 w 10000"/>
              <a:gd name="connsiteY42" fmla="*/ 1423 h 9837"/>
              <a:gd name="connsiteX43" fmla="*/ 5050 w 10000"/>
              <a:gd name="connsiteY43" fmla="*/ 1344 h 9837"/>
              <a:gd name="connsiteX44" fmla="*/ 5165 w 10000"/>
              <a:gd name="connsiteY44" fmla="*/ 1266 h 9837"/>
              <a:gd name="connsiteX45" fmla="*/ 5279 w 10000"/>
              <a:gd name="connsiteY45" fmla="*/ 1190 h 9837"/>
              <a:gd name="connsiteX46" fmla="*/ 5410 w 10000"/>
              <a:gd name="connsiteY46" fmla="*/ 1142 h 9837"/>
              <a:gd name="connsiteX47" fmla="*/ 5524 w 10000"/>
              <a:gd name="connsiteY47" fmla="*/ 1112 h 9837"/>
              <a:gd name="connsiteX48" fmla="*/ 5655 w 10000"/>
              <a:gd name="connsiteY48" fmla="*/ 1066 h 9837"/>
              <a:gd name="connsiteX49" fmla="*/ 5753 w 10000"/>
              <a:gd name="connsiteY49" fmla="*/ 1050 h 9837"/>
              <a:gd name="connsiteX50" fmla="*/ 5852 w 10000"/>
              <a:gd name="connsiteY50" fmla="*/ 1050 h 9837"/>
              <a:gd name="connsiteX51" fmla="*/ 5950 w 10000"/>
              <a:gd name="connsiteY51" fmla="*/ 1066 h 9837"/>
              <a:gd name="connsiteX52" fmla="*/ 6032 w 10000"/>
              <a:gd name="connsiteY52" fmla="*/ 1066 h 9837"/>
              <a:gd name="connsiteX53" fmla="*/ 6129 w 10000"/>
              <a:gd name="connsiteY53" fmla="*/ 1080 h 9837"/>
              <a:gd name="connsiteX54" fmla="*/ 6212 w 10000"/>
              <a:gd name="connsiteY54" fmla="*/ 1128 h 9837"/>
              <a:gd name="connsiteX55" fmla="*/ 6293 w 10000"/>
              <a:gd name="connsiteY55" fmla="*/ 1157 h 9837"/>
              <a:gd name="connsiteX56" fmla="*/ 6375 w 10000"/>
              <a:gd name="connsiteY56" fmla="*/ 1219 h 9837"/>
              <a:gd name="connsiteX57" fmla="*/ 6506 w 10000"/>
              <a:gd name="connsiteY57" fmla="*/ 1344 h 9837"/>
              <a:gd name="connsiteX58" fmla="*/ 6620 w 10000"/>
              <a:gd name="connsiteY58" fmla="*/ 1469 h 9837"/>
              <a:gd name="connsiteX59" fmla="*/ 6718 w 10000"/>
              <a:gd name="connsiteY59" fmla="*/ 1625 h 9837"/>
              <a:gd name="connsiteX60" fmla="*/ 6750 w 10000"/>
              <a:gd name="connsiteY60" fmla="*/ 1811 h 9837"/>
              <a:gd name="connsiteX61" fmla="*/ 6767 w 10000"/>
              <a:gd name="connsiteY61" fmla="*/ 2060 h 9837"/>
              <a:gd name="connsiteX62" fmla="*/ 6734 w 10000"/>
              <a:gd name="connsiteY62" fmla="*/ 2325 h 9837"/>
              <a:gd name="connsiteX63" fmla="*/ 6636 w 10000"/>
              <a:gd name="connsiteY63" fmla="*/ 2572 h 9837"/>
              <a:gd name="connsiteX64" fmla="*/ 6489 w 10000"/>
              <a:gd name="connsiteY64" fmla="*/ 2807 h 9837"/>
              <a:gd name="connsiteX65" fmla="*/ 2697 w 10000"/>
              <a:gd name="connsiteY65" fmla="*/ 7847 h 9837"/>
              <a:gd name="connsiteX66" fmla="*/ 2664 w 10000"/>
              <a:gd name="connsiteY66" fmla="*/ 7939 h 9837"/>
              <a:gd name="connsiteX67" fmla="*/ 2664 w 10000"/>
              <a:gd name="connsiteY67" fmla="*/ 8019 h 9837"/>
              <a:gd name="connsiteX68" fmla="*/ 2680 w 10000"/>
              <a:gd name="connsiteY68" fmla="*/ 8110 h 9837"/>
              <a:gd name="connsiteX69" fmla="*/ 2762 w 10000"/>
              <a:gd name="connsiteY69" fmla="*/ 8188 h 9837"/>
              <a:gd name="connsiteX70" fmla="*/ 2844 w 10000"/>
              <a:gd name="connsiteY70" fmla="*/ 8219 h 9837"/>
              <a:gd name="connsiteX71" fmla="*/ 2959 w 10000"/>
              <a:gd name="connsiteY71" fmla="*/ 8235 h 9837"/>
              <a:gd name="connsiteX72" fmla="*/ 3056 w 10000"/>
              <a:gd name="connsiteY72" fmla="*/ 8204 h 9837"/>
              <a:gd name="connsiteX73" fmla="*/ 3139 w 10000"/>
              <a:gd name="connsiteY73" fmla="*/ 8126 h 9837"/>
              <a:gd name="connsiteX74" fmla="*/ 6898 w 10000"/>
              <a:gd name="connsiteY74" fmla="*/ 3118 h 9837"/>
              <a:gd name="connsiteX75" fmla="*/ 7110 w 10000"/>
              <a:gd name="connsiteY75" fmla="*/ 2791 h 9837"/>
              <a:gd name="connsiteX76" fmla="*/ 7241 w 10000"/>
              <a:gd name="connsiteY76" fmla="*/ 2448 h 9837"/>
              <a:gd name="connsiteX77" fmla="*/ 7306 w 10000"/>
              <a:gd name="connsiteY77" fmla="*/ 2091 h 9837"/>
              <a:gd name="connsiteX78" fmla="*/ 7257 w 10000"/>
              <a:gd name="connsiteY78" fmla="*/ 1733 h 9837"/>
              <a:gd name="connsiteX79" fmla="*/ 7241 w 10000"/>
              <a:gd name="connsiteY79" fmla="*/ 1593 h 9837"/>
              <a:gd name="connsiteX80" fmla="*/ 7192 w 10000"/>
              <a:gd name="connsiteY80" fmla="*/ 1454 h 9837"/>
              <a:gd name="connsiteX81" fmla="*/ 7126 w 10000"/>
              <a:gd name="connsiteY81" fmla="*/ 1314 h 9837"/>
              <a:gd name="connsiteX82" fmla="*/ 7078 w 10000"/>
              <a:gd name="connsiteY82" fmla="*/ 1190 h 9837"/>
              <a:gd name="connsiteX83" fmla="*/ 6979 w 10000"/>
              <a:gd name="connsiteY83" fmla="*/ 1080 h 9837"/>
              <a:gd name="connsiteX84" fmla="*/ 6898 w 10000"/>
              <a:gd name="connsiteY84" fmla="*/ 988 h 9837"/>
              <a:gd name="connsiteX85" fmla="*/ 6783 w 10000"/>
              <a:gd name="connsiteY85" fmla="*/ 894 h 9837"/>
              <a:gd name="connsiteX86" fmla="*/ 6685 w 10000"/>
              <a:gd name="connsiteY86" fmla="*/ 802 h 9837"/>
              <a:gd name="connsiteX87" fmla="*/ 6570 w 10000"/>
              <a:gd name="connsiteY87" fmla="*/ 723 h 9837"/>
              <a:gd name="connsiteX88" fmla="*/ 6440 w 10000"/>
              <a:gd name="connsiteY88" fmla="*/ 676 h 9837"/>
              <a:gd name="connsiteX89" fmla="*/ 6293 w 10000"/>
              <a:gd name="connsiteY89" fmla="*/ 630 h 9837"/>
              <a:gd name="connsiteX90" fmla="*/ 6162 w 10000"/>
              <a:gd name="connsiteY90" fmla="*/ 583 h 9837"/>
              <a:gd name="connsiteX91" fmla="*/ 6015 w 10000"/>
              <a:gd name="connsiteY91" fmla="*/ 567 h 9837"/>
              <a:gd name="connsiteX92" fmla="*/ 5884 w 10000"/>
              <a:gd name="connsiteY92" fmla="*/ 552 h 9837"/>
              <a:gd name="connsiteX93" fmla="*/ 5737 w 10000"/>
              <a:gd name="connsiteY93" fmla="*/ 552 h 9837"/>
              <a:gd name="connsiteX94" fmla="*/ 5590 w 10000"/>
              <a:gd name="connsiteY94" fmla="*/ 567 h 9837"/>
              <a:gd name="connsiteX95" fmla="*/ 5393 w 10000"/>
              <a:gd name="connsiteY95" fmla="*/ 599 h 9837"/>
              <a:gd name="connsiteX96" fmla="*/ 5230 w 10000"/>
              <a:gd name="connsiteY96" fmla="*/ 676 h 9837"/>
              <a:gd name="connsiteX97" fmla="*/ 5050 w 10000"/>
              <a:gd name="connsiteY97" fmla="*/ 754 h 9837"/>
              <a:gd name="connsiteX98" fmla="*/ 4887 w 10000"/>
              <a:gd name="connsiteY98" fmla="*/ 832 h 9837"/>
              <a:gd name="connsiteX99" fmla="*/ 4740 w 10000"/>
              <a:gd name="connsiteY99" fmla="*/ 941 h 9837"/>
              <a:gd name="connsiteX100" fmla="*/ 4576 w 10000"/>
              <a:gd name="connsiteY100" fmla="*/ 1050 h 9837"/>
              <a:gd name="connsiteX101" fmla="*/ 4445 w 10000"/>
              <a:gd name="connsiteY101" fmla="*/ 1190 h 9837"/>
              <a:gd name="connsiteX102" fmla="*/ 4315 w 10000"/>
              <a:gd name="connsiteY102" fmla="*/ 1344 h 9837"/>
              <a:gd name="connsiteX103" fmla="*/ 4282 w 10000"/>
              <a:gd name="connsiteY103" fmla="*/ 1392 h 9837"/>
              <a:gd name="connsiteX104" fmla="*/ 4151 w 10000"/>
              <a:gd name="connsiteY104" fmla="*/ 1578 h 9837"/>
              <a:gd name="connsiteX105" fmla="*/ 3956 w 10000"/>
              <a:gd name="connsiteY105" fmla="*/ 1828 h 9837"/>
              <a:gd name="connsiteX106" fmla="*/ 3710 w 10000"/>
              <a:gd name="connsiteY106" fmla="*/ 2170 h 9837"/>
              <a:gd name="connsiteX107" fmla="*/ 3416 w 10000"/>
              <a:gd name="connsiteY107" fmla="*/ 2557 h 9837"/>
              <a:gd name="connsiteX108" fmla="*/ 3073 w 10000"/>
              <a:gd name="connsiteY108" fmla="*/ 2994 h 9837"/>
              <a:gd name="connsiteX109" fmla="*/ 2713 w 10000"/>
              <a:gd name="connsiteY109" fmla="*/ 3476 h 9837"/>
              <a:gd name="connsiteX110" fmla="*/ 2354 w 10000"/>
              <a:gd name="connsiteY110" fmla="*/ 3959 h 9837"/>
              <a:gd name="connsiteX111" fmla="*/ 1994 w 10000"/>
              <a:gd name="connsiteY111" fmla="*/ 4441 h 9837"/>
              <a:gd name="connsiteX112" fmla="*/ 1651 w 10000"/>
              <a:gd name="connsiteY112" fmla="*/ 4922 h 9837"/>
              <a:gd name="connsiteX113" fmla="*/ 1308 w 10000"/>
              <a:gd name="connsiteY113" fmla="*/ 5357 h 9837"/>
              <a:gd name="connsiteX114" fmla="*/ 1014 w 10000"/>
              <a:gd name="connsiteY114" fmla="*/ 5747 h 9837"/>
              <a:gd name="connsiteX115" fmla="*/ 752 w 10000"/>
              <a:gd name="connsiteY115" fmla="*/ 6088 h 9837"/>
              <a:gd name="connsiteX116" fmla="*/ 572 w 10000"/>
              <a:gd name="connsiteY116" fmla="*/ 6337 h 9837"/>
              <a:gd name="connsiteX117" fmla="*/ 442 w 10000"/>
              <a:gd name="connsiteY117" fmla="*/ 6524 h 9837"/>
              <a:gd name="connsiteX118" fmla="*/ 392 w 10000"/>
              <a:gd name="connsiteY118" fmla="*/ 6571 h 9837"/>
              <a:gd name="connsiteX119" fmla="*/ 180 w 10000"/>
              <a:gd name="connsiteY119" fmla="*/ 6928 h 9837"/>
              <a:gd name="connsiteX120" fmla="*/ 32 w 10000"/>
              <a:gd name="connsiteY120" fmla="*/ 7301 h 9837"/>
              <a:gd name="connsiteX121" fmla="*/ 0 w 10000"/>
              <a:gd name="connsiteY121" fmla="*/ 7722 h 9837"/>
              <a:gd name="connsiteX122" fmla="*/ 17 w 10000"/>
              <a:gd name="connsiteY122" fmla="*/ 8110 h 9837"/>
              <a:gd name="connsiteX123" fmla="*/ 131 w 10000"/>
              <a:gd name="connsiteY123" fmla="*/ 8484 h 9837"/>
              <a:gd name="connsiteX124" fmla="*/ 326 w 10000"/>
              <a:gd name="connsiteY124" fmla="*/ 8842 h 9837"/>
              <a:gd name="connsiteX125" fmla="*/ 572 w 10000"/>
              <a:gd name="connsiteY125" fmla="*/ 9168 h 9837"/>
              <a:gd name="connsiteX126" fmla="*/ 915 w 10000"/>
              <a:gd name="connsiteY126" fmla="*/ 9433 h 9837"/>
              <a:gd name="connsiteX127" fmla="*/ 1095 w 10000"/>
              <a:gd name="connsiteY127" fmla="*/ 9542 h 9837"/>
              <a:gd name="connsiteX128" fmla="*/ 1291 w 10000"/>
              <a:gd name="connsiteY128" fmla="*/ 9635 h 9837"/>
              <a:gd name="connsiteX129" fmla="*/ 1471 w 10000"/>
              <a:gd name="connsiteY129" fmla="*/ 9728 h 9837"/>
              <a:gd name="connsiteX130" fmla="*/ 1683 w 10000"/>
              <a:gd name="connsiteY130" fmla="*/ 9775 h 9837"/>
              <a:gd name="connsiteX131" fmla="*/ 1896 w 10000"/>
              <a:gd name="connsiteY131" fmla="*/ 9822 h 9837"/>
              <a:gd name="connsiteX132" fmla="*/ 2092 w 10000"/>
              <a:gd name="connsiteY132" fmla="*/ 9837 h 9837"/>
              <a:gd name="connsiteX133" fmla="*/ 2305 w 10000"/>
              <a:gd name="connsiteY133" fmla="*/ 9822 h 9837"/>
              <a:gd name="connsiteX134" fmla="*/ 2533 w 10000"/>
              <a:gd name="connsiteY134" fmla="*/ 9807 h 9837"/>
              <a:gd name="connsiteX135" fmla="*/ 2730 w 10000"/>
              <a:gd name="connsiteY135" fmla="*/ 9760 h 9837"/>
              <a:gd name="connsiteX136" fmla="*/ 2942 w 10000"/>
              <a:gd name="connsiteY136" fmla="*/ 9697 h 9837"/>
              <a:gd name="connsiteX137" fmla="*/ 3139 w 10000"/>
              <a:gd name="connsiteY137" fmla="*/ 9620 h 9837"/>
              <a:gd name="connsiteX138" fmla="*/ 3318 w 10000"/>
              <a:gd name="connsiteY138" fmla="*/ 9512 h 9837"/>
              <a:gd name="connsiteX139" fmla="*/ 3498 w 10000"/>
              <a:gd name="connsiteY139" fmla="*/ 9400 h 9837"/>
              <a:gd name="connsiteX140" fmla="*/ 3645 w 10000"/>
              <a:gd name="connsiteY140" fmla="*/ 9276 h 9837"/>
              <a:gd name="connsiteX141" fmla="*/ 3792 w 10000"/>
              <a:gd name="connsiteY141" fmla="*/ 9137 h 9837"/>
              <a:gd name="connsiteX142" fmla="*/ 3922 w 10000"/>
              <a:gd name="connsiteY142" fmla="*/ 8982 h 9837"/>
              <a:gd name="connsiteX143" fmla="*/ 9349 w 10000"/>
              <a:gd name="connsiteY143" fmla="*/ 1765 h 9837"/>
              <a:gd name="connsiteX144" fmla="*/ 9562 w 10000"/>
              <a:gd name="connsiteY144" fmla="*/ 1407 h 9837"/>
              <a:gd name="connsiteX145" fmla="*/ 9709 w 10000"/>
              <a:gd name="connsiteY145" fmla="*/ 1033 h 9837"/>
              <a:gd name="connsiteX146" fmla="*/ 9774 w 10000"/>
              <a:gd name="connsiteY146" fmla="*/ 645 h 9837"/>
              <a:gd name="connsiteX147" fmla="*/ 9725 w 10000"/>
              <a:gd name="connsiteY147" fmla="*/ 225 h 9837"/>
              <a:gd name="connsiteX148" fmla="*/ 9692 w 10000"/>
              <a:gd name="connsiteY148" fmla="*/ 23 h 9837"/>
              <a:gd name="connsiteX149" fmla="*/ 10000 w 10000"/>
              <a:gd name="connsiteY149" fmla="*/ 3 h 9837"/>
              <a:gd name="connsiteX0" fmla="*/ 3514 w 10000"/>
              <a:gd name="connsiteY0" fmla="*/ 8831 h 10000"/>
              <a:gd name="connsiteX1" fmla="*/ 3399 w 10000"/>
              <a:gd name="connsiteY1" fmla="*/ 8956 h 10000"/>
              <a:gd name="connsiteX2" fmla="*/ 3285 w 10000"/>
              <a:gd name="connsiteY2" fmla="*/ 9068 h 10000"/>
              <a:gd name="connsiteX3" fmla="*/ 3171 w 10000"/>
              <a:gd name="connsiteY3" fmla="*/ 9162 h 10000"/>
              <a:gd name="connsiteX4" fmla="*/ 3040 w 10000"/>
              <a:gd name="connsiteY4" fmla="*/ 9257 h 10000"/>
              <a:gd name="connsiteX5" fmla="*/ 2893 w 10000"/>
              <a:gd name="connsiteY5" fmla="*/ 9320 h 10000"/>
              <a:gd name="connsiteX6" fmla="*/ 2762 w 10000"/>
              <a:gd name="connsiteY6" fmla="*/ 9398 h 10000"/>
              <a:gd name="connsiteX7" fmla="*/ 2582 w 10000"/>
              <a:gd name="connsiteY7" fmla="*/ 9430 h 10000"/>
              <a:gd name="connsiteX8" fmla="*/ 2436 w 10000"/>
              <a:gd name="connsiteY8" fmla="*/ 9461 h 10000"/>
              <a:gd name="connsiteX9" fmla="*/ 2272 w 10000"/>
              <a:gd name="connsiteY9" fmla="*/ 9493 h 10000"/>
              <a:gd name="connsiteX10" fmla="*/ 2108 w 10000"/>
              <a:gd name="connsiteY10" fmla="*/ 9493 h 10000"/>
              <a:gd name="connsiteX11" fmla="*/ 1945 w 10000"/>
              <a:gd name="connsiteY11" fmla="*/ 9461 h 10000"/>
              <a:gd name="connsiteX12" fmla="*/ 1797 w 10000"/>
              <a:gd name="connsiteY12" fmla="*/ 9445 h 10000"/>
              <a:gd name="connsiteX13" fmla="*/ 1651 w 10000"/>
              <a:gd name="connsiteY13" fmla="*/ 9414 h 10000"/>
              <a:gd name="connsiteX14" fmla="*/ 1488 w 10000"/>
              <a:gd name="connsiteY14" fmla="*/ 9335 h 10000"/>
              <a:gd name="connsiteX15" fmla="*/ 1340 w 10000"/>
              <a:gd name="connsiteY15" fmla="*/ 9288 h 10000"/>
              <a:gd name="connsiteX16" fmla="*/ 1209 w 10000"/>
              <a:gd name="connsiteY16" fmla="*/ 9193 h 10000"/>
              <a:gd name="connsiteX17" fmla="*/ 965 w 10000"/>
              <a:gd name="connsiteY17" fmla="*/ 8972 h 10000"/>
              <a:gd name="connsiteX18" fmla="*/ 752 w 10000"/>
              <a:gd name="connsiteY18" fmla="*/ 8735 h 10000"/>
              <a:gd name="connsiteX19" fmla="*/ 621 w 10000"/>
              <a:gd name="connsiteY19" fmla="*/ 8450 h 10000"/>
              <a:gd name="connsiteX20" fmla="*/ 556 w 10000"/>
              <a:gd name="connsiteY20" fmla="*/ 8152 h 10000"/>
              <a:gd name="connsiteX21" fmla="*/ 523 w 10000"/>
              <a:gd name="connsiteY21" fmla="*/ 7850 h 10000"/>
              <a:gd name="connsiteX22" fmla="*/ 572 w 10000"/>
              <a:gd name="connsiteY22" fmla="*/ 7549 h 10000"/>
              <a:gd name="connsiteX23" fmla="*/ 671 w 10000"/>
              <a:gd name="connsiteY23" fmla="*/ 7249 h 10000"/>
              <a:gd name="connsiteX24" fmla="*/ 834 w 10000"/>
              <a:gd name="connsiteY24" fmla="*/ 6980 h 10000"/>
              <a:gd name="connsiteX25" fmla="*/ 866 w 10000"/>
              <a:gd name="connsiteY25" fmla="*/ 6917 h 10000"/>
              <a:gd name="connsiteX26" fmla="*/ 997 w 10000"/>
              <a:gd name="connsiteY26" fmla="*/ 6743 h 10000"/>
              <a:gd name="connsiteX27" fmla="*/ 1193 w 10000"/>
              <a:gd name="connsiteY27" fmla="*/ 6475 h 10000"/>
              <a:gd name="connsiteX28" fmla="*/ 1454 w 10000"/>
              <a:gd name="connsiteY28" fmla="*/ 6157 h 10000"/>
              <a:gd name="connsiteX29" fmla="*/ 1733 w 10000"/>
              <a:gd name="connsiteY29" fmla="*/ 5748 h 10000"/>
              <a:gd name="connsiteX30" fmla="*/ 2076 w 10000"/>
              <a:gd name="connsiteY30" fmla="*/ 5303 h 10000"/>
              <a:gd name="connsiteX31" fmla="*/ 2436 w 10000"/>
              <a:gd name="connsiteY31" fmla="*/ 4830 h 10000"/>
              <a:gd name="connsiteX32" fmla="*/ 2795 w 10000"/>
              <a:gd name="connsiteY32" fmla="*/ 4307 h 10000"/>
              <a:gd name="connsiteX33" fmla="*/ 3154 w 10000"/>
              <a:gd name="connsiteY33" fmla="*/ 3818 h 10000"/>
              <a:gd name="connsiteX34" fmla="*/ 3514 w 10000"/>
              <a:gd name="connsiteY34" fmla="*/ 3345 h 10000"/>
              <a:gd name="connsiteX35" fmla="*/ 3857 w 10000"/>
              <a:gd name="connsiteY35" fmla="*/ 2886 h 10000"/>
              <a:gd name="connsiteX36" fmla="*/ 4151 w 10000"/>
              <a:gd name="connsiteY36" fmla="*/ 2489 h 10000"/>
              <a:gd name="connsiteX37" fmla="*/ 4396 w 10000"/>
              <a:gd name="connsiteY37" fmla="*/ 2157 h 10000"/>
              <a:gd name="connsiteX38" fmla="*/ 4576 w 10000"/>
              <a:gd name="connsiteY38" fmla="*/ 1904 h 10000"/>
              <a:gd name="connsiteX39" fmla="*/ 4724 w 10000"/>
              <a:gd name="connsiteY39" fmla="*/ 1730 h 10000"/>
              <a:gd name="connsiteX40" fmla="*/ 4756 w 10000"/>
              <a:gd name="connsiteY40" fmla="*/ 1667 h 10000"/>
              <a:gd name="connsiteX41" fmla="*/ 4855 w 10000"/>
              <a:gd name="connsiteY41" fmla="*/ 1556 h 10000"/>
              <a:gd name="connsiteX42" fmla="*/ 4936 w 10000"/>
              <a:gd name="connsiteY42" fmla="*/ 1447 h 10000"/>
              <a:gd name="connsiteX43" fmla="*/ 5050 w 10000"/>
              <a:gd name="connsiteY43" fmla="*/ 1366 h 10000"/>
              <a:gd name="connsiteX44" fmla="*/ 5165 w 10000"/>
              <a:gd name="connsiteY44" fmla="*/ 1287 h 10000"/>
              <a:gd name="connsiteX45" fmla="*/ 5279 w 10000"/>
              <a:gd name="connsiteY45" fmla="*/ 1210 h 10000"/>
              <a:gd name="connsiteX46" fmla="*/ 5410 w 10000"/>
              <a:gd name="connsiteY46" fmla="*/ 1161 h 10000"/>
              <a:gd name="connsiteX47" fmla="*/ 5524 w 10000"/>
              <a:gd name="connsiteY47" fmla="*/ 1130 h 10000"/>
              <a:gd name="connsiteX48" fmla="*/ 5655 w 10000"/>
              <a:gd name="connsiteY48" fmla="*/ 1084 h 10000"/>
              <a:gd name="connsiteX49" fmla="*/ 5753 w 10000"/>
              <a:gd name="connsiteY49" fmla="*/ 1067 h 10000"/>
              <a:gd name="connsiteX50" fmla="*/ 5852 w 10000"/>
              <a:gd name="connsiteY50" fmla="*/ 1067 h 10000"/>
              <a:gd name="connsiteX51" fmla="*/ 5950 w 10000"/>
              <a:gd name="connsiteY51" fmla="*/ 1084 h 10000"/>
              <a:gd name="connsiteX52" fmla="*/ 6032 w 10000"/>
              <a:gd name="connsiteY52" fmla="*/ 1084 h 10000"/>
              <a:gd name="connsiteX53" fmla="*/ 6129 w 10000"/>
              <a:gd name="connsiteY53" fmla="*/ 1098 h 10000"/>
              <a:gd name="connsiteX54" fmla="*/ 6212 w 10000"/>
              <a:gd name="connsiteY54" fmla="*/ 1147 h 10000"/>
              <a:gd name="connsiteX55" fmla="*/ 6293 w 10000"/>
              <a:gd name="connsiteY55" fmla="*/ 1176 h 10000"/>
              <a:gd name="connsiteX56" fmla="*/ 6375 w 10000"/>
              <a:gd name="connsiteY56" fmla="*/ 1239 h 10000"/>
              <a:gd name="connsiteX57" fmla="*/ 6506 w 10000"/>
              <a:gd name="connsiteY57" fmla="*/ 1366 h 10000"/>
              <a:gd name="connsiteX58" fmla="*/ 6620 w 10000"/>
              <a:gd name="connsiteY58" fmla="*/ 1493 h 10000"/>
              <a:gd name="connsiteX59" fmla="*/ 6718 w 10000"/>
              <a:gd name="connsiteY59" fmla="*/ 1652 h 10000"/>
              <a:gd name="connsiteX60" fmla="*/ 6750 w 10000"/>
              <a:gd name="connsiteY60" fmla="*/ 1841 h 10000"/>
              <a:gd name="connsiteX61" fmla="*/ 6767 w 10000"/>
              <a:gd name="connsiteY61" fmla="*/ 2094 h 10000"/>
              <a:gd name="connsiteX62" fmla="*/ 6734 w 10000"/>
              <a:gd name="connsiteY62" fmla="*/ 2364 h 10000"/>
              <a:gd name="connsiteX63" fmla="*/ 6636 w 10000"/>
              <a:gd name="connsiteY63" fmla="*/ 2615 h 10000"/>
              <a:gd name="connsiteX64" fmla="*/ 6489 w 10000"/>
              <a:gd name="connsiteY64" fmla="*/ 2854 h 10000"/>
              <a:gd name="connsiteX65" fmla="*/ 2697 w 10000"/>
              <a:gd name="connsiteY65" fmla="*/ 7977 h 10000"/>
              <a:gd name="connsiteX66" fmla="*/ 2664 w 10000"/>
              <a:gd name="connsiteY66" fmla="*/ 8071 h 10000"/>
              <a:gd name="connsiteX67" fmla="*/ 2664 w 10000"/>
              <a:gd name="connsiteY67" fmla="*/ 8152 h 10000"/>
              <a:gd name="connsiteX68" fmla="*/ 2680 w 10000"/>
              <a:gd name="connsiteY68" fmla="*/ 8244 h 10000"/>
              <a:gd name="connsiteX69" fmla="*/ 2762 w 10000"/>
              <a:gd name="connsiteY69" fmla="*/ 8324 h 10000"/>
              <a:gd name="connsiteX70" fmla="*/ 2844 w 10000"/>
              <a:gd name="connsiteY70" fmla="*/ 8355 h 10000"/>
              <a:gd name="connsiteX71" fmla="*/ 2959 w 10000"/>
              <a:gd name="connsiteY71" fmla="*/ 8371 h 10000"/>
              <a:gd name="connsiteX72" fmla="*/ 3056 w 10000"/>
              <a:gd name="connsiteY72" fmla="*/ 8340 h 10000"/>
              <a:gd name="connsiteX73" fmla="*/ 3139 w 10000"/>
              <a:gd name="connsiteY73" fmla="*/ 8261 h 10000"/>
              <a:gd name="connsiteX74" fmla="*/ 6898 w 10000"/>
              <a:gd name="connsiteY74" fmla="*/ 3170 h 10000"/>
              <a:gd name="connsiteX75" fmla="*/ 7110 w 10000"/>
              <a:gd name="connsiteY75" fmla="*/ 2837 h 10000"/>
              <a:gd name="connsiteX76" fmla="*/ 7241 w 10000"/>
              <a:gd name="connsiteY76" fmla="*/ 2489 h 10000"/>
              <a:gd name="connsiteX77" fmla="*/ 7306 w 10000"/>
              <a:gd name="connsiteY77" fmla="*/ 2126 h 10000"/>
              <a:gd name="connsiteX78" fmla="*/ 7257 w 10000"/>
              <a:gd name="connsiteY78" fmla="*/ 1762 h 10000"/>
              <a:gd name="connsiteX79" fmla="*/ 7241 w 10000"/>
              <a:gd name="connsiteY79" fmla="*/ 1619 h 10000"/>
              <a:gd name="connsiteX80" fmla="*/ 7192 w 10000"/>
              <a:gd name="connsiteY80" fmla="*/ 1478 h 10000"/>
              <a:gd name="connsiteX81" fmla="*/ 7126 w 10000"/>
              <a:gd name="connsiteY81" fmla="*/ 1336 h 10000"/>
              <a:gd name="connsiteX82" fmla="*/ 7078 w 10000"/>
              <a:gd name="connsiteY82" fmla="*/ 1210 h 10000"/>
              <a:gd name="connsiteX83" fmla="*/ 6979 w 10000"/>
              <a:gd name="connsiteY83" fmla="*/ 1098 h 10000"/>
              <a:gd name="connsiteX84" fmla="*/ 6898 w 10000"/>
              <a:gd name="connsiteY84" fmla="*/ 1004 h 10000"/>
              <a:gd name="connsiteX85" fmla="*/ 6783 w 10000"/>
              <a:gd name="connsiteY85" fmla="*/ 909 h 10000"/>
              <a:gd name="connsiteX86" fmla="*/ 6685 w 10000"/>
              <a:gd name="connsiteY86" fmla="*/ 815 h 10000"/>
              <a:gd name="connsiteX87" fmla="*/ 6570 w 10000"/>
              <a:gd name="connsiteY87" fmla="*/ 735 h 10000"/>
              <a:gd name="connsiteX88" fmla="*/ 6440 w 10000"/>
              <a:gd name="connsiteY88" fmla="*/ 687 h 10000"/>
              <a:gd name="connsiteX89" fmla="*/ 6293 w 10000"/>
              <a:gd name="connsiteY89" fmla="*/ 640 h 10000"/>
              <a:gd name="connsiteX90" fmla="*/ 6162 w 10000"/>
              <a:gd name="connsiteY90" fmla="*/ 593 h 10000"/>
              <a:gd name="connsiteX91" fmla="*/ 6015 w 10000"/>
              <a:gd name="connsiteY91" fmla="*/ 576 h 10000"/>
              <a:gd name="connsiteX92" fmla="*/ 5884 w 10000"/>
              <a:gd name="connsiteY92" fmla="*/ 561 h 10000"/>
              <a:gd name="connsiteX93" fmla="*/ 5737 w 10000"/>
              <a:gd name="connsiteY93" fmla="*/ 561 h 10000"/>
              <a:gd name="connsiteX94" fmla="*/ 5590 w 10000"/>
              <a:gd name="connsiteY94" fmla="*/ 576 h 10000"/>
              <a:gd name="connsiteX95" fmla="*/ 5393 w 10000"/>
              <a:gd name="connsiteY95" fmla="*/ 609 h 10000"/>
              <a:gd name="connsiteX96" fmla="*/ 5230 w 10000"/>
              <a:gd name="connsiteY96" fmla="*/ 687 h 10000"/>
              <a:gd name="connsiteX97" fmla="*/ 5050 w 10000"/>
              <a:gd name="connsiteY97" fmla="*/ 766 h 10000"/>
              <a:gd name="connsiteX98" fmla="*/ 4887 w 10000"/>
              <a:gd name="connsiteY98" fmla="*/ 846 h 10000"/>
              <a:gd name="connsiteX99" fmla="*/ 4740 w 10000"/>
              <a:gd name="connsiteY99" fmla="*/ 957 h 10000"/>
              <a:gd name="connsiteX100" fmla="*/ 4576 w 10000"/>
              <a:gd name="connsiteY100" fmla="*/ 1067 h 10000"/>
              <a:gd name="connsiteX101" fmla="*/ 4445 w 10000"/>
              <a:gd name="connsiteY101" fmla="*/ 1210 h 10000"/>
              <a:gd name="connsiteX102" fmla="*/ 4315 w 10000"/>
              <a:gd name="connsiteY102" fmla="*/ 1366 h 10000"/>
              <a:gd name="connsiteX103" fmla="*/ 4282 w 10000"/>
              <a:gd name="connsiteY103" fmla="*/ 1415 h 10000"/>
              <a:gd name="connsiteX104" fmla="*/ 4151 w 10000"/>
              <a:gd name="connsiteY104" fmla="*/ 1604 h 10000"/>
              <a:gd name="connsiteX105" fmla="*/ 3956 w 10000"/>
              <a:gd name="connsiteY105" fmla="*/ 1858 h 10000"/>
              <a:gd name="connsiteX106" fmla="*/ 3710 w 10000"/>
              <a:gd name="connsiteY106" fmla="*/ 2206 h 10000"/>
              <a:gd name="connsiteX107" fmla="*/ 3416 w 10000"/>
              <a:gd name="connsiteY107" fmla="*/ 2599 h 10000"/>
              <a:gd name="connsiteX108" fmla="*/ 3073 w 10000"/>
              <a:gd name="connsiteY108" fmla="*/ 3044 h 10000"/>
              <a:gd name="connsiteX109" fmla="*/ 2713 w 10000"/>
              <a:gd name="connsiteY109" fmla="*/ 3534 h 10000"/>
              <a:gd name="connsiteX110" fmla="*/ 2354 w 10000"/>
              <a:gd name="connsiteY110" fmla="*/ 4025 h 10000"/>
              <a:gd name="connsiteX111" fmla="*/ 1994 w 10000"/>
              <a:gd name="connsiteY111" fmla="*/ 4515 h 10000"/>
              <a:gd name="connsiteX112" fmla="*/ 1651 w 10000"/>
              <a:gd name="connsiteY112" fmla="*/ 5004 h 10000"/>
              <a:gd name="connsiteX113" fmla="*/ 1308 w 10000"/>
              <a:gd name="connsiteY113" fmla="*/ 5446 h 10000"/>
              <a:gd name="connsiteX114" fmla="*/ 1014 w 10000"/>
              <a:gd name="connsiteY114" fmla="*/ 5842 h 10000"/>
              <a:gd name="connsiteX115" fmla="*/ 752 w 10000"/>
              <a:gd name="connsiteY115" fmla="*/ 6189 h 10000"/>
              <a:gd name="connsiteX116" fmla="*/ 572 w 10000"/>
              <a:gd name="connsiteY116" fmla="*/ 6442 h 10000"/>
              <a:gd name="connsiteX117" fmla="*/ 442 w 10000"/>
              <a:gd name="connsiteY117" fmla="*/ 6632 h 10000"/>
              <a:gd name="connsiteX118" fmla="*/ 392 w 10000"/>
              <a:gd name="connsiteY118" fmla="*/ 6680 h 10000"/>
              <a:gd name="connsiteX119" fmla="*/ 180 w 10000"/>
              <a:gd name="connsiteY119" fmla="*/ 7043 h 10000"/>
              <a:gd name="connsiteX120" fmla="*/ 32 w 10000"/>
              <a:gd name="connsiteY120" fmla="*/ 7422 h 10000"/>
              <a:gd name="connsiteX121" fmla="*/ 0 w 10000"/>
              <a:gd name="connsiteY121" fmla="*/ 7850 h 10000"/>
              <a:gd name="connsiteX122" fmla="*/ 17 w 10000"/>
              <a:gd name="connsiteY122" fmla="*/ 8244 h 10000"/>
              <a:gd name="connsiteX123" fmla="*/ 131 w 10000"/>
              <a:gd name="connsiteY123" fmla="*/ 8625 h 10000"/>
              <a:gd name="connsiteX124" fmla="*/ 326 w 10000"/>
              <a:gd name="connsiteY124" fmla="*/ 8989 h 10000"/>
              <a:gd name="connsiteX125" fmla="*/ 572 w 10000"/>
              <a:gd name="connsiteY125" fmla="*/ 9320 h 10000"/>
              <a:gd name="connsiteX126" fmla="*/ 915 w 10000"/>
              <a:gd name="connsiteY126" fmla="*/ 9589 h 10000"/>
              <a:gd name="connsiteX127" fmla="*/ 1095 w 10000"/>
              <a:gd name="connsiteY127" fmla="*/ 9700 h 10000"/>
              <a:gd name="connsiteX128" fmla="*/ 1291 w 10000"/>
              <a:gd name="connsiteY128" fmla="*/ 9795 h 10000"/>
              <a:gd name="connsiteX129" fmla="*/ 1471 w 10000"/>
              <a:gd name="connsiteY129" fmla="*/ 9889 h 10000"/>
              <a:gd name="connsiteX130" fmla="*/ 1683 w 10000"/>
              <a:gd name="connsiteY130" fmla="*/ 9937 h 10000"/>
              <a:gd name="connsiteX131" fmla="*/ 1896 w 10000"/>
              <a:gd name="connsiteY131" fmla="*/ 9985 h 10000"/>
              <a:gd name="connsiteX132" fmla="*/ 2092 w 10000"/>
              <a:gd name="connsiteY132" fmla="*/ 10000 h 10000"/>
              <a:gd name="connsiteX133" fmla="*/ 2305 w 10000"/>
              <a:gd name="connsiteY133" fmla="*/ 9985 h 10000"/>
              <a:gd name="connsiteX134" fmla="*/ 2533 w 10000"/>
              <a:gd name="connsiteY134" fmla="*/ 9970 h 10000"/>
              <a:gd name="connsiteX135" fmla="*/ 2730 w 10000"/>
              <a:gd name="connsiteY135" fmla="*/ 9922 h 10000"/>
              <a:gd name="connsiteX136" fmla="*/ 2942 w 10000"/>
              <a:gd name="connsiteY136" fmla="*/ 9858 h 10000"/>
              <a:gd name="connsiteX137" fmla="*/ 3139 w 10000"/>
              <a:gd name="connsiteY137" fmla="*/ 9779 h 10000"/>
              <a:gd name="connsiteX138" fmla="*/ 3318 w 10000"/>
              <a:gd name="connsiteY138" fmla="*/ 9670 h 10000"/>
              <a:gd name="connsiteX139" fmla="*/ 3498 w 10000"/>
              <a:gd name="connsiteY139" fmla="*/ 9556 h 10000"/>
              <a:gd name="connsiteX140" fmla="*/ 3645 w 10000"/>
              <a:gd name="connsiteY140" fmla="*/ 9430 h 10000"/>
              <a:gd name="connsiteX141" fmla="*/ 3792 w 10000"/>
              <a:gd name="connsiteY141" fmla="*/ 9288 h 10000"/>
              <a:gd name="connsiteX142" fmla="*/ 3922 w 10000"/>
              <a:gd name="connsiteY142" fmla="*/ 9131 h 10000"/>
              <a:gd name="connsiteX143" fmla="*/ 9349 w 10000"/>
              <a:gd name="connsiteY143" fmla="*/ 1794 h 10000"/>
              <a:gd name="connsiteX144" fmla="*/ 9562 w 10000"/>
              <a:gd name="connsiteY144" fmla="*/ 1430 h 10000"/>
              <a:gd name="connsiteX145" fmla="*/ 9709 w 10000"/>
              <a:gd name="connsiteY145" fmla="*/ 1050 h 10000"/>
              <a:gd name="connsiteX146" fmla="*/ 9774 w 10000"/>
              <a:gd name="connsiteY146" fmla="*/ 656 h 10000"/>
              <a:gd name="connsiteX147" fmla="*/ 9692 w 10000"/>
              <a:gd name="connsiteY147" fmla="*/ 23 h 10000"/>
              <a:gd name="connsiteX148" fmla="*/ 10000 w 10000"/>
              <a:gd name="connsiteY148" fmla="*/ 3 h 10000"/>
              <a:gd name="connsiteX0" fmla="*/ 3514 w 9774"/>
              <a:gd name="connsiteY0" fmla="*/ 8808 h 9977"/>
              <a:gd name="connsiteX1" fmla="*/ 3399 w 9774"/>
              <a:gd name="connsiteY1" fmla="*/ 8933 h 9977"/>
              <a:gd name="connsiteX2" fmla="*/ 3285 w 9774"/>
              <a:gd name="connsiteY2" fmla="*/ 9045 h 9977"/>
              <a:gd name="connsiteX3" fmla="*/ 3171 w 9774"/>
              <a:gd name="connsiteY3" fmla="*/ 9139 h 9977"/>
              <a:gd name="connsiteX4" fmla="*/ 3040 w 9774"/>
              <a:gd name="connsiteY4" fmla="*/ 9234 h 9977"/>
              <a:gd name="connsiteX5" fmla="*/ 2893 w 9774"/>
              <a:gd name="connsiteY5" fmla="*/ 9297 h 9977"/>
              <a:gd name="connsiteX6" fmla="*/ 2762 w 9774"/>
              <a:gd name="connsiteY6" fmla="*/ 9375 h 9977"/>
              <a:gd name="connsiteX7" fmla="*/ 2582 w 9774"/>
              <a:gd name="connsiteY7" fmla="*/ 9407 h 9977"/>
              <a:gd name="connsiteX8" fmla="*/ 2436 w 9774"/>
              <a:gd name="connsiteY8" fmla="*/ 9438 h 9977"/>
              <a:gd name="connsiteX9" fmla="*/ 2272 w 9774"/>
              <a:gd name="connsiteY9" fmla="*/ 9470 h 9977"/>
              <a:gd name="connsiteX10" fmla="*/ 2108 w 9774"/>
              <a:gd name="connsiteY10" fmla="*/ 9470 h 9977"/>
              <a:gd name="connsiteX11" fmla="*/ 1945 w 9774"/>
              <a:gd name="connsiteY11" fmla="*/ 9438 h 9977"/>
              <a:gd name="connsiteX12" fmla="*/ 1797 w 9774"/>
              <a:gd name="connsiteY12" fmla="*/ 9422 h 9977"/>
              <a:gd name="connsiteX13" fmla="*/ 1651 w 9774"/>
              <a:gd name="connsiteY13" fmla="*/ 9391 h 9977"/>
              <a:gd name="connsiteX14" fmla="*/ 1488 w 9774"/>
              <a:gd name="connsiteY14" fmla="*/ 9312 h 9977"/>
              <a:gd name="connsiteX15" fmla="*/ 1340 w 9774"/>
              <a:gd name="connsiteY15" fmla="*/ 9265 h 9977"/>
              <a:gd name="connsiteX16" fmla="*/ 1209 w 9774"/>
              <a:gd name="connsiteY16" fmla="*/ 9170 h 9977"/>
              <a:gd name="connsiteX17" fmla="*/ 965 w 9774"/>
              <a:gd name="connsiteY17" fmla="*/ 8949 h 9977"/>
              <a:gd name="connsiteX18" fmla="*/ 752 w 9774"/>
              <a:gd name="connsiteY18" fmla="*/ 8712 h 9977"/>
              <a:gd name="connsiteX19" fmla="*/ 621 w 9774"/>
              <a:gd name="connsiteY19" fmla="*/ 8427 h 9977"/>
              <a:gd name="connsiteX20" fmla="*/ 556 w 9774"/>
              <a:gd name="connsiteY20" fmla="*/ 8129 h 9977"/>
              <a:gd name="connsiteX21" fmla="*/ 523 w 9774"/>
              <a:gd name="connsiteY21" fmla="*/ 7827 h 9977"/>
              <a:gd name="connsiteX22" fmla="*/ 572 w 9774"/>
              <a:gd name="connsiteY22" fmla="*/ 7526 h 9977"/>
              <a:gd name="connsiteX23" fmla="*/ 671 w 9774"/>
              <a:gd name="connsiteY23" fmla="*/ 7226 h 9977"/>
              <a:gd name="connsiteX24" fmla="*/ 834 w 9774"/>
              <a:gd name="connsiteY24" fmla="*/ 6957 h 9977"/>
              <a:gd name="connsiteX25" fmla="*/ 866 w 9774"/>
              <a:gd name="connsiteY25" fmla="*/ 6894 h 9977"/>
              <a:gd name="connsiteX26" fmla="*/ 997 w 9774"/>
              <a:gd name="connsiteY26" fmla="*/ 6720 h 9977"/>
              <a:gd name="connsiteX27" fmla="*/ 1193 w 9774"/>
              <a:gd name="connsiteY27" fmla="*/ 6452 h 9977"/>
              <a:gd name="connsiteX28" fmla="*/ 1454 w 9774"/>
              <a:gd name="connsiteY28" fmla="*/ 6134 h 9977"/>
              <a:gd name="connsiteX29" fmla="*/ 1733 w 9774"/>
              <a:gd name="connsiteY29" fmla="*/ 5725 h 9977"/>
              <a:gd name="connsiteX30" fmla="*/ 2076 w 9774"/>
              <a:gd name="connsiteY30" fmla="*/ 5280 h 9977"/>
              <a:gd name="connsiteX31" fmla="*/ 2436 w 9774"/>
              <a:gd name="connsiteY31" fmla="*/ 4807 h 9977"/>
              <a:gd name="connsiteX32" fmla="*/ 2795 w 9774"/>
              <a:gd name="connsiteY32" fmla="*/ 4284 h 9977"/>
              <a:gd name="connsiteX33" fmla="*/ 3154 w 9774"/>
              <a:gd name="connsiteY33" fmla="*/ 3795 h 9977"/>
              <a:gd name="connsiteX34" fmla="*/ 3514 w 9774"/>
              <a:gd name="connsiteY34" fmla="*/ 3322 h 9977"/>
              <a:gd name="connsiteX35" fmla="*/ 3857 w 9774"/>
              <a:gd name="connsiteY35" fmla="*/ 2863 h 9977"/>
              <a:gd name="connsiteX36" fmla="*/ 4151 w 9774"/>
              <a:gd name="connsiteY36" fmla="*/ 2466 h 9977"/>
              <a:gd name="connsiteX37" fmla="*/ 4396 w 9774"/>
              <a:gd name="connsiteY37" fmla="*/ 2134 h 9977"/>
              <a:gd name="connsiteX38" fmla="*/ 4576 w 9774"/>
              <a:gd name="connsiteY38" fmla="*/ 1881 h 9977"/>
              <a:gd name="connsiteX39" fmla="*/ 4724 w 9774"/>
              <a:gd name="connsiteY39" fmla="*/ 1707 h 9977"/>
              <a:gd name="connsiteX40" fmla="*/ 4756 w 9774"/>
              <a:gd name="connsiteY40" fmla="*/ 1644 h 9977"/>
              <a:gd name="connsiteX41" fmla="*/ 4855 w 9774"/>
              <a:gd name="connsiteY41" fmla="*/ 1533 h 9977"/>
              <a:gd name="connsiteX42" fmla="*/ 4936 w 9774"/>
              <a:gd name="connsiteY42" fmla="*/ 1424 h 9977"/>
              <a:gd name="connsiteX43" fmla="*/ 5050 w 9774"/>
              <a:gd name="connsiteY43" fmla="*/ 1343 h 9977"/>
              <a:gd name="connsiteX44" fmla="*/ 5165 w 9774"/>
              <a:gd name="connsiteY44" fmla="*/ 1264 h 9977"/>
              <a:gd name="connsiteX45" fmla="*/ 5279 w 9774"/>
              <a:gd name="connsiteY45" fmla="*/ 1187 h 9977"/>
              <a:gd name="connsiteX46" fmla="*/ 5410 w 9774"/>
              <a:gd name="connsiteY46" fmla="*/ 1138 h 9977"/>
              <a:gd name="connsiteX47" fmla="*/ 5524 w 9774"/>
              <a:gd name="connsiteY47" fmla="*/ 1107 h 9977"/>
              <a:gd name="connsiteX48" fmla="*/ 5655 w 9774"/>
              <a:gd name="connsiteY48" fmla="*/ 1061 h 9977"/>
              <a:gd name="connsiteX49" fmla="*/ 5753 w 9774"/>
              <a:gd name="connsiteY49" fmla="*/ 1044 h 9977"/>
              <a:gd name="connsiteX50" fmla="*/ 5852 w 9774"/>
              <a:gd name="connsiteY50" fmla="*/ 1044 h 9977"/>
              <a:gd name="connsiteX51" fmla="*/ 5950 w 9774"/>
              <a:gd name="connsiteY51" fmla="*/ 1061 h 9977"/>
              <a:gd name="connsiteX52" fmla="*/ 6032 w 9774"/>
              <a:gd name="connsiteY52" fmla="*/ 1061 h 9977"/>
              <a:gd name="connsiteX53" fmla="*/ 6129 w 9774"/>
              <a:gd name="connsiteY53" fmla="*/ 1075 h 9977"/>
              <a:gd name="connsiteX54" fmla="*/ 6212 w 9774"/>
              <a:gd name="connsiteY54" fmla="*/ 1124 h 9977"/>
              <a:gd name="connsiteX55" fmla="*/ 6293 w 9774"/>
              <a:gd name="connsiteY55" fmla="*/ 1153 h 9977"/>
              <a:gd name="connsiteX56" fmla="*/ 6375 w 9774"/>
              <a:gd name="connsiteY56" fmla="*/ 1216 h 9977"/>
              <a:gd name="connsiteX57" fmla="*/ 6506 w 9774"/>
              <a:gd name="connsiteY57" fmla="*/ 1343 h 9977"/>
              <a:gd name="connsiteX58" fmla="*/ 6620 w 9774"/>
              <a:gd name="connsiteY58" fmla="*/ 1470 h 9977"/>
              <a:gd name="connsiteX59" fmla="*/ 6718 w 9774"/>
              <a:gd name="connsiteY59" fmla="*/ 1629 h 9977"/>
              <a:gd name="connsiteX60" fmla="*/ 6750 w 9774"/>
              <a:gd name="connsiteY60" fmla="*/ 1818 h 9977"/>
              <a:gd name="connsiteX61" fmla="*/ 6767 w 9774"/>
              <a:gd name="connsiteY61" fmla="*/ 2071 h 9977"/>
              <a:gd name="connsiteX62" fmla="*/ 6734 w 9774"/>
              <a:gd name="connsiteY62" fmla="*/ 2341 h 9977"/>
              <a:gd name="connsiteX63" fmla="*/ 6636 w 9774"/>
              <a:gd name="connsiteY63" fmla="*/ 2592 h 9977"/>
              <a:gd name="connsiteX64" fmla="*/ 6489 w 9774"/>
              <a:gd name="connsiteY64" fmla="*/ 2831 h 9977"/>
              <a:gd name="connsiteX65" fmla="*/ 2697 w 9774"/>
              <a:gd name="connsiteY65" fmla="*/ 7954 h 9977"/>
              <a:gd name="connsiteX66" fmla="*/ 2664 w 9774"/>
              <a:gd name="connsiteY66" fmla="*/ 8048 h 9977"/>
              <a:gd name="connsiteX67" fmla="*/ 2664 w 9774"/>
              <a:gd name="connsiteY67" fmla="*/ 8129 h 9977"/>
              <a:gd name="connsiteX68" fmla="*/ 2680 w 9774"/>
              <a:gd name="connsiteY68" fmla="*/ 8221 h 9977"/>
              <a:gd name="connsiteX69" fmla="*/ 2762 w 9774"/>
              <a:gd name="connsiteY69" fmla="*/ 8301 h 9977"/>
              <a:gd name="connsiteX70" fmla="*/ 2844 w 9774"/>
              <a:gd name="connsiteY70" fmla="*/ 8332 h 9977"/>
              <a:gd name="connsiteX71" fmla="*/ 2959 w 9774"/>
              <a:gd name="connsiteY71" fmla="*/ 8348 h 9977"/>
              <a:gd name="connsiteX72" fmla="*/ 3056 w 9774"/>
              <a:gd name="connsiteY72" fmla="*/ 8317 h 9977"/>
              <a:gd name="connsiteX73" fmla="*/ 3139 w 9774"/>
              <a:gd name="connsiteY73" fmla="*/ 8238 h 9977"/>
              <a:gd name="connsiteX74" fmla="*/ 6898 w 9774"/>
              <a:gd name="connsiteY74" fmla="*/ 3147 h 9977"/>
              <a:gd name="connsiteX75" fmla="*/ 7110 w 9774"/>
              <a:gd name="connsiteY75" fmla="*/ 2814 h 9977"/>
              <a:gd name="connsiteX76" fmla="*/ 7241 w 9774"/>
              <a:gd name="connsiteY76" fmla="*/ 2466 h 9977"/>
              <a:gd name="connsiteX77" fmla="*/ 7306 w 9774"/>
              <a:gd name="connsiteY77" fmla="*/ 2103 h 9977"/>
              <a:gd name="connsiteX78" fmla="*/ 7257 w 9774"/>
              <a:gd name="connsiteY78" fmla="*/ 1739 h 9977"/>
              <a:gd name="connsiteX79" fmla="*/ 7241 w 9774"/>
              <a:gd name="connsiteY79" fmla="*/ 1596 h 9977"/>
              <a:gd name="connsiteX80" fmla="*/ 7192 w 9774"/>
              <a:gd name="connsiteY80" fmla="*/ 1455 h 9977"/>
              <a:gd name="connsiteX81" fmla="*/ 7126 w 9774"/>
              <a:gd name="connsiteY81" fmla="*/ 1313 h 9977"/>
              <a:gd name="connsiteX82" fmla="*/ 7078 w 9774"/>
              <a:gd name="connsiteY82" fmla="*/ 1187 h 9977"/>
              <a:gd name="connsiteX83" fmla="*/ 6979 w 9774"/>
              <a:gd name="connsiteY83" fmla="*/ 1075 h 9977"/>
              <a:gd name="connsiteX84" fmla="*/ 6898 w 9774"/>
              <a:gd name="connsiteY84" fmla="*/ 981 h 9977"/>
              <a:gd name="connsiteX85" fmla="*/ 6783 w 9774"/>
              <a:gd name="connsiteY85" fmla="*/ 886 h 9977"/>
              <a:gd name="connsiteX86" fmla="*/ 6685 w 9774"/>
              <a:gd name="connsiteY86" fmla="*/ 792 h 9977"/>
              <a:gd name="connsiteX87" fmla="*/ 6570 w 9774"/>
              <a:gd name="connsiteY87" fmla="*/ 712 h 9977"/>
              <a:gd name="connsiteX88" fmla="*/ 6440 w 9774"/>
              <a:gd name="connsiteY88" fmla="*/ 664 h 9977"/>
              <a:gd name="connsiteX89" fmla="*/ 6293 w 9774"/>
              <a:gd name="connsiteY89" fmla="*/ 617 h 9977"/>
              <a:gd name="connsiteX90" fmla="*/ 6162 w 9774"/>
              <a:gd name="connsiteY90" fmla="*/ 570 h 9977"/>
              <a:gd name="connsiteX91" fmla="*/ 6015 w 9774"/>
              <a:gd name="connsiteY91" fmla="*/ 553 h 9977"/>
              <a:gd name="connsiteX92" fmla="*/ 5884 w 9774"/>
              <a:gd name="connsiteY92" fmla="*/ 538 h 9977"/>
              <a:gd name="connsiteX93" fmla="*/ 5737 w 9774"/>
              <a:gd name="connsiteY93" fmla="*/ 538 h 9977"/>
              <a:gd name="connsiteX94" fmla="*/ 5590 w 9774"/>
              <a:gd name="connsiteY94" fmla="*/ 553 h 9977"/>
              <a:gd name="connsiteX95" fmla="*/ 5393 w 9774"/>
              <a:gd name="connsiteY95" fmla="*/ 586 h 9977"/>
              <a:gd name="connsiteX96" fmla="*/ 5230 w 9774"/>
              <a:gd name="connsiteY96" fmla="*/ 664 h 9977"/>
              <a:gd name="connsiteX97" fmla="*/ 5050 w 9774"/>
              <a:gd name="connsiteY97" fmla="*/ 743 h 9977"/>
              <a:gd name="connsiteX98" fmla="*/ 4887 w 9774"/>
              <a:gd name="connsiteY98" fmla="*/ 823 h 9977"/>
              <a:gd name="connsiteX99" fmla="*/ 4740 w 9774"/>
              <a:gd name="connsiteY99" fmla="*/ 934 h 9977"/>
              <a:gd name="connsiteX100" fmla="*/ 4576 w 9774"/>
              <a:gd name="connsiteY100" fmla="*/ 1044 h 9977"/>
              <a:gd name="connsiteX101" fmla="*/ 4445 w 9774"/>
              <a:gd name="connsiteY101" fmla="*/ 1187 h 9977"/>
              <a:gd name="connsiteX102" fmla="*/ 4315 w 9774"/>
              <a:gd name="connsiteY102" fmla="*/ 1343 h 9977"/>
              <a:gd name="connsiteX103" fmla="*/ 4282 w 9774"/>
              <a:gd name="connsiteY103" fmla="*/ 1392 h 9977"/>
              <a:gd name="connsiteX104" fmla="*/ 4151 w 9774"/>
              <a:gd name="connsiteY104" fmla="*/ 1581 h 9977"/>
              <a:gd name="connsiteX105" fmla="*/ 3956 w 9774"/>
              <a:gd name="connsiteY105" fmla="*/ 1835 h 9977"/>
              <a:gd name="connsiteX106" fmla="*/ 3710 w 9774"/>
              <a:gd name="connsiteY106" fmla="*/ 2183 h 9977"/>
              <a:gd name="connsiteX107" fmla="*/ 3416 w 9774"/>
              <a:gd name="connsiteY107" fmla="*/ 2576 h 9977"/>
              <a:gd name="connsiteX108" fmla="*/ 3073 w 9774"/>
              <a:gd name="connsiteY108" fmla="*/ 3021 h 9977"/>
              <a:gd name="connsiteX109" fmla="*/ 2713 w 9774"/>
              <a:gd name="connsiteY109" fmla="*/ 3511 h 9977"/>
              <a:gd name="connsiteX110" fmla="*/ 2354 w 9774"/>
              <a:gd name="connsiteY110" fmla="*/ 4002 h 9977"/>
              <a:gd name="connsiteX111" fmla="*/ 1994 w 9774"/>
              <a:gd name="connsiteY111" fmla="*/ 4492 h 9977"/>
              <a:gd name="connsiteX112" fmla="*/ 1651 w 9774"/>
              <a:gd name="connsiteY112" fmla="*/ 4981 h 9977"/>
              <a:gd name="connsiteX113" fmla="*/ 1308 w 9774"/>
              <a:gd name="connsiteY113" fmla="*/ 5423 h 9977"/>
              <a:gd name="connsiteX114" fmla="*/ 1014 w 9774"/>
              <a:gd name="connsiteY114" fmla="*/ 5819 h 9977"/>
              <a:gd name="connsiteX115" fmla="*/ 752 w 9774"/>
              <a:gd name="connsiteY115" fmla="*/ 6166 h 9977"/>
              <a:gd name="connsiteX116" fmla="*/ 572 w 9774"/>
              <a:gd name="connsiteY116" fmla="*/ 6419 h 9977"/>
              <a:gd name="connsiteX117" fmla="*/ 442 w 9774"/>
              <a:gd name="connsiteY117" fmla="*/ 6609 h 9977"/>
              <a:gd name="connsiteX118" fmla="*/ 392 w 9774"/>
              <a:gd name="connsiteY118" fmla="*/ 6657 h 9977"/>
              <a:gd name="connsiteX119" fmla="*/ 180 w 9774"/>
              <a:gd name="connsiteY119" fmla="*/ 7020 h 9977"/>
              <a:gd name="connsiteX120" fmla="*/ 32 w 9774"/>
              <a:gd name="connsiteY120" fmla="*/ 7399 h 9977"/>
              <a:gd name="connsiteX121" fmla="*/ 0 w 9774"/>
              <a:gd name="connsiteY121" fmla="*/ 7827 h 9977"/>
              <a:gd name="connsiteX122" fmla="*/ 17 w 9774"/>
              <a:gd name="connsiteY122" fmla="*/ 8221 h 9977"/>
              <a:gd name="connsiteX123" fmla="*/ 131 w 9774"/>
              <a:gd name="connsiteY123" fmla="*/ 8602 h 9977"/>
              <a:gd name="connsiteX124" fmla="*/ 326 w 9774"/>
              <a:gd name="connsiteY124" fmla="*/ 8966 h 9977"/>
              <a:gd name="connsiteX125" fmla="*/ 572 w 9774"/>
              <a:gd name="connsiteY125" fmla="*/ 9297 h 9977"/>
              <a:gd name="connsiteX126" fmla="*/ 915 w 9774"/>
              <a:gd name="connsiteY126" fmla="*/ 9566 h 9977"/>
              <a:gd name="connsiteX127" fmla="*/ 1095 w 9774"/>
              <a:gd name="connsiteY127" fmla="*/ 9677 h 9977"/>
              <a:gd name="connsiteX128" fmla="*/ 1291 w 9774"/>
              <a:gd name="connsiteY128" fmla="*/ 9772 h 9977"/>
              <a:gd name="connsiteX129" fmla="*/ 1471 w 9774"/>
              <a:gd name="connsiteY129" fmla="*/ 9866 h 9977"/>
              <a:gd name="connsiteX130" fmla="*/ 1683 w 9774"/>
              <a:gd name="connsiteY130" fmla="*/ 9914 h 9977"/>
              <a:gd name="connsiteX131" fmla="*/ 1896 w 9774"/>
              <a:gd name="connsiteY131" fmla="*/ 9962 h 9977"/>
              <a:gd name="connsiteX132" fmla="*/ 2092 w 9774"/>
              <a:gd name="connsiteY132" fmla="*/ 9977 h 9977"/>
              <a:gd name="connsiteX133" fmla="*/ 2305 w 9774"/>
              <a:gd name="connsiteY133" fmla="*/ 9962 h 9977"/>
              <a:gd name="connsiteX134" fmla="*/ 2533 w 9774"/>
              <a:gd name="connsiteY134" fmla="*/ 9947 h 9977"/>
              <a:gd name="connsiteX135" fmla="*/ 2730 w 9774"/>
              <a:gd name="connsiteY135" fmla="*/ 9899 h 9977"/>
              <a:gd name="connsiteX136" fmla="*/ 2942 w 9774"/>
              <a:gd name="connsiteY136" fmla="*/ 9835 h 9977"/>
              <a:gd name="connsiteX137" fmla="*/ 3139 w 9774"/>
              <a:gd name="connsiteY137" fmla="*/ 9756 h 9977"/>
              <a:gd name="connsiteX138" fmla="*/ 3318 w 9774"/>
              <a:gd name="connsiteY138" fmla="*/ 9647 h 9977"/>
              <a:gd name="connsiteX139" fmla="*/ 3498 w 9774"/>
              <a:gd name="connsiteY139" fmla="*/ 9533 h 9977"/>
              <a:gd name="connsiteX140" fmla="*/ 3645 w 9774"/>
              <a:gd name="connsiteY140" fmla="*/ 9407 h 9977"/>
              <a:gd name="connsiteX141" fmla="*/ 3792 w 9774"/>
              <a:gd name="connsiteY141" fmla="*/ 9265 h 9977"/>
              <a:gd name="connsiteX142" fmla="*/ 3922 w 9774"/>
              <a:gd name="connsiteY142" fmla="*/ 9108 h 9977"/>
              <a:gd name="connsiteX143" fmla="*/ 9349 w 9774"/>
              <a:gd name="connsiteY143" fmla="*/ 1771 h 9977"/>
              <a:gd name="connsiteX144" fmla="*/ 9562 w 9774"/>
              <a:gd name="connsiteY144" fmla="*/ 1407 h 9977"/>
              <a:gd name="connsiteX145" fmla="*/ 9709 w 9774"/>
              <a:gd name="connsiteY145" fmla="*/ 1027 h 9977"/>
              <a:gd name="connsiteX146" fmla="*/ 9774 w 9774"/>
              <a:gd name="connsiteY146" fmla="*/ 633 h 9977"/>
              <a:gd name="connsiteX147" fmla="*/ 9692 w 9774"/>
              <a:gd name="connsiteY147" fmla="*/ 0 h 9977"/>
              <a:gd name="connsiteX0" fmla="*/ 3595 w 10000"/>
              <a:gd name="connsiteY0" fmla="*/ 8289 h 9461"/>
              <a:gd name="connsiteX1" fmla="*/ 3478 w 10000"/>
              <a:gd name="connsiteY1" fmla="*/ 8415 h 9461"/>
              <a:gd name="connsiteX2" fmla="*/ 3361 w 10000"/>
              <a:gd name="connsiteY2" fmla="*/ 8527 h 9461"/>
              <a:gd name="connsiteX3" fmla="*/ 3244 w 10000"/>
              <a:gd name="connsiteY3" fmla="*/ 8621 h 9461"/>
              <a:gd name="connsiteX4" fmla="*/ 3110 w 10000"/>
              <a:gd name="connsiteY4" fmla="*/ 8716 h 9461"/>
              <a:gd name="connsiteX5" fmla="*/ 2960 w 10000"/>
              <a:gd name="connsiteY5" fmla="*/ 8779 h 9461"/>
              <a:gd name="connsiteX6" fmla="*/ 2826 w 10000"/>
              <a:gd name="connsiteY6" fmla="*/ 8858 h 9461"/>
              <a:gd name="connsiteX7" fmla="*/ 2642 w 10000"/>
              <a:gd name="connsiteY7" fmla="*/ 8890 h 9461"/>
              <a:gd name="connsiteX8" fmla="*/ 2492 w 10000"/>
              <a:gd name="connsiteY8" fmla="*/ 8921 h 9461"/>
              <a:gd name="connsiteX9" fmla="*/ 2325 w 10000"/>
              <a:gd name="connsiteY9" fmla="*/ 8953 h 9461"/>
              <a:gd name="connsiteX10" fmla="*/ 2157 w 10000"/>
              <a:gd name="connsiteY10" fmla="*/ 8953 h 9461"/>
              <a:gd name="connsiteX11" fmla="*/ 1990 w 10000"/>
              <a:gd name="connsiteY11" fmla="*/ 8921 h 9461"/>
              <a:gd name="connsiteX12" fmla="*/ 1839 w 10000"/>
              <a:gd name="connsiteY12" fmla="*/ 8905 h 9461"/>
              <a:gd name="connsiteX13" fmla="*/ 1689 w 10000"/>
              <a:gd name="connsiteY13" fmla="*/ 8874 h 9461"/>
              <a:gd name="connsiteX14" fmla="*/ 1522 w 10000"/>
              <a:gd name="connsiteY14" fmla="*/ 8794 h 9461"/>
              <a:gd name="connsiteX15" fmla="*/ 1371 w 10000"/>
              <a:gd name="connsiteY15" fmla="*/ 8747 h 9461"/>
              <a:gd name="connsiteX16" fmla="*/ 1237 w 10000"/>
              <a:gd name="connsiteY16" fmla="*/ 8652 h 9461"/>
              <a:gd name="connsiteX17" fmla="*/ 987 w 10000"/>
              <a:gd name="connsiteY17" fmla="*/ 8431 h 9461"/>
              <a:gd name="connsiteX18" fmla="*/ 769 w 10000"/>
              <a:gd name="connsiteY18" fmla="*/ 8193 h 9461"/>
              <a:gd name="connsiteX19" fmla="*/ 635 w 10000"/>
              <a:gd name="connsiteY19" fmla="*/ 7907 h 9461"/>
              <a:gd name="connsiteX20" fmla="*/ 569 w 10000"/>
              <a:gd name="connsiteY20" fmla="*/ 7609 h 9461"/>
              <a:gd name="connsiteX21" fmla="*/ 535 w 10000"/>
              <a:gd name="connsiteY21" fmla="*/ 7306 h 9461"/>
              <a:gd name="connsiteX22" fmla="*/ 585 w 10000"/>
              <a:gd name="connsiteY22" fmla="*/ 7004 h 9461"/>
              <a:gd name="connsiteX23" fmla="*/ 687 w 10000"/>
              <a:gd name="connsiteY23" fmla="*/ 6704 h 9461"/>
              <a:gd name="connsiteX24" fmla="*/ 853 w 10000"/>
              <a:gd name="connsiteY24" fmla="*/ 6434 h 9461"/>
              <a:gd name="connsiteX25" fmla="*/ 886 w 10000"/>
              <a:gd name="connsiteY25" fmla="*/ 6371 h 9461"/>
              <a:gd name="connsiteX26" fmla="*/ 1020 w 10000"/>
              <a:gd name="connsiteY26" fmla="*/ 6196 h 9461"/>
              <a:gd name="connsiteX27" fmla="*/ 1221 w 10000"/>
              <a:gd name="connsiteY27" fmla="*/ 5928 h 9461"/>
              <a:gd name="connsiteX28" fmla="*/ 1488 w 10000"/>
              <a:gd name="connsiteY28" fmla="*/ 5609 h 9461"/>
              <a:gd name="connsiteX29" fmla="*/ 1773 w 10000"/>
              <a:gd name="connsiteY29" fmla="*/ 5199 h 9461"/>
              <a:gd name="connsiteX30" fmla="*/ 2124 w 10000"/>
              <a:gd name="connsiteY30" fmla="*/ 4753 h 9461"/>
              <a:gd name="connsiteX31" fmla="*/ 2492 w 10000"/>
              <a:gd name="connsiteY31" fmla="*/ 4279 h 9461"/>
              <a:gd name="connsiteX32" fmla="*/ 2860 w 10000"/>
              <a:gd name="connsiteY32" fmla="*/ 3755 h 9461"/>
              <a:gd name="connsiteX33" fmla="*/ 3227 w 10000"/>
              <a:gd name="connsiteY33" fmla="*/ 3265 h 9461"/>
              <a:gd name="connsiteX34" fmla="*/ 3595 w 10000"/>
              <a:gd name="connsiteY34" fmla="*/ 2791 h 9461"/>
              <a:gd name="connsiteX35" fmla="*/ 3946 w 10000"/>
              <a:gd name="connsiteY35" fmla="*/ 2331 h 9461"/>
              <a:gd name="connsiteX36" fmla="*/ 4247 w 10000"/>
              <a:gd name="connsiteY36" fmla="*/ 1933 h 9461"/>
              <a:gd name="connsiteX37" fmla="*/ 4498 w 10000"/>
              <a:gd name="connsiteY37" fmla="*/ 1600 h 9461"/>
              <a:gd name="connsiteX38" fmla="*/ 4682 w 10000"/>
              <a:gd name="connsiteY38" fmla="*/ 1346 h 9461"/>
              <a:gd name="connsiteX39" fmla="*/ 4833 w 10000"/>
              <a:gd name="connsiteY39" fmla="*/ 1172 h 9461"/>
              <a:gd name="connsiteX40" fmla="*/ 4866 w 10000"/>
              <a:gd name="connsiteY40" fmla="*/ 1109 h 9461"/>
              <a:gd name="connsiteX41" fmla="*/ 4967 w 10000"/>
              <a:gd name="connsiteY41" fmla="*/ 998 h 9461"/>
              <a:gd name="connsiteX42" fmla="*/ 5050 w 10000"/>
              <a:gd name="connsiteY42" fmla="*/ 888 h 9461"/>
              <a:gd name="connsiteX43" fmla="*/ 5167 w 10000"/>
              <a:gd name="connsiteY43" fmla="*/ 807 h 9461"/>
              <a:gd name="connsiteX44" fmla="*/ 5284 w 10000"/>
              <a:gd name="connsiteY44" fmla="*/ 728 h 9461"/>
              <a:gd name="connsiteX45" fmla="*/ 5401 w 10000"/>
              <a:gd name="connsiteY45" fmla="*/ 651 h 9461"/>
              <a:gd name="connsiteX46" fmla="*/ 5535 w 10000"/>
              <a:gd name="connsiteY46" fmla="*/ 602 h 9461"/>
              <a:gd name="connsiteX47" fmla="*/ 5652 w 10000"/>
              <a:gd name="connsiteY47" fmla="*/ 571 h 9461"/>
              <a:gd name="connsiteX48" fmla="*/ 5786 w 10000"/>
              <a:gd name="connsiteY48" fmla="*/ 524 h 9461"/>
              <a:gd name="connsiteX49" fmla="*/ 5886 w 10000"/>
              <a:gd name="connsiteY49" fmla="*/ 507 h 9461"/>
              <a:gd name="connsiteX50" fmla="*/ 5987 w 10000"/>
              <a:gd name="connsiteY50" fmla="*/ 507 h 9461"/>
              <a:gd name="connsiteX51" fmla="*/ 6088 w 10000"/>
              <a:gd name="connsiteY51" fmla="*/ 524 h 9461"/>
              <a:gd name="connsiteX52" fmla="*/ 6171 w 10000"/>
              <a:gd name="connsiteY52" fmla="*/ 524 h 9461"/>
              <a:gd name="connsiteX53" fmla="*/ 6271 w 10000"/>
              <a:gd name="connsiteY53" fmla="*/ 538 h 9461"/>
              <a:gd name="connsiteX54" fmla="*/ 6356 w 10000"/>
              <a:gd name="connsiteY54" fmla="*/ 588 h 9461"/>
              <a:gd name="connsiteX55" fmla="*/ 6439 w 10000"/>
              <a:gd name="connsiteY55" fmla="*/ 617 h 9461"/>
              <a:gd name="connsiteX56" fmla="*/ 6522 w 10000"/>
              <a:gd name="connsiteY56" fmla="*/ 680 h 9461"/>
              <a:gd name="connsiteX57" fmla="*/ 6656 w 10000"/>
              <a:gd name="connsiteY57" fmla="*/ 807 h 9461"/>
              <a:gd name="connsiteX58" fmla="*/ 6773 w 10000"/>
              <a:gd name="connsiteY58" fmla="*/ 934 h 9461"/>
              <a:gd name="connsiteX59" fmla="*/ 6873 w 10000"/>
              <a:gd name="connsiteY59" fmla="*/ 1094 h 9461"/>
              <a:gd name="connsiteX60" fmla="*/ 6906 w 10000"/>
              <a:gd name="connsiteY60" fmla="*/ 1283 h 9461"/>
              <a:gd name="connsiteX61" fmla="*/ 6923 w 10000"/>
              <a:gd name="connsiteY61" fmla="*/ 1537 h 9461"/>
              <a:gd name="connsiteX62" fmla="*/ 6890 w 10000"/>
              <a:gd name="connsiteY62" fmla="*/ 1807 h 9461"/>
              <a:gd name="connsiteX63" fmla="*/ 6789 w 10000"/>
              <a:gd name="connsiteY63" fmla="*/ 2059 h 9461"/>
              <a:gd name="connsiteX64" fmla="*/ 6639 w 10000"/>
              <a:gd name="connsiteY64" fmla="*/ 2299 h 9461"/>
              <a:gd name="connsiteX65" fmla="*/ 2759 w 10000"/>
              <a:gd name="connsiteY65" fmla="*/ 7433 h 9461"/>
              <a:gd name="connsiteX66" fmla="*/ 2726 w 10000"/>
              <a:gd name="connsiteY66" fmla="*/ 7528 h 9461"/>
              <a:gd name="connsiteX67" fmla="*/ 2726 w 10000"/>
              <a:gd name="connsiteY67" fmla="*/ 7609 h 9461"/>
              <a:gd name="connsiteX68" fmla="*/ 2742 w 10000"/>
              <a:gd name="connsiteY68" fmla="*/ 7701 h 9461"/>
              <a:gd name="connsiteX69" fmla="*/ 2826 w 10000"/>
              <a:gd name="connsiteY69" fmla="*/ 7781 h 9461"/>
              <a:gd name="connsiteX70" fmla="*/ 2910 w 10000"/>
              <a:gd name="connsiteY70" fmla="*/ 7812 h 9461"/>
              <a:gd name="connsiteX71" fmla="*/ 3027 w 10000"/>
              <a:gd name="connsiteY71" fmla="*/ 7828 h 9461"/>
              <a:gd name="connsiteX72" fmla="*/ 3127 w 10000"/>
              <a:gd name="connsiteY72" fmla="*/ 7797 h 9461"/>
              <a:gd name="connsiteX73" fmla="*/ 3212 w 10000"/>
              <a:gd name="connsiteY73" fmla="*/ 7718 h 9461"/>
              <a:gd name="connsiteX74" fmla="*/ 7057 w 10000"/>
              <a:gd name="connsiteY74" fmla="*/ 2615 h 9461"/>
              <a:gd name="connsiteX75" fmla="*/ 7274 w 10000"/>
              <a:gd name="connsiteY75" fmla="*/ 2281 h 9461"/>
              <a:gd name="connsiteX76" fmla="*/ 7408 w 10000"/>
              <a:gd name="connsiteY76" fmla="*/ 1933 h 9461"/>
              <a:gd name="connsiteX77" fmla="*/ 7475 w 10000"/>
              <a:gd name="connsiteY77" fmla="*/ 1569 h 9461"/>
              <a:gd name="connsiteX78" fmla="*/ 7425 w 10000"/>
              <a:gd name="connsiteY78" fmla="*/ 1204 h 9461"/>
              <a:gd name="connsiteX79" fmla="*/ 7408 w 10000"/>
              <a:gd name="connsiteY79" fmla="*/ 1061 h 9461"/>
              <a:gd name="connsiteX80" fmla="*/ 7358 w 10000"/>
              <a:gd name="connsiteY80" fmla="*/ 919 h 9461"/>
              <a:gd name="connsiteX81" fmla="*/ 7291 w 10000"/>
              <a:gd name="connsiteY81" fmla="*/ 777 h 9461"/>
              <a:gd name="connsiteX82" fmla="*/ 7242 w 10000"/>
              <a:gd name="connsiteY82" fmla="*/ 651 h 9461"/>
              <a:gd name="connsiteX83" fmla="*/ 7140 w 10000"/>
              <a:gd name="connsiteY83" fmla="*/ 538 h 9461"/>
              <a:gd name="connsiteX84" fmla="*/ 7057 w 10000"/>
              <a:gd name="connsiteY84" fmla="*/ 444 h 9461"/>
              <a:gd name="connsiteX85" fmla="*/ 6940 w 10000"/>
              <a:gd name="connsiteY85" fmla="*/ 349 h 9461"/>
              <a:gd name="connsiteX86" fmla="*/ 6840 w 10000"/>
              <a:gd name="connsiteY86" fmla="*/ 255 h 9461"/>
              <a:gd name="connsiteX87" fmla="*/ 6722 w 10000"/>
              <a:gd name="connsiteY87" fmla="*/ 175 h 9461"/>
              <a:gd name="connsiteX88" fmla="*/ 6589 w 10000"/>
              <a:gd name="connsiteY88" fmla="*/ 127 h 9461"/>
              <a:gd name="connsiteX89" fmla="*/ 6439 w 10000"/>
              <a:gd name="connsiteY89" fmla="*/ 79 h 9461"/>
              <a:gd name="connsiteX90" fmla="*/ 6304 w 10000"/>
              <a:gd name="connsiteY90" fmla="*/ 32 h 9461"/>
              <a:gd name="connsiteX91" fmla="*/ 6154 w 10000"/>
              <a:gd name="connsiteY91" fmla="*/ 15 h 9461"/>
              <a:gd name="connsiteX92" fmla="*/ 6020 w 10000"/>
              <a:gd name="connsiteY92" fmla="*/ 0 h 9461"/>
              <a:gd name="connsiteX93" fmla="*/ 5870 w 10000"/>
              <a:gd name="connsiteY93" fmla="*/ 0 h 9461"/>
              <a:gd name="connsiteX94" fmla="*/ 5719 w 10000"/>
              <a:gd name="connsiteY94" fmla="*/ 15 h 9461"/>
              <a:gd name="connsiteX95" fmla="*/ 5518 w 10000"/>
              <a:gd name="connsiteY95" fmla="*/ 48 h 9461"/>
              <a:gd name="connsiteX96" fmla="*/ 5351 w 10000"/>
              <a:gd name="connsiteY96" fmla="*/ 127 h 9461"/>
              <a:gd name="connsiteX97" fmla="*/ 5167 w 10000"/>
              <a:gd name="connsiteY97" fmla="*/ 206 h 9461"/>
              <a:gd name="connsiteX98" fmla="*/ 5000 w 10000"/>
              <a:gd name="connsiteY98" fmla="*/ 286 h 9461"/>
              <a:gd name="connsiteX99" fmla="*/ 4850 w 10000"/>
              <a:gd name="connsiteY99" fmla="*/ 397 h 9461"/>
              <a:gd name="connsiteX100" fmla="*/ 4682 w 10000"/>
              <a:gd name="connsiteY100" fmla="*/ 507 h 9461"/>
              <a:gd name="connsiteX101" fmla="*/ 4548 w 10000"/>
              <a:gd name="connsiteY101" fmla="*/ 651 h 9461"/>
              <a:gd name="connsiteX102" fmla="*/ 4415 w 10000"/>
              <a:gd name="connsiteY102" fmla="*/ 807 h 9461"/>
              <a:gd name="connsiteX103" fmla="*/ 4381 w 10000"/>
              <a:gd name="connsiteY103" fmla="*/ 856 h 9461"/>
              <a:gd name="connsiteX104" fmla="*/ 4247 w 10000"/>
              <a:gd name="connsiteY104" fmla="*/ 1046 h 9461"/>
              <a:gd name="connsiteX105" fmla="*/ 4047 w 10000"/>
              <a:gd name="connsiteY105" fmla="*/ 1300 h 9461"/>
              <a:gd name="connsiteX106" fmla="*/ 3796 w 10000"/>
              <a:gd name="connsiteY106" fmla="*/ 1649 h 9461"/>
              <a:gd name="connsiteX107" fmla="*/ 3495 w 10000"/>
              <a:gd name="connsiteY107" fmla="*/ 2043 h 9461"/>
              <a:gd name="connsiteX108" fmla="*/ 3144 w 10000"/>
              <a:gd name="connsiteY108" fmla="*/ 2489 h 9461"/>
              <a:gd name="connsiteX109" fmla="*/ 2776 w 10000"/>
              <a:gd name="connsiteY109" fmla="*/ 2980 h 9461"/>
              <a:gd name="connsiteX110" fmla="*/ 2408 w 10000"/>
              <a:gd name="connsiteY110" fmla="*/ 3472 h 9461"/>
              <a:gd name="connsiteX111" fmla="*/ 2040 w 10000"/>
              <a:gd name="connsiteY111" fmla="*/ 3963 h 9461"/>
              <a:gd name="connsiteX112" fmla="*/ 1689 w 10000"/>
              <a:gd name="connsiteY112" fmla="*/ 4453 h 9461"/>
              <a:gd name="connsiteX113" fmla="*/ 1338 w 10000"/>
              <a:gd name="connsiteY113" fmla="*/ 4897 h 9461"/>
              <a:gd name="connsiteX114" fmla="*/ 1037 w 10000"/>
              <a:gd name="connsiteY114" fmla="*/ 5293 h 9461"/>
              <a:gd name="connsiteX115" fmla="*/ 769 w 10000"/>
              <a:gd name="connsiteY115" fmla="*/ 5641 h 9461"/>
              <a:gd name="connsiteX116" fmla="*/ 585 w 10000"/>
              <a:gd name="connsiteY116" fmla="*/ 5895 h 9461"/>
              <a:gd name="connsiteX117" fmla="*/ 452 w 10000"/>
              <a:gd name="connsiteY117" fmla="*/ 6085 h 9461"/>
              <a:gd name="connsiteX118" fmla="*/ 401 w 10000"/>
              <a:gd name="connsiteY118" fmla="*/ 6133 h 9461"/>
              <a:gd name="connsiteX119" fmla="*/ 184 w 10000"/>
              <a:gd name="connsiteY119" fmla="*/ 6497 h 9461"/>
              <a:gd name="connsiteX120" fmla="*/ 33 w 10000"/>
              <a:gd name="connsiteY120" fmla="*/ 6877 h 9461"/>
              <a:gd name="connsiteX121" fmla="*/ 0 w 10000"/>
              <a:gd name="connsiteY121" fmla="*/ 7306 h 9461"/>
              <a:gd name="connsiteX122" fmla="*/ 17 w 10000"/>
              <a:gd name="connsiteY122" fmla="*/ 7701 h 9461"/>
              <a:gd name="connsiteX123" fmla="*/ 134 w 10000"/>
              <a:gd name="connsiteY123" fmla="*/ 8083 h 9461"/>
              <a:gd name="connsiteX124" fmla="*/ 334 w 10000"/>
              <a:gd name="connsiteY124" fmla="*/ 8448 h 9461"/>
              <a:gd name="connsiteX125" fmla="*/ 585 w 10000"/>
              <a:gd name="connsiteY125" fmla="*/ 8779 h 9461"/>
              <a:gd name="connsiteX126" fmla="*/ 936 w 10000"/>
              <a:gd name="connsiteY126" fmla="*/ 9049 h 9461"/>
              <a:gd name="connsiteX127" fmla="*/ 1120 w 10000"/>
              <a:gd name="connsiteY127" fmla="*/ 9160 h 9461"/>
              <a:gd name="connsiteX128" fmla="*/ 1321 w 10000"/>
              <a:gd name="connsiteY128" fmla="*/ 9256 h 9461"/>
              <a:gd name="connsiteX129" fmla="*/ 1505 w 10000"/>
              <a:gd name="connsiteY129" fmla="*/ 9350 h 9461"/>
              <a:gd name="connsiteX130" fmla="*/ 1722 w 10000"/>
              <a:gd name="connsiteY130" fmla="*/ 9398 h 9461"/>
              <a:gd name="connsiteX131" fmla="*/ 1940 w 10000"/>
              <a:gd name="connsiteY131" fmla="*/ 9446 h 9461"/>
              <a:gd name="connsiteX132" fmla="*/ 2140 w 10000"/>
              <a:gd name="connsiteY132" fmla="*/ 9461 h 9461"/>
              <a:gd name="connsiteX133" fmla="*/ 2358 w 10000"/>
              <a:gd name="connsiteY133" fmla="*/ 9446 h 9461"/>
              <a:gd name="connsiteX134" fmla="*/ 2592 w 10000"/>
              <a:gd name="connsiteY134" fmla="*/ 9431 h 9461"/>
              <a:gd name="connsiteX135" fmla="*/ 2793 w 10000"/>
              <a:gd name="connsiteY135" fmla="*/ 9383 h 9461"/>
              <a:gd name="connsiteX136" fmla="*/ 3010 w 10000"/>
              <a:gd name="connsiteY136" fmla="*/ 9319 h 9461"/>
              <a:gd name="connsiteX137" fmla="*/ 3212 w 10000"/>
              <a:gd name="connsiteY137" fmla="*/ 9239 h 9461"/>
              <a:gd name="connsiteX138" fmla="*/ 3395 w 10000"/>
              <a:gd name="connsiteY138" fmla="*/ 9130 h 9461"/>
              <a:gd name="connsiteX139" fmla="*/ 3579 w 10000"/>
              <a:gd name="connsiteY139" fmla="*/ 9016 h 9461"/>
              <a:gd name="connsiteX140" fmla="*/ 3729 w 10000"/>
              <a:gd name="connsiteY140" fmla="*/ 8890 h 9461"/>
              <a:gd name="connsiteX141" fmla="*/ 3880 w 10000"/>
              <a:gd name="connsiteY141" fmla="*/ 8747 h 9461"/>
              <a:gd name="connsiteX142" fmla="*/ 4013 w 10000"/>
              <a:gd name="connsiteY142" fmla="*/ 8590 h 9461"/>
              <a:gd name="connsiteX143" fmla="*/ 9565 w 10000"/>
              <a:gd name="connsiteY143" fmla="*/ 1236 h 9461"/>
              <a:gd name="connsiteX144" fmla="*/ 9783 w 10000"/>
              <a:gd name="connsiteY144" fmla="*/ 871 h 9461"/>
              <a:gd name="connsiteX145" fmla="*/ 9933 w 10000"/>
              <a:gd name="connsiteY145" fmla="*/ 490 h 9461"/>
              <a:gd name="connsiteX146" fmla="*/ 10000 w 10000"/>
              <a:gd name="connsiteY146" fmla="*/ 95 h 9461"/>
              <a:gd name="connsiteX0" fmla="*/ 3595 w 9933"/>
              <a:gd name="connsiteY0" fmla="*/ 8761 h 10000"/>
              <a:gd name="connsiteX1" fmla="*/ 3478 w 9933"/>
              <a:gd name="connsiteY1" fmla="*/ 8894 h 10000"/>
              <a:gd name="connsiteX2" fmla="*/ 3361 w 9933"/>
              <a:gd name="connsiteY2" fmla="*/ 9013 h 10000"/>
              <a:gd name="connsiteX3" fmla="*/ 3244 w 9933"/>
              <a:gd name="connsiteY3" fmla="*/ 9112 h 10000"/>
              <a:gd name="connsiteX4" fmla="*/ 3110 w 9933"/>
              <a:gd name="connsiteY4" fmla="*/ 9213 h 10000"/>
              <a:gd name="connsiteX5" fmla="*/ 2960 w 9933"/>
              <a:gd name="connsiteY5" fmla="*/ 9279 h 10000"/>
              <a:gd name="connsiteX6" fmla="*/ 2826 w 9933"/>
              <a:gd name="connsiteY6" fmla="*/ 9363 h 10000"/>
              <a:gd name="connsiteX7" fmla="*/ 2642 w 9933"/>
              <a:gd name="connsiteY7" fmla="*/ 9396 h 10000"/>
              <a:gd name="connsiteX8" fmla="*/ 2492 w 9933"/>
              <a:gd name="connsiteY8" fmla="*/ 9429 h 10000"/>
              <a:gd name="connsiteX9" fmla="*/ 2325 w 9933"/>
              <a:gd name="connsiteY9" fmla="*/ 9463 h 10000"/>
              <a:gd name="connsiteX10" fmla="*/ 2157 w 9933"/>
              <a:gd name="connsiteY10" fmla="*/ 9463 h 10000"/>
              <a:gd name="connsiteX11" fmla="*/ 1990 w 9933"/>
              <a:gd name="connsiteY11" fmla="*/ 9429 h 10000"/>
              <a:gd name="connsiteX12" fmla="*/ 1839 w 9933"/>
              <a:gd name="connsiteY12" fmla="*/ 9412 h 10000"/>
              <a:gd name="connsiteX13" fmla="*/ 1689 w 9933"/>
              <a:gd name="connsiteY13" fmla="*/ 9380 h 10000"/>
              <a:gd name="connsiteX14" fmla="*/ 1522 w 9933"/>
              <a:gd name="connsiteY14" fmla="*/ 9295 h 10000"/>
              <a:gd name="connsiteX15" fmla="*/ 1371 w 9933"/>
              <a:gd name="connsiteY15" fmla="*/ 9245 h 10000"/>
              <a:gd name="connsiteX16" fmla="*/ 1237 w 9933"/>
              <a:gd name="connsiteY16" fmla="*/ 9145 h 10000"/>
              <a:gd name="connsiteX17" fmla="*/ 987 w 9933"/>
              <a:gd name="connsiteY17" fmla="*/ 8911 h 10000"/>
              <a:gd name="connsiteX18" fmla="*/ 769 w 9933"/>
              <a:gd name="connsiteY18" fmla="*/ 8660 h 10000"/>
              <a:gd name="connsiteX19" fmla="*/ 635 w 9933"/>
              <a:gd name="connsiteY19" fmla="*/ 8357 h 10000"/>
              <a:gd name="connsiteX20" fmla="*/ 569 w 9933"/>
              <a:gd name="connsiteY20" fmla="*/ 8042 h 10000"/>
              <a:gd name="connsiteX21" fmla="*/ 535 w 9933"/>
              <a:gd name="connsiteY21" fmla="*/ 7722 h 10000"/>
              <a:gd name="connsiteX22" fmla="*/ 585 w 9933"/>
              <a:gd name="connsiteY22" fmla="*/ 7403 h 10000"/>
              <a:gd name="connsiteX23" fmla="*/ 687 w 9933"/>
              <a:gd name="connsiteY23" fmla="*/ 7086 h 10000"/>
              <a:gd name="connsiteX24" fmla="*/ 853 w 9933"/>
              <a:gd name="connsiteY24" fmla="*/ 6801 h 10000"/>
              <a:gd name="connsiteX25" fmla="*/ 886 w 9933"/>
              <a:gd name="connsiteY25" fmla="*/ 6734 h 10000"/>
              <a:gd name="connsiteX26" fmla="*/ 1020 w 9933"/>
              <a:gd name="connsiteY26" fmla="*/ 6549 h 10000"/>
              <a:gd name="connsiteX27" fmla="*/ 1221 w 9933"/>
              <a:gd name="connsiteY27" fmla="*/ 6266 h 10000"/>
              <a:gd name="connsiteX28" fmla="*/ 1488 w 9933"/>
              <a:gd name="connsiteY28" fmla="*/ 5929 h 10000"/>
              <a:gd name="connsiteX29" fmla="*/ 1773 w 9933"/>
              <a:gd name="connsiteY29" fmla="*/ 5495 h 10000"/>
              <a:gd name="connsiteX30" fmla="*/ 2124 w 9933"/>
              <a:gd name="connsiteY30" fmla="*/ 5024 h 10000"/>
              <a:gd name="connsiteX31" fmla="*/ 2492 w 9933"/>
              <a:gd name="connsiteY31" fmla="*/ 4523 h 10000"/>
              <a:gd name="connsiteX32" fmla="*/ 2860 w 9933"/>
              <a:gd name="connsiteY32" fmla="*/ 3969 h 10000"/>
              <a:gd name="connsiteX33" fmla="*/ 3227 w 9933"/>
              <a:gd name="connsiteY33" fmla="*/ 3451 h 10000"/>
              <a:gd name="connsiteX34" fmla="*/ 3595 w 9933"/>
              <a:gd name="connsiteY34" fmla="*/ 2950 h 10000"/>
              <a:gd name="connsiteX35" fmla="*/ 3946 w 9933"/>
              <a:gd name="connsiteY35" fmla="*/ 2464 h 10000"/>
              <a:gd name="connsiteX36" fmla="*/ 4247 w 9933"/>
              <a:gd name="connsiteY36" fmla="*/ 2043 h 10000"/>
              <a:gd name="connsiteX37" fmla="*/ 4498 w 9933"/>
              <a:gd name="connsiteY37" fmla="*/ 1691 h 10000"/>
              <a:gd name="connsiteX38" fmla="*/ 4682 w 9933"/>
              <a:gd name="connsiteY38" fmla="*/ 1423 h 10000"/>
              <a:gd name="connsiteX39" fmla="*/ 4833 w 9933"/>
              <a:gd name="connsiteY39" fmla="*/ 1239 h 10000"/>
              <a:gd name="connsiteX40" fmla="*/ 4866 w 9933"/>
              <a:gd name="connsiteY40" fmla="*/ 1172 h 10000"/>
              <a:gd name="connsiteX41" fmla="*/ 4967 w 9933"/>
              <a:gd name="connsiteY41" fmla="*/ 1055 h 10000"/>
              <a:gd name="connsiteX42" fmla="*/ 5050 w 9933"/>
              <a:gd name="connsiteY42" fmla="*/ 939 h 10000"/>
              <a:gd name="connsiteX43" fmla="*/ 5167 w 9933"/>
              <a:gd name="connsiteY43" fmla="*/ 853 h 10000"/>
              <a:gd name="connsiteX44" fmla="*/ 5284 w 9933"/>
              <a:gd name="connsiteY44" fmla="*/ 769 h 10000"/>
              <a:gd name="connsiteX45" fmla="*/ 5401 w 9933"/>
              <a:gd name="connsiteY45" fmla="*/ 688 h 10000"/>
              <a:gd name="connsiteX46" fmla="*/ 5535 w 9933"/>
              <a:gd name="connsiteY46" fmla="*/ 636 h 10000"/>
              <a:gd name="connsiteX47" fmla="*/ 5652 w 9933"/>
              <a:gd name="connsiteY47" fmla="*/ 604 h 10000"/>
              <a:gd name="connsiteX48" fmla="*/ 5786 w 9933"/>
              <a:gd name="connsiteY48" fmla="*/ 554 h 10000"/>
              <a:gd name="connsiteX49" fmla="*/ 5886 w 9933"/>
              <a:gd name="connsiteY49" fmla="*/ 536 h 10000"/>
              <a:gd name="connsiteX50" fmla="*/ 5987 w 9933"/>
              <a:gd name="connsiteY50" fmla="*/ 536 h 10000"/>
              <a:gd name="connsiteX51" fmla="*/ 6088 w 9933"/>
              <a:gd name="connsiteY51" fmla="*/ 554 h 10000"/>
              <a:gd name="connsiteX52" fmla="*/ 6171 w 9933"/>
              <a:gd name="connsiteY52" fmla="*/ 554 h 10000"/>
              <a:gd name="connsiteX53" fmla="*/ 6271 w 9933"/>
              <a:gd name="connsiteY53" fmla="*/ 569 h 10000"/>
              <a:gd name="connsiteX54" fmla="*/ 6356 w 9933"/>
              <a:gd name="connsiteY54" fmla="*/ 621 h 10000"/>
              <a:gd name="connsiteX55" fmla="*/ 6439 w 9933"/>
              <a:gd name="connsiteY55" fmla="*/ 652 h 10000"/>
              <a:gd name="connsiteX56" fmla="*/ 6522 w 9933"/>
              <a:gd name="connsiteY56" fmla="*/ 719 h 10000"/>
              <a:gd name="connsiteX57" fmla="*/ 6656 w 9933"/>
              <a:gd name="connsiteY57" fmla="*/ 853 h 10000"/>
              <a:gd name="connsiteX58" fmla="*/ 6773 w 9933"/>
              <a:gd name="connsiteY58" fmla="*/ 987 h 10000"/>
              <a:gd name="connsiteX59" fmla="*/ 6873 w 9933"/>
              <a:gd name="connsiteY59" fmla="*/ 1156 h 10000"/>
              <a:gd name="connsiteX60" fmla="*/ 6906 w 9933"/>
              <a:gd name="connsiteY60" fmla="*/ 1356 h 10000"/>
              <a:gd name="connsiteX61" fmla="*/ 6923 w 9933"/>
              <a:gd name="connsiteY61" fmla="*/ 1625 h 10000"/>
              <a:gd name="connsiteX62" fmla="*/ 6890 w 9933"/>
              <a:gd name="connsiteY62" fmla="*/ 1910 h 10000"/>
              <a:gd name="connsiteX63" fmla="*/ 6789 w 9933"/>
              <a:gd name="connsiteY63" fmla="*/ 2176 h 10000"/>
              <a:gd name="connsiteX64" fmla="*/ 6639 w 9933"/>
              <a:gd name="connsiteY64" fmla="*/ 2430 h 10000"/>
              <a:gd name="connsiteX65" fmla="*/ 2759 w 9933"/>
              <a:gd name="connsiteY65" fmla="*/ 7856 h 10000"/>
              <a:gd name="connsiteX66" fmla="*/ 2726 w 9933"/>
              <a:gd name="connsiteY66" fmla="*/ 7957 h 10000"/>
              <a:gd name="connsiteX67" fmla="*/ 2726 w 9933"/>
              <a:gd name="connsiteY67" fmla="*/ 8042 h 10000"/>
              <a:gd name="connsiteX68" fmla="*/ 2742 w 9933"/>
              <a:gd name="connsiteY68" fmla="*/ 8140 h 10000"/>
              <a:gd name="connsiteX69" fmla="*/ 2826 w 9933"/>
              <a:gd name="connsiteY69" fmla="*/ 8224 h 10000"/>
              <a:gd name="connsiteX70" fmla="*/ 2910 w 9933"/>
              <a:gd name="connsiteY70" fmla="*/ 8257 h 10000"/>
              <a:gd name="connsiteX71" fmla="*/ 3027 w 9933"/>
              <a:gd name="connsiteY71" fmla="*/ 8274 h 10000"/>
              <a:gd name="connsiteX72" fmla="*/ 3127 w 9933"/>
              <a:gd name="connsiteY72" fmla="*/ 8241 h 10000"/>
              <a:gd name="connsiteX73" fmla="*/ 3212 w 9933"/>
              <a:gd name="connsiteY73" fmla="*/ 8158 h 10000"/>
              <a:gd name="connsiteX74" fmla="*/ 7057 w 9933"/>
              <a:gd name="connsiteY74" fmla="*/ 2764 h 10000"/>
              <a:gd name="connsiteX75" fmla="*/ 7274 w 9933"/>
              <a:gd name="connsiteY75" fmla="*/ 2411 h 10000"/>
              <a:gd name="connsiteX76" fmla="*/ 7408 w 9933"/>
              <a:gd name="connsiteY76" fmla="*/ 2043 h 10000"/>
              <a:gd name="connsiteX77" fmla="*/ 7475 w 9933"/>
              <a:gd name="connsiteY77" fmla="*/ 1658 h 10000"/>
              <a:gd name="connsiteX78" fmla="*/ 7425 w 9933"/>
              <a:gd name="connsiteY78" fmla="*/ 1273 h 10000"/>
              <a:gd name="connsiteX79" fmla="*/ 7408 w 9933"/>
              <a:gd name="connsiteY79" fmla="*/ 1121 h 10000"/>
              <a:gd name="connsiteX80" fmla="*/ 7358 w 9933"/>
              <a:gd name="connsiteY80" fmla="*/ 971 h 10000"/>
              <a:gd name="connsiteX81" fmla="*/ 7291 w 9933"/>
              <a:gd name="connsiteY81" fmla="*/ 821 h 10000"/>
              <a:gd name="connsiteX82" fmla="*/ 7242 w 9933"/>
              <a:gd name="connsiteY82" fmla="*/ 688 h 10000"/>
              <a:gd name="connsiteX83" fmla="*/ 7140 w 9933"/>
              <a:gd name="connsiteY83" fmla="*/ 569 h 10000"/>
              <a:gd name="connsiteX84" fmla="*/ 7057 w 9933"/>
              <a:gd name="connsiteY84" fmla="*/ 469 h 10000"/>
              <a:gd name="connsiteX85" fmla="*/ 6940 w 9933"/>
              <a:gd name="connsiteY85" fmla="*/ 369 h 10000"/>
              <a:gd name="connsiteX86" fmla="*/ 6840 w 9933"/>
              <a:gd name="connsiteY86" fmla="*/ 270 h 10000"/>
              <a:gd name="connsiteX87" fmla="*/ 6722 w 9933"/>
              <a:gd name="connsiteY87" fmla="*/ 185 h 10000"/>
              <a:gd name="connsiteX88" fmla="*/ 6589 w 9933"/>
              <a:gd name="connsiteY88" fmla="*/ 134 h 10000"/>
              <a:gd name="connsiteX89" fmla="*/ 6439 w 9933"/>
              <a:gd name="connsiteY89" fmla="*/ 84 h 10000"/>
              <a:gd name="connsiteX90" fmla="*/ 6304 w 9933"/>
              <a:gd name="connsiteY90" fmla="*/ 34 h 10000"/>
              <a:gd name="connsiteX91" fmla="*/ 6154 w 9933"/>
              <a:gd name="connsiteY91" fmla="*/ 16 h 10000"/>
              <a:gd name="connsiteX92" fmla="*/ 6020 w 9933"/>
              <a:gd name="connsiteY92" fmla="*/ 0 h 10000"/>
              <a:gd name="connsiteX93" fmla="*/ 5870 w 9933"/>
              <a:gd name="connsiteY93" fmla="*/ 0 h 10000"/>
              <a:gd name="connsiteX94" fmla="*/ 5719 w 9933"/>
              <a:gd name="connsiteY94" fmla="*/ 16 h 10000"/>
              <a:gd name="connsiteX95" fmla="*/ 5518 w 9933"/>
              <a:gd name="connsiteY95" fmla="*/ 51 h 10000"/>
              <a:gd name="connsiteX96" fmla="*/ 5351 w 9933"/>
              <a:gd name="connsiteY96" fmla="*/ 134 h 10000"/>
              <a:gd name="connsiteX97" fmla="*/ 5167 w 9933"/>
              <a:gd name="connsiteY97" fmla="*/ 218 h 10000"/>
              <a:gd name="connsiteX98" fmla="*/ 5000 w 9933"/>
              <a:gd name="connsiteY98" fmla="*/ 302 h 10000"/>
              <a:gd name="connsiteX99" fmla="*/ 4850 w 9933"/>
              <a:gd name="connsiteY99" fmla="*/ 420 h 10000"/>
              <a:gd name="connsiteX100" fmla="*/ 4682 w 9933"/>
              <a:gd name="connsiteY100" fmla="*/ 536 h 10000"/>
              <a:gd name="connsiteX101" fmla="*/ 4548 w 9933"/>
              <a:gd name="connsiteY101" fmla="*/ 688 h 10000"/>
              <a:gd name="connsiteX102" fmla="*/ 4415 w 9933"/>
              <a:gd name="connsiteY102" fmla="*/ 853 h 10000"/>
              <a:gd name="connsiteX103" fmla="*/ 4381 w 9933"/>
              <a:gd name="connsiteY103" fmla="*/ 905 h 10000"/>
              <a:gd name="connsiteX104" fmla="*/ 4247 w 9933"/>
              <a:gd name="connsiteY104" fmla="*/ 1106 h 10000"/>
              <a:gd name="connsiteX105" fmla="*/ 4047 w 9933"/>
              <a:gd name="connsiteY105" fmla="*/ 1374 h 10000"/>
              <a:gd name="connsiteX106" fmla="*/ 3796 w 9933"/>
              <a:gd name="connsiteY106" fmla="*/ 1743 h 10000"/>
              <a:gd name="connsiteX107" fmla="*/ 3495 w 9933"/>
              <a:gd name="connsiteY107" fmla="*/ 2159 h 10000"/>
              <a:gd name="connsiteX108" fmla="*/ 3144 w 9933"/>
              <a:gd name="connsiteY108" fmla="*/ 2631 h 10000"/>
              <a:gd name="connsiteX109" fmla="*/ 2776 w 9933"/>
              <a:gd name="connsiteY109" fmla="*/ 3150 h 10000"/>
              <a:gd name="connsiteX110" fmla="*/ 2408 w 9933"/>
              <a:gd name="connsiteY110" fmla="*/ 3670 h 10000"/>
              <a:gd name="connsiteX111" fmla="*/ 2040 w 9933"/>
              <a:gd name="connsiteY111" fmla="*/ 4189 h 10000"/>
              <a:gd name="connsiteX112" fmla="*/ 1689 w 9933"/>
              <a:gd name="connsiteY112" fmla="*/ 4707 h 10000"/>
              <a:gd name="connsiteX113" fmla="*/ 1338 w 9933"/>
              <a:gd name="connsiteY113" fmla="*/ 5176 h 10000"/>
              <a:gd name="connsiteX114" fmla="*/ 1037 w 9933"/>
              <a:gd name="connsiteY114" fmla="*/ 5595 h 10000"/>
              <a:gd name="connsiteX115" fmla="*/ 769 w 9933"/>
              <a:gd name="connsiteY115" fmla="*/ 5962 h 10000"/>
              <a:gd name="connsiteX116" fmla="*/ 585 w 9933"/>
              <a:gd name="connsiteY116" fmla="*/ 6231 h 10000"/>
              <a:gd name="connsiteX117" fmla="*/ 452 w 9933"/>
              <a:gd name="connsiteY117" fmla="*/ 6432 h 10000"/>
              <a:gd name="connsiteX118" fmla="*/ 401 w 9933"/>
              <a:gd name="connsiteY118" fmla="*/ 6482 h 10000"/>
              <a:gd name="connsiteX119" fmla="*/ 184 w 9933"/>
              <a:gd name="connsiteY119" fmla="*/ 6867 h 10000"/>
              <a:gd name="connsiteX120" fmla="*/ 33 w 9933"/>
              <a:gd name="connsiteY120" fmla="*/ 7269 h 10000"/>
              <a:gd name="connsiteX121" fmla="*/ 0 w 9933"/>
              <a:gd name="connsiteY121" fmla="*/ 7722 h 10000"/>
              <a:gd name="connsiteX122" fmla="*/ 17 w 9933"/>
              <a:gd name="connsiteY122" fmla="*/ 8140 h 10000"/>
              <a:gd name="connsiteX123" fmla="*/ 134 w 9933"/>
              <a:gd name="connsiteY123" fmla="*/ 8543 h 10000"/>
              <a:gd name="connsiteX124" fmla="*/ 334 w 9933"/>
              <a:gd name="connsiteY124" fmla="*/ 8929 h 10000"/>
              <a:gd name="connsiteX125" fmla="*/ 585 w 9933"/>
              <a:gd name="connsiteY125" fmla="*/ 9279 h 10000"/>
              <a:gd name="connsiteX126" fmla="*/ 936 w 9933"/>
              <a:gd name="connsiteY126" fmla="*/ 9565 h 10000"/>
              <a:gd name="connsiteX127" fmla="*/ 1120 w 9933"/>
              <a:gd name="connsiteY127" fmla="*/ 9682 h 10000"/>
              <a:gd name="connsiteX128" fmla="*/ 1321 w 9933"/>
              <a:gd name="connsiteY128" fmla="*/ 9783 h 10000"/>
              <a:gd name="connsiteX129" fmla="*/ 1505 w 9933"/>
              <a:gd name="connsiteY129" fmla="*/ 9883 h 10000"/>
              <a:gd name="connsiteX130" fmla="*/ 1722 w 9933"/>
              <a:gd name="connsiteY130" fmla="*/ 9933 h 10000"/>
              <a:gd name="connsiteX131" fmla="*/ 1940 w 9933"/>
              <a:gd name="connsiteY131" fmla="*/ 9984 h 10000"/>
              <a:gd name="connsiteX132" fmla="*/ 2140 w 9933"/>
              <a:gd name="connsiteY132" fmla="*/ 10000 h 10000"/>
              <a:gd name="connsiteX133" fmla="*/ 2358 w 9933"/>
              <a:gd name="connsiteY133" fmla="*/ 9984 h 10000"/>
              <a:gd name="connsiteX134" fmla="*/ 2592 w 9933"/>
              <a:gd name="connsiteY134" fmla="*/ 9968 h 10000"/>
              <a:gd name="connsiteX135" fmla="*/ 2793 w 9933"/>
              <a:gd name="connsiteY135" fmla="*/ 9918 h 10000"/>
              <a:gd name="connsiteX136" fmla="*/ 3010 w 9933"/>
              <a:gd name="connsiteY136" fmla="*/ 9850 h 10000"/>
              <a:gd name="connsiteX137" fmla="*/ 3212 w 9933"/>
              <a:gd name="connsiteY137" fmla="*/ 9765 h 10000"/>
              <a:gd name="connsiteX138" fmla="*/ 3395 w 9933"/>
              <a:gd name="connsiteY138" fmla="*/ 9650 h 10000"/>
              <a:gd name="connsiteX139" fmla="*/ 3579 w 9933"/>
              <a:gd name="connsiteY139" fmla="*/ 9530 h 10000"/>
              <a:gd name="connsiteX140" fmla="*/ 3729 w 9933"/>
              <a:gd name="connsiteY140" fmla="*/ 9396 h 10000"/>
              <a:gd name="connsiteX141" fmla="*/ 3880 w 9933"/>
              <a:gd name="connsiteY141" fmla="*/ 9245 h 10000"/>
              <a:gd name="connsiteX142" fmla="*/ 4013 w 9933"/>
              <a:gd name="connsiteY142" fmla="*/ 9079 h 10000"/>
              <a:gd name="connsiteX143" fmla="*/ 9565 w 9933"/>
              <a:gd name="connsiteY143" fmla="*/ 1306 h 10000"/>
              <a:gd name="connsiteX144" fmla="*/ 9783 w 9933"/>
              <a:gd name="connsiteY144" fmla="*/ 921 h 10000"/>
              <a:gd name="connsiteX145" fmla="*/ 9933 w 9933"/>
              <a:gd name="connsiteY145" fmla="*/ 518 h 10000"/>
              <a:gd name="connsiteX0" fmla="*/ 3619 w 10168"/>
              <a:gd name="connsiteY0" fmla="*/ 8761 h 10000"/>
              <a:gd name="connsiteX1" fmla="*/ 3501 w 10168"/>
              <a:gd name="connsiteY1" fmla="*/ 8894 h 10000"/>
              <a:gd name="connsiteX2" fmla="*/ 3384 w 10168"/>
              <a:gd name="connsiteY2" fmla="*/ 9013 h 10000"/>
              <a:gd name="connsiteX3" fmla="*/ 3266 w 10168"/>
              <a:gd name="connsiteY3" fmla="*/ 9112 h 10000"/>
              <a:gd name="connsiteX4" fmla="*/ 3131 w 10168"/>
              <a:gd name="connsiteY4" fmla="*/ 9213 h 10000"/>
              <a:gd name="connsiteX5" fmla="*/ 2980 w 10168"/>
              <a:gd name="connsiteY5" fmla="*/ 9279 h 10000"/>
              <a:gd name="connsiteX6" fmla="*/ 2845 w 10168"/>
              <a:gd name="connsiteY6" fmla="*/ 9363 h 10000"/>
              <a:gd name="connsiteX7" fmla="*/ 2660 w 10168"/>
              <a:gd name="connsiteY7" fmla="*/ 9396 h 10000"/>
              <a:gd name="connsiteX8" fmla="*/ 2509 w 10168"/>
              <a:gd name="connsiteY8" fmla="*/ 9429 h 10000"/>
              <a:gd name="connsiteX9" fmla="*/ 2341 w 10168"/>
              <a:gd name="connsiteY9" fmla="*/ 9463 h 10000"/>
              <a:gd name="connsiteX10" fmla="*/ 2172 w 10168"/>
              <a:gd name="connsiteY10" fmla="*/ 9463 h 10000"/>
              <a:gd name="connsiteX11" fmla="*/ 2003 w 10168"/>
              <a:gd name="connsiteY11" fmla="*/ 9429 h 10000"/>
              <a:gd name="connsiteX12" fmla="*/ 1851 w 10168"/>
              <a:gd name="connsiteY12" fmla="*/ 9412 h 10000"/>
              <a:gd name="connsiteX13" fmla="*/ 1700 w 10168"/>
              <a:gd name="connsiteY13" fmla="*/ 9380 h 10000"/>
              <a:gd name="connsiteX14" fmla="*/ 1532 w 10168"/>
              <a:gd name="connsiteY14" fmla="*/ 9295 h 10000"/>
              <a:gd name="connsiteX15" fmla="*/ 1380 w 10168"/>
              <a:gd name="connsiteY15" fmla="*/ 9245 h 10000"/>
              <a:gd name="connsiteX16" fmla="*/ 1245 w 10168"/>
              <a:gd name="connsiteY16" fmla="*/ 9145 h 10000"/>
              <a:gd name="connsiteX17" fmla="*/ 994 w 10168"/>
              <a:gd name="connsiteY17" fmla="*/ 8911 h 10000"/>
              <a:gd name="connsiteX18" fmla="*/ 774 w 10168"/>
              <a:gd name="connsiteY18" fmla="*/ 8660 h 10000"/>
              <a:gd name="connsiteX19" fmla="*/ 639 w 10168"/>
              <a:gd name="connsiteY19" fmla="*/ 8357 h 10000"/>
              <a:gd name="connsiteX20" fmla="*/ 573 w 10168"/>
              <a:gd name="connsiteY20" fmla="*/ 8042 h 10000"/>
              <a:gd name="connsiteX21" fmla="*/ 539 w 10168"/>
              <a:gd name="connsiteY21" fmla="*/ 7722 h 10000"/>
              <a:gd name="connsiteX22" fmla="*/ 589 w 10168"/>
              <a:gd name="connsiteY22" fmla="*/ 7403 h 10000"/>
              <a:gd name="connsiteX23" fmla="*/ 692 w 10168"/>
              <a:gd name="connsiteY23" fmla="*/ 7086 h 10000"/>
              <a:gd name="connsiteX24" fmla="*/ 859 w 10168"/>
              <a:gd name="connsiteY24" fmla="*/ 6801 h 10000"/>
              <a:gd name="connsiteX25" fmla="*/ 892 w 10168"/>
              <a:gd name="connsiteY25" fmla="*/ 6734 h 10000"/>
              <a:gd name="connsiteX26" fmla="*/ 1027 w 10168"/>
              <a:gd name="connsiteY26" fmla="*/ 6549 h 10000"/>
              <a:gd name="connsiteX27" fmla="*/ 1229 w 10168"/>
              <a:gd name="connsiteY27" fmla="*/ 6266 h 10000"/>
              <a:gd name="connsiteX28" fmla="*/ 1498 w 10168"/>
              <a:gd name="connsiteY28" fmla="*/ 5929 h 10000"/>
              <a:gd name="connsiteX29" fmla="*/ 1785 w 10168"/>
              <a:gd name="connsiteY29" fmla="*/ 5495 h 10000"/>
              <a:gd name="connsiteX30" fmla="*/ 2138 w 10168"/>
              <a:gd name="connsiteY30" fmla="*/ 5024 h 10000"/>
              <a:gd name="connsiteX31" fmla="*/ 2509 w 10168"/>
              <a:gd name="connsiteY31" fmla="*/ 4523 h 10000"/>
              <a:gd name="connsiteX32" fmla="*/ 2879 w 10168"/>
              <a:gd name="connsiteY32" fmla="*/ 3969 h 10000"/>
              <a:gd name="connsiteX33" fmla="*/ 3249 w 10168"/>
              <a:gd name="connsiteY33" fmla="*/ 3451 h 10000"/>
              <a:gd name="connsiteX34" fmla="*/ 3619 w 10168"/>
              <a:gd name="connsiteY34" fmla="*/ 2950 h 10000"/>
              <a:gd name="connsiteX35" fmla="*/ 3973 w 10168"/>
              <a:gd name="connsiteY35" fmla="*/ 2464 h 10000"/>
              <a:gd name="connsiteX36" fmla="*/ 4276 w 10168"/>
              <a:gd name="connsiteY36" fmla="*/ 2043 h 10000"/>
              <a:gd name="connsiteX37" fmla="*/ 4528 w 10168"/>
              <a:gd name="connsiteY37" fmla="*/ 1691 h 10000"/>
              <a:gd name="connsiteX38" fmla="*/ 4714 w 10168"/>
              <a:gd name="connsiteY38" fmla="*/ 1423 h 10000"/>
              <a:gd name="connsiteX39" fmla="*/ 4866 w 10168"/>
              <a:gd name="connsiteY39" fmla="*/ 1239 h 10000"/>
              <a:gd name="connsiteX40" fmla="*/ 4899 w 10168"/>
              <a:gd name="connsiteY40" fmla="*/ 1172 h 10000"/>
              <a:gd name="connsiteX41" fmla="*/ 5001 w 10168"/>
              <a:gd name="connsiteY41" fmla="*/ 1055 h 10000"/>
              <a:gd name="connsiteX42" fmla="*/ 5084 w 10168"/>
              <a:gd name="connsiteY42" fmla="*/ 939 h 10000"/>
              <a:gd name="connsiteX43" fmla="*/ 5202 w 10168"/>
              <a:gd name="connsiteY43" fmla="*/ 853 h 10000"/>
              <a:gd name="connsiteX44" fmla="*/ 5320 w 10168"/>
              <a:gd name="connsiteY44" fmla="*/ 769 h 10000"/>
              <a:gd name="connsiteX45" fmla="*/ 5437 w 10168"/>
              <a:gd name="connsiteY45" fmla="*/ 688 h 10000"/>
              <a:gd name="connsiteX46" fmla="*/ 5572 w 10168"/>
              <a:gd name="connsiteY46" fmla="*/ 636 h 10000"/>
              <a:gd name="connsiteX47" fmla="*/ 5690 w 10168"/>
              <a:gd name="connsiteY47" fmla="*/ 604 h 10000"/>
              <a:gd name="connsiteX48" fmla="*/ 5825 w 10168"/>
              <a:gd name="connsiteY48" fmla="*/ 554 h 10000"/>
              <a:gd name="connsiteX49" fmla="*/ 5926 w 10168"/>
              <a:gd name="connsiteY49" fmla="*/ 536 h 10000"/>
              <a:gd name="connsiteX50" fmla="*/ 6027 w 10168"/>
              <a:gd name="connsiteY50" fmla="*/ 536 h 10000"/>
              <a:gd name="connsiteX51" fmla="*/ 6129 w 10168"/>
              <a:gd name="connsiteY51" fmla="*/ 554 h 10000"/>
              <a:gd name="connsiteX52" fmla="*/ 6213 w 10168"/>
              <a:gd name="connsiteY52" fmla="*/ 554 h 10000"/>
              <a:gd name="connsiteX53" fmla="*/ 6313 w 10168"/>
              <a:gd name="connsiteY53" fmla="*/ 569 h 10000"/>
              <a:gd name="connsiteX54" fmla="*/ 6399 w 10168"/>
              <a:gd name="connsiteY54" fmla="*/ 621 h 10000"/>
              <a:gd name="connsiteX55" fmla="*/ 6482 w 10168"/>
              <a:gd name="connsiteY55" fmla="*/ 652 h 10000"/>
              <a:gd name="connsiteX56" fmla="*/ 6566 w 10168"/>
              <a:gd name="connsiteY56" fmla="*/ 719 h 10000"/>
              <a:gd name="connsiteX57" fmla="*/ 6701 w 10168"/>
              <a:gd name="connsiteY57" fmla="*/ 853 h 10000"/>
              <a:gd name="connsiteX58" fmla="*/ 6819 w 10168"/>
              <a:gd name="connsiteY58" fmla="*/ 987 h 10000"/>
              <a:gd name="connsiteX59" fmla="*/ 6919 w 10168"/>
              <a:gd name="connsiteY59" fmla="*/ 1156 h 10000"/>
              <a:gd name="connsiteX60" fmla="*/ 6953 w 10168"/>
              <a:gd name="connsiteY60" fmla="*/ 1356 h 10000"/>
              <a:gd name="connsiteX61" fmla="*/ 6970 w 10168"/>
              <a:gd name="connsiteY61" fmla="*/ 1625 h 10000"/>
              <a:gd name="connsiteX62" fmla="*/ 6936 w 10168"/>
              <a:gd name="connsiteY62" fmla="*/ 1910 h 10000"/>
              <a:gd name="connsiteX63" fmla="*/ 6835 w 10168"/>
              <a:gd name="connsiteY63" fmla="*/ 2176 h 10000"/>
              <a:gd name="connsiteX64" fmla="*/ 6684 w 10168"/>
              <a:gd name="connsiteY64" fmla="*/ 2430 h 10000"/>
              <a:gd name="connsiteX65" fmla="*/ 2778 w 10168"/>
              <a:gd name="connsiteY65" fmla="*/ 7856 h 10000"/>
              <a:gd name="connsiteX66" fmla="*/ 2744 w 10168"/>
              <a:gd name="connsiteY66" fmla="*/ 7957 h 10000"/>
              <a:gd name="connsiteX67" fmla="*/ 2744 w 10168"/>
              <a:gd name="connsiteY67" fmla="*/ 8042 h 10000"/>
              <a:gd name="connsiteX68" fmla="*/ 2760 w 10168"/>
              <a:gd name="connsiteY68" fmla="*/ 8140 h 10000"/>
              <a:gd name="connsiteX69" fmla="*/ 2845 w 10168"/>
              <a:gd name="connsiteY69" fmla="*/ 8224 h 10000"/>
              <a:gd name="connsiteX70" fmla="*/ 2930 w 10168"/>
              <a:gd name="connsiteY70" fmla="*/ 8257 h 10000"/>
              <a:gd name="connsiteX71" fmla="*/ 3047 w 10168"/>
              <a:gd name="connsiteY71" fmla="*/ 8274 h 10000"/>
              <a:gd name="connsiteX72" fmla="*/ 3148 w 10168"/>
              <a:gd name="connsiteY72" fmla="*/ 8241 h 10000"/>
              <a:gd name="connsiteX73" fmla="*/ 3234 w 10168"/>
              <a:gd name="connsiteY73" fmla="*/ 8158 h 10000"/>
              <a:gd name="connsiteX74" fmla="*/ 7105 w 10168"/>
              <a:gd name="connsiteY74" fmla="*/ 2764 h 10000"/>
              <a:gd name="connsiteX75" fmla="*/ 7323 w 10168"/>
              <a:gd name="connsiteY75" fmla="*/ 2411 h 10000"/>
              <a:gd name="connsiteX76" fmla="*/ 7458 w 10168"/>
              <a:gd name="connsiteY76" fmla="*/ 2043 h 10000"/>
              <a:gd name="connsiteX77" fmla="*/ 7525 w 10168"/>
              <a:gd name="connsiteY77" fmla="*/ 1658 h 10000"/>
              <a:gd name="connsiteX78" fmla="*/ 7475 w 10168"/>
              <a:gd name="connsiteY78" fmla="*/ 1273 h 10000"/>
              <a:gd name="connsiteX79" fmla="*/ 7458 w 10168"/>
              <a:gd name="connsiteY79" fmla="*/ 1121 h 10000"/>
              <a:gd name="connsiteX80" fmla="*/ 7408 w 10168"/>
              <a:gd name="connsiteY80" fmla="*/ 971 h 10000"/>
              <a:gd name="connsiteX81" fmla="*/ 7340 w 10168"/>
              <a:gd name="connsiteY81" fmla="*/ 821 h 10000"/>
              <a:gd name="connsiteX82" fmla="*/ 7291 w 10168"/>
              <a:gd name="connsiteY82" fmla="*/ 688 h 10000"/>
              <a:gd name="connsiteX83" fmla="*/ 7188 w 10168"/>
              <a:gd name="connsiteY83" fmla="*/ 569 h 10000"/>
              <a:gd name="connsiteX84" fmla="*/ 7105 w 10168"/>
              <a:gd name="connsiteY84" fmla="*/ 469 h 10000"/>
              <a:gd name="connsiteX85" fmla="*/ 6987 w 10168"/>
              <a:gd name="connsiteY85" fmla="*/ 369 h 10000"/>
              <a:gd name="connsiteX86" fmla="*/ 6886 w 10168"/>
              <a:gd name="connsiteY86" fmla="*/ 270 h 10000"/>
              <a:gd name="connsiteX87" fmla="*/ 6767 w 10168"/>
              <a:gd name="connsiteY87" fmla="*/ 185 h 10000"/>
              <a:gd name="connsiteX88" fmla="*/ 6633 w 10168"/>
              <a:gd name="connsiteY88" fmla="*/ 134 h 10000"/>
              <a:gd name="connsiteX89" fmla="*/ 6482 w 10168"/>
              <a:gd name="connsiteY89" fmla="*/ 84 h 10000"/>
              <a:gd name="connsiteX90" fmla="*/ 6347 w 10168"/>
              <a:gd name="connsiteY90" fmla="*/ 34 h 10000"/>
              <a:gd name="connsiteX91" fmla="*/ 6196 w 10168"/>
              <a:gd name="connsiteY91" fmla="*/ 16 h 10000"/>
              <a:gd name="connsiteX92" fmla="*/ 6061 w 10168"/>
              <a:gd name="connsiteY92" fmla="*/ 0 h 10000"/>
              <a:gd name="connsiteX93" fmla="*/ 5910 w 10168"/>
              <a:gd name="connsiteY93" fmla="*/ 0 h 10000"/>
              <a:gd name="connsiteX94" fmla="*/ 5758 w 10168"/>
              <a:gd name="connsiteY94" fmla="*/ 16 h 10000"/>
              <a:gd name="connsiteX95" fmla="*/ 5555 w 10168"/>
              <a:gd name="connsiteY95" fmla="*/ 51 h 10000"/>
              <a:gd name="connsiteX96" fmla="*/ 5387 w 10168"/>
              <a:gd name="connsiteY96" fmla="*/ 134 h 10000"/>
              <a:gd name="connsiteX97" fmla="*/ 5202 w 10168"/>
              <a:gd name="connsiteY97" fmla="*/ 218 h 10000"/>
              <a:gd name="connsiteX98" fmla="*/ 5034 w 10168"/>
              <a:gd name="connsiteY98" fmla="*/ 302 h 10000"/>
              <a:gd name="connsiteX99" fmla="*/ 4883 w 10168"/>
              <a:gd name="connsiteY99" fmla="*/ 420 h 10000"/>
              <a:gd name="connsiteX100" fmla="*/ 4714 w 10168"/>
              <a:gd name="connsiteY100" fmla="*/ 536 h 10000"/>
              <a:gd name="connsiteX101" fmla="*/ 4579 w 10168"/>
              <a:gd name="connsiteY101" fmla="*/ 688 h 10000"/>
              <a:gd name="connsiteX102" fmla="*/ 4445 w 10168"/>
              <a:gd name="connsiteY102" fmla="*/ 853 h 10000"/>
              <a:gd name="connsiteX103" fmla="*/ 4411 w 10168"/>
              <a:gd name="connsiteY103" fmla="*/ 905 h 10000"/>
              <a:gd name="connsiteX104" fmla="*/ 4276 w 10168"/>
              <a:gd name="connsiteY104" fmla="*/ 1106 h 10000"/>
              <a:gd name="connsiteX105" fmla="*/ 4074 w 10168"/>
              <a:gd name="connsiteY105" fmla="*/ 1374 h 10000"/>
              <a:gd name="connsiteX106" fmla="*/ 3822 w 10168"/>
              <a:gd name="connsiteY106" fmla="*/ 1743 h 10000"/>
              <a:gd name="connsiteX107" fmla="*/ 3519 w 10168"/>
              <a:gd name="connsiteY107" fmla="*/ 2159 h 10000"/>
              <a:gd name="connsiteX108" fmla="*/ 3165 w 10168"/>
              <a:gd name="connsiteY108" fmla="*/ 2631 h 10000"/>
              <a:gd name="connsiteX109" fmla="*/ 2795 w 10168"/>
              <a:gd name="connsiteY109" fmla="*/ 3150 h 10000"/>
              <a:gd name="connsiteX110" fmla="*/ 2424 w 10168"/>
              <a:gd name="connsiteY110" fmla="*/ 3670 h 10000"/>
              <a:gd name="connsiteX111" fmla="*/ 2054 w 10168"/>
              <a:gd name="connsiteY111" fmla="*/ 4189 h 10000"/>
              <a:gd name="connsiteX112" fmla="*/ 1700 w 10168"/>
              <a:gd name="connsiteY112" fmla="*/ 4707 h 10000"/>
              <a:gd name="connsiteX113" fmla="*/ 1347 w 10168"/>
              <a:gd name="connsiteY113" fmla="*/ 5176 h 10000"/>
              <a:gd name="connsiteX114" fmla="*/ 1044 w 10168"/>
              <a:gd name="connsiteY114" fmla="*/ 5595 h 10000"/>
              <a:gd name="connsiteX115" fmla="*/ 774 w 10168"/>
              <a:gd name="connsiteY115" fmla="*/ 5962 h 10000"/>
              <a:gd name="connsiteX116" fmla="*/ 589 w 10168"/>
              <a:gd name="connsiteY116" fmla="*/ 6231 h 10000"/>
              <a:gd name="connsiteX117" fmla="*/ 455 w 10168"/>
              <a:gd name="connsiteY117" fmla="*/ 6432 h 10000"/>
              <a:gd name="connsiteX118" fmla="*/ 404 w 10168"/>
              <a:gd name="connsiteY118" fmla="*/ 6482 h 10000"/>
              <a:gd name="connsiteX119" fmla="*/ 185 w 10168"/>
              <a:gd name="connsiteY119" fmla="*/ 6867 h 10000"/>
              <a:gd name="connsiteX120" fmla="*/ 33 w 10168"/>
              <a:gd name="connsiteY120" fmla="*/ 7269 h 10000"/>
              <a:gd name="connsiteX121" fmla="*/ 0 w 10168"/>
              <a:gd name="connsiteY121" fmla="*/ 7722 h 10000"/>
              <a:gd name="connsiteX122" fmla="*/ 17 w 10168"/>
              <a:gd name="connsiteY122" fmla="*/ 8140 h 10000"/>
              <a:gd name="connsiteX123" fmla="*/ 135 w 10168"/>
              <a:gd name="connsiteY123" fmla="*/ 8543 h 10000"/>
              <a:gd name="connsiteX124" fmla="*/ 336 w 10168"/>
              <a:gd name="connsiteY124" fmla="*/ 8929 h 10000"/>
              <a:gd name="connsiteX125" fmla="*/ 589 w 10168"/>
              <a:gd name="connsiteY125" fmla="*/ 9279 h 10000"/>
              <a:gd name="connsiteX126" fmla="*/ 942 w 10168"/>
              <a:gd name="connsiteY126" fmla="*/ 9565 h 10000"/>
              <a:gd name="connsiteX127" fmla="*/ 1128 w 10168"/>
              <a:gd name="connsiteY127" fmla="*/ 9682 h 10000"/>
              <a:gd name="connsiteX128" fmla="*/ 1330 w 10168"/>
              <a:gd name="connsiteY128" fmla="*/ 9783 h 10000"/>
              <a:gd name="connsiteX129" fmla="*/ 1515 w 10168"/>
              <a:gd name="connsiteY129" fmla="*/ 9883 h 10000"/>
              <a:gd name="connsiteX130" fmla="*/ 1734 w 10168"/>
              <a:gd name="connsiteY130" fmla="*/ 9933 h 10000"/>
              <a:gd name="connsiteX131" fmla="*/ 1953 w 10168"/>
              <a:gd name="connsiteY131" fmla="*/ 9984 h 10000"/>
              <a:gd name="connsiteX132" fmla="*/ 2154 w 10168"/>
              <a:gd name="connsiteY132" fmla="*/ 10000 h 10000"/>
              <a:gd name="connsiteX133" fmla="*/ 2374 w 10168"/>
              <a:gd name="connsiteY133" fmla="*/ 9984 h 10000"/>
              <a:gd name="connsiteX134" fmla="*/ 2609 w 10168"/>
              <a:gd name="connsiteY134" fmla="*/ 9968 h 10000"/>
              <a:gd name="connsiteX135" fmla="*/ 2812 w 10168"/>
              <a:gd name="connsiteY135" fmla="*/ 9918 h 10000"/>
              <a:gd name="connsiteX136" fmla="*/ 3030 w 10168"/>
              <a:gd name="connsiteY136" fmla="*/ 9850 h 10000"/>
              <a:gd name="connsiteX137" fmla="*/ 3234 w 10168"/>
              <a:gd name="connsiteY137" fmla="*/ 9765 h 10000"/>
              <a:gd name="connsiteX138" fmla="*/ 3418 w 10168"/>
              <a:gd name="connsiteY138" fmla="*/ 9650 h 10000"/>
              <a:gd name="connsiteX139" fmla="*/ 3603 w 10168"/>
              <a:gd name="connsiteY139" fmla="*/ 9530 h 10000"/>
              <a:gd name="connsiteX140" fmla="*/ 3754 w 10168"/>
              <a:gd name="connsiteY140" fmla="*/ 9396 h 10000"/>
              <a:gd name="connsiteX141" fmla="*/ 3906 w 10168"/>
              <a:gd name="connsiteY141" fmla="*/ 9245 h 10000"/>
              <a:gd name="connsiteX142" fmla="*/ 4040 w 10168"/>
              <a:gd name="connsiteY142" fmla="*/ 9079 h 10000"/>
              <a:gd name="connsiteX143" fmla="*/ 9630 w 10168"/>
              <a:gd name="connsiteY143" fmla="*/ 1306 h 10000"/>
              <a:gd name="connsiteX144" fmla="*/ 10000 w 10168"/>
              <a:gd name="connsiteY144" fmla="*/ 518 h 10000"/>
              <a:gd name="connsiteX0" fmla="*/ 3619 w 9630"/>
              <a:gd name="connsiteY0" fmla="*/ 8761 h 10000"/>
              <a:gd name="connsiteX1" fmla="*/ 3501 w 9630"/>
              <a:gd name="connsiteY1" fmla="*/ 8894 h 10000"/>
              <a:gd name="connsiteX2" fmla="*/ 3384 w 9630"/>
              <a:gd name="connsiteY2" fmla="*/ 9013 h 10000"/>
              <a:gd name="connsiteX3" fmla="*/ 3266 w 9630"/>
              <a:gd name="connsiteY3" fmla="*/ 9112 h 10000"/>
              <a:gd name="connsiteX4" fmla="*/ 3131 w 9630"/>
              <a:gd name="connsiteY4" fmla="*/ 9213 h 10000"/>
              <a:gd name="connsiteX5" fmla="*/ 2980 w 9630"/>
              <a:gd name="connsiteY5" fmla="*/ 9279 h 10000"/>
              <a:gd name="connsiteX6" fmla="*/ 2845 w 9630"/>
              <a:gd name="connsiteY6" fmla="*/ 9363 h 10000"/>
              <a:gd name="connsiteX7" fmla="*/ 2660 w 9630"/>
              <a:gd name="connsiteY7" fmla="*/ 9396 h 10000"/>
              <a:gd name="connsiteX8" fmla="*/ 2509 w 9630"/>
              <a:gd name="connsiteY8" fmla="*/ 9429 h 10000"/>
              <a:gd name="connsiteX9" fmla="*/ 2341 w 9630"/>
              <a:gd name="connsiteY9" fmla="*/ 9463 h 10000"/>
              <a:gd name="connsiteX10" fmla="*/ 2172 w 9630"/>
              <a:gd name="connsiteY10" fmla="*/ 9463 h 10000"/>
              <a:gd name="connsiteX11" fmla="*/ 2003 w 9630"/>
              <a:gd name="connsiteY11" fmla="*/ 9429 h 10000"/>
              <a:gd name="connsiteX12" fmla="*/ 1851 w 9630"/>
              <a:gd name="connsiteY12" fmla="*/ 9412 h 10000"/>
              <a:gd name="connsiteX13" fmla="*/ 1700 w 9630"/>
              <a:gd name="connsiteY13" fmla="*/ 9380 h 10000"/>
              <a:gd name="connsiteX14" fmla="*/ 1532 w 9630"/>
              <a:gd name="connsiteY14" fmla="*/ 9295 h 10000"/>
              <a:gd name="connsiteX15" fmla="*/ 1380 w 9630"/>
              <a:gd name="connsiteY15" fmla="*/ 9245 h 10000"/>
              <a:gd name="connsiteX16" fmla="*/ 1245 w 9630"/>
              <a:gd name="connsiteY16" fmla="*/ 9145 h 10000"/>
              <a:gd name="connsiteX17" fmla="*/ 994 w 9630"/>
              <a:gd name="connsiteY17" fmla="*/ 8911 h 10000"/>
              <a:gd name="connsiteX18" fmla="*/ 774 w 9630"/>
              <a:gd name="connsiteY18" fmla="*/ 8660 h 10000"/>
              <a:gd name="connsiteX19" fmla="*/ 639 w 9630"/>
              <a:gd name="connsiteY19" fmla="*/ 8357 h 10000"/>
              <a:gd name="connsiteX20" fmla="*/ 573 w 9630"/>
              <a:gd name="connsiteY20" fmla="*/ 8042 h 10000"/>
              <a:gd name="connsiteX21" fmla="*/ 539 w 9630"/>
              <a:gd name="connsiteY21" fmla="*/ 7722 h 10000"/>
              <a:gd name="connsiteX22" fmla="*/ 589 w 9630"/>
              <a:gd name="connsiteY22" fmla="*/ 7403 h 10000"/>
              <a:gd name="connsiteX23" fmla="*/ 692 w 9630"/>
              <a:gd name="connsiteY23" fmla="*/ 7086 h 10000"/>
              <a:gd name="connsiteX24" fmla="*/ 859 w 9630"/>
              <a:gd name="connsiteY24" fmla="*/ 6801 h 10000"/>
              <a:gd name="connsiteX25" fmla="*/ 892 w 9630"/>
              <a:gd name="connsiteY25" fmla="*/ 6734 h 10000"/>
              <a:gd name="connsiteX26" fmla="*/ 1027 w 9630"/>
              <a:gd name="connsiteY26" fmla="*/ 6549 h 10000"/>
              <a:gd name="connsiteX27" fmla="*/ 1229 w 9630"/>
              <a:gd name="connsiteY27" fmla="*/ 6266 h 10000"/>
              <a:gd name="connsiteX28" fmla="*/ 1498 w 9630"/>
              <a:gd name="connsiteY28" fmla="*/ 5929 h 10000"/>
              <a:gd name="connsiteX29" fmla="*/ 1785 w 9630"/>
              <a:gd name="connsiteY29" fmla="*/ 5495 h 10000"/>
              <a:gd name="connsiteX30" fmla="*/ 2138 w 9630"/>
              <a:gd name="connsiteY30" fmla="*/ 5024 h 10000"/>
              <a:gd name="connsiteX31" fmla="*/ 2509 w 9630"/>
              <a:gd name="connsiteY31" fmla="*/ 4523 h 10000"/>
              <a:gd name="connsiteX32" fmla="*/ 2879 w 9630"/>
              <a:gd name="connsiteY32" fmla="*/ 3969 h 10000"/>
              <a:gd name="connsiteX33" fmla="*/ 3249 w 9630"/>
              <a:gd name="connsiteY33" fmla="*/ 3451 h 10000"/>
              <a:gd name="connsiteX34" fmla="*/ 3619 w 9630"/>
              <a:gd name="connsiteY34" fmla="*/ 2950 h 10000"/>
              <a:gd name="connsiteX35" fmla="*/ 3973 w 9630"/>
              <a:gd name="connsiteY35" fmla="*/ 2464 h 10000"/>
              <a:gd name="connsiteX36" fmla="*/ 4276 w 9630"/>
              <a:gd name="connsiteY36" fmla="*/ 2043 h 10000"/>
              <a:gd name="connsiteX37" fmla="*/ 4528 w 9630"/>
              <a:gd name="connsiteY37" fmla="*/ 1691 h 10000"/>
              <a:gd name="connsiteX38" fmla="*/ 4714 w 9630"/>
              <a:gd name="connsiteY38" fmla="*/ 1423 h 10000"/>
              <a:gd name="connsiteX39" fmla="*/ 4866 w 9630"/>
              <a:gd name="connsiteY39" fmla="*/ 1239 h 10000"/>
              <a:gd name="connsiteX40" fmla="*/ 4899 w 9630"/>
              <a:gd name="connsiteY40" fmla="*/ 1172 h 10000"/>
              <a:gd name="connsiteX41" fmla="*/ 5001 w 9630"/>
              <a:gd name="connsiteY41" fmla="*/ 1055 h 10000"/>
              <a:gd name="connsiteX42" fmla="*/ 5084 w 9630"/>
              <a:gd name="connsiteY42" fmla="*/ 939 h 10000"/>
              <a:gd name="connsiteX43" fmla="*/ 5202 w 9630"/>
              <a:gd name="connsiteY43" fmla="*/ 853 h 10000"/>
              <a:gd name="connsiteX44" fmla="*/ 5320 w 9630"/>
              <a:gd name="connsiteY44" fmla="*/ 769 h 10000"/>
              <a:gd name="connsiteX45" fmla="*/ 5437 w 9630"/>
              <a:gd name="connsiteY45" fmla="*/ 688 h 10000"/>
              <a:gd name="connsiteX46" fmla="*/ 5572 w 9630"/>
              <a:gd name="connsiteY46" fmla="*/ 636 h 10000"/>
              <a:gd name="connsiteX47" fmla="*/ 5690 w 9630"/>
              <a:gd name="connsiteY47" fmla="*/ 604 h 10000"/>
              <a:gd name="connsiteX48" fmla="*/ 5825 w 9630"/>
              <a:gd name="connsiteY48" fmla="*/ 554 h 10000"/>
              <a:gd name="connsiteX49" fmla="*/ 5926 w 9630"/>
              <a:gd name="connsiteY49" fmla="*/ 536 h 10000"/>
              <a:gd name="connsiteX50" fmla="*/ 6027 w 9630"/>
              <a:gd name="connsiteY50" fmla="*/ 536 h 10000"/>
              <a:gd name="connsiteX51" fmla="*/ 6129 w 9630"/>
              <a:gd name="connsiteY51" fmla="*/ 554 h 10000"/>
              <a:gd name="connsiteX52" fmla="*/ 6213 w 9630"/>
              <a:gd name="connsiteY52" fmla="*/ 554 h 10000"/>
              <a:gd name="connsiteX53" fmla="*/ 6313 w 9630"/>
              <a:gd name="connsiteY53" fmla="*/ 569 h 10000"/>
              <a:gd name="connsiteX54" fmla="*/ 6399 w 9630"/>
              <a:gd name="connsiteY54" fmla="*/ 621 h 10000"/>
              <a:gd name="connsiteX55" fmla="*/ 6482 w 9630"/>
              <a:gd name="connsiteY55" fmla="*/ 652 h 10000"/>
              <a:gd name="connsiteX56" fmla="*/ 6566 w 9630"/>
              <a:gd name="connsiteY56" fmla="*/ 719 h 10000"/>
              <a:gd name="connsiteX57" fmla="*/ 6701 w 9630"/>
              <a:gd name="connsiteY57" fmla="*/ 853 h 10000"/>
              <a:gd name="connsiteX58" fmla="*/ 6819 w 9630"/>
              <a:gd name="connsiteY58" fmla="*/ 987 h 10000"/>
              <a:gd name="connsiteX59" fmla="*/ 6919 w 9630"/>
              <a:gd name="connsiteY59" fmla="*/ 1156 h 10000"/>
              <a:gd name="connsiteX60" fmla="*/ 6953 w 9630"/>
              <a:gd name="connsiteY60" fmla="*/ 1356 h 10000"/>
              <a:gd name="connsiteX61" fmla="*/ 6970 w 9630"/>
              <a:gd name="connsiteY61" fmla="*/ 1625 h 10000"/>
              <a:gd name="connsiteX62" fmla="*/ 6936 w 9630"/>
              <a:gd name="connsiteY62" fmla="*/ 1910 h 10000"/>
              <a:gd name="connsiteX63" fmla="*/ 6835 w 9630"/>
              <a:gd name="connsiteY63" fmla="*/ 2176 h 10000"/>
              <a:gd name="connsiteX64" fmla="*/ 6684 w 9630"/>
              <a:gd name="connsiteY64" fmla="*/ 2430 h 10000"/>
              <a:gd name="connsiteX65" fmla="*/ 2778 w 9630"/>
              <a:gd name="connsiteY65" fmla="*/ 7856 h 10000"/>
              <a:gd name="connsiteX66" fmla="*/ 2744 w 9630"/>
              <a:gd name="connsiteY66" fmla="*/ 7957 h 10000"/>
              <a:gd name="connsiteX67" fmla="*/ 2744 w 9630"/>
              <a:gd name="connsiteY67" fmla="*/ 8042 h 10000"/>
              <a:gd name="connsiteX68" fmla="*/ 2760 w 9630"/>
              <a:gd name="connsiteY68" fmla="*/ 8140 h 10000"/>
              <a:gd name="connsiteX69" fmla="*/ 2845 w 9630"/>
              <a:gd name="connsiteY69" fmla="*/ 8224 h 10000"/>
              <a:gd name="connsiteX70" fmla="*/ 2930 w 9630"/>
              <a:gd name="connsiteY70" fmla="*/ 8257 h 10000"/>
              <a:gd name="connsiteX71" fmla="*/ 3047 w 9630"/>
              <a:gd name="connsiteY71" fmla="*/ 8274 h 10000"/>
              <a:gd name="connsiteX72" fmla="*/ 3148 w 9630"/>
              <a:gd name="connsiteY72" fmla="*/ 8241 h 10000"/>
              <a:gd name="connsiteX73" fmla="*/ 3234 w 9630"/>
              <a:gd name="connsiteY73" fmla="*/ 8158 h 10000"/>
              <a:gd name="connsiteX74" fmla="*/ 7105 w 9630"/>
              <a:gd name="connsiteY74" fmla="*/ 2764 h 10000"/>
              <a:gd name="connsiteX75" fmla="*/ 7323 w 9630"/>
              <a:gd name="connsiteY75" fmla="*/ 2411 h 10000"/>
              <a:gd name="connsiteX76" fmla="*/ 7458 w 9630"/>
              <a:gd name="connsiteY76" fmla="*/ 2043 h 10000"/>
              <a:gd name="connsiteX77" fmla="*/ 7525 w 9630"/>
              <a:gd name="connsiteY77" fmla="*/ 1658 h 10000"/>
              <a:gd name="connsiteX78" fmla="*/ 7475 w 9630"/>
              <a:gd name="connsiteY78" fmla="*/ 1273 h 10000"/>
              <a:gd name="connsiteX79" fmla="*/ 7458 w 9630"/>
              <a:gd name="connsiteY79" fmla="*/ 1121 h 10000"/>
              <a:gd name="connsiteX80" fmla="*/ 7408 w 9630"/>
              <a:gd name="connsiteY80" fmla="*/ 971 h 10000"/>
              <a:gd name="connsiteX81" fmla="*/ 7340 w 9630"/>
              <a:gd name="connsiteY81" fmla="*/ 821 h 10000"/>
              <a:gd name="connsiteX82" fmla="*/ 7291 w 9630"/>
              <a:gd name="connsiteY82" fmla="*/ 688 h 10000"/>
              <a:gd name="connsiteX83" fmla="*/ 7188 w 9630"/>
              <a:gd name="connsiteY83" fmla="*/ 569 h 10000"/>
              <a:gd name="connsiteX84" fmla="*/ 7105 w 9630"/>
              <a:gd name="connsiteY84" fmla="*/ 469 h 10000"/>
              <a:gd name="connsiteX85" fmla="*/ 6987 w 9630"/>
              <a:gd name="connsiteY85" fmla="*/ 369 h 10000"/>
              <a:gd name="connsiteX86" fmla="*/ 6886 w 9630"/>
              <a:gd name="connsiteY86" fmla="*/ 270 h 10000"/>
              <a:gd name="connsiteX87" fmla="*/ 6767 w 9630"/>
              <a:gd name="connsiteY87" fmla="*/ 185 h 10000"/>
              <a:gd name="connsiteX88" fmla="*/ 6633 w 9630"/>
              <a:gd name="connsiteY88" fmla="*/ 134 h 10000"/>
              <a:gd name="connsiteX89" fmla="*/ 6482 w 9630"/>
              <a:gd name="connsiteY89" fmla="*/ 84 h 10000"/>
              <a:gd name="connsiteX90" fmla="*/ 6347 w 9630"/>
              <a:gd name="connsiteY90" fmla="*/ 34 h 10000"/>
              <a:gd name="connsiteX91" fmla="*/ 6196 w 9630"/>
              <a:gd name="connsiteY91" fmla="*/ 16 h 10000"/>
              <a:gd name="connsiteX92" fmla="*/ 6061 w 9630"/>
              <a:gd name="connsiteY92" fmla="*/ 0 h 10000"/>
              <a:gd name="connsiteX93" fmla="*/ 5910 w 9630"/>
              <a:gd name="connsiteY93" fmla="*/ 0 h 10000"/>
              <a:gd name="connsiteX94" fmla="*/ 5758 w 9630"/>
              <a:gd name="connsiteY94" fmla="*/ 16 h 10000"/>
              <a:gd name="connsiteX95" fmla="*/ 5555 w 9630"/>
              <a:gd name="connsiteY95" fmla="*/ 51 h 10000"/>
              <a:gd name="connsiteX96" fmla="*/ 5387 w 9630"/>
              <a:gd name="connsiteY96" fmla="*/ 134 h 10000"/>
              <a:gd name="connsiteX97" fmla="*/ 5202 w 9630"/>
              <a:gd name="connsiteY97" fmla="*/ 218 h 10000"/>
              <a:gd name="connsiteX98" fmla="*/ 5034 w 9630"/>
              <a:gd name="connsiteY98" fmla="*/ 302 h 10000"/>
              <a:gd name="connsiteX99" fmla="*/ 4883 w 9630"/>
              <a:gd name="connsiteY99" fmla="*/ 420 h 10000"/>
              <a:gd name="connsiteX100" fmla="*/ 4714 w 9630"/>
              <a:gd name="connsiteY100" fmla="*/ 536 h 10000"/>
              <a:gd name="connsiteX101" fmla="*/ 4579 w 9630"/>
              <a:gd name="connsiteY101" fmla="*/ 688 h 10000"/>
              <a:gd name="connsiteX102" fmla="*/ 4445 w 9630"/>
              <a:gd name="connsiteY102" fmla="*/ 853 h 10000"/>
              <a:gd name="connsiteX103" fmla="*/ 4411 w 9630"/>
              <a:gd name="connsiteY103" fmla="*/ 905 h 10000"/>
              <a:gd name="connsiteX104" fmla="*/ 4276 w 9630"/>
              <a:gd name="connsiteY104" fmla="*/ 1106 h 10000"/>
              <a:gd name="connsiteX105" fmla="*/ 4074 w 9630"/>
              <a:gd name="connsiteY105" fmla="*/ 1374 h 10000"/>
              <a:gd name="connsiteX106" fmla="*/ 3822 w 9630"/>
              <a:gd name="connsiteY106" fmla="*/ 1743 h 10000"/>
              <a:gd name="connsiteX107" fmla="*/ 3519 w 9630"/>
              <a:gd name="connsiteY107" fmla="*/ 2159 h 10000"/>
              <a:gd name="connsiteX108" fmla="*/ 3165 w 9630"/>
              <a:gd name="connsiteY108" fmla="*/ 2631 h 10000"/>
              <a:gd name="connsiteX109" fmla="*/ 2795 w 9630"/>
              <a:gd name="connsiteY109" fmla="*/ 3150 h 10000"/>
              <a:gd name="connsiteX110" fmla="*/ 2424 w 9630"/>
              <a:gd name="connsiteY110" fmla="*/ 3670 h 10000"/>
              <a:gd name="connsiteX111" fmla="*/ 2054 w 9630"/>
              <a:gd name="connsiteY111" fmla="*/ 4189 h 10000"/>
              <a:gd name="connsiteX112" fmla="*/ 1700 w 9630"/>
              <a:gd name="connsiteY112" fmla="*/ 4707 h 10000"/>
              <a:gd name="connsiteX113" fmla="*/ 1347 w 9630"/>
              <a:gd name="connsiteY113" fmla="*/ 5176 h 10000"/>
              <a:gd name="connsiteX114" fmla="*/ 1044 w 9630"/>
              <a:gd name="connsiteY114" fmla="*/ 5595 h 10000"/>
              <a:gd name="connsiteX115" fmla="*/ 774 w 9630"/>
              <a:gd name="connsiteY115" fmla="*/ 5962 h 10000"/>
              <a:gd name="connsiteX116" fmla="*/ 589 w 9630"/>
              <a:gd name="connsiteY116" fmla="*/ 6231 h 10000"/>
              <a:gd name="connsiteX117" fmla="*/ 455 w 9630"/>
              <a:gd name="connsiteY117" fmla="*/ 6432 h 10000"/>
              <a:gd name="connsiteX118" fmla="*/ 404 w 9630"/>
              <a:gd name="connsiteY118" fmla="*/ 6482 h 10000"/>
              <a:gd name="connsiteX119" fmla="*/ 185 w 9630"/>
              <a:gd name="connsiteY119" fmla="*/ 6867 h 10000"/>
              <a:gd name="connsiteX120" fmla="*/ 33 w 9630"/>
              <a:gd name="connsiteY120" fmla="*/ 7269 h 10000"/>
              <a:gd name="connsiteX121" fmla="*/ 0 w 9630"/>
              <a:gd name="connsiteY121" fmla="*/ 7722 h 10000"/>
              <a:gd name="connsiteX122" fmla="*/ 17 w 9630"/>
              <a:gd name="connsiteY122" fmla="*/ 8140 h 10000"/>
              <a:gd name="connsiteX123" fmla="*/ 135 w 9630"/>
              <a:gd name="connsiteY123" fmla="*/ 8543 h 10000"/>
              <a:gd name="connsiteX124" fmla="*/ 336 w 9630"/>
              <a:gd name="connsiteY124" fmla="*/ 8929 h 10000"/>
              <a:gd name="connsiteX125" fmla="*/ 589 w 9630"/>
              <a:gd name="connsiteY125" fmla="*/ 9279 h 10000"/>
              <a:gd name="connsiteX126" fmla="*/ 942 w 9630"/>
              <a:gd name="connsiteY126" fmla="*/ 9565 h 10000"/>
              <a:gd name="connsiteX127" fmla="*/ 1128 w 9630"/>
              <a:gd name="connsiteY127" fmla="*/ 9682 h 10000"/>
              <a:gd name="connsiteX128" fmla="*/ 1330 w 9630"/>
              <a:gd name="connsiteY128" fmla="*/ 9783 h 10000"/>
              <a:gd name="connsiteX129" fmla="*/ 1515 w 9630"/>
              <a:gd name="connsiteY129" fmla="*/ 9883 h 10000"/>
              <a:gd name="connsiteX130" fmla="*/ 1734 w 9630"/>
              <a:gd name="connsiteY130" fmla="*/ 9933 h 10000"/>
              <a:gd name="connsiteX131" fmla="*/ 1953 w 9630"/>
              <a:gd name="connsiteY131" fmla="*/ 9984 h 10000"/>
              <a:gd name="connsiteX132" fmla="*/ 2154 w 9630"/>
              <a:gd name="connsiteY132" fmla="*/ 10000 h 10000"/>
              <a:gd name="connsiteX133" fmla="*/ 2374 w 9630"/>
              <a:gd name="connsiteY133" fmla="*/ 9984 h 10000"/>
              <a:gd name="connsiteX134" fmla="*/ 2609 w 9630"/>
              <a:gd name="connsiteY134" fmla="*/ 9968 h 10000"/>
              <a:gd name="connsiteX135" fmla="*/ 2812 w 9630"/>
              <a:gd name="connsiteY135" fmla="*/ 9918 h 10000"/>
              <a:gd name="connsiteX136" fmla="*/ 3030 w 9630"/>
              <a:gd name="connsiteY136" fmla="*/ 9850 h 10000"/>
              <a:gd name="connsiteX137" fmla="*/ 3234 w 9630"/>
              <a:gd name="connsiteY137" fmla="*/ 9765 h 10000"/>
              <a:gd name="connsiteX138" fmla="*/ 3418 w 9630"/>
              <a:gd name="connsiteY138" fmla="*/ 9650 h 10000"/>
              <a:gd name="connsiteX139" fmla="*/ 3603 w 9630"/>
              <a:gd name="connsiteY139" fmla="*/ 9530 h 10000"/>
              <a:gd name="connsiteX140" fmla="*/ 3754 w 9630"/>
              <a:gd name="connsiteY140" fmla="*/ 9396 h 10000"/>
              <a:gd name="connsiteX141" fmla="*/ 3906 w 9630"/>
              <a:gd name="connsiteY141" fmla="*/ 9245 h 10000"/>
              <a:gd name="connsiteX142" fmla="*/ 4040 w 9630"/>
              <a:gd name="connsiteY142" fmla="*/ 9079 h 10000"/>
              <a:gd name="connsiteX143" fmla="*/ 9630 w 9630"/>
              <a:gd name="connsiteY143" fmla="*/ 1306 h 10000"/>
              <a:gd name="connsiteX0" fmla="*/ 3758 w 7814"/>
              <a:gd name="connsiteY0" fmla="*/ 8761 h 10000"/>
              <a:gd name="connsiteX1" fmla="*/ 3636 w 7814"/>
              <a:gd name="connsiteY1" fmla="*/ 8894 h 10000"/>
              <a:gd name="connsiteX2" fmla="*/ 3514 w 7814"/>
              <a:gd name="connsiteY2" fmla="*/ 9013 h 10000"/>
              <a:gd name="connsiteX3" fmla="*/ 3391 w 7814"/>
              <a:gd name="connsiteY3" fmla="*/ 9112 h 10000"/>
              <a:gd name="connsiteX4" fmla="*/ 3251 w 7814"/>
              <a:gd name="connsiteY4" fmla="*/ 9213 h 10000"/>
              <a:gd name="connsiteX5" fmla="*/ 3094 w 7814"/>
              <a:gd name="connsiteY5" fmla="*/ 9279 h 10000"/>
              <a:gd name="connsiteX6" fmla="*/ 2954 w 7814"/>
              <a:gd name="connsiteY6" fmla="*/ 9363 h 10000"/>
              <a:gd name="connsiteX7" fmla="*/ 2762 w 7814"/>
              <a:gd name="connsiteY7" fmla="*/ 9396 h 10000"/>
              <a:gd name="connsiteX8" fmla="*/ 2605 w 7814"/>
              <a:gd name="connsiteY8" fmla="*/ 9429 h 10000"/>
              <a:gd name="connsiteX9" fmla="*/ 2431 w 7814"/>
              <a:gd name="connsiteY9" fmla="*/ 9463 h 10000"/>
              <a:gd name="connsiteX10" fmla="*/ 2255 w 7814"/>
              <a:gd name="connsiteY10" fmla="*/ 9463 h 10000"/>
              <a:gd name="connsiteX11" fmla="*/ 2080 w 7814"/>
              <a:gd name="connsiteY11" fmla="*/ 9429 h 10000"/>
              <a:gd name="connsiteX12" fmla="*/ 1922 w 7814"/>
              <a:gd name="connsiteY12" fmla="*/ 9412 h 10000"/>
              <a:gd name="connsiteX13" fmla="*/ 1765 w 7814"/>
              <a:gd name="connsiteY13" fmla="*/ 9380 h 10000"/>
              <a:gd name="connsiteX14" fmla="*/ 1591 w 7814"/>
              <a:gd name="connsiteY14" fmla="*/ 9295 h 10000"/>
              <a:gd name="connsiteX15" fmla="*/ 1433 w 7814"/>
              <a:gd name="connsiteY15" fmla="*/ 9245 h 10000"/>
              <a:gd name="connsiteX16" fmla="*/ 1293 w 7814"/>
              <a:gd name="connsiteY16" fmla="*/ 9145 h 10000"/>
              <a:gd name="connsiteX17" fmla="*/ 1032 w 7814"/>
              <a:gd name="connsiteY17" fmla="*/ 8911 h 10000"/>
              <a:gd name="connsiteX18" fmla="*/ 804 w 7814"/>
              <a:gd name="connsiteY18" fmla="*/ 8660 h 10000"/>
              <a:gd name="connsiteX19" fmla="*/ 664 w 7814"/>
              <a:gd name="connsiteY19" fmla="*/ 8357 h 10000"/>
              <a:gd name="connsiteX20" fmla="*/ 595 w 7814"/>
              <a:gd name="connsiteY20" fmla="*/ 8042 h 10000"/>
              <a:gd name="connsiteX21" fmla="*/ 560 w 7814"/>
              <a:gd name="connsiteY21" fmla="*/ 7722 h 10000"/>
              <a:gd name="connsiteX22" fmla="*/ 612 w 7814"/>
              <a:gd name="connsiteY22" fmla="*/ 7403 h 10000"/>
              <a:gd name="connsiteX23" fmla="*/ 719 w 7814"/>
              <a:gd name="connsiteY23" fmla="*/ 7086 h 10000"/>
              <a:gd name="connsiteX24" fmla="*/ 892 w 7814"/>
              <a:gd name="connsiteY24" fmla="*/ 6801 h 10000"/>
              <a:gd name="connsiteX25" fmla="*/ 926 w 7814"/>
              <a:gd name="connsiteY25" fmla="*/ 6734 h 10000"/>
              <a:gd name="connsiteX26" fmla="*/ 1066 w 7814"/>
              <a:gd name="connsiteY26" fmla="*/ 6549 h 10000"/>
              <a:gd name="connsiteX27" fmla="*/ 1276 w 7814"/>
              <a:gd name="connsiteY27" fmla="*/ 6266 h 10000"/>
              <a:gd name="connsiteX28" fmla="*/ 1556 w 7814"/>
              <a:gd name="connsiteY28" fmla="*/ 5929 h 10000"/>
              <a:gd name="connsiteX29" fmla="*/ 1854 w 7814"/>
              <a:gd name="connsiteY29" fmla="*/ 5495 h 10000"/>
              <a:gd name="connsiteX30" fmla="*/ 2220 w 7814"/>
              <a:gd name="connsiteY30" fmla="*/ 5024 h 10000"/>
              <a:gd name="connsiteX31" fmla="*/ 2605 w 7814"/>
              <a:gd name="connsiteY31" fmla="*/ 4523 h 10000"/>
              <a:gd name="connsiteX32" fmla="*/ 2990 w 7814"/>
              <a:gd name="connsiteY32" fmla="*/ 3969 h 10000"/>
              <a:gd name="connsiteX33" fmla="*/ 3374 w 7814"/>
              <a:gd name="connsiteY33" fmla="*/ 3451 h 10000"/>
              <a:gd name="connsiteX34" fmla="*/ 3758 w 7814"/>
              <a:gd name="connsiteY34" fmla="*/ 2950 h 10000"/>
              <a:gd name="connsiteX35" fmla="*/ 4126 w 7814"/>
              <a:gd name="connsiteY35" fmla="*/ 2464 h 10000"/>
              <a:gd name="connsiteX36" fmla="*/ 4440 w 7814"/>
              <a:gd name="connsiteY36" fmla="*/ 2043 h 10000"/>
              <a:gd name="connsiteX37" fmla="*/ 4702 w 7814"/>
              <a:gd name="connsiteY37" fmla="*/ 1691 h 10000"/>
              <a:gd name="connsiteX38" fmla="*/ 4895 w 7814"/>
              <a:gd name="connsiteY38" fmla="*/ 1423 h 10000"/>
              <a:gd name="connsiteX39" fmla="*/ 5053 w 7814"/>
              <a:gd name="connsiteY39" fmla="*/ 1239 h 10000"/>
              <a:gd name="connsiteX40" fmla="*/ 5087 w 7814"/>
              <a:gd name="connsiteY40" fmla="*/ 1172 h 10000"/>
              <a:gd name="connsiteX41" fmla="*/ 5193 w 7814"/>
              <a:gd name="connsiteY41" fmla="*/ 1055 h 10000"/>
              <a:gd name="connsiteX42" fmla="*/ 5279 w 7814"/>
              <a:gd name="connsiteY42" fmla="*/ 939 h 10000"/>
              <a:gd name="connsiteX43" fmla="*/ 5402 w 7814"/>
              <a:gd name="connsiteY43" fmla="*/ 853 h 10000"/>
              <a:gd name="connsiteX44" fmla="*/ 5524 w 7814"/>
              <a:gd name="connsiteY44" fmla="*/ 769 h 10000"/>
              <a:gd name="connsiteX45" fmla="*/ 5646 w 7814"/>
              <a:gd name="connsiteY45" fmla="*/ 688 h 10000"/>
              <a:gd name="connsiteX46" fmla="*/ 5786 w 7814"/>
              <a:gd name="connsiteY46" fmla="*/ 636 h 10000"/>
              <a:gd name="connsiteX47" fmla="*/ 5909 w 7814"/>
              <a:gd name="connsiteY47" fmla="*/ 604 h 10000"/>
              <a:gd name="connsiteX48" fmla="*/ 6049 w 7814"/>
              <a:gd name="connsiteY48" fmla="*/ 554 h 10000"/>
              <a:gd name="connsiteX49" fmla="*/ 6154 w 7814"/>
              <a:gd name="connsiteY49" fmla="*/ 536 h 10000"/>
              <a:gd name="connsiteX50" fmla="*/ 6259 w 7814"/>
              <a:gd name="connsiteY50" fmla="*/ 536 h 10000"/>
              <a:gd name="connsiteX51" fmla="*/ 6364 w 7814"/>
              <a:gd name="connsiteY51" fmla="*/ 554 h 10000"/>
              <a:gd name="connsiteX52" fmla="*/ 6452 w 7814"/>
              <a:gd name="connsiteY52" fmla="*/ 554 h 10000"/>
              <a:gd name="connsiteX53" fmla="*/ 6556 w 7814"/>
              <a:gd name="connsiteY53" fmla="*/ 569 h 10000"/>
              <a:gd name="connsiteX54" fmla="*/ 6645 w 7814"/>
              <a:gd name="connsiteY54" fmla="*/ 621 h 10000"/>
              <a:gd name="connsiteX55" fmla="*/ 6731 w 7814"/>
              <a:gd name="connsiteY55" fmla="*/ 652 h 10000"/>
              <a:gd name="connsiteX56" fmla="*/ 6818 w 7814"/>
              <a:gd name="connsiteY56" fmla="*/ 719 h 10000"/>
              <a:gd name="connsiteX57" fmla="*/ 6958 w 7814"/>
              <a:gd name="connsiteY57" fmla="*/ 853 h 10000"/>
              <a:gd name="connsiteX58" fmla="*/ 7081 w 7814"/>
              <a:gd name="connsiteY58" fmla="*/ 987 h 10000"/>
              <a:gd name="connsiteX59" fmla="*/ 7185 w 7814"/>
              <a:gd name="connsiteY59" fmla="*/ 1156 h 10000"/>
              <a:gd name="connsiteX60" fmla="*/ 7220 w 7814"/>
              <a:gd name="connsiteY60" fmla="*/ 1356 h 10000"/>
              <a:gd name="connsiteX61" fmla="*/ 7238 w 7814"/>
              <a:gd name="connsiteY61" fmla="*/ 1625 h 10000"/>
              <a:gd name="connsiteX62" fmla="*/ 7202 w 7814"/>
              <a:gd name="connsiteY62" fmla="*/ 1910 h 10000"/>
              <a:gd name="connsiteX63" fmla="*/ 7098 w 7814"/>
              <a:gd name="connsiteY63" fmla="*/ 2176 h 10000"/>
              <a:gd name="connsiteX64" fmla="*/ 6941 w 7814"/>
              <a:gd name="connsiteY64" fmla="*/ 2430 h 10000"/>
              <a:gd name="connsiteX65" fmla="*/ 2885 w 7814"/>
              <a:gd name="connsiteY65" fmla="*/ 7856 h 10000"/>
              <a:gd name="connsiteX66" fmla="*/ 2849 w 7814"/>
              <a:gd name="connsiteY66" fmla="*/ 7957 h 10000"/>
              <a:gd name="connsiteX67" fmla="*/ 2849 w 7814"/>
              <a:gd name="connsiteY67" fmla="*/ 8042 h 10000"/>
              <a:gd name="connsiteX68" fmla="*/ 2866 w 7814"/>
              <a:gd name="connsiteY68" fmla="*/ 8140 h 10000"/>
              <a:gd name="connsiteX69" fmla="*/ 2954 w 7814"/>
              <a:gd name="connsiteY69" fmla="*/ 8224 h 10000"/>
              <a:gd name="connsiteX70" fmla="*/ 3043 w 7814"/>
              <a:gd name="connsiteY70" fmla="*/ 8257 h 10000"/>
              <a:gd name="connsiteX71" fmla="*/ 3164 w 7814"/>
              <a:gd name="connsiteY71" fmla="*/ 8274 h 10000"/>
              <a:gd name="connsiteX72" fmla="*/ 3269 w 7814"/>
              <a:gd name="connsiteY72" fmla="*/ 8241 h 10000"/>
              <a:gd name="connsiteX73" fmla="*/ 3358 w 7814"/>
              <a:gd name="connsiteY73" fmla="*/ 8158 h 10000"/>
              <a:gd name="connsiteX74" fmla="*/ 7378 w 7814"/>
              <a:gd name="connsiteY74" fmla="*/ 2764 h 10000"/>
              <a:gd name="connsiteX75" fmla="*/ 7604 w 7814"/>
              <a:gd name="connsiteY75" fmla="*/ 2411 h 10000"/>
              <a:gd name="connsiteX76" fmla="*/ 7745 w 7814"/>
              <a:gd name="connsiteY76" fmla="*/ 2043 h 10000"/>
              <a:gd name="connsiteX77" fmla="*/ 7814 w 7814"/>
              <a:gd name="connsiteY77" fmla="*/ 1658 h 10000"/>
              <a:gd name="connsiteX78" fmla="*/ 7762 w 7814"/>
              <a:gd name="connsiteY78" fmla="*/ 1273 h 10000"/>
              <a:gd name="connsiteX79" fmla="*/ 7745 w 7814"/>
              <a:gd name="connsiteY79" fmla="*/ 1121 h 10000"/>
              <a:gd name="connsiteX80" fmla="*/ 7693 w 7814"/>
              <a:gd name="connsiteY80" fmla="*/ 971 h 10000"/>
              <a:gd name="connsiteX81" fmla="*/ 7622 w 7814"/>
              <a:gd name="connsiteY81" fmla="*/ 821 h 10000"/>
              <a:gd name="connsiteX82" fmla="*/ 7571 w 7814"/>
              <a:gd name="connsiteY82" fmla="*/ 688 h 10000"/>
              <a:gd name="connsiteX83" fmla="*/ 7464 w 7814"/>
              <a:gd name="connsiteY83" fmla="*/ 569 h 10000"/>
              <a:gd name="connsiteX84" fmla="*/ 7378 w 7814"/>
              <a:gd name="connsiteY84" fmla="*/ 469 h 10000"/>
              <a:gd name="connsiteX85" fmla="*/ 7255 w 7814"/>
              <a:gd name="connsiteY85" fmla="*/ 369 h 10000"/>
              <a:gd name="connsiteX86" fmla="*/ 7151 w 7814"/>
              <a:gd name="connsiteY86" fmla="*/ 270 h 10000"/>
              <a:gd name="connsiteX87" fmla="*/ 7027 w 7814"/>
              <a:gd name="connsiteY87" fmla="*/ 185 h 10000"/>
              <a:gd name="connsiteX88" fmla="*/ 6888 w 7814"/>
              <a:gd name="connsiteY88" fmla="*/ 134 h 10000"/>
              <a:gd name="connsiteX89" fmla="*/ 6731 w 7814"/>
              <a:gd name="connsiteY89" fmla="*/ 84 h 10000"/>
              <a:gd name="connsiteX90" fmla="*/ 6591 w 7814"/>
              <a:gd name="connsiteY90" fmla="*/ 34 h 10000"/>
              <a:gd name="connsiteX91" fmla="*/ 6434 w 7814"/>
              <a:gd name="connsiteY91" fmla="*/ 16 h 10000"/>
              <a:gd name="connsiteX92" fmla="*/ 6294 w 7814"/>
              <a:gd name="connsiteY92" fmla="*/ 0 h 10000"/>
              <a:gd name="connsiteX93" fmla="*/ 6137 w 7814"/>
              <a:gd name="connsiteY93" fmla="*/ 0 h 10000"/>
              <a:gd name="connsiteX94" fmla="*/ 5979 w 7814"/>
              <a:gd name="connsiteY94" fmla="*/ 16 h 10000"/>
              <a:gd name="connsiteX95" fmla="*/ 5768 w 7814"/>
              <a:gd name="connsiteY95" fmla="*/ 51 h 10000"/>
              <a:gd name="connsiteX96" fmla="*/ 5594 w 7814"/>
              <a:gd name="connsiteY96" fmla="*/ 134 h 10000"/>
              <a:gd name="connsiteX97" fmla="*/ 5402 w 7814"/>
              <a:gd name="connsiteY97" fmla="*/ 218 h 10000"/>
              <a:gd name="connsiteX98" fmla="*/ 5227 w 7814"/>
              <a:gd name="connsiteY98" fmla="*/ 302 h 10000"/>
              <a:gd name="connsiteX99" fmla="*/ 5071 w 7814"/>
              <a:gd name="connsiteY99" fmla="*/ 420 h 10000"/>
              <a:gd name="connsiteX100" fmla="*/ 4895 w 7814"/>
              <a:gd name="connsiteY100" fmla="*/ 536 h 10000"/>
              <a:gd name="connsiteX101" fmla="*/ 4755 w 7814"/>
              <a:gd name="connsiteY101" fmla="*/ 688 h 10000"/>
              <a:gd name="connsiteX102" fmla="*/ 4616 w 7814"/>
              <a:gd name="connsiteY102" fmla="*/ 853 h 10000"/>
              <a:gd name="connsiteX103" fmla="*/ 4580 w 7814"/>
              <a:gd name="connsiteY103" fmla="*/ 905 h 10000"/>
              <a:gd name="connsiteX104" fmla="*/ 4440 w 7814"/>
              <a:gd name="connsiteY104" fmla="*/ 1106 h 10000"/>
              <a:gd name="connsiteX105" fmla="*/ 4231 w 7814"/>
              <a:gd name="connsiteY105" fmla="*/ 1374 h 10000"/>
              <a:gd name="connsiteX106" fmla="*/ 3969 w 7814"/>
              <a:gd name="connsiteY106" fmla="*/ 1743 h 10000"/>
              <a:gd name="connsiteX107" fmla="*/ 3654 w 7814"/>
              <a:gd name="connsiteY107" fmla="*/ 2159 h 10000"/>
              <a:gd name="connsiteX108" fmla="*/ 3287 w 7814"/>
              <a:gd name="connsiteY108" fmla="*/ 2631 h 10000"/>
              <a:gd name="connsiteX109" fmla="*/ 2902 w 7814"/>
              <a:gd name="connsiteY109" fmla="*/ 3150 h 10000"/>
              <a:gd name="connsiteX110" fmla="*/ 2517 w 7814"/>
              <a:gd name="connsiteY110" fmla="*/ 3670 h 10000"/>
              <a:gd name="connsiteX111" fmla="*/ 2133 w 7814"/>
              <a:gd name="connsiteY111" fmla="*/ 4189 h 10000"/>
              <a:gd name="connsiteX112" fmla="*/ 1765 w 7814"/>
              <a:gd name="connsiteY112" fmla="*/ 4707 h 10000"/>
              <a:gd name="connsiteX113" fmla="*/ 1399 w 7814"/>
              <a:gd name="connsiteY113" fmla="*/ 5176 h 10000"/>
              <a:gd name="connsiteX114" fmla="*/ 1084 w 7814"/>
              <a:gd name="connsiteY114" fmla="*/ 5595 h 10000"/>
              <a:gd name="connsiteX115" fmla="*/ 804 w 7814"/>
              <a:gd name="connsiteY115" fmla="*/ 5962 h 10000"/>
              <a:gd name="connsiteX116" fmla="*/ 612 w 7814"/>
              <a:gd name="connsiteY116" fmla="*/ 6231 h 10000"/>
              <a:gd name="connsiteX117" fmla="*/ 472 w 7814"/>
              <a:gd name="connsiteY117" fmla="*/ 6432 h 10000"/>
              <a:gd name="connsiteX118" fmla="*/ 420 w 7814"/>
              <a:gd name="connsiteY118" fmla="*/ 6482 h 10000"/>
              <a:gd name="connsiteX119" fmla="*/ 192 w 7814"/>
              <a:gd name="connsiteY119" fmla="*/ 6867 h 10000"/>
              <a:gd name="connsiteX120" fmla="*/ 34 w 7814"/>
              <a:gd name="connsiteY120" fmla="*/ 7269 h 10000"/>
              <a:gd name="connsiteX121" fmla="*/ 0 w 7814"/>
              <a:gd name="connsiteY121" fmla="*/ 7722 h 10000"/>
              <a:gd name="connsiteX122" fmla="*/ 18 w 7814"/>
              <a:gd name="connsiteY122" fmla="*/ 8140 h 10000"/>
              <a:gd name="connsiteX123" fmla="*/ 140 w 7814"/>
              <a:gd name="connsiteY123" fmla="*/ 8543 h 10000"/>
              <a:gd name="connsiteX124" fmla="*/ 349 w 7814"/>
              <a:gd name="connsiteY124" fmla="*/ 8929 h 10000"/>
              <a:gd name="connsiteX125" fmla="*/ 612 w 7814"/>
              <a:gd name="connsiteY125" fmla="*/ 9279 h 10000"/>
              <a:gd name="connsiteX126" fmla="*/ 978 w 7814"/>
              <a:gd name="connsiteY126" fmla="*/ 9565 h 10000"/>
              <a:gd name="connsiteX127" fmla="*/ 1171 w 7814"/>
              <a:gd name="connsiteY127" fmla="*/ 9682 h 10000"/>
              <a:gd name="connsiteX128" fmla="*/ 1381 w 7814"/>
              <a:gd name="connsiteY128" fmla="*/ 9783 h 10000"/>
              <a:gd name="connsiteX129" fmla="*/ 1573 w 7814"/>
              <a:gd name="connsiteY129" fmla="*/ 9883 h 10000"/>
              <a:gd name="connsiteX130" fmla="*/ 1801 w 7814"/>
              <a:gd name="connsiteY130" fmla="*/ 9933 h 10000"/>
              <a:gd name="connsiteX131" fmla="*/ 2028 w 7814"/>
              <a:gd name="connsiteY131" fmla="*/ 9984 h 10000"/>
              <a:gd name="connsiteX132" fmla="*/ 2237 w 7814"/>
              <a:gd name="connsiteY132" fmla="*/ 10000 h 10000"/>
              <a:gd name="connsiteX133" fmla="*/ 2465 w 7814"/>
              <a:gd name="connsiteY133" fmla="*/ 9984 h 10000"/>
              <a:gd name="connsiteX134" fmla="*/ 2709 w 7814"/>
              <a:gd name="connsiteY134" fmla="*/ 9968 h 10000"/>
              <a:gd name="connsiteX135" fmla="*/ 2920 w 7814"/>
              <a:gd name="connsiteY135" fmla="*/ 9918 h 10000"/>
              <a:gd name="connsiteX136" fmla="*/ 3146 w 7814"/>
              <a:gd name="connsiteY136" fmla="*/ 9850 h 10000"/>
              <a:gd name="connsiteX137" fmla="*/ 3358 w 7814"/>
              <a:gd name="connsiteY137" fmla="*/ 9765 h 10000"/>
              <a:gd name="connsiteX138" fmla="*/ 3549 w 7814"/>
              <a:gd name="connsiteY138" fmla="*/ 9650 h 10000"/>
              <a:gd name="connsiteX139" fmla="*/ 3741 w 7814"/>
              <a:gd name="connsiteY139" fmla="*/ 9530 h 10000"/>
              <a:gd name="connsiteX140" fmla="*/ 3898 w 7814"/>
              <a:gd name="connsiteY140" fmla="*/ 9396 h 10000"/>
              <a:gd name="connsiteX141" fmla="*/ 4056 w 7814"/>
              <a:gd name="connsiteY141" fmla="*/ 9245 h 10000"/>
              <a:gd name="connsiteX142" fmla="*/ 4195 w 7814"/>
              <a:gd name="connsiteY142" fmla="*/ 9079 h 10000"/>
              <a:gd name="connsiteX143" fmla="*/ 4498 w 7814"/>
              <a:gd name="connsiteY143" fmla="*/ 870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814" h="10000">
                <a:moveTo>
                  <a:pt x="3758" y="8761"/>
                </a:moveTo>
                <a:cubicBezTo>
                  <a:pt x="3718" y="8807"/>
                  <a:pt x="3676" y="8849"/>
                  <a:pt x="3636" y="8894"/>
                </a:cubicBezTo>
                <a:lnTo>
                  <a:pt x="3514" y="9013"/>
                </a:lnTo>
                <a:lnTo>
                  <a:pt x="3391" y="9112"/>
                </a:lnTo>
                <a:lnTo>
                  <a:pt x="3251" y="9213"/>
                </a:lnTo>
                <a:lnTo>
                  <a:pt x="3094" y="9279"/>
                </a:lnTo>
                <a:cubicBezTo>
                  <a:pt x="3048" y="9306"/>
                  <a:pt x="3001" y="9336"/>
                  <a:pt x="2954" y="9363"/>
                </a:cubicBezTo>
                <a:lnTo>
                  <a:pt x="2762" y="9396"/>
                </a:lnTo>
                <a:lnTo>
                  <a:pt x="2605" y="9429"/>
                </a:lnTo>
                <a:lnTo>
                  <a:pt x="2431" y="9463"/>
                </a:lnTo>
                <a:lnTo>
                  <a:pt x="2255" y="9463"/>
                </a:lnTo>
                <a:lnTo>
                  <a:pt x="2080" y="9429"/>
                </a:lnTo>
                <a:lnTo>
                  <a:pt x="1922" y="9412"/>
                </a:lnTo>
                <a:lnTo>
                  <a:pt x="1765" y="9380"/>
                </a:lnTo>
                <a:lnTo>
                  <a:pt x="1591" y="9295"/>
                </a:lnTo>
                <a:lnTo>
                  <a:pt x="1433" y="9245"/>
                </a:lnTo>
                <a:cubicBezTo>
                  <a:pt x="1386" y="9213"/>
                  <a:pt x="1341" y="9178"/>
                  <a:pt x="1293" y="9145"/>
                </a:cubicBezTo>
                <a:lnTo>
                  <a:pt x="1032" y="8911"/>
                </a:lnTo>
                <a:lnTo>
                  <a:pt x="804" y="8660"/>
                </a:lnTo>
                <a:cubicBezTo>
                  <a:pt x="757" y="8559"/>
                  <a:pt x="711" y="8459"/>
                  <a:pt x="664" y="8357"/>
                </a:cubicBezTo>
                <a:cubicBezTo>
                  <a:pt x="641" y="8253"/>
                  <a:pt x="618" y="8145"/>
                  <a:pt x="595" y="8042"/>
                </a:cubicBezTo>
                <a:cubicBezTo>
                  <a:pt x="584" y="7936"/>
                  <a:pt x="571" y="7828"/>
                  <a:pt x="560" y="7722"/>
                </a:cubicBezTo>
                <a:cubicBezTo>
                  <a:pt x="577" y="7614"/>
                  <a:pt x="594" y="7511"/>
                  <a:pt x="612" y="7403"/>
                </a:cubicBezTo>
                <a:cubicBezTo>
                  <a:pt x="647" y="7297"/>
                  <a:pt x="681" y="7193"/>
                  <a:pt x="719" y="7086"/>
                </a:cubicBezTo>
                <a:cubicBezTo>
                  <a:pt x="776" y="6990"/>
                  <a:pt x="834" y="6896"/>
                  <a:pt x="892" y="6801"/>
                </a:cubicBezTo>
                <a:cubicBezTo>
                  <a:pt x="903" y="6778"/>
                  <a:pt x="915" y="6755"/>
                  <a:pt x="926" y="6734"/>
                </a:cubicBezTo>
                <a:cubicBezTo>
                  <a:pt x="973" y="6673"/>
                  <a:pt x="1020" y="6610"/>
                  <a:pt x="1066" y="6549"/>
                </a:cubicBezTo>
                <a:lnTo>
                  <a:pt x="1276" y="6266"/>
                </a:lnTo>
                <a:lnTo>
                  <a:pt x="1556" y="5929"/>
                </a:lnTo>
                <a:lnTo>
                  <a:pt x="1854" y="5495"/>
                </a:lnTo>
                <a:lnTo>
                  <a:pt x="2220" y="5024"/>
                </a:lnTo>
                <a:lnTo>
                  <a:pt x="2605" y="4523"/>
                </a:lnTo>
                <a:lnTo>
                  <a:pt x="2990" y="3969"/>
                </a:lnTo>
                <a:lnTo>
                  <a:pt x="3374" y="3451"/>
                </a:lnTo>
                <a:lnTo>
                  <a:pt x="3758" y="2950"/>
                </a:lnTo>
                <a:lnTo>
                  <a:pt x="4126" y="2464"/>
                </a:lnTo>
                <a:lnTo>
                  <a:pt x="4440" y="2043"/>
                </a:lnTo>
                <a:lnTo>
                  <a:pt x="4702" y="1691"/>
                </a:lnTo>
                <a:cubicBezTo>
                  <a:pt x="4766" y="1601"/>
                  <a:pt x="4831" y="1513"/>
                  <a:pt x="4895" y="1423"/>
                </a:cubicBezTo>
                <a:cubicBezTo>
                  <a:pt x="4948" y="1362"/>
                  <a:pt x="5000" y="1300"/>
                  <a:pt x="5053" y="1239"/>
                </a:cubicBezTo>
                <a:cubicBezTo>
                  <a:pt x="5064" y="1218"/>
                  <a:pt x="5076" y="1196"/>
                  <a:pt x="5087" y="1172"/>
                </a:cubicBezTo>
                <a:cubicBezTo>
                  <a:pt x="5123" y="1134"/>
                  <a:pt x="5157" y="1095"/>
                  <a:pt x="5193" y="1055"/>
                </a:cubicBezTo>
                <a:cubicBezTo>
                  <a:pt x="5222" y="1018"/>
                  <a:pt x="5251" y="978"/>
                  <a:pt x="5279" y="939"/>
                </a:cubicBezTo>
                <a:lnTo>
                  <a:pt x="5402" y="853"/>
                </a:lnTo>
                <a:lnTo>
                  <a:pt x="5524" y="769"/>
                </a:lnTo>
                <a:lnTo>
                  <a:pt x="5646" y="688"/>
                </a:lnTo>
                <a:cubicBezTo>
                  <a:pt x="5694" y="671"/>
                  <a:pt x="5739" y="652"/>
                  <a:pt x="5786" y="636"/>
                </a:cubicBezTo>
                <a:lnTo>
                  <a:pt x="5909" y="604"/>
                </a:lnTo>
                <a:lnTo>
                  <a:pt x="6049" y="554"/>
                </a:lnTo>
                <a:cubicBezTo>
                  <a:pt x="6084" y="546"/>
                  <a:pt x="6118" y="541"/>
                  <a:pt x="6154" y="536"/>
                </a:cubicBezTo>
                <a:lnTo>
                  <a:pt x="6259" y="536"/>
                </a:lnTo>
                <a:cubicBezTo>
                  <a:pt x="6294" y="541"/>
                  <a:pt x="6329" y="546"/>
                  <a:pt x="6364" y="554"/>
                </a:cubicBezTo>
                <a:lnTo>
                  <a:pt x="6452" y="554"/>
                </a:lnTo>
                <a:cubicBezTo>
                  <a:pt x="6486" y="559"/>
                  <a:pt x="6521" y="563"/>
                  <a:pt x="6556" y="569"/>
                </a:cubicBezTo>
                <a:cubicBezTo>
                  <a:pt x="6586" y="586"/>
                  <a:pt x="6615" y="604"/>
                  <a:pt x="6645" y="621"/>
                </a:cubicBezTo>
                <a:cubicBezTo>
                  <a:pt x="6673" y="632"/>
                  <a:pt x="6702" y="642"/>
                  <a:pt x="6731" y="652"/>
                </a:cubicBezTo>
                <a:cubicBezTo>
                  <a:pt x="6760" y="676"/>
                  <a:pt x="6789" y="699"/>
                  <a:pt x="6818" y="719"/>
                </a:cubicBezTo>
                <a:cubicBezTo>
                  <a:pt x="6865" y="764"/>
                  <a:pt x="6912" y="811"/>
                  <a:pt x="6958" y="853"/>
                </a:cubicBezTo>
                <a:lnTo>
                  <a:pt x="7081" y="987"/>
                </a:lnTo>
                <a:cubicBezTo>
                  <a:pt x="7115" y="1045"/>
                  <a:pt x="7152" y="1100"/>
                  <a:pt x="7185" y="1156"/>
                </a:cubicBezTo>
                <a:cubicBezTo>
                  <a:pt x="7197" y="1223"/>
                  <a:pt x="7209" y="1291"/>
                  <a:pt x="7220" y="1356"/>
                </a:cubicBezTo>
                <a:cubicBezTo>
                  <a:pt x="7226" y="1445"/>
                  <a:pt x="7232" y="1536"/>
                  <a:pt x="7238" y="1625"/>
                </a:cubicBezTo>
                <a:cubicBezTo>
                  <a:pt x="7226" y="1721"/>
                  <a:pt x="7215" y="1814"/>
                  <a:pt x="7202" y="1910"/>
                </a:cubicBezTo>
                <a:cubicBezTo>
                  <a:pt x="7167" y="2000"/>
                  <a:pt x="7133" y="2089"/>
                  <a:pt x="7098" y="2176"/>
                </a:cubicBezTo>
                <a:cubicBezTo>
                  <a:pt x="7046" y="2261"/>
                  <a:pt x="6993" y="2345"/>
                  <a:pt x="6941" y="2430"/>
                </a:cubicBezTo>
                <a:lnTo>
                  <a:pt x="2885" y="7856"/>
                </a:lnTo>
                <a:cubicBezTo>
                  <a:pt x="2873" y="7889"/>
                  <a:pt x="2861" y="7924"/>
                  <a:pt x="2849" y="7957"/>
                </a:cubicBezTo>
                <a:lnTo>
                  <a:pt x="2849" y="8042"/>
                </a:lnTo>
                <a:cubicBezTo>
                  <a:pt x="2855" y="8073"/>
                  <a:pt x="2861" y="8109"/>
                  <a:pt x="2866" y="8140"/>
                </a:cubicBezTo>
                <a:cubicBezTo>
                  <a:pt x="2895" y="8168"/>
                  <a:pt x="2925" y="8196"/>
                  <a:pt x="2954" y="8224"/>
                </a:cubicBezTo>
                <a:lnTo>
                  <a:pt x="3043" y="8257"/>
                </a:lnTo>
                <a:lnTo>
                  <a:pt x="3164" y="8274"/>
                </a:lnTo>
                <a:cubicBezTo>
                  <a:pt x="3199" y="8262"/>
                  <a:pt x="3235" y="8253"/>
                  <a:pt x="3269" y="8241"/>
                </a:cubicBezTo>
                <a:cubicBezTo>
                  <a:pt x="3298" y="8214"/>
                  <a:pt x="3327" y="8185"/>
                  <a:pt x="3358" y="8158"/>
                </a:cubicBezTo>
                <a:lnTo>
                  <a:pt x="7378" y="2764"/>
                </a:lnTo>
                <a:cubicBezTo>
                  <a:pt x="7453" y="2646"/>
                  <a:pt x="7530" y="2530"/>
                  <a:pt x="7604" y="2411"/>
                </a:cubicBezTo>
                <a:lnTo>
                  <a:pt x="7745" y="2043"/>
                </a:lnTo>
                <a:cubicBezTo>
                  <a:pt x="7767" y="1915"/>
                  <a:pt x="7791" y="1787"/>
                  <a:pt x="7814" y="1658"/>
                </a:cubicBezTo>
                <a:cubicBezTo>
                  <a:pt x="7798" y="1530"/>
                  <a:pt x="7780" y="1400"/>
                  <a:pt x="7762" y="1273"/>
                </a:cubicBezTo>
                <a:cubicBezTo>
                  <a:pt x="7756" y="1223"/>
                  <a:pt x="7752" y="1172"/>
                  <a:pt x="7745" y="1121"/>
                </a:cubicBezTo>
                <a:cubicBezTo>
                  <a:pt x="7727" y="1073"/>
                  <a:pt x="7710" y="1022"/>
                  <a:pt x="7693" y="971"/>
                </a:cubicBezTo>
                <a:cubicBezTo>
                  <a:pt x="7669" y="921"/>
                  <a:pt x="7645" y="872"/>
                  <a:pt x="7622" y="821"/>
                </a:cubicBezTo>
                <a:cubicBezTo>
                  <a:pt x="7604" y="775"/>
                  <a:pt x="7588" y="732"/>
                  <a:pt x="7571" y="688"/>
                </a:cubicBezTo>
                <a:cubicBezTo>
                  <a:pt x="7535" y="648"/>
                  <a:pt x="7499" y="610"/>
                  <a:pt x="7464" y="569"/>
                </a:cubicBezTo>
                <a:cubicBezTo>
                  <a:pt x="7435" y="536"/>
                  <a:pt x="7407" y="502"/>
                  <a:pt x="7378" y="469"/>
                </a:cubicBezTo>
                <a:lnTo>
                  <a:pt x="7255" y="369"/>
                </a:lnTo>
                <a:lnTo>
                  <a:pt x="7151" y="270"/>
                </a:lnTo>
                <a:cubicBezTo>
                  <a:pt x="7110" y="241"/>
                  <a:pt x="7069" y="214"/>
                  <a:pt x="7027" y="185"/>
                </a:cubicBezTo>
                <a:lnTo>
                  <a:pt x="6888" y="134"/>
                </a:lnTo>
                <a:lnTo>
                  <a:pt x="6731" y="84"/>
                </a:lnTo>
                <a:lnTo>
                  <a:pt x="6591" y="34"/>
                </a:lnTo>
                <a:lnTo>
                  <a:pt x="6434" y="16"/>
                </a:lnTo>
                <a:lnTo>
                  <a:pt x="6294" y="0"/>
                </a:lnTo>
                <a:lnTo>
                  <a:pt x="6137" y="0"/>
                </a:lnTo>
                <a:lnTo>
                  <a:pt x="5979" y="16"/>
                </a:lnTo>
                <a:lnTo>
                  <a:pt x="5768" y="51"/>
                </a:lnTo>
                <a:lnTo>
                  <a:pt x="5594" y="134"/>
                </a:lnTo>
                <a:lnTo>
                  <a:pt x="5402" y="218"/>
                </a:lnTo>
                <a:lnTo>
                  <a:pt x="5227" y="302"/>
                </a:lnTo>
                <a:lnTo>
                  <a:pt x="5071" y="420"/>
                </a:lnTo>
                <a:cubicBezTo>
                  <a:pt x="5010" y="458"/>
                  <a:pt x="4953" y="498"/>
                  <a:pt x="4895" y="536"/>
                </a:cubicBezTo>
                <a:cubicBezTo>
                  <a:pt x="4847" y="586"/>
                  <a:pt x="4802" y="637"/>
                  <a:pt x="4755" y="688"/>
                </a:cubicBezTo>
                <a:cubicBezTo>
                  <a:pt x="4708" y="744"/>
                  <a:pt x="4661" y="798"/>
                  <a:pt x="4616" y="853"/>
                </a:cubicBezTo>
                <a:cubicBezTo>
                  <a:pt x="4605" y="872"/>
                  <a:pt x="4592" y="888"/>
                  <a:pt x="4580" y="905"/>
                </a:cubicBezTo>
                <a:cubicBezTo>
                  <a:pt x="4533" y="971"/>
                  <a:pt x="4487" y="1038"/>
                  <a:pt x="4440" y="1106"/>
                </a:cubicBezTo>
                <a:cubicBezTo>
                  <a:pt x="4370" y="1195"/>
                  <a:pt x="4301" y="1285"/>
                  <a:pt x="4231" y="1374"/>
                </a:cubicBezTo>
                <a:lnTo>
                  <a:pt x="3969" y="1743"/>
                </a:lnTo>
                <a:lnTo>
                  <a:pt x="3654" y="2159"/>
                </a:lnTo>
                <a:lnTo>
                  <a:pt x="3287" y="2631"/>
                </a:lnTo>
                <a:lnTo>
                  <a:pt x="2902" y="3150"/>
                </a:lnTo>
                <a:lnTo>
                  <a:pt x="2517" y="3670"/>
                </a:lnTo>
                <a:lnTo>
                  <a:pt x="2133" y="4189"/>
                </a:lnTo>
                <a:lnTo>
                  <a:pt x="1765" y="4707"/>
                </a:lnTo>
                <a:lnTo>
                  <a:pt x="1399" y="5176"/>
                </a:lnTo>
                <a:lnTo>
                  <a:pt x="1084" y="5595"/>
                </a:lnTo>
                <a:lnTo>
                  <a:pt x="804" y="5962"/>
                </a:lnTo>
                <a:cubicBezTo>
                  <a:pt x="740" y="6052"/>
                  <a:pt x="675" y="6141"/>
                  <a:pt x="612" y="6231"/>
                </a:cubicBezTo>
                <a:cubicBezTo>
                  <a:pt x="566" y="6298"/>
                  <a:pt x="518" y="6365"/>
                  <a:pt x="472" y="6432"/>
                </a:cubicBezTo>
                <a:cubicBezTo>
                  <a:pt x="455" y="6449"/>
                  <a:pt x="437" y="6467"/>
                  <a:pt x="420" y="6482"/>
                </a:cubicBezTo>
                <a:lnTo>
                  <a:pt x="192" y="6867"/>
                </a:lnTo>
                <a:cubicBezTo>
                  <a:pt x="140" y="7001"/>
                  <a:pt x="87" y="7136"/>
                  <a:pt x="34" y="7269"/>
                </a:cubicBezTo>
                <a:cubicBezTo>
                  <a:pt x="24" y="7421"/>
                  <a:pt x="11" y="7571"/>
                  <a:pt x="0" y="7722"/>
                </a:cubicBezTo>
                <a:cubicBezTo>
                  <a:pt x="6" y="7861"/>
                  <a:pt x="11" y="8002"/>
                  <a:pt x="18" y="8140"/>
                </a:cubicBezTo>
                <a:cubicBezTo>
                  <a:pt x="58" y="8274"/>
                  <a:pt x="100" y="8409"/>
                  <a:pt x="140" y="8543"/>
                </a:cubicBezTo>
                <a:cubicBezTo>
                  <a:pt x="210" y="8670"/>
                  <a:pt x="279" y="8801"/>
                  <a:pt x="349" y="8929"/>
                </a:cubicBezTo>
                <a:lnTo>
                  <a:pt x="612" y="9279"/>
                </a:lnTo>
                <a:lnTo>
                  <a:pt x="978" y="9565"/>
                </a:lnTo>
                <a:lnTo>
                  <a:pt x="1171" y="9682"/>
                </a:lnTo>
                <a:lnTo>
                  <a:pt x="1381" y="9783"/>
                </a:lnTo>
                <a:lnTo>
                  <a:pt x="1573" y="9883"/>
                </a:lnTo>
                <a:lnTo>
                  <a:pt x="1801" y="9933"/>
                </a:lnTo>
                <a:lnTo>
                  <a:pt x="2028" y="9984"/>
                </a:lnTo>
                <a:lnTo>
                  <a:pt x="2237" y="10000"/>
                </a:lnTo>
                <a:lnTo>
                  <a:pt x="2465" y="9984"/>
                </a:lnTo>
                <a:lnTo>
                  <a:pt x="2709" y="9968"/>
                </a:lnTo>
                <a:lnTo>
                  <a:pt x="2920" y="9918"/>
                </a:lnTo>
                <a:lnTo>
                  <a:pt x="3146" y="9850"/>
                </a:lnTo>
                <a:lnTo>
                  <a:pt x="3358" y="9765"/>
                </a:lnTo>
                <a:lnTo>
                  <a:pt x="3549" y="9650"/>
                </a:lnTo>
                <a:lnTo>
                  <a:pt x="3741" y="9530"/>
                </a:lnTo>
                <a:cubicBezTo>
                  <a:pt x="3793" y="9485"/>
                  <a:pt x="3846" y="9441"/>
                  <a:pt x="3898" y="9396"/>
                </a:cubicBezTo>
                <a:cubicBezTo>
                  <a:pt x="3951" y="9346"/>
                  <a:pt x="4003" y="9295"/>
                  <a:pt x="4056" y="9245"/>
                </a:cubicBezTo>
                <a:cubicBezTo>
                  <a:pt x="4102" y="9190"/>
                  <a:pt x="4150" y="9135"/>
                  <a:pt x="4195" y="9079"/>
                </a:cubicBezTo>
                <a:lnTo>
                  <a:pt x="4498" y="870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rot="20900239">
            <a:off x="6737513" y="630227"/>
            <a:ext cx="1079173" cy="369332"/>
          </a:xfrm>
          <a:prstGeom prst="rect">
            <a:avLst/>
          </a:prstGeom>
          <a:noFill/>
        </p:spPr>
        <p:txBody>
          <a:bodyPr wrap="square" rtlCol="0">
            <a:spAutoFit/>
          </a:bodyPr>
          <a:lstStyle/>
          <a:p>
            <a:r>
              <a:rPr lang="en-US" b="1" dirty="0" smtClean="0">
                <a:solidFill>
                  <a:srgbClr val="000000"/>
                </a:solidFill>
              </a:rPr>
              <a:t>GOALS</a:t>
            </a:r>
            <a:endParaRPr lang="en-US" b="1" dirty="0">
              <a:solidFill>
                <a:srgbClr val="000000"/>
              </a:solidFill>
            </a:endParaRPr>
          </a:p>
        </p:txBody>
      </p:sp>
    </p:spTree>
    <p:extLst>
      <p:ext uri="{BB962C8B-B14F-4D97-AF65-F5344CB8AC3E}">
        <p14:creationId xmlns:p14="http://schemas.microsoft.com/office/powerpoint/2010/main" val="4730232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8305800" cy="1828800"/>
          </a:xfrm>
        </p:spPr>
        <p:txBody>
          <a:bodyPr/>
          <a:lstStyle/>
          <a:p>
            <a:r>
              <a:rPr lang="en-US" dirty="0"/>
              <a:t>St. Patrick's Day, however, would remain exactly the same. But it would be celebrated every month.</a:t>
            </a:r>
            <a:endParaRPr lang="en-US" dirty="0"/>
          </a:p>
        </p:txBody>
      </p:sp>
      <p:pic>
        <p:nvPicPr>
          <p:cNvPr id="7" name="Picture 6"/>
          <p:cNvPicPr>
            <a:picLocks noChangeAspect="1"/>
          </p:cNvPicPr>
          <p:nvPr/>
        </p:nvPicPr>
        <p:blipFill>
          <a:blip r:embed="rId2"/>
          <a:stretch>
            <a:fillRect/>
          </a:stretch>
        </p:blipFill>
        <p:spPr>
          <a:xfrm>
            <a:off x="3276600" y="2647697"/>
            <a:ext cx="2819400" cy="4057904"/>
          </a:xfrm>
          <a:prstGeom prst="rect">
            <a:avLst/>
          </a:prstGeom>
        </p:spPr>
      </p:pic>
    </p:spTree>
    <p:extLst>
      <p:ext uri="{BB962C8B-B14F-4D97-AF65-F5344CB8AC3E}">
        <p14:creationId xmlns:p14="http://schemas.microsoft.com/office/powerpoint/2010/main" val="209308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7162800" cy="1524000"/>
          </a:xfrm>
        </p:spPr>
        <p:txBody>
          <a:bodyPr/>
          <a:lstStyle/>
          <a:p>
            <a:r>
              <a:rPr lang="en-US" dirty="0"/>
              <a:t>On Groundhog Day, if you saw your shadow, you'd get the day off to go drinking. Mother's Day, too.</a:t>
            </a:r>
            <a:endParaRPr lang="en-US" dirty="0"/>
          </a:p>
        </p:txBody>
      </p:sp>
      <p:pic>
        <p:nvPicPr>
          <p:cNvPr id="6" name="Picture 5"/>
          <p:cNvPicPr>
            <a:picLocks noChangeAspect="1"/>
          </p:cNvPicPr>
          <p:nvPr/>
        </p:nvPicPr>
        <p:blipFill>
          <a:blip r:embed="rId2"/>
          <a:stretch>
            <a:fillRect/>
          </a:stretch>
        </p:blipFill>
        <p:spPr>
          <a:xfrm>
            <a:off x="1752600" y="2895600"/>
            <a:ext cx="5715104" cy="3213100"/>
          </a:xfrm>
          <a:prstGeom prst="rect">
            <a:avLst/>
          </a:prstGeom>
        </p:spPr>
      </p:pic>
    </p:spTree>
    <p:extLst>
      <p:ext uri="{BB962C8B-B14F-4D97-AF65-F5344CB8AC3E}">
        <p14:creationId xmlns:p14="http://schemas.microsoft.com/office/powerpoint/2010/main" val="297540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7162800" cy="685800"/>
          </a:xfrm>
        </p:spPr>
        <p:txBody>
          <a:bodyPr/>
          <a:lstStyle/>
          <a:p>
            <a:r>
              <a:rPr lang="en-US" dirty="0"/>
              <a:t>Garbage would take itself out.</a:t>
            </a:r>
            <a:endParaRPr lang="en-US" dirty="0"/>
          </a:p>
        </p:txBody>
      </p:sp>
      <p:pic>
        <p:nvPicPr>
          <p:cNvPr id="6" name="Picture 5"/>
          <p:cNvPicPr>
            <a:picLocks noChangeAspect="1"/>
          </p:cNvPicPr>
          <p:nvPr/>
        </p:nvPicPr>
        <p:blipFill>
          <a:blip r:embed="rId2"/>
          <a:stretch>
            <a:fillRect/>
          </a:stretch>
        </p:blipFill>
        <p:spPr>
          <a:xfrm>
            <a:off x="3352800" y="2667000"/>
            <a:ext cx="2839720" cy="3276600"/>
          </a:xfrm>
          <a:prstGeom prst="rect">
            <a:avLst/>
          </a:prstGeom>
        </p:spPr>
      </p:pic>
    </p:spTree>
    <p:extLst>
      <p:ext uri="{BB962C8B-B14F-4D97-AF65-F5344CB8AC3E}">
        <p14:creationId xmlns:p14="http://schemas.microsoft.com/office/powerpoint/2010/main" val="163466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8305800" cy="1447800"/>
          </a:xfrm>
        </p:spPr>
        <p:txBody>
          <a:bodyPr/>
          <a:lstStyle/>
          <a:p>
            <a:r>
              <a:rPr lang="en-US" dirty="0"/>
              <a:t>Instead of "beer-belly," you'd get "beer-biceps."</a:t>
            </a:r>
            <a:endParaRPr lang="en-US" dirty="0"/>
          </a:p>
        </p:txBody>
      </p:sp>
      <p:pic>
        <p:nvPicPr>
          <p:cNvPr id="4" name="Picture 3"/>
          <p:cNvPicPr>
            <a:picLocks noChangeAspect="1"/>
          </p:cNvPicPr>
          <p:nvPr/>
        </p:nvPicPr>
        <p:blipFill>
          <a:blip r:embed="rId2"/>
          <a:stretch>
            <a:fillRect/>
          </a:stretch>
        </p:blipFill>
        <p:spPr>
          <a:xfrm>
            <a:off x="2057400" y="2514600"/>
            <a:ext cx="5534563" cy="3683000"/>
          </a:xfrm>
          <a:prstGeom prst="rect">
            <a:avLst/>
          </a:prstGeom>
        </p:spPr>
      </p:pic>
    </p:spTree>
    <p:extLst>
      <p:ext uri="{BB962C8B-B14F-4D97-AF65-F5344CB8AC3E}">
        <p14:creationId xmlns:p14="http://schemas.microsoft.com/office/powerpoint/2010/main" val="2948431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7162800" cy="1219200"/>
          </a:xfrm>
        </p:spPr>
        <p:txBody>
          <a:bodyPr/>
          <a:lstStyle/>
          <a:p>
            <a:r>
              <a:rPr lang="en-US" dirty="0"/>
              <a:t>Telephones would cut off after 30 seconds of conversation.</a:t>
            </a:r>
            <a:endParaRPr lang="en-US" dirty="0"/>
          </a:p>
        </p:txBody>
      </p:sp>
      <p:pic>
        <p:nvPicPr>
          <p:cNvPr id="4" name="Picture 3"/>
          <p:cNvPicPr>
            <a:picLocks noChangeAspect="1"/>
          </p:cNvPicPr>
          <p:nvPr/>
        </p:nvPicPr>
        <p:blipFill>
          <a:blip r:embed="rId2"/>
          <a:stretch>
            <a:fillRect/>
          </a:stretch>
        </p:blipFill>
        <p:spPr>
          <a:xfrm>
            <a:off x="2819400" y="2362200"/>
            <a:ext cx="4159730" cy="4178300"/>
          </a:xfrm>
          <a:prstGeom prst="rect">
            <a:avLst/>
          </a:prstGeom>
        </p:spPr>
      </p:pic>
    </p:spTree>
    <p:extLst>
      <p:ext uri="{BB962C8B-B14F-4D97-AF65-F5344CB8AC3E}">
        <p14:creationId xmlns:p14="http://schemas.microsoft.com/office/powerpoint/2010/main" val="394977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8534400" cy="1905000"/>
          </a:xfrm>
        </p:spPr>
        <p:txBody>
          <a:bodyPr/>
          <a:lstStyle/>
          <a:p>
            <a:r>
              <a:rPr lang="en-US" dirty="0"/>
              <a:t>Instead of a fancy, expensive engagement ring, you could present your wife-to-be with a giant foam hand that said "You're #1!"</a:t>
            </a:r>
            <a:endParaRPr lang="en-US" dirty="0"/>
          </a:p>
        </p:txBody>
      </p:sp>
      <p:pic>
        <p:nvPicPr>
          <p:cNvPr id="4" name="Picture 3"/>
          <p:cNvPicPr>
            <a:picLocks noChangeAspect="1"/>
          </p:cNvPicPr>
          <p:nvPr/>
        </p:nvPicPr>
        <p:blipFill>
          <a:blip r:embed="rId2"/>
          <a:stretch>
            <a:fillRect/>
          </a:stretch>
        </p:blipFill>
        <p:spPr>
          <a:xfrm>
            <a:off x="3048000" y="3581400"/>
            <a:ext cx="2857500" cy="2857500"/>
          </a:xfrm>
          <a:prstGeom prst="rect">
            <a:avLst/>
          </a:prstGeom>
        </p:spPr>
      </p:pic>
    </p:spTree>
    <p:extLst>
      <p:ext uri="{BB962C8B-B14F-4D97-AF65-F5344CB8AC3E}">
        <p14:creationId xmlns:p14="http://schemas.microsoft.com/office/powerpoint/2010/main" val="406531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8534400" cy="1295400"/>
          </a:xfrm>
        </p:spPr>
        <p:txBody>
          <a:bodyPr/>
          <a:lstStyle/>
          <a:p>
            <a:r>
              <a:rPr lang="en-US" dirty="0"/>
              <a:t>Hallmark would make, "Sorry, what was your name again?" cards.</a:t>
            </a:r>
            <a:endParaRPr lang="en-US" dirty="0"/>
          </a:p>
        </p:txBody>
      </p:sp>
      <p:pic>
        <p:nvPicPr>
          <p:cNvPr id="5" name="Picture 4"/>
          <p:cNvPicPr>
            <a:picLocks noChangeAspect="1"/>
          </p:cNvPicPr>
          <p:nvPr/>
        </p:nvPicPr>
        <p:blipFill>
          <a:blip r:embed="rId2"/>
          <a:stretch>
            <a:fillRect/>
          </a:stretch>
        </p:blipFill>
        <p:spPr>
          <a:xfrm>
            <a:off x="2286000" y="2514600"/>
            <a:ext cx="5544312" cy="3886200"/>
          </a:xfrm>
          <a:prstGeom prst="rect">
            <a:avLst/>
          </a:prstGeom>
        </p:spPr>
      </p:pic>
    </p:spTree>
    <p:extLst>
      <p:ext uri="{BB962C8B-B14F-4D97-AF65-F5344CB8AC3E}">
        <p14:creationId xmlns:p14="http://schemas.microsoft.com/office/powerpoint/2010/main" val="406531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charset="0"/>
              </a:rPr>
              <a:t>If Men Ruled the World</a:t>
            </a:r>
            <a:endParaRPr lang="en-US" dirty="0"/>
          </a:p>
        </p:txBody>
      </p:sp>
      <p:sp>
        <p:nvSpPr>
          <p:cNvPr id="3" name="Content Placeholder 2"/>
          <p:cNvSpPr>
            <a:spLocks noGrp="1"/>
          </p:cNvSpPr>
          <p:nvPr>
            <p:ph idx="1"/>
          </p:nvPr>
        </p:nvSpPr>
        <p:spPr>
          <a:xfrm>
            <a:off x="304800" y="1066800"/>
            <a:ext cx="8686800" cy="1752600"/>
          </a:xfrm>
        </p:spPr>
        <p:txBody>
          <a:bodyPr/>
          <a:lstStyle/>
          <a:p>
            <a:r>
              <a:rPr lang="en-US" dirty="0"/>
              <a:t>The only show opposite "Monday Night Football" would be "Monday Night Football from a Different Camera Angle."</a:t>
            </a:r>
            <a:endParaRPr lang="en-US" dirty="0"/>
          </a:p>
        </p:txBody>
      </p:sp>
      <p:pic>
        <p:nvPicPr>
          <p:cNvPr id="4" name="Picture 3"/>
          <p:cNvPicPr>
            <a:picLocks noChangeAspect="1"/>
          </p:cNvPicPr>
          <p:nvPr/>
        </p:nvPicPr>
        <p:blipFill>
          <a:blip r:embed="rId2"/>
          <a:stretch>
            <a:fillRect/>
          </a:stretch>
        </p:blipFill>
        <p:spPr>
          <a:xfrm>
            <a:off x="1524000" y="2895600"/>
            <a:ext cx="6221612" cy="3606800"/>
          </a:xfrm>
          <a:prstGeom prst="rect">
            <a:avLst/>
          </a:prstGeom>
        </p:spPr>
      </p:pic>
    </p:spTree>
    <p:extLst>
      <p:ext uri="{BB962C8B-B14F-4D97-AF65-F5344CB8AC3E}">
        <p14:creationId xmlns:p14="http://schemas.microsoft.com/office/powerpoint/2010/main" val="4065311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914400"/>
            <a:ext cx="6626158" cy="4648200"/>
          </a:xfrm>
          <a:prstGeom prst="rect">
            <a:avLst/>
          </a:prstGeom>
        </p:spPr>
      </p:pic>
    </p:spTree>
    <p:extLst>
      <p:ext uri="{BB962C8B-B14F-4D97-AF65-F5344CB8AC3E}">
        <p14:creationId xmlns:p14="http://schemas.microsoft.com/office/powerpoint/2010/main" val="16734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b="1">
                <a:latin typeface="Arial" charset="0"/>
              </a:rPr>
              <a:t>Cavemen in Blue Jeans – </a:t>
            </a:r>
            <a:br>
              <a:rPr lang="en-US" sz="4000" b="1">
                <a:latin typeface="Arial" charset="0"/>
              </a:rPr>
            </a:br>
            <a:r>
              <a:rPr lang="en-US" sz="3600" b="1">
                <a:latin typeface="Arial" charset="0"/>
              </a:rPr>
              <a:t>The Beginnings</a:t>
            </a:r>
          </a:p>
        </p:txBody>
      </p:sp>
      <p:sp>
        <p:nvSpPr>
          <p:cNvPr id="3075" name="Rectangle 3"/>
          <p:cNvSpPr>
            <a:spLocks noGrp="1" noChangeArrowheads="1"/>
          </p:cNvSpPr>
          <p:nvPr>
            <p:ph type="body" sz="half" idx="1"/>
          </p:nvPr>
        </p:nvSpPr>
        <p:spPr>
          <a:xfrm>
            <a:off x="457200" y="1600200"/>
            <a:ext cx="6172200" cy="4525963"/>
          </a:xfrm>
        </p:spPr>
        <p:txBody>
          <a:bodyPr/>
          <a:lstStyle/>
          <a:p>
            <a:pPr eaLnBrk="1" hangingPunct="1">
              <a:lnSpc>
                <a:spcPct val="90000"/>
              </a:lnSpc>
            </a:pPr>
            <a:r>
              <a:rPr lang="en-US" sz="2800">
                <a:latin typeface="Arial" charset="0"/>
              </a:rPr>
              <a:t>Cultural adaptation</a:t>
            </a:r>
          </a:p>
          <a:p>
            <a:pPr eaLnBrk="1" hangingPunct="1">
              <a:lnSpc>
                <a:spcPct val="90000"/>
              </a:lnSpc>
            </a:pPr>
            <a:r>
              <a:rPr lang="en-US" sz="2800">
                <a:latin typeface="Arial" charset="0"/>
              </a:rPr>
              <a:t>Hunter-gatherer society</a:t>
            </a:r>
          </a:p>
          <a:p>
            <a:pPr eaLnBrk="1" hangingPunct="1">
              <a:lnSpc>
                <a:spcPct val="90000"/>
              </a:lnSpc>
            </a:pPr>
            <a:r>
              <a:rPr lang="en-US" sz="2800">
                <a:latin typeface="Arial" charset="0"/>
              </a:rPr>
              <a:t>Women’s role in the society is critical to its survival</a:t>
            </a:r>
          </a:p>
          <a:p>
            <a:pPr eaLnBrk="1" hangingPunct="1">
              <a:lnSpc>
                <a:spcPct val="90000"/>
              </a:lnSpc>
            </a:pPr>
            <a:r>
              <a:rPr lang="en-US" sz="2800">
                <a:latin typeface="Arial" charset="0"/>
              </a:rPr>
              <a:t>Clear division of labor</a:t>
            </a:r>
          </a:p>
          <a:p>
            <a:pPr eaLnBrk="1" hangingPunct="1">
              <a:lnSpc>
                <a:spcPct val="90000"/>
              </a:lnSpc>
              <a:buFont typeface="Wingdings" charset="0"/>
              <a:buChar char="v"/>
            </a:pPr>
            <a:r>
              <a:rPr lang="en-US" sz="2800">
                <a:latin typeface="Arial" charset="0"/>
              </a:rPr>
              <a:t> </a:t>
            </a:r>
            <a:r>
              <a:rPr lang="en-US" sz="1800">
                <a:latin typeface="Arial" charset="0"/>
              </a:rPr>
              <a:t>Interesting fact:  </a:t>
            </a:r>
            <a:r>
              <a:rPr lang="en-US" sz="1800" u="sng">
                <a:latin typeface="Arial" charset="0"/>
              </a:rPr>
              <a:t>Archeology</a:t>
            </a:r>
            <a:r>
              <a:rPr lang="en-US" sz="1800">
                <a:latin typeface="Arial" charset="0"/>
              </a:rPr>
              <a:t> Magazine from March/April 2007 reported a finding based on healed bone fractures that indicate that Neanderthals were at a competitive disadvantage because both sexes competed equally in big game hunts.  The lack of division of labor reduced the species’ ability to ‘live at higher, more advantageous population densities’. </a:t>
            </a:r>
            <a:endParaRPr lang="en-US" sz="2800">
              <a:latin typeface="Arial" charset="0"/>
            </a:endParaRPr>
          </a:p>
          <a:p>
            <a:pPr eaLnBrk="1" hangingPunct="1">
              <a:lnSpc>
                <a:spcPct val="90000"/>
              </a:lnSpc>
            </a:pPr>
            <a:endParaRPr lang="en-US" sz="2800">
              <a:latin typeface="Arial" charset="0"/>
            </a:endParaRPr>
          </a:p>
          <a:p>
            <a:pPr eaLnBrk="1" hangingPunct="1">
              <a:lnSpc>
                <a:spcPct val="90000"/>
              </a:lnSpc>
            </a:pPr>
            <a:endParaRPr lang="en-US" sz="2800">
              <a:latin typeface="Arial" charset="0"/>
            </a:endParaRPr>
          </a:p>
          <a:p>
            <a:pPr eaLnBrk="1" hangingPunct="1">
              <a:lnSpc>
                <a:spcPct val="90000"/>
              </a:lnSpc>
            </a:pPr>
            <a:endParaRPr lang="en-US" sz="2800">
              <a:latin typeface="Arial" charset="0"/>
            </a:endParaRPr>
          </a:p>
          <a:p>
            <a:pPr eaLnBrk="1" hangingPunct="1">
              <a:lnSpc>
                <a:spcPct val="90000"/>
              </a:lnSpc>
            </a:pPr>
            <a:endParaRPr lang="en-US" sz="2800">
              <a:latin typeface="Arial" charset="0"/>
            </a:endParaRPr>
          </a:p>
        </p:txBody>
      </p:sp>
      <p:pic>
        <p:nvPicPr>
          <p:cNvPr id="3076" name="Picture 8" descr="MCj0089724000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29400" y="3886200"/>
            <a:ext cx="2271713"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219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685800"/>
            <a:ext cx="8153400" cy="762000"/>
          </a:xfrm>
        </p:spPr>
        <p:txBody>
          <a:bodyPr/>
          <a:lstStyle/>
          <a:p>
            <a:r>
              <a:rPr lang="en-US" sz="4000" dirty="0" smtClean="0">
                <a:solidFill>
                  <a:srgbClr val="000000"/>
                </a:solidFill>
              </a:rPr>
              <a:t>       </a:t>
            </a:r>
          </a:p>
          <a:p>
            <a:r>
              <a:rPr lang="en-US" sz="4000" dirty="0" smtClean="0">
                <a:solidFill>
                  <a:srgbClr val="000000"/>
                </a:solidFill>
              </a:rPr>
              <a:t>First… Let’s Start With A little Gender Humor</a:t>
            </a:r>
            <a:endParaRPr lang="en-US" sz="4000" dirty="0">
              <a:solidFill>
                <a:srgbClr val="000000"/>
              </a:solidFill>
            </a:endParaRPr>
          </a:p>
        </p:txBody>
      </p:sp>
      <p:pic>
        <p:nvPicPr>
          <p:cNvPr id="6" name="Picture 5"/>
          <p:cNvPicPr>
            <a:picLocks noChangeAspect="1"/>
          </p:cNvPicPr>
          <p:nvPr/>
        </p:nvPicPr>
        <p:blipFill>
          <a:blip r:embed="rId2"/>
          <a:stretch>
            <a:fillRect/>
          </a:stretch>
        </p:blipFill>
        <p:spPr>
          <a:xfrm>
            <a:off x="2209800" y="1828800"/>
            <a:ext cx="4953000" cy="3284055"/>
          </a:xfrm>
          <a:prstGeom prst="rect">
            <a:avLst/>
          </a:prstGeom>
        </p:spPr>
      </p:pic>
    </p:spTree>
    <p:extLst>
      <p:ext uri="{BB962C8B-B14F-4D97-AF65-F5344CB8AC3E}">
        <p14:creationId xmlns:p14="http://schemas.microsoft.com/office/powerpoint/2010/main" val="1120940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74638"/>
            <a:ext cx="8534400" cy="1143000"/>
          </a:xfrm>
        </p:spPr>
        <p:txBody>
          <a:bodyPr/>
          <a:lstStyle/>
          <a:p>
            <a:pPr eaLnBrk="1" hangingPunct="1"/>
            <a:r>
              <a:rPr lang="en-US" sz="4000" dirty="0">
                <a:solidFill>
                  <a:srgbClr val="000000"/>
                </a:solidFill>
                <a:latin typeface="Arial" charset="0"/>
              </a:rPr>
              <a:t>Cavemen in Blue Jeans </a:t>
            </a:r>
            <a:r>
              <a:rPr lang="en-US" sz="4000" dirty="0">
                <a:latin typeface="Arial" charset="0"/>
              </a:rPr>
              <a:t/>
            </a:r>
            <a:br>
              <a:rPr lang="en-US" sz="4000" dirty="0">
                <a:latin typeface="Arial" charset="0"/>
              </a:rPr>
            </a:br>
            <a:endParaRPr lang="en-US" sz="3600" b="1" dirty="0">
              <a:latin typeface="Arial" charset="0"/>
            </a:endParaRPr>
          </a:p>
        </p:txBody>
      </p:sp>
      <p:sp>
        <p:nvSpPr>
          <p:cNvPr id="4099" name="Rectangle 3"/>
          <p:cNvSpPr>
            <a:spLocks noGrp="1" noChangeArrowheads="1"/>
          </p:cNvSpPr>
          <p:nvPr>
            <p:ph type="body" idx="1"/>
          </p:nvPr>
        </p:nvSpPr>
        <p:spPr>
          <a:xfrm>
            <a:off x="381000" y="1219200"/>
            <a:ext cx="8229600" cy="2895600"/>
          </a:xfrm>
        </p:spPr>
        <p:txBody>
          <a:bodyPr/>
          <a:lstStyle/>
          <a:p>
            <a:pPr eaLnBrk="1" hangingPunct="1">
              <a:buFontTx/>
              <a:buNone/>
            </a:pPr>
            <a:r>
              <a:rPr lang="en-US" sz="4000" dirty="0">
                <a:latin typeface="Arial" charset="0"/>
              </a:rPr>
              <a:t>And these cultural roles have passed down through time….</a:t>
            </a:r>
          </a:p>
        </p:txBody>
      </p:sp>
      <p:pic>
        <p:nvPicPr>
          <p:cNvPr id="4100" name="Picture 6" descr="timelin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67000"/>
            <a:ext cx="43434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88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304800" y="152400"/>
            <a:ext cx="8610600" cy="609600"/>
          </a:xfrm>
        </p:spPr>
        <p:txBody>
          <a:bodyPr/>
          <a:lstStyle/>
          <a:p>
            <a:pPr algn="ctr" eaLnBrk="1" hangingPunct="1"/>
            <a:r>
              <a:rPr lang="en-US" dirty="0">
                <a:solidFill>
                  <a:srgbClr val="000000"/>
                </a:solidFill>
                <a:latin typeface="Arial" charset="0"/>
              </a:rPr>
              <a:t>Man Laws</a:t>
            </a:r>
          </a:p>
        </p:txBody>
      </p:sp>
      <p:sp>
        <p:nvSpPr>
          <p:cNvPr id="11267" name="Rectangle 7"/>
          <p:cNvSpPr>
            <a:spLocks noChangeArrowheads="1"/>
          </p:cNvSpPr>
          <p:nvPr/>
        </p:nvSpPr>
        <p:spPr bwMode="auto">
          <a:xfrm>
            <a:off x="533400" y="762000"/>
            <a:ext cx="8305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buFontTx/>
              <a:buChar char="•"/>
            </a:pPr>
            <a:r>
              <a:rPr lang="en-US" sz="3200" dirty="0">
                <a:solidFill>
                  <a:srgbClr val="000000"/>
                </a:solidFill>
              </a:rPr>
              <a:t>Men have unwritten rules</a:t>
            </a:r>
          </a:p>
          <a:p>
            <a:pPr eaLnBrk="1" hangingPunct="1">
              <a:buFontTx/>
              <a:buChar char="•"/>
            </a:pPr>
            <a:r>
              <a:rPr lang="en-US" sz="3200" dirty="0">
                <a:solidFill>
                  <a:srgbClr val="000000"/>
                </a:solidFill>
              </a:rPr>
              <a:t>Whether </a:t>
            </a:r>
            <a:r>
              <a:rPr lang="en-US" sz="3200" dirty="0" smtClean="0">
                <a:solidFill>
                  <a:srgbClr val="000000"/>
                </a:solidFill>
              </a:rPr>
              <a:t>a </a:t>
            </a:r>
            <a:r>
              <a:rPr lang="en-US" sz="3200" dirty="0">
                <a:solidFill>
                  <a:srgbClr val="000000"/>
                </a:solidFill>
              </a:rPr>
              <a:t>man realizes it or not, he instinctively knows rules</a:t>
            </a:r>
          </a:p>
          <a:p>
            <a:pPr eaLnBrk="1" hangingPunct="1">
              <a:buFontTx/>
              <a:buChar char="•"/>
            </a:pPr>
            <a:r>
              <a:rPr lang="en-US" sz="3200" dirty="0">
                <a:solidFill>
                  <a:srgbClr val="000000"/>
                </a:solidFill>
              </a:rPr>
              <a:t>These rules govern much of </a:t>
            </a:r>
            <a:r>
              <a:rPr lang="en-US" sz="3200" dirty="0" smtClean="0">
                <a:solidFill>
                  <a:srgbClr val="000000"/>
                </a:solidFill>
              </a:rPr>
              <a:t>their </a:t>
            </a:r>
            <a:r>
              <a:rPr lang="en-US" sz="3200" dirty="0">
                <a:solidFill>
                  <a:srgbClr val="000000"/>
                </a:solidFill>
              </a:rPr>
              <a:t>behavior</a:t>
            </a:r>
          </a:p>
          <a:p>
            <a:pPr eaLnBrk="1" hangingPunct="1">
              <a:buFontTx/>
              <a:buChar char="•"/>
            </a:pPr>
            <a:r>
              <a:rPr lang="en-US" sz="3200" dirty="0">
                <a:solidFill>
                  <a:srgbClr val="000000"/>
                </a:solidFill>
              </a:rPr>
              <a:t>Under these rules, what is acceptable in private may not be in public</a:t>
            </a:r>
          </a:p>
          <a:p>
            <a:pPr eaLnBrk="1" hangingPunct="1">
              <a:buFontTx/>
              <a:buChar char="•"/>
            </a:pPr>
            <a:endParaRPr lang="en-US" sz="3200" dirty="0"/>
          </a:p>
        </p:txBody>
      </p:sp>
      <p:pic>
        <p:nvPicPr>
          <p:cNvPr id="11268" name="Picture 10" descr="MCj015005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43400"/>
            <a:ext cx="28194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4588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p:spPr>
        <p:txBody>
          <a:bodyPr/>
          <a:lstStyle/>
          <a:p>
            <a:pPr eaLnBrk="1" hangingPunct="1"/>
            <a:r>
              <a:rPr lang="en-US" dirty="0">
                <a:solidFill>
                  <a:srgbClr val="000000"/>
                </a:solidFill>
                <a:latin typeface="Arial" charset="0"/>
              </a:rPr>
              <a:t>There are even web sites….</a:t>
            </a:r>
          </a:p>
        </p:txBody>
      </p:sp>
      <p:sp>
        <p:nvSpPr>
          <p:cNvPr id="12291" name="Rectangle 3"/>
          <p:cNvSpPr>
            <a:spLocks noGrp="1" noChangeArrowheads="1"/>
          </p:cNvSpPr>
          <p:nvPr>
            <p:ph type="body" idx="1"/>
          </p:nvPr>
        </p:nvSpPr>
        <p:spPr>
          <a:xfrm>
            <a:off x="457200" y="1143000"/>
            <a:ext cx="8229600" cy="5486400"/>
          </a:xfrm>
        </p:spPr>
        <p:txBody>
          <a:bodyPr/>
          <a:lstStyle/>
          <a:p>
            <a:pPr marL="0" indent="0" eaLnBrk="1" hangingPunct="1">
              <a:lnSpc>
                <a:spcPct val="90000"/>
              </a:lnSpc>
              <a:buFontTx/>
              <a:buNone/>
            </a:pPr>
            <a:r>
              <a:rPr lang="en-US" sz="2800">
                <a:latin typeface="Arial" charset="0"/>
                <a:hlinkClick r:id="rId2"/>
              </a:rPr>
              <a:t>http://www.officialmanlaws.com/</a:t>
            </a:r>
            <a:endParaRPr lang="en-US" sz="2800">
              <a:latin typeface="Arial" charset="0"/>
            </a:endParaRPr>
          </a:p>
          <a:p>
            <a:pPr marL="0" indent="0" eaLnBrk="1" hangingPunct="1">
              <a:lnSpc>
                <a:spcPct val="90000"/>
              </a:lnSpc>
            </a:pPr>
            <a:endParaRPr lang="en-US" sz="1800">
              <a:latin typeface="Arial" charset="0"/>
            </a:endParaRPr>
          </a:p>
          <a:p>
            <a:pPr marL="0" indent="0" eaLnBrk="1" hangingPunct="1">
              <a:lnSpc>
                <a:spcPct val="90000"/>
              </a:lnSpc>
            </a:pPr>
            <a:r>
              <a:rPr lang="en-US" sz="1800">
                <a:latin typeface="Arial" charset="0"/>
              </a:rPr>
              <a:t>Dogs are and shall always be man’s best friend.</a:t>
            </a:r>
          </a:p>
          <a:p>
            <a:pPr marL="0" indent="0" eaLnBrk="1" hangingPunct="1">
              <a:lnSpc>
                <a:spcPct val="90000"/>
              </a:lnSpc>
              <a:buFontTx/>
              <a:buNone/>
            </a:pPr>
            <a:endParaRPr lang="en-US" sz="1800">
              <a:latin typeface="Arial" charset="0"/>
            </a:endParaRPr>
          </a:p>
          <a:p>
            <a:pPr marL="0" indent="0" eaLnBrk="1" hangingPunct="1">
              <a:lnSpc>
                <a:spcPct val="90000"/>
              </a:lnSpc>
            </a:pPr>
            <a:r>
              <a:rPr lang="en-US" sz="1800">
                <a:latin typeface="Arial" charset="0"/>
              </a:rPr>
              <a:t>Cats are plotting to kill you.</a:t>
            </a:r>
          </a:p>
          <a:p>
            <a:pPr marL="0" indent="0" eaLnBrk="1" hangingPunct="1">
              <a:lnSpc>
                <a:spcPct val="90000"/>
              </a:lnSpc>
              <a:buFontTx/>
              <a:buNone/>
            </a:pPr>
            <a:endParaRPr lang="en-US" sz="1800">
              <a:latin typeface="Arial" charset="0"/>
            </a:endParaRPr>
          </a:p>
          <a:p>
            <a:pPr marL="0" indent="0" eaLnBrk="1" hangingPunct="1">
              <a:lnSpc>
                <a:spcPct val="90000"/>
              </a:lnSpc>
            </a:pPr>
            <a:r>
              <a:rPr lang="en-US" sz="1800">
                <a:latin typeface="Arial" charset="0"/>
              </a:rPr>
              <a:t>A dog is a man’s true companion. You will risk your life to save your dog’s, as he would do the same. He will be there when your woman leaves, when your car dies and when your team loses the Super Bowl by 1 point.</a:t>
            </a:r>
          </a:p>
          <a:p>
            <a:pPr marL="0" indent="0" eaLnBrk="1" hangingPunct="1">
              <a:lnSpc>
                <a:spcPct val="90000"/>
              </a:lnSpc>
              <a:buFontTx/>
              <a:buNone/>
            </a:pPr>
            <a:endParaRPr lang="en-US" sz="1800">
              <a:latin typeface="Arial" charset="0"/>
            </a:endParaRPr>
          </a:p>
          <a:p>
            <a:pPr marL="0" indent="0" eaLnBrk="1" hangingPunct="1">
              <a:lnSpc>
                <a:spcPct val="90000"/>
              </a:lnSpc>
            </a:pPr>
            <a:r>
              <a:rPr lang="en-US" sz="1800">
                <a:latin typeface="Arial" charset="0"/>
              </a:rPr>
              <a:t>The cat is not a pet, it’s a mutineer, and it’s plotting to end your life as your sleep. Always keep a watchful eye.</a:t>
            </a:r>
          </a:p>
          <a:p>
            <a:pPr marL="0" indent="0" eaLnBrk="1" hangingPunct="1">
              <a:lnSpc>
                <a:spcPct val="90000"/>
              </a:lnSpc>
              <a:buFontTx/>
              <a:buNone/>
            </a:pPr>
            <a:endParaRPr lang="en-US" sz="1800">
              <a:latin typeface="Arial" charset="0"/>
            </a:endParaRPr>
          </a:p>
          <a:p>
            <a:pPr marL="0" indent="0" eaLnBrk="1" hangingPunct="1">
              <a:lnSpc>
                <a:spcPct val="90000"/>
              </a:lnSpc>
            </a:pPr>
            <a:r>
              <a:rPr lang="en-US" sz="1800">
                <a:latin typeface="Arial" charset="0"/>
              </a:rPr>
              <a:t>Grilling is the manly choice for all forms of cooking.</a:t>
            </a:r>
          </a:p>
          <a:p>
            <a:pPr marL="0" indent="0" eaLnBrk="1" hangingPunct="1">
              <a:lnSpc>
                <a:spcPct val="90000"/>
              </a:lnSpc>
              <a:buFontTx/>
              <a:buNone/>
            </a:pPr>
            <a:endParaRPr lang="en-US" sz="1800">
              <a:latin typeface="Arial" charset="0"/>
            </a:endParaRPr>
          </a:p>
          <a:p>
            <a:pPr marL="0" indent="0" eaLnBrk="1" hangingPunct="1">
              <a:lnSpc>
                <a:spcPct val="90000"/>
              </a:lnSpc>
            </a:pPr>
            <a:r>
              <a:rPr lang="en-US" sz="1800">
                <a:latin typeface="Arial" charset="0"/>
              </a:rPr>
              <a:t>Anything can be grilled.</a:t>
            </a:r>
          </a:p>
          <a:p>
            <a:pPr marL="0" indent="0" eaLnBrk="1" hangingPunct="1">
              <a:lnSpc>
                <a:spcPct val="90000"/>
              </a:lnSpc>
              <a:buFontTx/>
              <a:buNone/>
            </a:pPr>
            <a:endParaRPr lang="en-US" sz="1800">
              <a:latin typeface="Arial" charset="0"/>
            </a:endParaRPr>
          </a:p>
          <a:p>
            <a:pPr marL="0" indent="0" eaLnBrk="1" hangingPunct="1">
              <a:lnSpc>
                <a:spcPct val="90000"/>
              </a:lnSpc>
            </a:pPr>
            <a:r>
              <a:rPr lang="en-US" sz="1800">
                <a:latin typeface="Arial" charset="0"/>
              </a:rPr>
              <a:t>Even birthday cake.</a:t>
            </a:r>
          </a:p>
          <a:p>
            <a:pPr marL="0" indent="0" eaLnBrk="1" hangingPunct="1">
              <a:lnSpc>
                <a:spcPct val="90000"/>
              </a:lnSpc>
            </a:pPr>
            <a:endParaRPr lang="en-US" sz="3600">
              <a:latin typeface="Arial" charset="0"/>
            </a:endParaRPr>
          </a:p>
        </p:txBody>
      </p:sp>
    </p:spTree>
    <p:extLst>
      <p:ext uri="{BB962C8B-B14F-4D97-AF65-F5344CB8AC3E}">
        <p14:creationId xmlns:p14="http://schemas.microsoft.com/office/powerpoint/2010/main" val="2624143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solidFill>
                  <a:srgbClr val="000000"/>
                </a:solidFill>
                <a:latin typeface="Arial" charset="0"/>
              </a:rPr>
              <a:t>Male Beliefs About Emotions…</a:t>
            </a:r>
            <a:endParaRPr lang="en-US" dirty="0">
              <a:solidFill>
                <a:srgbClr val="000000"/>
              </a:solidFill>
              <a:latin typeface="Arial" charset="0"/>
            </a:endParaRPr>
          </a:p>
        </p:txBody>
      </p:sp>
      <p:sp>
        <p:nvSpPr>
          <p:cNvPr id="13315" name="Rectangle 3"/>
          <p:cNvSpPr>
            <a:spLocks noGrp="1" noChangeArrowheads="1"/>
          </p:cNvSpPr>
          <p:nvPr>
            <p:ph type="body" idx="1"/>
          </p:nvPr>
        </p:nvSpPr>
        <p:spPr>
          <a:xfrm>
            <a:off x="304800" y="1066800"/>
            <a:ext cx="8534400" cy="5105400"/>
          </a:xfrm>
        </p:spPr>
        <p:txBody>
          <a:bodyPr/>
          <a:lstStyle/>
          <a:p>
            <a:pPr eaLnBrk="1" hangingPunct="1"/>
            <a:r>
              <a:rPr lang="en-US" dirty="0" smtClean="0">
                <a:latin typeface="Arial" charset="0"/>
              </a:rPr>
              <a:t>Men are </a:t>
            </a:r>
            <a:r>
              <a:rPr lang="en-US" dirty="0">
                <a:latin typeface="Arial" charset="0"/>
              </a:rPr>
              <a:t>supposed to be strong for </a:t>
            </a:r>
            <a:r>
              <a:rPr lang="en-US" dirty="0" smtClean="0">
                <a:latin typeface="Arial" charset="0"/>
              </a:rPr>
              <a:t>the women</a:t>
            </a:r>
            <a:endParaRPr lang="en-US" dirty="0">
              <a:latin typeface="Arial" charset="0"/>
            </a:endParaRPr>
          </a:p>
          <a:p>
            <a:pPr eaLnBrk="1" hangingPunct="1"/>
            <a:r>
              <a:rPr lang="en-US" dirty="0">
                <a:latin typeface="Arial" charset="0"/>
              </a:rPr>
              <a:t>Emotion is </a:t>
            </a:r>
            <a:r>
              <a:rPr lang="en-US" dirty="0" smtClean="0">
                <a:latin typeface="Arial" charset="0"/>
              </a:rPr>
              <a:t>often uncomfortable </a:t>
            </a:r>
            <a:r>
              <a:rPr lang="en-US" dirty="0">
                <a:latin typeface="Arial" charset="0"/>
              </a:rPr>
              <a:t>for </a:t>
            </a:r>
            <a:r>
              <a:rPr lang="en-US" dirty="0" smtClean="0">
                <a:latin typeface="Arial" charset="0"/>
              </a:rPr>
              <a:t>men</a:t>
            </a:r>
            <a:endParaRPr lang="en-US" dirty="0">
              <a:latin typeface="Arial" charset="0"/>
            </a:endParaRPr>
          </a:p>
          <a:p>
            <a:pPr eaLnBrk="1" hangingPunct="1"/>
            <a:r>
              <a:rPr lang="en-US" dirty="0">
                <a:latin typeface="Arial" charset="0"/>
              </a:rPr>
              <a:t>Emotion </a:t>
            </a:r>
            <a:r>
              <a:rPr lang="en-US" dirty="0" smtClean="0">
                <a:latin typeface="Arial" charset="0"/>
              </a:rPr>
              <a:t>can sometimes be considered a weakness</a:t>
            </a:r>
            <a:endParaRPr lang="en-US" dirty="0">
              <a:latin typeface="Arial" charset="0"/>
            </a:endParaRPr>
          </a:p>
          <a:p>
            <a:pPr eaLnBrk="1" hangingPunct="1"/>
            <a:r>
              <a:rPr lang="en-US" dirty="0">
                <a:latin typeface="Arial" charset="0"/>
              </a:rPr>
              <a:t>Emotion is there, but often covered</a:t>
            </a:r>
          </a:p>
          <a:p>
            <a:pPr eaLnBrk="1" hangingPunct="1"/>
            <a:r>
              <a:rPr lang="en-US" dirty="0" smtClean="0">
                <a:latin typeface="Arial" charset="0"/>
              </a:rPr>
              <a:t>Men have </a:t>
            </a:r>
            <a:r>
              <a:rPr lang="en-US" dirty="0">
                <a:latin typeface="Arial" charset="0"/>
              </a:rPr>
              <a:t>a tendency to pull back from things that roil the emotions</a:t>
            </a:r>
          </a:p>
          <a:p>
            <a:pPr eaLnBrk="1" hangingPunct="1"/>
            <a:endParaRPr lang="en-US" dirty="0">
              <a:latin typeface="Arial" charset="0"/>
            </a:endParaRPr>
          </a:p>
        </p:txBody>
      </p:sp>
    </p:spTree>
    <p:extLst>
      <p:ext uri="{BB962C8B-B14F-4D97-AF65-F5344CB8AC3E}">
        <p14:creationId xmlns:p14="http://schemas.microsoft.com/office/powerpoint/2010/main" val="32066941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Have to Do With Special Education and Fathers???</a:t>
            </a:r>
            <a:endParaRPr lang="en-US" dirty="0"/>
          </a:p>
        </p:txBody>
      </p:sp>
      <p:sp>
        <p:nvSpPr>
          <p:cNvPr id="3" name="Content Placeholder 2"/>
          <p:cNvSpPr>
            <a:spLocks noGrp="1"/>
          </p:cNvSpPr>
          <p:nvPr>
            <p:ph idx="1"/>
          </p:nvPr>
        </p:nvSpPr>
        <p:spPr>
          <a:xfrm>
            <a:off x="304800" y="1752600"/>
            <a:ext cx="8458200" cy="5105400"/>
          </a:xfrm>
        </p:spPr>
        <p:txBody>
          <a:bodyPr/>
          <a:lstStyle/>
          <a:p>
            <a:r>
              <a:rPr lang="en-US" dirty="0" smtClean="0"/>
              <a:t>Many of our behaviors are based on our own cultural beliefs and experiences</a:t>
            </a:r>
          </a:p>
          <a:p>
            <a:r>
              <a:rPr lang="en-US" dirty="0" smtClean="0"/>
              <a:t>Men and women (mothers and fathers </a:t>
            </a:r>
            <a:r>
              <a:rPr lang="en-US" b="1" u="sng" dirty="0" smtClean="0"/>
              <a:t>ARE</a:t>
            </a:r>
            <a:r>
              <a:rPr lang="en-US" dirty="0" smtClean="0"/>
              <a:t> very different human beings)</a:t>
            </a:r>
          </a:p>
          <a:p>
            <a:r>
              <a:rPr lang="en-US" dirty="0" smtClean="0"/>
              <a:t>The majority of educators are females</a:t>
            </a:r>
          </a:p>
          <a:p>
            <a:endParaRPr lang="en-US" dirty="0"/>
          </a:p>
        </p:txBody>
      </p:sp>
    </p:spTree>
    <p:extLst>
      <p:ext uri="{BB962C8B-B14F-4D97-AF65-F5344CB8AC3E}">
        <p14:creationId xmlns:p14="http://schemas.microsoft.com/office/powerpoint/2010/main" val="135087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143000"/>
          </a:xfrm>
        </p:spPr>
        <p:txBody>
          <a:bodyPr>
            <a:normAutofit fontScale="90000"/>
          </a:bodyPr>
          <a:lstStyle/>
          <a:p>
            <a:r>
              <a:rPr lang="en-US" dirty="0" smtClean="0">
                <a:solidFill>
                  <a:srgbClr val="0066FF"/>
                </a:solidFill>
              </a:rPr>
              <a:t>What About </a:t>
            </a:r>
            <a:r>
              <a:rPr lang="en-US" dirty="0" smtClean="0">
                <a:solidFill>
                  <a:schemeClr val="accent1"/>
                </a:solidFill>
              </a:rPr>
              <a:t>ALL</a:t>
            </a:r>
            <a:r>
              <a:rPr lang="en-US" dirty="0" smtClean="0">
                <a:solidFill>
                  <a:srgbClr val="0066FF"/>
                </a:solidFill>
              </a:rPr>
              <a:t> </a:t>
            </a:r>
            <a:r>
              <a:rPr lang="en-US" dirty="0" smtClean="0">
                <a:solidFill>
                  <a:srgbClr val="FF3300"/>
                </a:solidFill>
              </a:rPr>
              <a:t>(Mothers and Fathers) </a:t>
            </a:r>
            <a:r>
              <a:rPr lang="en-US" dirty="0" smtClean="0">
                <a:solidFill>
                  <a:srgbClr val="0066FF"/>
                </a:solidFill>
              </a:rPr>
              <a:t>Parent </a:t>
            </a:r>
            <a:r>
              <a:rPr lang="en-US" dirty="0" smtClean="0">
                <a:solidFill>
                  <a:srgbClr val="0066FF"/>
                </a:solidFill>
              </a:rPr>
              <a:t>Experiences with the Special Education </a:t>
            </a:r>
            <a:r>
              <a:rPr lang="en-US" dirty="0" smtClean="0">
                <a:solidFill>
                  <a:srgbClr val="0066FF"/>
                </a:solidFill>
              </a:rPr>
              <a:t>System?</a:t>
            </a:r>
            <a:endParaRPr lang="en-US" dirty="0">
              <a:solidFill>
                <a:srgbClr val="0066FF"/>
              </a:solidFill>
            </a:endParaRPr>
          </a:p>
        </p:txBody>
      </p:sp>
      <p:sp>
        <p:nvSpPr>
          <p:cNvPr id="3" name="Content Placeholder 2"/>
          <p:cNvSpPr>
            <a:spLocks noGrp="1"/>
          </p:cNvSpPr>
          <p:nvPr>
            <p:ph idx="1"/>
          </p:nvPr>
        </p:nvSpPr>
        <p:spPr>
          <a:xfrm>
            <a:off x="304800" y="1905000"/>
            <a:ext cx="7162800" cy="4495800"/>
          </a:xfrm>
        </p:spPr>
        <p:txBody>
          <a:bodyPr/>
          <a:lstStyle/>
          <a:p>
            <a:r>
              <a:rPr lang="en-US" dirty="0" smtClean="0"/>
              <a:t>Daunting</a:t>
            </a:r>
          </a:p>
          <a:p>
            <a:r>
              <a:rPr lang="en-US" dirty="0" smtClean="0"/>
              <a:t>Jargon</a:t>
            </a:r>
          </a:p>
          <a:p>
            <a:r>
              <a:rPr lang="en-US" dirty="0" smtClean="0"/>
              <a:t>Unequal</a:t>
            </a:r>
          </a:p>
          <a:p>
            <a:r>
              <a:rPr lang="en-US" dirty="0" smtClean="0"/>
              <a:t>Heavy on paperwork</a:t>
            </a:r>
          </a:p>
          <a:p>
            <a:r>
              <a:rPr lang="en-US" dirty="0" smtClean="0"/>
              <a:t>Confusing</a:t>
            </a:r>
          </a:p>
          <a:p>
            <a:r>
              <a:rPr lang="en-US" dirty="0" smtClean="0"/>
              <a:t>Formal</a:t>
            </a:r>
          </a:p>
          <a:p>
            <a:r>
              <a:rPr lang="en-US" dirty="0" smtClean="0"/>
              <a:t>Parent</a:t>
            </a:r>
            <a:r>
              <a:rPr lang="en-US" dirty="0"/>
              <a:t>s</a:t>
            </a:r>
            <a:r>
              <a:rPr lang="en-US" dirty="0" smtClean="0"/>
              <a:t> feel powerless</a:t>
            </a:r>
            <a:endParaRPr lang="en-US" dirty="0"/>
          </a:p>
        </p:txBody>
      </p:sp>
    </p:spTree>
    <p:extLst>
      <p:ext uri="{BB962C8B-B14F-4D97-AF65-F5344CB8AC3E}">
        <p14:creationId xmlns:p14="http://schemas.microsoft.com/office/powerpoint/2010/main" val="4751895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914400"/>
          </a:xfrm>
        </p:spPr>
        <p:txBody>
          <a:bodyPr/>
          <a:lstStyle/>
          <a:p>
            <a:r>
              <a:rPr lang="en-US" dirty="0">
                <a:solidFill>
                  <a:srgbClr val="0066FF"/>
                </a:solidFill>
              </a:rPr>
              <a:t>Barriers to Parent Participation at IEP Meetings </a:t>
            </a:r>
          </a:p>
        </p:txBody>
      </p:sp>
      <p:sp>
        <p:nvSpPr>
          <p:cNvPr id="3" name="Content Placeholder 2"/>
          <p:cNvSpPr>
            <a:spLocks noGrp="1"/>
          </p:cNvSpPr>
          <p:nvPr>
            <p:ph idx="1"/>
          </p:nvPr>
        </p:nvSpPr>
        <p:spPr>
          <a:xfrm>
            <a:off x="304800" y="1371600"/>
            <a:ext cx="8686800" cy="5105400"/>
          </a:xfrm>
        </p:spPr>
        <p:txBody>
          <a:bodyPr/>
          <a:lstStyle/>
          <a:p>
            <a:r>
              <a:rPr lang="en-US" dirty="0"/>
              <a:t>I</a:t>
            </a:r>
            <a:r>
              <a:rPr lang="en-US" dirty="0" smtClean="0"/>
              <a:t>mplicit </a:t>
            </a:r>
            <a:r>
              <a:rPr lang="en-US" dirty="0"/>
              <a:t>assumption </a:t>
            </a:r>
            <a:r>
              <a:rPr lang="en-US" dirty="0" smtClean="0"/>
              <a:t>of parent knowledge </a:t>
            </a:r>
            <a:r>
              <a:rPr lang="en-US" dirty="0"/>
              <a:t>and skills </a:t>
            </a:r>
            <a:endParaRPr lang="en-US" dirty="0" smtClean="0"/>
          </a:p>
          <a:p>
            <a:r>
              <a:rPr lang="en-US" dirty="0"/>
              <a:t>P</a:t>
            </a:r>
            <a:r>
              <a:rPr lang="en-US" dirty="0" smtClean="0"/>
              <a:t>rocedural barriers (e.g., late notices, inflexible scheduling</a:t>
            </a:r>
            <a:r>
              <a:rPr lang="en-US" dirty="0"/>
              <a:t>,</a:t>
            </a:r>
            <a:r>
              <a:rPr lang="en-US" dirty="0" smtClean="0"/>
              <a:t> </a:t>
            </a:r>
            <a:r>
              <a:rPr lang="en-US" dirty="0"/>
              <a:t>limited time for </a:t>
            </a:r>
            <a:r>
              <a:rPr lang="en-US" dirty="0" smtClean="0"/>
              <a:t>conferences, paperwork emphasis</a:t>
            </a:r>
          </a:p>
          <a:p>
            <a:r>
              <a:rPr lang="en-US" dirty="0"/>
              <a:t>C</a:t>
            </a:r>
            <a:r>
              <a:rPr lang="en-US" dirty="0" smtClean="0"/>
              <a:t>ommunication difficulties </a:t>
            </a:r>
          </a:p>
          <a:p>
            <a:r>
              <a:rPr lang="en-US" dirty="0"/>
              <a:t>L</a:t>
            </a:r>
            <a:r>
              <a:rPr lang="en-US" dirty="0" smtClean="0"/>
              <a:t>ack </a:t>
            </a:r>
            <a:r>
              <a:rPr lang="en-US" dirty="0"/>
              <a:t>of </a:t>
            </a:r>
            <a:r>
              <a:rPr lang="en-US" dirty="0" smtClean="0"/>
              <a:t>trust </a:t>
            </a:r>
          </a:p>
          <a:p>
            <a:r>
              <a:rPr lang="en-US" dirty="0"/>
              <a:t>P</a:t>
            </a:r>
            <a:r>
              <a:rPr lang="en-US" dirty="0" smtClean="0"/>
              <a:t>ower imbalance</a:t>
            </a:r>
            <a:endParaRPr lang="en-US" dirty="0"/>
          </a:p>
          <a:p>
            <a:r>
              <a:rPr lang="en-US" dirty="0" smtClean="0"/>
              <a:t>Discrepant </a:t>
            </a:r>
            <a:r>
              <a:rPr lang="en-US" dirty="0"/>
              <a:t>views of the </a:t>
            </a:r>
            <a:r>
              <a:rPr lang="en-US" dirty="0" smtClean="0"/>
              <a:t>child</a:t>
            </a:r>
            <a:endParaRPr lang="en-US" dirty="0"/>
          </a:p>
        </p:txBody>
      </p:sp>
    </p:spTree>
    <p:extLst>
      <p:ext uri="{BB962C8B-B14F-4D97-AF65-F5344CB8AC3E}">
        <p14:creationId xmlns:p14="http://schemas.microsoft.com/office/powerpoint/2010/main" val="1488079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62" name="Content Placeholder 3" descr="alison in wonderland.jpg"/>
          <p:cNvPicPr>
            <a:picLocks noGrp="1" noChangeAspect="1"/>
          </p:cNvPicPr>
          <p:nvPr>
            <p:ph idx="1"/>
          </p:nvPr>
        </p:nvPicPr>
        <p:blipFill>
          <a:blip r:embed="rId2">
            <a:extLst>
              <a:ext uri="{28A0092B-C50C-407E-A947-70E740481C1C}">
                <a14:useLocalDpi xmlns:a14="http://schemas.microsoft.com/office/drawing/2010/main" val="0"/>
              </a:ext>
            </a:extLst>
          </a:blip>
          <a:srcRect t="9052" b="9052"/>
          <a:stretch>
            <a:fillRect/>
          </a:stretch>
        </p:blipFill>
        <p:spPr>
          <a:xfrm>
            <a:off x="200025" y="1524000"/>
            <a:ext cx="8591550" cy="4724400"/>
          </a:xfrm>
        </p:spPr>
      </p:pic>
      <p:sp>
        <p:nvSpPr>
          <p:cNvPr id="3" name="Title 2"/>
          <p:cNvSpPr>
            <a:spLocks noGrp="1"/>
          </p:cNvSpPr>
          <p:nvPr>
            <p:ph type="title"/>
          </p:nvPr>
        </p:nvSpPr>
        <p:spPr/>
        <p:txBody>
          <a:bodyPr/>
          <a:lstStyle/>
          <a:p>
            <a:pPr hangingPunct="1">
              <a:defRPr/>
            </a:pPr>
            <a:r>
              <a:rPr sz="4000" dirty="0" smtClean="0">
                <a:solidFill>
                  <a:srgbClr val="0066FF"/>
                </a:solidFill>
              </a:rPr>
              <a:t>It’s a lot like Falling into an Upside Down World. . .</a:t>
            </a:r>
            <a:r>
              <a:rPr lang="en-US" sz="4000" dirty="0" smtClean="0">
                <a:solidFill>
                  <a:srgbClr val="0066FF"/>
                </a:solidFill>
              </a:rPr>
              <a:t> (Valle, 2011)</a:t>
            </a:r>
            <a:endParaRPr sz="4000" dirty="0">
              <a:solidFill>
                <a:srgbClr val="0066FF"/>
              </a:solidFill>
            </a:endParaRPr>
          </a:p>
        </p:txBody>
      </p:sp>
      <p:sp>
        <p:nvSpPr>
          <p:cNvPr id="2" name="TextBox 1"/>
          <p:cNvSpPr txBox="1"/>
          <p:nvPr/>
        </p:nvSpPr>
        <p:spPr>
          <a:xfrm>
            <a:off x="304800" y="6234606"/>
            <a:ext cx="8305800" cy="615553"/>
          </a:xfrm>
          <a:prstGeom prst="rect">
            <a:avLst/>
          </a:prstGeom>
          <a:noFill/>
        </p:spPr>
        <p:txBody>
          <a:bodyPr wrap="square" rtlCol="0">
            <a:spAutoFit/>
          </a:bodyPr>
          <a:lstStyle/>
          <a:p>
            <a:r>
              <a:rPr lang="en-US" sz="1600" dirty="0">
                <a:solidFill>
                  <a:schemeClr val="bg2"/>
                </a:solidFill>
              </a:rPr>
              <a:t>Valle, J.W. (2011). Down the rabbit hole: A commentary about research on parents and </a:t>
            </a:r>
            <a:br>
              <a:rPr lang="en-US" sz="1600" dirty="0">
                <a:solidFill>
                  <a:schemeClr val="bg2"/>
                </a:solidFill>
              </a:rPr>
            </a:br>
            <a:r>
              <a:rPr lang="en-US" sz="1600" dirty="0">
                <a:solidFill>
                  <a:schemeClr val="bg2"/>
                </a:solidFill>
              </a:rPr>
              <a:t>            special education. </a:t>
            </a:r>
            <a:r>
              <a:rPr lang="en-US" sz="1600" i="1" dirty="0">
                <a:solidFill>
                  <a:schemeClr val="bg2"/>
                </a:solidFill>
              </a:rPr>
              <a:t>Learning </a:t>
            </a:r>
            <a:r>
              <a:rPr lang="en-US" i="1" dirty="0">
                <a:solidFill>
                  <a:schemeClr val="tx2"/>
                </a:solidFill>
              </a:rPr>
              <a:t>Disabilities Quarterly, 34</a:t>
            </a:r>
            <a:r>
              <a:rPr lang="en-US" dirty="0">
                <a:solidFill>
                  <a:schemeClr val="tx2"/>
                </a:solidFill>
              </a:rPr>
              <a:t>(3), 183-190. </a:t>
            </a:r>
          </a:p>
        </p:txBody>
      </p:sp>
    </p:spTree>
    <p:extLst>
      <p:ext uri="{BB962C8B-B14F-4D97-AF65-F5344CB8AC3E}">
        <p14:creationId xmlns:p14="http://schemas.microsoft.com/office/powerpoint/2010/main" val="392441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6FF"/>
                </a:solidFill>
              </a:rPr>
              <a:t>A Bit About Father </a:t>
            </a:r>
            <a:r>
              <a:rPr lang="en-US" dirty="0" smtClean="0">
                <a:solidFill>
                  <a:srgbClr val="0066FF"/>
                </a:solidFill>
              </a:rPr>
              <a:t>Research</a:t>
            </a:r>
            <a:endParaRPr lang="en-US" dirty="0">
              <a:solidFill>
                <a:srgbClr val="0066FF"/>
              </a:solidFill>
            </a:endParaRPr>
          </a:p>
        </p:txBody>
      </p:sp>
      <p:sp>
        <p:nvSpPr>
          <p:cNvPr id="3" name="Content Placeholder 2"/>
          <p:cNvSpPr>
            <a:spLocks noGrp="1"/>
          </p:cNvSpPr>
          <p:nvPr>
            <p:ph idx="1"/>
          </p:nvPr>
        </p:nvSpPr>
        <p:spPr>
          <a:xfrm>
            <a:off x="304800" y="1066800"/>
            <a:ext cx="8229600" cy="5105400"/>
          </a:xfrm>
        </p:spPr>
        <p:txBody>
          <a:bodyPr/>
          <a:lstStyle/>
          <a:p>
            <a:r>
              <a:rPr lang="en-US" dirty="0" smtClean="0"/>
              <a:t>Mothers’ perspectives dominate the literature about special education</a:t>
            </a:r>
          </a:p>
          <a:p>
            <a:r>
              <a:rPr lang="en-US" dirty="0" smtClean="0"/>
              <a:t>Implicit </a:t>
            </a:r>
            <a:r>
              <a:rPr lang="en-US" dirty="0"/>
              <a:t>assumptions that mothers are sole child </a:t>
            </a:r>
            <a:r>
              <a:rPr lang="en-US" dirty="0" smtClean="0"/>
              <a:t>caretakers</a:t>
            </a:r>
          </a:p>
          <a:p>
            <a:r>
              <a:rPr lang="en-US" dirty="0"/>
              <a:t>W</a:t>
            </a:r>
            <a:r>
              <a:rPr lang="en-US" dirty="0" smtClean="0"/>
              <a:t>omen </a:t>
            </a:r>
            <a:r>
              <a:rPr lang="en-US" dirty="0"/>
              <a:t>currently share up to 47% of the workforce </a:t>
            </a:r>
            <a:endParaRPr lang="en-US" dirty="0" smtClean="0"/>
          </a:p>
          <a:p>
            <a:r>
              <a:rPr lang="en-US" dirty="0" smtClean="0"/>
              <a:t>Dads do diapers too </a:t>
            </a:r>
          </a:p>
          <a:p>
            <a:endParaRPr lang="en-US" dirty="0"/>
          </a:p>
          <a:p>
            <a:pPr marL="0" indent="0">
              <a:buNone/>
            </a:pPr>
            <a:r>
              <a:rPr lang="en-US" sz="1200" dirty="0"/>
              <a:t>Yoshida, A. (2012). Dads who do diapers: Factors affecting care of young </a:t>
            </a:r>
            <a:r>
              <a:rPr lang="en-US" sz="1200" dirty="0" smtClean="0"/>
              <a:t>children  </a:t>
            </a:r>
            <a:r>
              <a:rPr lang="en-US" sz="1200" dirty="0"/>
              <a:t>by fathers. </a:t>
            </a:r>
            <a:r>
              <a:rPr lang="en-US" sz="1200" i="1" dirty="0"/>
              <a:t>Journal of </a:t>
            </a:r>
            <a:r>
              <a:rPr lang="en-US" sz="1200" i="1" dirty="0" smtClean="0"/>
              <a:t>Family</a:t>
            </a:r>
            <a:br>
              <a:rPr lang="en-US" sz="1200" i="1" dirty="0" smtClean="0"/>
            </a:br>
            <a:r>
              <a:rPr lang="en-US" sz="1200" i="1" dirty="0" smtClean="0"/>
              <a:t>          Issues</a:t>
            </a:r>
            <a:r>
              <a:rPr lang="en-US" sz="1200" i="1" dirty="0"/>
              <a:t>,</a:t>
            </a:r>
            <a:r>
              <a:rPr lang="en-US" sz="1200" dirty="0"/>
              <a:t> 33(4), 451-477</a:t>
            </a:r>
            <a:r>
              <a:rPr lang="en-US" dirty="0"/>
              <a:t>. </a:t>
            </a:r>
          </a:p>
        </p:txBody>
      </p:sp>
    </p:spTree>
    <p:extLst>
      <p:ext uri="{BB962C8B-B14F-4D97-AF65-F5344CB8AC3E}">
        <p14:creationId xmlns:p14="http://schemas.microsoft.com/office/powerpoint/2010/main" val="47967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587"/>
            <a:ext cx="8610600" cy="914400"/>
          </a:xfrm>
        </p:spPr>
        <p:txBody>
          <a:bodyPr/>
          <a:lstStyle/>
          <a:p>
            <a:pPr algn="ctr"/>
            <a:r>
              <a:rPr lang="en-US" dirty="0" smtClean="0">
                <a:solidFill>
                  <a:srgbClr val="0066FF"/>
                </a:solidFill>
              </a:rPr>
              <a:t>The “Modern Father”</a:t>
            </a:r>
            <a:endParaRPr lang="en-US" dirty="0">
              <a:solidFill>
                <a:srgbClr val="0066FF"/>
              </a:solidFill>
            </a:endParaRPr>
          </a:p>
        </p:txBody>
      </p:sp>
      <p:sp>
        <p:nvSpPr>
          <p:cNvPr id="3" name="Content Placeholder 2"/>
          <p:cNvSpPr>
            <a:spLocks noGrp="1"/>
          </p:cNvSpPr>
          <p:nvPr>
            <p:ph idx="1"/>
          </p:nvPr>
        </p:nvSpPr>
        <p:spPr>
          <a:xfrm>
            <a:off x="457200" y="1143000"/>
            <a:ext cx="7162800" cy="5105400"/>
          </a:xfrm>
        </p:spPr>
        <p:txBody>
          <a:bodyPr/>
          <a:lstStyle/>
          <a:p>
            <a:r>
              <a:rPr lang="en-US" dirty="0"/>
              <a:t>M</a:t>
            </a:r>
            <a:r>
              <a:rPr lang="en-US" dirty="0" smtClean="0"/>
              <a:t>oral guide</a:t>
            </a:r>
            <a:endParaRPr lang="en-US" dirty="0"/>
          </a:p>
          <a:p>
            <a:r>
              <a:rPr lang="en-US" dirty="0" smtClean="0"/>
              <a:t>Teacher</a:t>
            </a:r>
          </a:p>
          <a:p>
            <a:r>
              <a:rPr lang="en-US" dirty="0"/>
              <a:t>R</a:t>
            </a:r>
            <a:r>
              <a:rPr lang="en-US" dirty="0" smtClean="0"/>
              <a:t>ole model</a:t>
            </a:r>
          </a:p>
          <a:p>
            <a:r>
              <a:rPr lang="en-US" dirty="0" smtClean="0"/>
              <a:t>Protector</a:t>
            </a:r>
          </a:p>
          <a:p>
            <a:r>
              <a:rPr lang="en-US" dirty="0" smtClean="0"/>
              <a:t>Disciplinarian</a:t>
            </a:r>
          </a:p>
          <a:p>
            <a:r>
              <a:rPr lang="en-US" dirty="0" smtClean="0"/>
              <a:t>Caregivers</a:t>
            </a:r>
          </a:p>
          <a:p>
            <a:r>
              <a:rPr lang="en-US" dirty="0" smtClean="0"/>
              <a:t>Coach</a:t>
            </a:r>
          </a:p>
          <a:p>
            <a:endParaRPr lang="en-US" dirty="0"/>
          </a:p>
        </p:txBody>
      </p:sp>
    </p:spTree>
    <p:extLst>
      <p:ext uri="{BB962C8B-B14F-4D97-AF65-F5344CB8AC3E}">
        <p14:creationId xmlns:p14="http://schemas.microsoft.com/office/powerpoint/2010/main" val="33696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81000" y="228600"/>
            <a:ext cx="7696200" cy="830263"/>
          </a:xfrm>
        </p:spPr>
        <p:txBody>
          <a:bodyPr>
            <a:normAutofit fontScale="90000"/>
          </a:bodyPr>
          <a:lstStyle/>
          <a:p>
            <a:pPr eaLnBrk="1" hangingPunct="1"/>
            <a:r>
              <a:rPr lang="en-US" sz="4000" dirty="0" smtClean="0">
                <a:latin typeface="Times New Roman" charset="0"/>
              </a:rPr>
              <a:t>Cultural Perspectives</a:t>
            </a:r>
            <a:r>
              <a:rPr lang="en-US" sz="4000" dirty="0">
                <a:latin typeface="Times New Roman" charset="0"/>
              </a:rPr>
              <a:t>: </a:t>
            </a:r>
            <a:br>
              <a:rPr lang="en-US" sz="4000" dirty="0">
                <a:latin typeface="Times New Roman" charset="0"/>
              </a:rPr>
            </a:br>
            <a:r>
              <a:rPr lang="en-US" sz="4000" dirty="0">
                <a:latin typeface="Times New Roman" charset="0"/>
              </a:rPr>
              <a:t>If Women Ruled the World…</a:t>
            </a:r>
          </a:p>
        </p:txBody>
      </p:sp>
      <p:pic>
        <p:nvPicPr>
          <p:cNvPr id="31746" name="Picture 5" descr="women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096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189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14400"/>
          </a:xfrm>
        </p:spPr>
        <p:txBody>
          <a:bodyPr/>
          <a:lstStyle/>
          <a:p>
            <a:r>
              <a:rPr lang="en-US" dirty="0" smtClean="0">
                <a:solidFill>
                  <a:srgbClr val="0066FF"/>
                </a:solidFill>
              </a:rPr>
              <a:t>Father Research: What we do know...</a:t>
            </a:r>
            <a:endParaRPr lang="en-US" dirty="0">
              <a:solidFill>
                <a:srgbClr val="0066FF"/>
              </a:solidFill>
            </a:endParaRPr>
          </a:p>
        </p:txBody>
      </p:sp>
      <p:sp>
        <p:nvSpPr>
          <p:cNvPr id="3" name="Content Placeholder 2"/>
          <p:cNvSpPr>
            <a:spLocks noGrp="1"/>
          </p:cNvSpPr>
          <p:nvPr>
            <p:ph idx="1"/>
          </p:nvPr>
        </p:nvSpPr>
        <p:spPr>
          <a:xfrm>
            <a:off x="304800" y="1143000"/>
            <a:ext cx="8458200" cy="5715000"/>
          </a:xfrm>
        </p:spPr>
        <p:txBody>
          <a:bodyPr/>
          <a:lstStyle/>
          <a:p>
            <a:r>
              <a:rPr lang="en-US" sz="2800" dirty="0"/>
              <a:t>Carpenter and Towers (2008) </a:t>
            </a:r>
            <a:r>
              <a:rPr lang="en-US" sz="2800" dirty="0" smtClean="0"/>
              <a:t>qualitative study of 21 fathers </a:t>
            </a:r>
          </a:p>
          <a:p>
            <a:r>
              <a:rPr lang="en-US" sz="2800" dirty="0" smtClean="0"/>
              <a:t>Fathers felt </a:t>
            </a:r>
            <a:r>
              <a:rPr lang="en-US" sz="2800" dirty="0"/>
              <a:t>“invisible” to </a:t>
            </a:r>
            <a:r>
              <a:rPr lang="en-US" sz="2800" dirty="0" smtClean="0"/>
              <a:t>educators </a:t>
            </a:r>
          </a:p>
          <a:p>
            <a:r>
              <a:rPr lang="en-US" sz="2800" dirty="0" smtClean="0"/>
              <a:t>Spoke </a:t>
            </a:r>
            <a:r>
              <a:rPr lang="en-US" sz="2800" dirty="0"/>
              <a:t>of strong emotional </a:t>
            </a:r>
            <a:r>
              <a:rPr lang="en-US" sz="2800" dirty="0" smtClean="0"/>
              <a:t>bond </a:t>
            </a:r>
            <a:r>
              <a:rPr lang="en-US" sz="2800" dirty="0"/>
              <a:t>with their children, a commitment to finding resources, and the need to become a strong advocate. </a:t>
            </a:r>
            <a:endParaRPr lang="en-US" sz="2800" dirty="0" smtClean="0"/>
          </a:p>
          <a:p>
            <a:r>
              <a:rPr lang="en-US" sz="2800" dirty="0"/>
              <a:t>Barriers to father participation included: </a:t>
            </a:r>
            <a:r>
              <a:rPr lang="en-US" sz="2800" dirty="0" smtClean="0"/>
              <a:t>employment</a:t>
            </a:r>
            <a:r>
              <a:rPr lang="en-US" sz="2800" dirty="0"/>
              <a:t>, </a:t>
            </a:r>
            <a:r>
              <a:rPr lang="en-US" sz="2800" dirty="0" smtClean="0"/>
              <a:t>educators </a:t>
            </a:r>
            <a:r>
              <a:rPr lang="en-US" sz="2800" dirty="0"/>
              <a:t>acting “exclusive” with mothers during meetings, and </a:t>
            </a:r>
            <a:r>
              <a:rPr lang="en-US" sz="2800" dirty="0" smtClean="0"/>
              <a:t>a </a:t>
            </a:r>
            <a:r>
              <a:rPr lang="en-US" sz="2800" dirty="0"/>
              <a:t>lack of knowledge about the </a:t>
            </a:r>
            <a:r>
              <a:rPr lang="en-US" sz="2800" dirty="0" smtClean="0"/>
              <a:t>system.</a:t>
            </a:r>
          </a:p>
          <a:p>
            <a:endParaRPr lang="en-US" sz="2400" dirty="0"/>
          </a:p>
          <a:p>
            <a:pPr marL="0" indent="0">
              <a:buNone/>
            </a:pPr>
            <a:r>
              <a:rPr lang="en-US" sz="2400" dirty="0" smtClean="0"/>
              <a:t> </a:t>
            </a:r>
          </a:p>
          <a:p>
            <a:pPr marL="0" indent="0">
              <a:buNone/>
            </a:pPr>
            <a:endParaRPr lang="en-US" sz="2000" dirty="0" smtClean="0"/>
          </a:p>
          <a:p>
            <a:endParaRPr lang="en-US" dirty="0"/>
          </a:p>
        </p:txBody>
      </p:sp>
    </p:spTree>
    <p:extLst>
      <p:ext uri="{BB962C8B-B14F-4D97-AF65-F5344CB8AC3E}">
        <p14:creationId xmlns:p14="http://schemas.microsoft.com/office/powerpoint/2010/main" val="1404908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rgbClr val="0066FF"/>
                </a:solidFill>
              </a:rPr>
              <a:t>Head Start initiative </a:t>
            </a:r>
            <a:r>
              <a:rPr lang="en-US" dirty="0" smtClean="0">
                <a:solidFill>
                  <a:srgbClr val="0066FF"/>
                </a:solidFill>
              </a:rPr>
              <a:t>Research About Father Involvement</a:t>
            </a:r>
            <a:endParaRPr lang="en-US" dirty="0">
              <a:solidFill>
                <a:srgbClr val="0066FF"/>
              </a:solidFill>
            </a:endParaRPr>
          </a:p>
        </p:txBody>
      </p:sp>
      <p:sp>
        <p:nvSpPr>
          <p:cNvPr id="3" name="Content Placeholder 2"/>
          <p:cNvSpPr>
            <a:spLocks noGrp="1"/>
          </p:cNvSpPr>
          <p:nvPr>
            <p:ph idx="1"/>
          </p:nvPr>
        </p:nvSpPr>
        <p:spPr>
          <a:xfrm>
            <a:off x="304800" y="1219200"/>
            <a:ext cx="8458200" cy="5105400"/>
          </a:xfrm>
        </p:spPr>
        <p:txBody>
          <a:bodyPr/>
          <a:lstStyle/>
          <a:p>
            <a:pPr marL="0" indent="0">
              <a:buNone/>
            </a:pPr>
            <a:r>
              <a:rPr lang="en-US" sz="2800" u="sng" dirty="0" smtClean="0"/>
              <a:t>Barriers to father involvement include:</a:t>
            </a:r>
          </a:p>
          <a:p>
            <a:r>
              <a:rPr lang="en-US" sz="2800" dirty="0"/>
              <a:t>P</a:t>
            </a:r>
            <a:r>
              <a:rPr lang="en-US" sz="2800" dirty="0" smtClean="0"/>
              <a:t>redominately </a:t>
            </a:r>
            <a:r>
              <a:rPr lang="en-US" sz="2800" dirty="0"/>
              <a:t>female </a:t>
            </a:r>
            <a:r>
              <a:rPr lang="en-US" sz="2800" dirty="0" smtClean="0"/>
              <a:t>staff</a:t>
            </a:r>
            <a:endParaRPr lang="en-US" sz="2800" dirty="0"/>
          </a:p>
          <a:p>
            <a:r>
              <a:rPr lang="en-US" sz="2800" dirty="0" smtClean="0"/>
              <a:t>Feeling </a:t>
            </a:r>
            <a:r>
              <a:rPr lang="en-US" sz="2800" dirty="0"/>
              <a:t>“unwelcome” </a:t>
            </a:r>
            <a:endParaRPr lang="en-US" sz="2800" dirty="0" smtClean="0"/>
          </a:p>
          <a:p>
            <a:r>
              <a:rPr lang="en-US" sz="2800" dirty="0" smtClean="0"/>
              <a:t>Environment not </a:t>
            </a:r>
            <a:r>
              <a:rPr lang="en-US" sz="2800" dirty="0"/>
              <a:t>“father friendly,” </a:t>
            </a:r>
          </a:p>
          <a:p>
            <a:r>
              <a:rPr lang="en-US" sz="2800" dirty="0"/>
              <a:t>L</a:t>
            </a:r>
            <a:r>
              <a:rPr lang="en-US" sz="2800" dirty="0" smtClean="0"/>
              <a:t>ack </a:t>
            </a:r>
            <a:r>
              <a:rPr lang="en-US" sz="2800" dirty="0"/>
              <a:t>of knowledge about practices </a:t>
            </a:r>
            <a:r>
              <a:rPr lang="en-US" sz="2800" dirty="0" smtClean="0"/>
              <a:t>that </a:t>
            </a:r>
            <a:r>
              <a:rPr lang="en-US" sz="2800" dirty="0"/>
              <a:t>encourage father </a:t>
            </a:r>
            <a:r>
              <a:rPr lang="en-US" sz="2800" dirty="0" smtClean="0"/>
              <a:t>involvement</a:t>
            </a:r>
            <a:endParaRPr lang="en-US" sz="2800" dirty="0"/>
          </a:p>
          <a:p>
            <a:r>
              <a:rPr lang="en-US" sz="2800" dirty="0" smtClean="0"/>
              <a:t>Female </a:t>
            </a:r>
            <a:r>
              <a:rPr lang="en-US" sz="2800" dirty="0"/>
              <a:t>staff </a:t>
            </a:r>
            <a:r>
              <a:rPr lang="en-US" sz="2800" dirty="0" smtClean="0"/>
              <a:t>“</a:t>
            </a:r>
            <a:r>
              <a:rPr lang="en-US" sz="2800" dirty="0"/>
              <a:t>reluctance” to work with fathers. </a:t>
            </a:r>
            <a:endParaRPr lang="en-US" sz="2800" dirty="0" smtClean="0"/>
          </a:p>
          <a:p>
            <a:r>
              <a:rPr lang="en-US" sz="2800" dirty="0" smtClean="0"/>
              <a:t>Other </a:t>
            </a:r>
            <a:r>
              <a:rPr lang="en-US" sz="2800" dirty="0"/>
              <a:t>deterrents </a:t>
            </a:r>
            <a:r>
              <a:rPr lang="en-US" sz="2800" dirty="0" smtClean="0"/>
              <a:t>include: father demographics (e.g., employment</a:t>
            </a:r>
            <a:r>
              <a:rPr lang="en-US" sz="2800" dirty="0"/>
              <a:t>, incarceration, marital status, and disjointed relations with </a:t>
            </a:r>
            <a:r>
              <a:rPr lang="en-US" sz="2800" dirty="0" smtClean="0"/>
              <a:t>mothers). </a:t>
            </a:r>
            <a:endParaRPr lang="en-US" sz="2800" dirty="0"/>
          </a:p>
        </p:txBody>
      </p:sp>
    </p:spTree>
    <p:extLst>
      <p:ext uri="{BB962C8B-B14F-4D97-AF65-F5344CB8AC3E}">
        <p14:creationId xmlns:p14="http://schemas.microsoft.com/office/powerpoint/2010/main" val="351280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371600"/>
          </a:xfrm>
        </p:spPr>
        <p:txBody>
          <a:bodyPr/>
          <a:lstStyle/>
          <a:p>
            <a:r>
              <a:rPr lang="en-US" sz="3200" dirty="0" smtClean="0">
                <a:solidFill>
                  <a:srgbClr val="0066FF"/>
                </a:solidFill>
              </a:rPr>
              <a:t>Characteristics of Head </a:t>
            </a:r>
            <a:r>
              <a:rPr lang="en-US" sz="3200" dirty="0">
                <a:solidFill>
                  <a:srgbClr val="0066FF"/>
                </a:solidFill>
              </a:rPr>
              <a:t>Start Programs </a:t>
            </a:r>
            <a:r>
              <a:rPr lang="en-US" sz="3200" dirty="0" smtClean="0">
                <a:solidFill>
                  <a:srgbClr val="0066FF"/>
                </a:solidFill>
              </a:rPr>
              <a:t>that Do Promote Father Involvement</a:t>
            </a:r>
            <a:endParaRPr lang="en-US" sz="3200" dirty="0">
              <a:solidFill>
                <a:srgbClr val="0066FF"/>
              </a:solidFill>
            </a:endParaRPr>
          </a:p>
        </p:txBody>
      </p:sp>
      <p:sp>
        <p:nvSpPr>
          <p:cNvPr id="3" name="Content Placeholder 2"/>
          <p:cNvSpPr>
            <a:spLocks noGrp="1"/>
          </p:cNvSpPr>
          <p:nvPr>
            <p:ph idx="1"/>
          </p:nvPr>
        </p:nvSpPr>
        <p:spPr>
          <a:xfrm>
            <a:off x="304800" y="1409577"/>
            <a:ext cx="8229600" cy="5486400"/>
          </a:xfrm>
        </p:spPr>
        <p:txBody>
          <a:bodyPr/>
          <a:lstStyle/>
          <a:p>
            <a:r>
              <a:rPr lang="en-US" sz="2800" dirty="0" smtClean="0"/>
              <a:t>Employ male staff</a:t>
            </a:r>
            <a:endParaRPr lang="en-US" sz="2800" dirty="0"/>
          </a:p>
          <a:p>
            <a:r>
              <a:rPr lang="en-US" sz="2800" dirty="0" smtClean="0"/>
              <a:t>Allow </a:t>
            </a:r>
            <a:r>
              <a:rPr lang="en-US" sz="2800" dirty="0"/>
              <a:t>staff time and resources for father </a:t>
            </a:r>
            <a:r>
              <a:rPr lang="en-US" sz="2800" dirty="0" smtClean="0"/>
              <a:t>recruitment</a:t>
            </a:r>
            <a:endParaRPr lang="en-US" sz="2800" dirty="0"/>
          </a:p>
          <a:p>
            <a:r>
              <a:rPr lang="en-US" sz="2800" dirty="0" smtClean="0"/>
              <a:t>“Open</a:t>
            </a:r>
            <a:r>
              <a:rPr lang="en-US" sz="2800" dirty="0"/>
              <a:t>” to father </a:t>
            </a:r>
            <a:r>
              <a:rPr lang="en-US" sz="2800" dirty="0" smtClean="0"/>
              <a:t>involvement</a:t>
            </a:r>
            <a:endParaRPr lang="en-US" sz="2800" dirty="0"/>
          </a:p>
          <a:p>
            <a:r>
              <a:rPr lang="en-US" sz="2800" dirty="0" smtClean="0"/>
              <a:t>Invite fathers</a:t>
            </a:r>
            <a:endParaRPr lang="en-US" sz="2800" dirty="0"/>
          </a:p>
          <a:p>
            <a:r>
              <a:rPr lang="en-US" sz="2800" dirty="0"/>
              <a:t>P</a:t>
            </a:r>
            <a:r>
              <a:rPr lang="en-US" sz="2800" dirty="0" smtClean="0"/>
              <a:t>hilosophy </a:t>
            </a:r>
            <a:r>
              <a:rPr lang="en-US" sz="2800" dirty="0"/>
              <a:t>that staff should “bring the lens of father involvement to their </a:t>
            </a:r>
            <a:r>
              <a:rPr lang="en-US" sz="2800" dirty="0" smtClean="0"/>
              <a:t>practice”</a:t>
            </a:r>
          </a:p>
          <a:p>
            <a:endParaRPr lang="en-US" sz="2800" dirty="0"/>
          </a:p>
          <a:p>
            <a:pPr marL="0" indent="0">
              <a:buNone/>
            </a:pPr>
            <a:r>
              <a:rPr lang="en-US" sz="1600" dirty="0"/>
              <a:t>Raikes, H., </a:t>
            </a:r>
            <a:r>
              <a:rPr lang="en-US" sz="1600" dirty="0" err="1"/>
              <a:t>Boller</a:t>
            </a:r>
            <a:r>
              <a:rPr lang="en-US" sz="1600" dirty="0"/>
              <a:t>, K., van </a:t>
            </a:r>
            <a:r>
              <a:rPr lang="en-US" sz="1600" dirty="0" err="1"/>
              <a:t>Kammen</a:t>
            </a:r>
            <a:r>
              <a:rPr lang="en-US" sz="1600" dirty="0"/>
              <a:t>, W., &amp; Summers, J. (2002). </a:t>
            </a:r>
            <a:r>
              <a:rPr lang="en-US" sz="1600" i="1" dirty="0"/>
              <a:t>Father involvement in Early Head Start programs: A practitioners study. </a:t>
            </a:r>
            <a:r>
              <a:rPr lang="en-US" sz="1600" dirty="0"/>
              <a:t>Lincoln, NE: University of Nebraska.</a:t>
            </a:r>
          </a:p>
          <a:p>
            <a:endParaRPr lang="en-US" sz="2800" dirty="0" smtClean="0"/>
          </a:p>
          <a:p>
            <a:endParaRPr lang="en-US" sz="2000" dirty="0"/>
          </a:p>
          <a:p>
            <a:endParaRPr lang="en-US" sz="2000" dirty="0" smtClean="0"/>
          </a:p>
          <a:p>
            <a:endParaRPr lang="en-US" sz="2000" dirty="0"/>
          </a:p>
          <a:p>
            <a:endParaRPr lang="en-US" sz="2000" dirty="0" smtClean="0"/>
          </a:p>
          <a:p>
            <a:endParaRPr lang="en-US" sz="2000" dirty="0"/>
          </a:p>
        </p:txBody>
      </p:sp>
    </p:spTree>
    <p:extLst>
      <p:ext uri="{BB962C8B-B14F-4D97-AF65-F5344CB8AC3E}">
        <p14:creationId xmlns:p14="http://schemas.microsoft.com/office/powerpoint/2010/main" val="3006829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bg2"/>
                </a:solidFill>
              </a:rPr>
              <a:t>Fathers</a:t>
            </a:r>
            <a:r>
              <a:rPr lang="en-US" dirty="0" err="1" smtClean="0">
                <a:solidFill>
                  <a:schemeClr val="bg2"/>
                </a:solidFill>
                <a:sym typeface="Wingdings"/>
              </a:rPr>
              <a:t></a:t>
            </a:r>
            <a:r>
              <a:rPr lang="en-US" dirty="0" err="1" smtClean="0">
                <a:solidFill>
                  <a:schemeClr val="bg2"/>
                </a:solidFill>
              </a:rPr>
              <a:t>The</a:t>
            </a:r>
            <a:r>
              <a:rPr lang="en-US" dirty="0" smtClean="0">
                <a:solidFill>
                  <a:schemeClr val="bg2"/>
                </a:solidFill>
              </a:rPr>
              <a:t> </a:t>
            </a:r>
            <a:r>
              <a:rPr lang="en-US" dirty="0" smtClean="0">
                <a:solidFill>
                  <a:schemeClr val="bg2"/>
                </a:solidFill>
              </a:rPr>
              <a:t>Odd Man Out Has 3 Pivotal Roles</a:t>
            </a:r>
            <a:endParaRPr lang="en-US" dirty="0">
              <a:solidFill>
                <a:schemeClr val="bg2"/>
              </a:solidFill>
            </a:endParaRP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1561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a:r>
              <a:rPr lang="en-US" dirty="0" smtClean="0">
                <a:solidFill>
                  <a:srgbClr val="0066FF"/>
                </a:solidFill>
              </a:rPr>
              <a:t>The “Odd </a:t>
            </a:r>
            <a:r>
              <a:rPr lang="en-US" dirty="0">
                <a:solidFill>
                  <a:srgbClr val="0066FF"/>
                </a:solidFill>
              </a:rPr>
              <a:t>Man Out”</a:t>
            </a:r>
          </a:p>
        </p:txBody>
      </p:sp>
      <p:sp>
        <p:nvSpPr>
          <p:cNvPr id="3" name="Content Placeholder 2"/>
          <p:cNvSpPr>
            <a:spLocks noGrp="1"/>
          </p:cNvSpPr>
          <p:nvPr>
            <p:ph idx="1"/>
          </p:nvPr>
        </p:nvSpPr>
        <p:spPr>
          <a:xfrm>
            <a:off x="304800" y="1066800"/>
            <a:ext cx="8001000" cy="5105400"/>
          </a:xfrm>
        </p:spPr>
        <p:txBody>
          <a:bodyPr>
            <a:normAutofit fontScale="92500" lnSpcReduction="10000"/>
          </a:bodyPr>
          <a:lstStyle/>
          <a:p>
            <a:pPr>
              <a:buNone/>
            </a:pPr>
            <a:endParaRPr lang="en-US" dirty="0" smtClean="0"/>
          </a:p>
          <a:p>
            <a:pPr lvl="1">
              <a:buNone/>
            </a:pPr>
            <a:r>
              <a:rPr lang="en-US" dirty="0" smtClean="0"/>
              <a:t>  “</a:t>
            </a:r>
            <a:r>
              <a:rPr lang="en-US" i="1" dirty="0" smtClean="0"/>
              <a:t>I absolutely feel like I’m the </a:t>
            </a:r>
            <a:r>
              <a:rPr lang="en-US" i="1" dirty="0" smtClean="0">
                <a:solidFill>
                  <a:srgbClr val="FF3300"/>
                </a:solidFill>
              </a:rPr>
              <a:t>odd man out</a:t>
            </a:r>
            <a:r>
              <a:rPr lang="en-US" i="1" dirty="0" smtClean="0"/>
              <a:t>, and I’m talking a different language coming from a guy’s point of view…. It’s both in general and obviously it’s more difficult because I’m not the one on the front lines. I think if I were the one that had the day-to-day relationship with the teachers, it might be different, but my wife has that…. and so, I just kind of feel like a wart.”</a:t>
            </a:r>
            <a:endParaRPr lang="en-US" i="1" dirty="0"/>
          </a:p>
        </p:txBody>
      </p:sp>
    </p:spTree>
    <p:extLst>
      <p:ext uri="{BB962C8B-B14F-4D97-AF65-F5344CB8AC3E}">
        <p14:creationId xmlns:p14="http://schemas.microsoft.com/office/powerpoint/2010/main" val="9342973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609600"/>
          </a:xfrm>
        </p:spPr>
        <p:txBody>
          <a:bodyPr/>
          <a:lstStyle/>
          <a:p>
            <a:pPr algn="ctr"/>
            <a:r>
              <a:rPr lang="en-US" dirty="0" smtClean="0">
                <a:solidFill>
                  <a:srgbClr val="0066FF"/>
                </a:solidFill>
              </a:rPr>
              <a:t>The “Odd Man Out”</a:t>
            </a:r>
            <a:endParaRPr lang="en-US" dirty="0">
              <a:solidFill>
                <a:srgbClr val="0066FF"/>
              </a:solidFill>
            </a:endParaRPr>
          </a:p>
        </p:txBody>
      </p:sp>
      <p:sp>
        <p:nvSpPr>
          <p:cNvPr id="3" name="Content Placeholder 2"/>
          <p:cNvSpPr>
            <a:spLocks noGrp="1"/>
          </p:cNvSpPr>
          <p:nvPr>
            <p:ph idx="1"/>
          </p:nvPr>
        </p:nvSpPr>
        <p:spPr>
          <a:xfrm>
            <a:off x="228600" y="685800"/>
            <a:ext cx="8458200" cy="5943599"/>
          </a:xfrm>
        </p:spPr>
        <p:txBody>
          <a:bodyPr>
            <a:normAutofit fontScale="92500"/>
          </a:bodyPr>
          <a:lstStyle/>
          <a:p>
            <a:pPr>
              <a:buNone/>
            </a:pPr>
            <a:r>
              <a:rPr lang="en-US" sz="3800" i="1" dirty="0" smtClean="0"/>
              <a:t>   “It’s really a very uncomfortable and not always an enjoyable place for males to be. But, it’s essential. It’s an essential piece of your child’s world. So, I think males, men are often </a:t>
            </a:r>
            <a:r>
              <a:rPr lang="en-US" sz="3800" i="1" dirty="0" smtClean="0">
                <a:solidFill>
                  <a:srgbClr val="FF3300"/>
                </a:solidFill>
              </a:rPr>
              <a:t>on the outs of it </a:t>
            </a:r>
            <a:r>
              <a:rPr lang="en-US" sz="3800" i="1" dirty="0" smtClean="0"/>
              <a:t>with that because… sometimes we’re </a:t>
            </a:r>
            <a:r>
              <a:rPr lang="en-US" sz="3800" i="1" dirty="0" smtClean="0">
                <a:solidFill>
                  <a:srgbClr val="FF3300"/>
                </a:solidFill>
              </a:rPr>
              <a:t>on the outs looking in</a:t>
            </a:r>
            <a:r>
              <a:rPr lang="en-US" sz="3800" i="1" dirty="0" smtClean="0"/>
              <a:t> on some of this, so I think there’s a real challenge for fathers to try to, you know, get inside, get connected to their child….. “</a:t>
            </a:r>
          </a:p>
          <a:p>
            <a:endParaRPr lang="en-US" dirty="0"/>
          </a:p>
        </p:txBody>
      </p:sp>
    </p:spTree>
    <p:extLst>
      <p:ext uri="{BB962C8B-B14F-4D97-AF65-F5344CB8AC3E}">
        <p14:creationId xmlns:p14="http://schemas.microsoft.com/office/powerpoint/2010/main" val="12818406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530" name="Content Placeholder 3" descr="IEP.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58059"/>
            <a:ext cx="6553200" cy="6772275"/>
          </a:xfrm>
        </p:spPr>
      </p:pic>
    </p:spTree>
    <p:extLst>
      <p:ext uri="{BB962C8B-B14F-4D97-AF65-F5344CB8AC3E}">
        <p14:creationId xmlns:p14="http://schemas.microsoft.com/office/powerpoint/2010/main" val="192581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Parent Partner</a:t>
            </a:r>
            <a:endParaRPr lang="en-US" dirty="0">
              <a:solidFill>
                <a:srgbClr val="0066FF"/>
              </a:solidFill>
            </a:endParaRPr>
          </a:p>
        </p:txBody>
      </p:sp>
      <p:sp>
        <p:nvSpPr>
          <p:cNvPr id="3" name="Content Placeholder 2"/>
          <p:cNvSpPr>
            <a:spLocks noGrp="1"/>
          </p:cNvSpPr>
          <p:nvPr>
            <p:ph idx="1"/>
          </p:nvPr>
        </p:nvSpPr>
        <p:spPr/>
        <p:txBody>
          <a:bodyPr/>
          <a:lstStyle/>
          <a:p>
            <a:pPr marL="0" indent="0">
              <a:buNone/>
            </a:pPr>
            <a:r>
              <a:rPr lang="en-US" dirty="0" smtClean="0"/>
              <a:t>“My wife and I work through the IEP process together. We sort of strategize together. We recognized at some point in our marriage that we have these sort of separate strength and skill sets. She does a lot of the prep work, a lot of research, and then when we get to the meeting, I do a lot of the talking.”</a:t>
            </a:r>
          </a:p>
          <a:p>
            <a:endParaRPr lang="en-US" dirty="0"/>
          </a:p>
        </p:txBody>
      </p:sp>
    </p:spTree>
    <p:extLst>
      <p:ext uri="{BB962C8B-B14F-4D97-AF65-F5344CB8AC3E}">
        <p14:creationId xmlns:p14="http://schemas.microsoft.com/office/powerpoint/2010/main" val="23268656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Educational Team Partner</a:t>
            </a:r>
            <a:endParaRPr lang="en-US" dirty="0">
              <a:solidFill>
                <a:srgbClr val="0066FF"/>
              </a:solidFill>
            </a:endParaRPr>
          </a:p>
        </p:txBody>
      </p:sp>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a:p>
        </p:txBody>
      </p:sp>
      <p:sp>
        <p:nvSpPr>
          <p:cNvPr id="4" name="TextBox 3"/>
          <p:cNvSpPr txBox="1"/>
          <p:nvPr/>
        </p:nvSpPr>
        <p:spPr>
          <a:xfrm>
            <a:off x="457200" y="1524000"/>
            <a:ext cx="8001000" cy="2862322"/>
          </a:xfrm>
          <a:prstGeom prst="rect">
            <a:avLst/>
          </a:prstGeom>
          <a:noFill/>
        </p:spPr>
        <p:txBody>
          <a:bodyPr wrap="square" rtlCol="0">
            <a:spAutoFit/>
          </a:bodyPr>
          <a:lstStyle/>
          <a:p>
            <a:r>
              <a:rPr lang="en-US" sz="3600" dirty="0" smtClean="0">
                <a:solidFill>
                  <a:schemeClr val="bg2"/>
                </a:solidFill>
              </a:rPr>
              <a:t>One father defined a “good teacher” as </a:t>
            </a:r>
            <a:r>
              <a:rPr lang="en-US" sz="3600" i="1" dirty="0" smtClean="0">
                <a:solidFill>
                  <a:schemeClr val="bg2"/>
                </a:solidFill>
              </a:rPr>
              <a:t>“the really great ones [who] were like, ‘ok, I’m going to partner with the parents, and we’re going to succeed together’.” </a:t>
            </a:r>
            <a:endParaRPr lang="en-US" sz="3600" i="1" dirty="0">
              <a:solidFill>
                <a:schemeClr val="bg2"/>
              </a:solidFill>
            </a:endParaRPr>
          </a:p>
        </p:txBody>
      </p:sp>
    </p:spTree>
    <p:extLst>
      <p:ext uri="{BB962C8B-B14F-4D97-AF65-F5344CB8AC3E}">
        <p14:creationId xmlns:p14="http://schemas.microsoft.com/office/powerpoint/2010/main" val="18763077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Advocate</a:t>
            </a:r>
            <a:endParaRPr lang="en-US" dirty="0">
              <a:solidFill>
                <a:schemeClr val="bg1"/>
              </a:solidFill>
            </a:endParaRPr>
          </a:p>
        </p:txBody>
      </p:sp>
      <p:sp>
        <p:nvSpPr>
          <p:cNvPr id="3" name="Content Placeholder 2"/>
          <p:cNvSpPr>
            <a:spLocks noGrp="1"/>
          </p:cNvSpPr>
          <p:nvPr>
            <p:ph idx="1"/>
          </p:nvPr>
        </p:nvSpPr>
        <p:spPr>
          <a:xfrm>
            <a:off x="228600" y="838200"/>
            <a:ext cx="8382000" cy="5105400"/>
          </a:xfrm>
        </p:spPr>
        <p:txBody>
          <a:bodyPr/>
          <a:lstStyle/>
          <a:p>
            <a:endParaRPr lang="en-US" sz="3600" dirty="0" smtClean="0"/>
          </a:p>
          <a:p>
            <a:r>
              <a:rPr lang="en-US" sz="3600" dirty="0" smtClean="0"/>
              <a:t>Advocating for academic, behavioral and social needs.</a:t>
            </a:r>
          </a:p>
          <a:p>
            <a:endParaRPr lang="en-US" sz="3600" dirty="0" smtClean="0"/>
          </a:p>
          <a:p>
            <a:r>
              <a:rPr lang="en-US" sz="3600" dirty="0" smtClean="0"/>
              <a:t>Battling the system</a:t>
            </a:r>
          </a:p>
          <a:p>
            <a:endParaRPr lang="en-US" sz="3600" dirty="0" smtClean="0"/>
          </a:p>
          <a:p>
            <a:r>
              <a:rPr lang="en-US" sz="3600" dirty="0" smtClean="0"/>
              <a:t>Accessing services</a:t>
            </a:r>
          </a:p>
          <a:p>
            <a:endParaRPr lang="en-US" dirty="0" smtClean="0"/>
          </a:p>
        </p:txBody>
      </p:sp>
    </p:spTree>
    <p:extLst>
      <p:ext uri="{BB962C8B-B14F-4D97-AF65-F5344CB8AC3E}">
        <p14:creationId xmlns:p14="http://schemas.microsoft.com/office/powerpoint/2010/main" val="34343668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pic>
        <p:nvPicPr>
          <p:cNvPr id="32769" name="Picture 5" descr="women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781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6"/>
          <p:cNvSpPr>
            <a:spLocks noGrp="1" noChangeArrowheads="1"/>
          </p:cNvSpPr>
          <p:nvPr>
            <p:ph type="title"/>
          </p:nvPr>
        </p:nvSpPr>
        <p:spPr/>
        <p:txBody>
          <a:bodyPr>
            <a:normAutofit fontScale="90000"/>
          </a:bodyPr>
          <a:lstStyle/>
          <a:p>
            <a:pPr eaLnBrk="1" hangingPunct="1"/>
            <a:r>
              <a:rPr lang="en-US" sz="4000">
                <a:latin typeface="Times New Roman" charset="0"/>
              </a:rPr>
              <a:t/>
            </a:r>
            <a:br>
              <a:rPr lang="en-US" sz="4000">
                <a:latin typeface="Times New Roman" charset="0"/>
              </a:rPr>
            </a:br>
            <a:r>
              <a:rPr lang="en-US" sz="4000">
                <a:latin typeface="Times New Roman" charset="0"/>
              </a:rPr>
              <a:t>If Women Ruled the World</a:t>
            </a:r>
          </a:p>
        </p:txBody>
      </p:sp>
    </p:spTree>
    <p:extLst>
      <p:ext uri="{BB962C8B-B14F-4D97-AF65-F5344CB8AC3E}">
        <p14:creationId xmlns:p14="http://schemas.microsoft.com/office/powerpoint/2010/main" val="1006072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Advocate</a:t>
            </a:r>
            <a:endParaRPr lang="en-US" dirty="0">
              <a:solidFill>
                <a:srgbClr val="0066FF"/>
              </a:solidFill>
            </a:endParaRPr>
          </a:p>
        </p:txBody>
      </p:sp>
      <p:sp>
        <p:nvSpPr>
          <p:cNvPr id="3" name="Content Placeholder 2"/>
          <p:cNvSpPr>
            <a:spLocks noGrp="1"/>
          </p:cNvSpPr>
          <p:nvPr>
            <p:ph idx="1"/>
          </p:nvPr>
        </p:nvSpPr>
        <p:spPr>
          <a:xfrm>
            <a:off x="304800" y="838200"/>
            <a:ext cx="8153400" cy="5334000"/>
          </a:xfrm>
        </p:spPr>
        <p:txBody>
          <a:bodyPr>
            <a:normAutofit/>
          </a:bodyPr>
          <a:lstStyle/>
          <a:p>
            <a:endParaRPr lang="en-US" sz="3600" dirty="0" smtClean="0"/>
          </a:p>
          <a:p>
            <a:pPr>
              <a:buNone/>
            </a:pPr>
            <a:r>
              <a:rPr lang="en-US" sz="3600" dirty="0" smtClean="0"/>
              <a:t>“ </a:t>
            </a:r>
            <a:r>
              <a:rPr lang="en-US" sz="3300" i="1" dirty="0" smtClean="0"/>
              <a:t>As a dad, I don’t know if it is a biological imperative or it’s a sociological thing that we learn, my first instinct is to protect my family. When someone is trying to take something from my son, who is already at a disadvantaged position and can’t really advocate for himself, it’s really difficult and emotional</a:t>
            </a:r>
            <a:r>
              <a:rPr lang="en-US" sz="3300" dirty="0" smtClean="0"/>
              <a:t>.” </a:t>
            </a:r>
          </a:p>
          <a:p>
            <a:endParaRPr lang="en-US" dirty="0" smtClean="0"/>
          </a:p>
        </p:txBody>
      </p:sp>
    </p:spTree>
    <p:extLst>
      <p:ext uri="{BB962C8B-B14F-4D97-AF65-F5344CB8AC3E}">
        <p14:creationId xmlns:p14="http://schemas.microsoft.com/office/powerpoint/2010/main" val="15673927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Advocate</a:t>
            </a:r>
            <a:endParaRPr lang="en-US" dirty="0">
              <a:solidFill>
                <a:srgbClr val="0066FF"/>
              </a:solidFill>
            </a:endParaRPr>
          </a:p>
        </p:txBody>
      </p:sp>
      <p:sp>
        <p:nvSpPr>
          <p:cNvPr id="3" name="Content Placeholder 2"/>
          <p:cNvSpPr>
            <a:spLocks noGrp="1"/>
          </p:cNvSpPr>
          <p:nvPr>
            <p:ph idx="1"/>
          </p:nvPr>
        </p:nvSpPr>
        <p:spPr>
          <a:xfrm>
            <a:off x="304800" y="1066800"/>
            <a:ext cx="8458200" cy="5105400"/>
          </a:xfrm>
        </p:spPr>
        <p:txBody>
          <a:bodyPr>
            <a:normAutofit fontScale="92500" lnSpcReduction="10000"/>
          </a:bodyPr>
          <a:lstStyle/>
          <a:p>
            <a:endParaRPr lang="en-US" sz="3600" dirty="0" smtClean="0"/>
          </a:p>
          <a:p>
            <a:pPr>
              <a:buNone/>
            </a:pPr>
            <a:r>
              <a:rPr lang="en-US" dirty="0" smtClean="0"/>
              <a:t>   “</a:t>
            </a:r>
            <a:r>
              <a:rPr lang="en-US" sz="3600" i="1" dirty="0" smtClean="0"/>
              <a:t>I see it as my job to make sure that I advocate for our daughter. I mean, it’s my job, it’s my wife’s job to advocate for our daughter as much as we can. But it would help us to have a teacher ask us questions… you know, ‘do you need anything else? This is what some other kids are doing, or some other parents.’ That would be helpful</a:t>
            </a:r>
            <a:r>
              <a:rPr lang="en-US" dirty="0" smtClean="0"/>
              <a:t>.”</a:t>
            </a:r>
          </a:p>
          <a:p>
            <a:endParaRPr lang="en-US" dirty="0" smtClean="0"/>
          </a:p>
        </p:txBody>
      </p:sp>
    </p:spTree>
    <p:extLst>
      <p:ext uri="{BB962C8B-B14F-4D97-AF65-F5344CB8AC3E}">
        <p14:creationId xmlns:p14="http://schemas.microsoft.com/office/powerpoint/2010/main" val="3461284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Advocate</a:t>
            </a:r>
            <a:endParaRPr lang="en-US" dirty="0">
              <a:solidFill>
                <a:srgbClr val="0066FF"/>
              </a:solidFill>
            </a:endParaRPr>
          </a:p>
        </p:txBody>
      </p:sp>
      <p:sp>
        <p:nvSpPr>
          <p:cNvPr id="3" name="Content Placeholder 2"/>
          <p:cNvSpPr>
            <a:spLocks noGrp="1"/>
          </p:cNvSpPr>
          <p:nvPr>
            <p:ph idx="1"/>
          </p:nvPr>
        </p:nvSpPr>
        <p:spPr/>
        <p:txBody>
          <a:bodyPr>
            <a:normAutofit fontScale="92500" lnSpcReduction="10000"/>
          </a:bodyPr>
          <a:lstStyle/>
          <a:p>
            <a:endParaRPr lang="en-US" sz="3600" dirty="0" smtClean="0"/>
          </a:p>
          <a:p>
            <a:pPr>
              <a:buNone/>
            </a:pPr>
            <a:r>
              <a:rPr lang="en-US" dirty="0" smtClean="0"/>
              <a:t>   “</a:t>
            </a:r>
            <a:r>
              <a:rPr lang="en-US" sz="3600" i="1" dirty="0" smtClean="0"/>
              <a:t>With the lack of funding in a lot of areas… how do you pick and choose which kids get to be found in the haystack? You know, versus someone who’s actively looking for them. I don’t know how you fix that…there’s a lot of tax on this system without a lot of tax dollars going into it</a:t>
            </a:r>
            <a:r>
              <a:rPr lang="en-US" sz="3600" dirty="0" smtClean="0"/>
              <a:t>.</a:t>
            </a:r>
            <a:r>
              <a:rPr lang="en-US" dirty="0" smtClean="0"/>
              <a:t>”</a:t>
            </a:r>
          </a:p>
          <a:p>
            <a:endParaRPr lang="en-US" dirty="0" smtClean="0"/>
          </a:p>
        </p:txBody>
      </p:sp>
    </p:spTree>
    <p:extLst>
      <p:ext uri="{BB962C8B-B14F-4D97-AF65-F5344CB8AC3E}">
        <p14:creationId xmlns:p14="http://schemas.microsoft.com/office/powerpoint/2010/main" val="11722439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Student</a:t>
            </a:r>
            <a:endParaRPr lang="en-US" dirty="0">
              <a:solidFill>
                <a:srgbClr val="0066FF"/>
              </a:solidFill>
            </a:endParaRPr>
          </a:p>
        </p:txBody>
      </p:sp>
      <p:sp>
        <p:nvSpPr>
          <p:cNvPr id="3" name="Content Placeholder 2"/>
          <p:cNvSpPr>
            <a:spLocks noGrp="1"/>
          </p:cNvSpPr>
          <p:nvPr>
            <p:ph idx="1"/>
          </p:nvPr>
        </p:nvSpPr>
        <p:spPr/>
        <p:txBody>
          <a:bodyPr>
            <a:normAutofit/>
          </a:bodyPr>
          <a:lstStyle/>
          <a:p>
            <a:pPr>
              <a:buNone/>
            </a:pPr>
            <a:r>
              <a:rPr lang="en-US" i="1" dirty="0" smtClean="0"/>
              <a:t>“It’s up to the parents to advocate and educate themselves.”</a:t>
            </a:r>
          </a:p>
          <a:p>
            <a:pPr>
              <a:buNone/>
            </a:pPr>
            <a:endParaRPr lang="en-US" i="1" dirty="0" smtClean="0"/>
          </a:p>
          <a:p>
            <a:pPr>
              <a:buNone/>
            </a:pPr>
            <a:r>
              <a:rPr lang="en-US" i="1" dirty="0" smtClean="0"/>
              <a:t> “I’ve been very surprised at how much I don’t know. And, it’s different when it’s your child. It takes on a whole new level of meaning.”</a:t>
            </a:r>
          </a:p>
          <a:p>
            <a:pPr>
              <a:buNone/>
            </a:pPr>
            <a:endParaRPr lang="en-US" dirty="0"/>
          </a:p>
        </p:txBody>
      </p:sp>
    </p:spTree>
    <p:extLst>
      <p:ext uri="{BB962C8B-B14F-4D97-AF65-F5344CB8AC3E}">
        <p14:creationId xmlns:p14="http://schemas.microsoft.com/office/powerpoint/2010/main" val="40832531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Student</a:t>
            </a:r>
            <a:endParaRPr lang="en-US" dirty="0">
              <a:solidFill>
                <a:srgbClr val="0066FF"/>
              </a:solidFill>
            </a:endParaRPr>
          </a:p>
        </p:txBody>
      </p:sp>
      <p:sp>
        <p:nvSpPr>
          <p:cNvPr id="3" name="Content Placeholder 2"/>
          <p:cNvSpPr>
            <a:spLocks noGrp="1"/>
          </p:cNvSpPr>
          <p:nvPr>
            <p:ph idx="1"/>
          </p:nvPr>
        </p:nvSpPr>
        <p:spPr>
          <a:xfrm>
            <a:off x="304800" y="1066800"/>
            <a:ext cx="8382000" cy="5105400"/>
          </a:xfrm>
        </p:spPr>
        <p:txBody>
          <a:bodyPr/>
          <a:lstStyle/>
          <a:p>
            <a:pPr>
              <a:buNone/>
            </a:pPr>
            <a:r>
              <a:rPr lang="en-US" dirty="0" smtClean="0"/>
              <a:t> “</a:t>
            </a:r>
            <a:r>
              <a:rPr lang="en-US" i="1" dirty="0" smtClean="0"/>
              <a:t>I think when we really started to figure out our rights was more when we went to [a local conference]. We kind of got in the driver’s seat and were more able to, to help facilitate our own advocacy in driving of what we expect and what we wanted from our child and realized that, indeed, we weren’t supposed to take orders from the professionals</a:t>
            </a:r>
            <a:r>
              <a:rPr lang="en-US" dirty="0" smtClean="0"/>
              <a:t>.”</a:t>
            </a:r>
          </a:p>
          <a:p>
            <a:pPr>
              <a:buNone/>
            </a:pPr>
            <a:endParaRPr lang="en-US" dirty="0"/>
          </a:p>
        </p:txBody>
      </p:sp>
    </p:spTree>
    <p:extLst>
      <p:ext uri="{BB962C8B-B14F-4D97-AF65-F5344CB8AC3E}">
        <p14:creationId xmlns:p14="http://schemas.microsoft.com/office/powerpoint/2010/main" val="1064976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Student</a:t>
            </a:r>
            <a:endParaRPr lang="en-US" dirty="0">
              <a:solidFill>
                <a:srgbClr val="0066FF"/>
              </a:solidFill>
            </a:endParaRPr>
          </a:p>
        </p:txBody>
      </p:sp>
      <p:sp>
        <p:nvSpPr>
          <p:cNvPr id="3" name="Content Placeholder 2"/>
          <p:cNvSpPr>
            <a:spLocks noGrp="1"/>
          </p:cNvSpPr>
          <p:nvPr>
            <p:ph idx="1"/>
          </p:nvPr>
        </p:nvSpPr>
        <p:spPr/>
        <p:txBody>
          <a:bodyPr/>
          <a:lstStyle/>
          <a:p>
            <a:pPr>
              <a:buNone/>
            </a:pPr>
            <a:r>
              <a:rPr lang="en-US" dirty="0" smtClean="0"/>
              <a:t>  “</a:t>
            </a:r>
            <a:r>
              <a:rPr lang="en-US" i="1" dirty="0" smtClean="0"/>
              <a:t>When you go to a doctor, yes you need to know a little bit but I don’t have to know how to do heart surgery…. In the education field, you really need to know the ins and outs of everything to make sure that things are going the way they are supposed to.”</a:t>
            </a:r>
          </a:p>
          <a:p>
            <a:endParaRPr lang="en-US" dirty="0"/>
          </a:p>
        </p:txBody>
      </p:sp>
    </p:spTree>
    <p:extLst>
      <p:ext uri="{BB962C8B-B14F-4D97-AF65-F5344CB8AC3E}">
        <p14:creationId xmlns:p14="http://schemas.microsoft.com/office/powerpoint/2010/main" val="9939860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dirty="0" smtClean="0">
                <a:solidFill>
                  <a:schemeClr val="bg1"/>
                </a:solidFill>
              </a:rPr>
              <a:t>More About </a:t>
            </a:r>
            <a:r>
              <a:rPr lang="en-US" sz="3600" dirty="0" smtClean="0">
                <a:solidFill>
                  <a:schemeClr val="bg1"/>
                </a:solidFill>
              </a:rPr>
              <a:t>Fathers</a:t>
            </a:r>
            <a:r>
              <a:rPr lang="en-US" sz="3600" dirty="0">
                <a:solidFill>
                  <a:schemeClr val="bg1"/>
                </a:solidFill>
              </a:rPr>
              <a:t>’ Experiences</a:t>
            </a:r>
            <a:br>
              <a:rPr lang="en-US" sz="3600" dirty="0">
                <a:solidFill>
                  <a:schemeClr val="bg1"/>
                </a:solidFill>
              </a:rPr>
            </a:br>
            <a:r>
              <a:rPr lang="en-US" sz="3600" dirty="0" smtClean="0">
                <a:solidFill>
                  <a:schemeClr val="bg1"/>
                </a:solidFill>
              </a:rPr>
              <a:t> with the Special Education </a:t>
            </a:r>
            <a:r>
              <a:rPr lang="en-US" sz="3600" dirty="0" smtClean="0">
                <a:solidFill>
                  <a:srgbClr val="0066FF"/>
                </a:solidFill>
              </a:rPr>
              <a:t>Syste</a:t>
            </a:r>
            <a:r>
              <a:rPr lang="en-US" sz="3600" dirty="0">
                <a:solidFill>
                  <a:srgbClr val="0066FF"/>
                </a:solidFill>
              </a:rPr>
              <a:t>m</a:t>
            </a:r>
            <a:r>
              <a:rPr lang="en-US" dirty="0" smtClean="0">
                <a:solidFill>
                  <a:srgbClr val="0066FF"/>
                </a:solidFill>
              </a:rPr>
              <a:t> </a:t>
            </a:r>
            <a:endParaRPr lang="en-US" dirty="0">
              <a:solidFill>
                <a:srgbClr val="0066FF"/>
              </a:solidFill>
            </a:endParaRPr>
          </a:p>
        </p:txBody>
      </p:sp>
      <p:sp>
        <p:nvSpPr>
          <p:cNvPr id="3" name="Content Placeholder 2"/>
          <p:cNvSpPr>
            <a:spLocks noGrp="1"/>
          </p:cNvSpPr>
          <p:nvPr>
            <p:ph idx="1"/>
          </p:nvPr>
        </p:nvSpPr>
        <p:spPr>
          <a:xfrm>
            <a:off x="304800" y="1600200"/>
            <a:ext cx="8382000" cy="4572000"/>
          </a:xfrm>
        </p:spPr>
        <p:txBody>
          <a:bodyPr/>
          <a:lstStyle/>
          <a:p>
            <a:pPr marL="514350" indent="-514350">
              <a:buAutoNum type="arabicPeriod"/>
            </a:pPr>
            <a:r>
              <a:rPr lang="en-US" dirty="0" smtClean="0"/>
              <a:t>IEP Meeting</a:t>
            </a:r>
          </a:p>
          <a:p>
            <a:pPr marL="514350" indent="-514350">
              <a:buAutoNum type="arabicPeriod"/>
            </a:pPr>
            <a:endParaRPr lang="en-US" dirty="0" smtClean="0"/>
          </a:p>
          <a:p>
            <a:pPr marL="514350" indent="-514350">
              <a:buAutoNum type="arabicPeriod"/>
            </a:pPr>
            <a:r>
              <a:rPr lang="en-US" dirty="0" smtClean="0"/>
              <a:t>Collaborating with Educators</a:t>
            </a:r>
          </a:p>
          <a:p>
            <a:pPr marL="0" indent="0">
              <a:buNone/>
            </a:pPr>
            <a:endParaRPr lang="en-US" dirty="0" smtClean="0"/>
          </a:p>
          <a:p>
            <a:pPr marL="514350" indent="-514350">
              <a:buAutoNum type="arabicPeriod"/>
            </a:pPr>
            <a:r>
              <a:rPr lang="en-US" dirty="0" smtClean="0"/>
              <a:t>Dealing with Conflict</a:t>
            </a:r>
            <a:endParaRPr lang="en-US" dirty="0"/>
          </a:p>
        </p:txBody>
      </p:sp>
    </p:spTree>
    <p:extLst>
      <p:ext uri="{BB962C8B-B14F-4D97-AF65-F5344CB8AC3E}">
        <p14:creationId xmlns:p14="http://schemas.microsoft.com/office/powerpoint/2010/main" val="31805712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6FF"/>
                </a:solidFill>
              </a:rPr>
              <a:t>IEP Meeting</a:t>
            </a:r>
            <a:endParaRPr lang="en-US" dirty="0">
              <a:solidFill>
                <a:srgbClr val="0066FF"/>
              </a:solidFill>
            </a:endParaRPr>
          </a:p>
        </p:txBody>
      </p:sp>
      <p:sp>
        <p:nvSpPr>
          <p:cNvPr id="3" name="Content Placeholder 2"/>
          <p:cNvSpPr>
            <a:spLocks noGrp="1"/>
          </p:cNvSpPr>
          <p:nvPr>
            <p:ph idx="1"/>
          </p:nvPr>
        </p:nvSpPr>
        <p:spPr>
          <a:xfrm>
            <a:off x="304800" y="1981200"/>
            <a:ext cx="7162800" cy="4191000"/>
          </a:xfrm>
        </p:spPr>
        <p:txBody>
          <a:bodyPr/>
          <a:lstStyle/>
          <a:p>
            <a:r>
              <a:rPr lang="en-US" dirty="0" smtClean="0"/>
              <a:t>Overwhelming</a:t>
            </a:r>
            <a:endParaRPr lang="en-US" dirty="0"/>
          </a:p>
          <a:p>
            <a:r>
              <a:rPr lang="en-US" dirty="0" smtClean="0"/>
              <a:t>Inefficient process</a:t>
            </a:r>
            <a:endParaRPr lang="en-US" dirty="0"/>
          </a:p>
        </p:txBody>
      </p:sp>
      <p:pic>
        <p:nvPicPr>
          <p:cNvPr id="4" name="Content Placeholder 3" descr="shut up team.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4572000" cy="4004597"/>
          </a:xfrm>
          <a:prstGeom prst="rect">
            <a:avLst/>
          </a:prstGeom>
          <a:noFill/>
          <a:ln w="9525">
            <a:noFill/>
            <a:miter lim="800000"/>
            <a:headEnd/>
            <a:tailEnd/>
          </a:ln>
          <a:effectLst/>
        </p:spPr>
      </p:pic>
    </p:spTree>
    <p:extLst>
      <p:ext uri="{BB962C8B-B14F-4D97-AF65-F5344CB8AC3E}">
        <p14:creationId xmlns:p14="http://schemas.microsoft.com/office/powerpoint/2010/main" val="737412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14400"/>
          </a:xfrm>
        </p:spPr>
        <p:txBody>
          <a:bodyPr/>
          <a:lstStyle/>
          <a:p>
            <a:r>
              <a:rPr lang="en-US" dirty="0" smtClean="0">
                <a:solidFill>
                  <a:srgbClr val="0066FF"/>
                </a:solidFill>
              </a:rPr>
              <a:t>IEP Meeting: Inefficient Process</a:t>
            </a:r>
            <a:r>
              <a:rPr lang="en-US" dirty="0">
                <a:solidFill>
                  <a:srgbClr val="0066FF"/>
                </a:solidFill>
              </a:rPr>
              <a:t/>
            </a:r>
            <a:br>
              <a:rPr lang="en-US" dirty="0">
                <a:solidFill>
                  <a:srgbClr val="0066FF"/>
                </a:solidFill>
              </a:rPr>
            </a:br>
            <a:endParaRPr lang="en-US" dirty="0">
              <a:solidFill>
                <a:srgbClr val="0066FF"/>
              </a:solidFill>
            </a:endParaRPr>
          </a:p>
        </p:txBody>
      </p:sp>
      <p:sp>
        <p:nvSpPr>
          <p:cNvPr id="3" name="Content Placeholder 2"/>
          <p:cNvSpPr>
            <a:spLocks noGrp="1"/>
          </p:cNvSpPr>
          <p:nvPr>
            <p:ph idx="1"/>
          </p:nvPr>
        </p:nvSpPr>
        <p:spPr>
          <a:xfrm>
            <a:off x="304800" y="1066800"/>
            <a:ext cx="8534400" cy="5105400"/>
          </a:xfrm>
        </p:spPr>
        <p:txBody>
          <a:bodyPr/>
          <a:lstStyle/>
          <a:p>
            <a:pPr marL="0" indent="0">
              <a:buNone/>
            </a:pPr>
            <a:r>
              <a:rPr lang="en-US" dirty="0"/>
              <a:t>“If Apple designed the IEP, what would it look like? </a:t>
            </a:r>
            <a:r>
              <a:rPr lang="en-US" dirty="0" smtClean="0"/>
              <a:t>…”</a:t>
            </a:r>
          </a:p>
          <a:p>
            <a:pPr marL="0" indent="0">
              <a:buNone/>
            </a:pPr>
            <a:endParaRPr lang="en-US" dirty="0"/>
          </a:p>
          <a:p>
            <a:pPr marL="0" indent="0">
              <a:buNone/>
            </a:pPr>
            <a:r>
              <a:rPr lang="en-US" dirty="0" smtClean="0"/>
              <a:t>“You </a:t>
            </a:r>
            <a:r>
              <a:rPr lang="en-US" dirty="0"/>
              <a:t>know there’s a lot of…just funneling </a:t>
            </a:r>
            <a:r>
              <a:rPr lang="en-US" dirty="0" smtClean="0"/>
              <a:t>   through </a:t>
            </a:r>
            <a:r>
              <a:rPr lang="en-US" dirty="0"/>
              <a:t>the paperwork was problematic</a:t>
            </a:r>
            <a:r>
              <a:rPr lang="en-US" dirty="0" smtClean="0"/>
              <a:t>…”</a:t>
            </a:r>
          </a:p>
          <a:p>
            <a:pPr marL="0" indent="0">
              <a:buNone/>
            </a:pPr>
            <a:endParaRPr lang="en-US" dirty="0" smtClean="0"/>
          </a:p>
          <a:p>
            <a:pPr marL="0" indent="0">
              <a:buNone/>
            </a:pPr>
            <a:r>
              <a:rPr lang="en-US" dirty="0" smtClean="0"/>
              <a:t>“</a:t>
            </a:r>
            <a:r>
              <a:rPr lang="en-US" dirty="0"/>
              <a:t>It still seems like the school has paperwork that they have to fill out, and that’s what they’re doing, where I’m just looking at my kid.” </a:t>
            </a:r>
          </a:p>
        </p:txBody>
      </p:sp>
    </p:spTree>
    <p:extLst>
      <p:ext uri="{BB962C8B-B14F-4D97-AF65-F5344CB8AC3E}">
        <p14:creationId xmlns:p14="http://schemas.microsoft.com/office/powerpoint/2010/main" val="748571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66FF"/>
                </a:solidFill>
              </a:rPr>
              <a:t>Collaboration with </a:t>
            </a:r>
            <a:r>
              <a:rPr lang="en-US" dirty="0" smtClean="0">
                <a:solidFill>
                  <a:srgbClr val="0066FF"/>
                </a:solidFill>
              </a:rPr>
              <a:t>Educators</a:t>
            </a:r>
            <a:endParaRPr lang="en-US" dirty="0">
              <a:solidFill>
                <a:srgbClr val="0066FF"/>
              </a:solidFill>
            </a:endParaRPr>
          </a:p>
        </p:txBody>
      </p:sp>
      <p:sp>
        <p:nvSpPr>
          <p:cNvPr id="3" name="Content Placeholder 2"/>
          <p:cNvSpPr>
            <a:spLocks noGrp="1"/>
          </p:cNvSpPr>
          <p:nvPr>
            <p:ph idx="1"/>
          </p:nvPr>
        </p:nvSpPr>
        <p:spPr/>
        <p:txBody>
          <a:bodyPr/>
          <a:lstStyle/>
          <a:p>
            <a:pPr marL="0" indent="0">
              <a:buNone/>
            </a:pPr>
            <a:endParaRPr lang="en-US" dirty="0"/>
          </a:p>
          <a:p>
            <a:r>
              <a:rPr lang="en-US" dirty="0"/>
              <a:t>Building </a:t>
            </a:r>
            <a:r>
              <a:rPr lang="en-US" dirty="0" smtClean="0"/>
              <a:t>Relationships</a:t>
            </a:r>
            <a:endParaRPr lang="en-US" dirty="0"/>
          </a:p>
          <a:p>
            <a:r>
              <a:rPr lang="en-US" dirty="0"/>
              <a:t>Establishing C</a:t>
            </a:r>
            <a:r>
              <a:rPr lang="en-US" dirty="0" smtClean="0"/>
              <a:t>ommunication </a:t>
            </a:r>
            <a:endParaRPr lang="en-US" dirty="0"/>
          </a:p>
          <a:p>
            <a:r>
              <a:rPr lang="en-US" dirty="0"/>
              <a:t>Hearing the </a:t>
            </a:r>
            <a:r>
              <a:rPr lang="en-US" dirty="0" smtClean="0"/>
              <a:t>Parent </a:t>
            </a:r>
            <a:r>
              <a:rPr lang="en-US" dirty="0"/>
              <a:t>V</a:t>
            </a:r>
            <a:r>
              <a:rPr lang="en-US" dirty="0" smtClean="0"/>
              <a:t>oice</a:t>
            </a:r>
            <a:endParaRPr lang="en-US" dirty="0"/>
          </a:p>
        </p:txBody>
      </p:sp>
      <p:pic>
        <p:nvPicPr>
          <p:cNvPr id="4" name="Picture 3" descr="keep cal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828800"/>
            <a:ext cx="2641600" cy="3086100"/>
          </a:xfrm>
          <a:prstGeom prst="rect">
            <a:avLst/>
          </a:prstGeom>
        </p:spPr>
      </p:pic>
    </p:spTree>
    <p:extLst>
      <p:ext uri="{BB962C8B-B14F-4D97-AF65-F5344CB8AC3E}">
        <p14:creationId xmlns:p14="http://schemas.microsoft.com/office/powerpoint/2010/main" val="229335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2000" y="315913"/>
            <a:ext cx="7531100" cy="1276350"/>
          </a:xfrm>
        </p:spPr>
        <p:txBody>
          <a:bodyPr>
            <a:normAutofit fontScale="90000"/>
          </a:bodyPr>
          <a:lstStyle/>
          <a:p>
            <a:pPr eaLnBrk="1" hangingPunct="1"/>
            <a:r>
              <a:rPr lang="en-US" sz="4000">
                <a:latin typeface="Times New Roman" charset="0"/>
              </a:rPr>
              <a:t>Always Understand Perspectives: </a:t>
            </a:r>
            <a:br>
              <a:rPr lang="en-US" sz="4000">
                <a:latin typeface="Times New Roman" charset="0"/>
              </a:rPr>
            </a:br>
            <a:r>
              <a:rPr lang="en-US" sz="4000">
                <a:latin typeface="Times New Roman" charset="0"/>
              </a:rPr>
              <a:t>If Women Ruled the World</a:t>
            </a:r>
          </a:p>
        </p:txBody>
      </p:sp>
      <p:pic>
        <p:nvPicPr>
          <p:cNvPr id="33794" name="Picture 5" descr="women3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67818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28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6FF"/>
                </a:solidFill>
              </a:rPr>
              <a:t>Conflict with Educators</a:t>
            </a:r>
            <a:endParaRPr lang="en-US" dirty="0">
              <a:solidFill>
                <a:srgbClr val="0066FF"/>
              </a:solidFill>
            </a:endParaRPr>
          </a:p>
        </p:txBody>
      </p:sp>
      <p:sp>
        <p:nvSpPr>
          <p:cNvPr id="3" name="Content Placeholder 2"/>
          <p:cNvSpPr>
            <a:spLocks noGrp="1"/>
          </p:cNvSpPr>
          <p:nvPr>
            <p:ph idx="1"/>
          </p:nvPr>
        </p:nvSpPr>
        <p:spPr>
          <a:xfrm>
            <a:off x="304800" y="1295400"/>
            <a:ext cx="7162800" cy="5105400"/>
          </a:xfrm>
        </p:spPr>
        <p:txBody>
          <a:bodyPr/>
          <a:lstStyle/>
          <a:p>
            <a:r>
              <a:rPr lang="en-US" dirty="0"/>
              <a:t>F</a:t>
            </a:r>
            <a:r>
              <a:rPr lang="en-US" dirty="0" smtClean="0"/>
              <a:t>ighting </a:t>
            </a:r>
            <a:r>
              <a:rPr lang="en-US" dirty="0"/>
              <a:t>the </a:t>
            </a:r>
            <a:r>
              <a:rPr lang="en-US" dirty="0" smtClean="0"/>
              <a:t>battle</a:t>
            </a:r>
          </a:p>
          <a:p>
            <a:r>
              <a:rPr lang="en-US" dirty="0"/>
              <a:t>C</a:t>
            </a:r>
            <a:r>
              <a:rPr lang="en-US" dirty="0" smtClean="0"/>
              <a:t>oming </a:t>
            </a:r>
            <a:r>
              <a:rPr lang="en-US" dirty="0"/>
              <a:t>together for a resolution </a:t>
            </a:r>
          </a:p>
          <a:p>
            <a:endParaRPr lang="en-US" dirty="0"/>
          </a:p>
        </p:txBody>
      </p:sp>
      <p:pic>
        <p:nvPicPr>
          <p:cNvPr id="4" name="Picture 3" descr="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3733800" cy="372365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941381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533400"/>
          </a:xfrm>
        </p:spPr>
        <p:txBody>
          <a:bodyPr/>
          <a:lstStyle/>
          <a:p>
            <a:pPr algn="ctr"/>
            <a:r>
              <a:rPr lang="en-US" dirty="0" smtClean="0">
                <a:solidFill>
                  <a:srgbClr val="0066FF"/>
                </a:solidFill>
              </a:rPr>
              <a:t>Dealing with Conflict</a:t>
            </a:r>
            <a:endParaRPr lang="en-US" dirty="0">
              <a:solidFill>
                <a:srgbClr val="0066FF"/>
              </a:solidFill>
            </a:endParaRPr>
          </a:p>
        </p:txBody>
      </p:sp>
      <p:sp>
        <p:nvSpPr>
          <p:cNvPr id="3" name="Content Placeholder 2"/>
          <p:cNvSpPr>
            <a:spLocks noGrp="1"/>
          </p:cNvSpPr>
          <p:nvPr>
            <p:ph idx="1"/>
          </p:nvPr>
        </p:nvSpPr>
        <p:spPr>
          <a:xfrm>
            <a:off x="279400" y="762000"/>
            <a:ext cx="8839200" cy="5410200"/>
          </a:xfrm>
        </p:spPr>
        <p:txBody>
          <a:bodyPr/>
          <a:lstStyle/>
          <a:p>
            <a:pPr marL="0" indent="0">
              <a:buNone/>
            </a:pPr>
            <a:r>
              <a:rPr lang="en-US" dirty="0" smtClean="0"/>
              <a:t>“It’s like battling a 3 year old!”</a:t>
            </a:r>
          </a:p>
          <a:p>
            <a:pPr marL="0" indent="0" algn="ctr">
              <a:buNone/>
            </a:pPr>
            <a:r>
              <a:rPr lang="en-US" dirty="0" smtClean="0">
                <a:solidFill>
                  <a:srgbClr val="0066FF"/>
                </a:solidFill>
              </a:rPr>
              <a:t>Coming Together</a:t>
            </a:r>
          </a:p>
          <a:p>
            <a:pPr marL="0" indent="0">
              <a:buNone/>
            </a:pPr>
            <a:r>
              <a:rPr lang="en-US" dirty="0" smtClean="0"/>
              <a:t>“I </a:t>
            </a:r>
            <a:r>
              <a:rPr lang="en-US" dirty="0"/>
              <a:t>think parents also have a huge opportunity to say, hey, we know more than you about this child, and you know more than us about education, so if </a:t>
            </a:r>
            <a:r>
              <a:rPr lang="en-US" dirty="0">
                <a:solidFill>
                  <a:schemeClr val="accent1"/>
                </a:solidFill>
              </a:rPr>
              <a:t>we could come together</a:t>
            </a:r>
            <a:r>
              <a:rPr lang="en-US" dirty="0"/>
              <a:t>. You provide your context around the curriculum, and we can provide the context around our child, then we both can come up with an answer, which may be completely different than the next child</a:t>
            </a:r>
            <a:r>
              <a:rPr lang="en-US" dirty="0" smtClean="0"/>
              <a:t>.”</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170972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6499789" cy="584776"/>
          </a:xfrm>
          <a:prstGeom prst="rect">
            <a:avLst/>
          </a:prstGeom>
          <a:solidFill>
            <a:schemeClr val="tx2"/>
          </a:solidFill>
          <a:effectLst>
            <a:glow rad="139700">
              <a:schemeClr val="accent5">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n-US" sz="3200" dirty="0" smtClean="0">
                <a:solidFill>
                  <a:srgbClr val="FF3300"/>
                </a:solidFill>
              </a:rPr>
              <a:t>Implications for Practice</a:t>
            </a:r>
            <a:endParaRPr lang="en-US" sz="3200" dirty="0">
              <a:solidFill>
                <a:srgbClr val="FF3300"/>
              </a:solidFill>
            </a:endParaRPr>
          </a:p>
        </p:txBody>
      </p:sp>
      <p:pic>
        <p:nvPicPr>
          <p:cNvPr id="5" name="Picture 4" descr="research to practi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514600"/>
            <a:ext cx="3060700" cy="2654300"/>
          </a:xfrm>
          <a:prstGeom prst="rect">
            <a:avLst/>
          </a:prstGeom>
        </p:spPr>
      </p:pic>
      <p:grpSp>
        <p:nvGrpSpPr>
          <p:cNvPr id="6" name="Groupe 17"/>
          <p:cNvGrpSpPr/>
          <p:nvPr/>
        </p:nvGrpSpPr>
        <p:grpSpPr>
          <a:xfrm>
            <a:off x="1066800" y="1219200"/>
            <a:ext cx="3261912" cy="2876166"/>
            <a:chOff x="911151" y="2262448"/>
            <a:chExt cx="3261912" cy="2876166"/>
          </a:xfrm>
        </p:grpSpPr>
        <p:sp>
          <p:nvSpPr>
            <p:cNvPr id="7" name="Rectangle 5"/>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14"/>
            <p:cNvGrpSpPr/>
            <p:nvPr/>
          </p:nvGrpSpPr>
          <p:grpSpPr>
            <a:xfrm>
              <a:off x="911151" y="2262448"/>
              <a:ext cx="3261912" cy="2876166"/>
              <a:chOff x="3851532" y="1530934"/>
              <a:chExt cx="3261912" cy="2876166"/>
            </a:xfrm>
          </p:grpSpPr>
          <p:sp>
            <p:nvSpPr>
              <p:cNvPr id="9" name="Rectangle 5"/>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rectangle 7"/>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1" name="TextBox 10"/>
          <p:cNvSpPr txBox="1"/>
          <p:nvPr/>
        </p:nvSpPr>
        <p:spPr>
          <a:xfrm rot="20931443">
            <a:off x="1351629" y="2067703"/>
            <a:ext cx="2553521" cy="830997"/>
          </a:xfrm>
          <a:prstGeom prst="rect">
            <a:avLst/>
          </a:prstGeom>
          <a:noFill/>
        </p:spPr>
        <p:txBody>
          <a:bodyPr wrap="square" rtlCol="0">
            <a:spAutoFit/>
          </a:bodyPr>
          <a:lstStyle/>
          <a:p>
            <a:r>
              <a:rPr lang="en-US" sz="2400" dirty="0" smtClean="0">
                <a:solidFill>
                  <a:schemeClr val="bg2"/>
                </a:solidFill>
              </a:rPr>
              <a:t>Where do we go from here?</a:t>
            </a:r>
            <a:endParaRPr lang="en-US" sz="2400" dirty="0">
              <a:solidFill>
                <a:schemeClr val="bg2"/>
              </a:solidFill>
            </a:endParaRPr>
          </a:p>
        </p:txBody>
      </p:sp>
      <p:grpSp>
        <p:nvGrpSpPr>
          <p:cNvPr id="12" name="Groupe 25"/>
          <p:cNvGrpSpPr/>
          <p:nvPr/>
        </p:nvGrpSpPr>
        <p:grpSpPr>
          <a:xfrm rot="682902">
            <a:off x="2357018" y="939009"/>
            <a:ext cx="324337" cy="752049"/>
            <a:chOff x="6324195" y="2380134"/>
            <a:chExt cx="816091" cy="1892292"/>
          </a:xfrm>
        </p:grpSpPr>
        <p:sp>
          <p:nvSpPr>
            <p:cNvPr id="13" name="Rectangle 11"/>
            <p:cNvSpPr/>
            <p:nvPr/>
          </p:nvSpPr>
          <p:spPr>
            <a:xfrm>
              <a:off x="6680166" y="3333369"/>
              <a:ext cx="105362" cy="939057"/>
            </a:xfrm>
            <a:custGeom>
              <a:avLst/>
              <a:gdLst>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691782"/>
                <a:gd name="connsiteX1" fmla="*/ 360040 w 360040"/>
                <a:gd name="connsiteY1" fmla="*/ 0 h 1691782"/>
                <a:gd name="connsiteX2" fmla="*/ 360040 w 360040"/>
                <a:gd name="connsiteY2" fmla="*/ 1691782 h 1691782"/>
                <a:gd name="connsiteX3" fmla="*/ 0 w 360040"/>
                <a:gd name="connsiteY3" fmla="*/ 1691782 h 1691782"/>
                <a:gd name="connsiteX4" fmla="*/ 0 w 360040"/>
                <a:gd name="connsiteY4" fmla="*/ 0 h 1691782"/>
                <a:gd name="connsiteX0" fmla="*/ 0 w 360040"/>
                <a:gd name="connsiteY0" fmla="*/ 0 h 1891526"/>
                <a:gd name="connsiteX1" fmla="*/ 360040 w 360040"/>
                <a:gd name="connsiteY1" fmla="*/ 0 h 1891526"/>
                <a:gd name="connsiteX2" fmla="*/ 360040 w 360040"/>
                <a:gd name="connsiteY2" fmla="*/ 1691782 h 1891526"/>
                <a:gd name="connsiteX3" fmla="*/ 0 w 360040"/>
                <a:gd name="connsiteY3" fmla="*/ 1691782 h 1891526"/>
                <a:gd name="connsiteX4" fmla="*/ 0 w 360040"/>
                <a:gd name="connsiteY4" fmla="*/ 0 h 1891526"/>
                <a:gd name="connsiteX0" fmla="*/ 0 w 360954"/>
                <a:gd name="connsiteY0" fmla="*/ 0 h 1800769"/>
                <a:gd name="connsiteX1" fmla="*/ 360040 w 360954"/>
                <a:gd name="connsiteY1" fmla="*/ 0 h 1800769"/>
                <a:gd name="connsiteX2" fmla="*/ 360040 w 360954"/>
                <a:gd name="connsiteY2" fmla="*/ 1691782 h 1800769"/>
                <a:gd name="connsiteX3" fmla="*/ 0 w 360954"/>
                <a:gd name="connsiteY3" fmla="*/ 1691782 h 1800769"/>
                <a:gd name="connsiteX4" fmla="*/ 0 w 360954"/>
                <a:gd name="connsiteY4" fmla="*/ 0 h 1800769"/>
                <a:gd name="connsiteX0" fmla="*/ 0 w 360725"/>
                <a:gd name="connsiteY0" fmla="*/ 0 h 1757138"/>
                <a:gd name="connsiteX1" fmla="*/ 360040 w 360725"/>
                <a:gd name="connsiteY1" fmla="*/ 0 h 1757138"/>
                <a:gd name="connsiteX2" fmla="*/ 360040 w 360725"/>
                <a:gd name="connsiteY2" fmla="*/ 1691782 h 1757138"/>
                <a:gd name="connsiteX3" fmla="*/ 0 w 360725"/>
                <a:gd name="connsiteY3" fmla="*/ 1691782 h 1757138"/>
                <a:gd name="connsiteX4" fmla="*/ 0 w 360725"/>
                <a:gd name="connsiteY4" fmla="*/ 0 h 1757138"/>
                <a:gd name="connsiteX0" fmla="*/ 0 w 360725"/>
                <a:gd name="connsiteY0" fmla="*/ 0 h 1760590"/>
                <a:gd name="connsiteX1" fmla="*/ 360040 w 360725"/>
                <a:gd name="connsiteY1" fmla="*/ 0 h 1760590"/>
                <a:gd name="connsiteX2" fmla="*/ 360040 w 360725"/>
                <a:gd name="connsiteY2" fmla="*/ 1705177 h 1760590"/>
                <a:gd name="connsiteX3" fmla="*/ 0 w 360725"/>
                <a:gd name="connsiteY3" fmla="*/ 1691782 h 1760590"/>
                <a:gd name="connsiteX4" fmla="*/ 0 w 360725"/>
                <a:gd name="connsiteY4" fmla="*/ 0 h 176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25" h="1760590">
                  <a:moveTo>
                    <a:pt x="0" y="0"/>
                  </a:moveTo>
                  <a:lnTo>
                    <a:pt x="360040" y="0"/>
                  </a:lnTo>
                  <a:lnTo>
                    <a:pt x="360040" y="1705177"/>
                  </a:lnTo>
                  <a:cubicBezTo>
                    <a:pt x="376233" y="1695041"/>
                    <a:pt x="100933" y="1843776"/>
                    <a:pt x="0" y="1691782"/>
                  </a:cubicBez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34"/>
            <p:cNvSpPr/>
            <p:nvPr/>
          </p:nvSpPr>
          <p:spPr>
            <a:xfrm>
              <a:off x="6324195" y="2969949"/>
              <a:ext cx="816091" cy="70207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w="3175">
              <a:solidFill>
                <a:srgbClr val="E35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35"/>
            <p:cNvSpPr/>
            <p:nvPr/>
          </p:nvSpPr>
          <p:spPr>
            <a:xfrm rot="1800000">
              <a:off x="6343308" y="3036225"/>
              <a:ext cx="647605" cy="593913"/>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38" t="19901" r="24571" b="27188"/>
            <a:stretch/>
          </p:blipFill>
          <p:spPr bwMode="auto">
            <a:xfrm rot="19764694">
              <a:off x="6730129" y="3272365"/>
              <a:ext cx="385960" cy="2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rapèze 10"/>
            <p:cNvSpPr/>
            <p:nvPr/>
          </p:nvSpPr>
          <p:spPr>
            <a:xfrm>
              <a:off x="6488604" y="2632162"/>
              <a:ext cx="487272" cy="765707"/>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914400"/>
                <a:gd name="connsiteY0" fmla="*/ 1216152 h 1406802"/>
                <a:gd name="connsiteX1" fmla="*/ 228600 w 914400"/>
                <a:gd name="connsiteY1" fmla="*/ 0 h 1406802"/>
                <a:gd name="connsiteX2" fmla="*/ 685800 w 914400"/>
                <a:gd name="connsiteY2" fmla="*/ 0 h 1406802"/>
                <a:gd name="connsiteX3" fmla="*/ 914400 w 914400"/>
                <a:gd name="connsiteY3" fmla="*/ 1216152 h 1406802"/>
                <a:gd name="connsiteX4" fmla="*/ 0 w 914400"/>
                <a:gd name="connsiteY4" fmla="*/ 1216152 h 1406802"/>
                <a:gd name="connsiteX0" fmla="*/ 0 w 914400"/>
                <a:gd name="connsiteY0" fmla="*/ 1216152 h 1436902"/>
                <a:gd name="connsiteX1" fmla="*/ 228600 w 914400"/>
                <a:gd name="connsiteY1" fmla="*/ 0 h 1436902"/>
                <a:gd name="connsiteX2" fmla="*/ 685800 w 914400"/>
                <a:gd name="connsiteY2" fmla="*/ 0 h 1436902"/>
                <a:gd name="connsiteX3" fmla="*/ 914400 w 914400"/>
                <a:gd name="connsiteY3" fmla="*/ 1216152 h 1436902"/>
                <a:gd name="connsiteX4" fmla="*/ 0 w 914400"/>
                <a:gd name="connsiteY4" fmla="*/ 1216152 h 1436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436902">
                  <a:moveTo>
                    <a:pt x="0" y="1216152"/>
                  </a:moveTo>
                  <a:lnTo>
                    <a:pt x="228600" y="0"/>
                  </a:lnTo>
                  <a:lnTo>
                    <a:pt x="685800" y="0"/>
                  </a:lnTo>
                  <a:lnTo>
                    <a:pt x="914400" y="1216152"/>
                  </a:lnTo>
                  <a:cubicBezTo>
                    <a:pt x="737539" y="1517152"/>
                    <a:pt x="167923" y="1503746"/>
                    <a:pt x="0" y="1216152"/>
                  </a:cubicBezTo>
                  <a:close/>
                </a:path>
              </a:pathLst>
            </a:cu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38"/>
            <p:cNvSpPr/>
            <p:nvPr/>
          </p:nvSpPr>
          <p:spPr>
            <a:xfrm>
              <a:off x="6444208" y="2380134"/>
              <a:ext cx="576064" cy="504056"/>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39"/>
            <p:cNvSpPr/>
            <p:nvPr/>
          </p:nvSpPr>
          <p:spPr>
            <a:xfrm>
              <a:off x="6444208" y="2380134"/>
              <a:ext cx="576064" cy="432048"/>
            </a:xfrm>
            <a:prstGeom prst="ellipse">
              <a:avLst/>
            </a:prstGeom>
            <a:gradFill flip="none" rotWithShape="1">
              <a:gsLst>
                <a:gs pos="0">
                  <a:srgbClr val="EE7339">
                    <a:shade val="30000"/>
                    <a:satMod val="115000"/>
                  </a:srgbClr>
                </a:gs>
                <a:gs pos="50000">
                  <a:srgbClr val="EE7339">
                    <a:shade val="67500"/>
                    <a:satMod val="115000"/>
                  </a:srgbClr>
                </a:gs>
                <a:gs pos="100000">
                  <a:srgbClr val="EE7339">
                    <a:shade val="100000"/>
                    <a:satMod val="115000"/>
                  </a:srgb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4804863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66FF"/>
                </a:solidFill>
              </a:rPr>
              <a:t>Acknowledge Fathers as Team Members</a:t>
            </a:r>
          </a:p>
        </p:txBody>
      </p:sp>
      <p:sp>
        <p:nvSpPr>
          <p:cNvPr id="3" name="Content Placeholder 2"/>
          <p:cNvSpPr>
            <a:spLocks noGrp="1"/>
          </p:cNvSpPr>
          <p:nvPr>
            <p:ph idx="1"/>
          </p:nvPr>
        </p:nvSpPr>
        <p:spPr>
          <a:xfrm>
            <a:off x="304800" y="1066800"/>
            <a:ext cx="8686800" cy="5105400"/>
          </a:xfrm>
        </p:spPr>
        <p:txBody>
          <a:bodyPr/>
          <a:lstStyle/>
          <a:p>
            <a:r>
              <a:rPr lang="en-US" dirty="0"/>
              <a:t>R</a:t>
            </a:r>
            <a:r>
              <a:rPr lang="en-US" dirty="0" smtClean="0"/>
              <a:t>each </a:t>
            </a:r>
            <a:r>
              <a:rPr lang="en-US" dirty="0"/>
              <a:t>out, partner, and invite </a:t>
            </a:r>
            <a:r>
              <a:rPr lang="en-US" dirty="0" smtClean="0"/>
              <a:t>fathers</a:t>
            </a:r>
          </a:p>
          <a:p>
            <a:r>
              <a:rPr lang="en-US" dirty="0" smtClean="0"/>
              <a:t>Be </a:t>
            </a:r>
            <a:r>
              <a:rPr lang="en-US" dirty="0"/>
              <a:t>aware of </a:t>
            </a:r>
            <a:r>
              <a:rPr lang="en-US" dirty="0" smtClean="0"/>
              <a:t>verbal </a:t>
            </a:r>
            <a:r>
              <a:rPr lang="en-US" dirty="0"/>
              <a:t>and nonverbal communication </a:t>
            </a:r>
            <a:r>
              <a:rPr lang="en-US" dirty="0" smtClean="0"/>
              <a:t>with fathers</a:t>
            </a:r>
          </a:p>
          <a:p>
            <a:r>
              <a:rPr lang="en-US" dirty="0" smtClean="0"/>
              <a:t>Ask open ended questions</a:t>
            </a:r>
          </a:p>
          <a:p>
            <a:r>
              <a:rPr lang="en-US" dirty="0"/>
              <a:t>S</a:t>
            </a:r>
            <a:r>
              <a:rPr lang="en-US" dirty="0" smtClean="0"/>
              <a:t>end </a:t>
            </a:r>
            <a:r>
              <a:rPr lang="en-US" dirty="0"/>
              <a:t>a note/email/letter home </a:t>
            </a:r>
            <a:r>
              <a:rPr lang="en-US" dirty="0" smtClean="0"/>
              <a:t>to both parents</a:t>
            </a:r>
          </a:p>
          <a:p>
            <a:r>
              <a:rPr lang="en-US" dirty="0" smtClean="0"/>
              <a:t>Provide </a:t>
            </a:r>
            <a:r>
              <a:rPr lang="en-US" dirty="0"/>
              <a:t>fathers with a brief questionnaire to bring to the IEP meeting </a:t>
            </a:r>
            <a:r>
              <a:rPr lang="en-US" dirty="0" smtClean="0"/>
              <a:t>about the child’s </a:t>
            </a:r>
            <a:r>
              <a:rPr lang="en-US" dirty="0"/>
              <a:t>strengths and needs in the home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95616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66FF"/>
                </a:solidFill>
              </a:rPr>
              <a:t>Acknowledge Fathers as Team Members</a:t>
            </a:r>
            <a:endParaRPr lang="en-US" dirty="0"/>
          </a:p>
        </p:txBody>
      </p:sp>
      <p:sp>
        <p:nvSpPr>
          <p:cNvPr id="3" name="Content Placeholder 2"/>
          <p:cNvSpPr>
            <a:spLocks noGrp="1"/>
          </p:cNvSpPr>
          <p:nvPr>
            <p:ph idx="1"/>
          </p:nvPr>
        </p:nvSpPr>
        <p:spPr>
          <a:xfrm>
            <a:off x="228600" y="1371600"/>
            <a:ext cx="8915400" cy="5105400"/>
          </a:xfrm>
        </p:spPr>
        <p:txBody>
          <a:bodyPr/>
          <a:lstStyle/>
          <a:p>
            <a:r>
              <a:rPr lang="en-US" sz="2400" dirty="0" smtClean="0"/>
              <a:t>Reinforce </a:t>
            </a:r>
            <a:r>
              <a:rPr lang="en-US" sz="2400" dirty="0"/>
              <a:t>father </a:t>
            </a:r>
            <a:r>
              <a:rPr lang="en-US" sz="2400" dirty="0" smtClean="0"/>
              <a:t>involvement</a:t>
            </a:r>
            <a:endParaRPr lang="en-US" sz="2400" dirty="0"/>
          </a:p>
          <a:p>
            <a:r>
              <a:rPr lang="en-US" sz="2400" dirty="0" smtClean="0"/>
              <a:t>Call </a:t>
            </a:r>
            <a:r>
              <a:rPr lang="en-US" sz="2400" dirty="0"/>
              <a:t>the father before the IEP meeting to describe the </a:t>
            </a:r>
            <a:r>
              <a:rPr lang="en-US" sz="2400" dirty="0" smtClean="0"/>
              <a:t>process </a:t>
            </a:r>
            <a:endParaRPr lang="en-US" sz="2400" dirty="0"/>
          </a:p>
          <a:p>
            <a:r>
              <a:rPr lang="en-US" sz="2400" dirty="0" smtClean="0"/>
              <a:t>Provide </a:t>
            </a:r>
            <a:r>
              <a:rPr lang="en-US" sz="2400" dirty="0"/>
              <a:t>opportunities for fathers to ask </a:t>
            </a:r>
            <a:r>
              <a:rPr lang="en-US" sz="2400" dirty="0" smtClean="0"/>
              <a:t>questions</a:t>
            </a:r>
          </a:p>
          <a:p>
            <a:r>
              <a:rPr lang="en-US" sz="2400" dirty="0" smtClean="0"/>
              <a:t>Ask fathers </a:t>
            </a:r>
            <a:r>
              <a:rPr lang="en-US" sz="2400" dirty="0"/>
              <a:t>to identify goals for the IEP meeting </a:t>
            </a:r>
            <a:r>
              <a:rPr lang="en-US" sz="2400" dirty="0" smtClean="0"/>
              <a:t>outcome</a:t>
            </a:r>
          </a:p>
          <a:p>
            <a:r>
              <a:rPr lang="en-US" sz="2400" dirty="0" smtClean="0"/>
              <a:t>Send </a:t>
            </a:r>
            <a:r>
              <a:rPr lang="en-US" sz="2400" dirty="0"/>
              <a:t>home helpful information about the IEP </a:t>
            </a:r>
            <a:r>
              <a:rPr lang="en-US" sz="2400" dirty="0" smtClean="0"/>
              <a:t>process</a:t>
            </a:r>
          </a:p>
          <a:p>
            <a:r>
              <a:rPr lang="en-US" sz="2400" dirty="0" smtClean="0"/>
              <a:t>Provide </a:t>
            </a:r>
            <a:r>
              <a:rPr lang="en-US" sz="2400" dirty="0"/>
              <a:t>fathers </a:t>
            </a:r>
            <a:r>
              <a:rPr lang="en-US" sz="2400" dirty="0" smtClean="0"/>
              <a:t>with a </a:t>
            </a:r>
            <a:r>
              <a:rPr lang="en-US" sz="2400" dirty="0"/>
              <a:t>role during the meeting (e.g., time keeper</a:t>
            </a:r>
            <a:r>
              <a:rPr lang="en-US" sz="2400" dirty="0" smtClean="0"/>
              <a:t>)</a:t>
            </a:r>
            <a:endParaRPr lang="en-US" sz="2400" dirty="0"/>
          </a:p>
          <a:p>
            <a:r>
              <a:rPr lang="en-US" sz="2400" dirty="0"/>
              <a:t>I</a:t>
            </a:r>
            <a:r>
              <a:rPr lang="en-US" sz="2400" dirty="0" smtClean="0"/>
              <a:t>f </a:t>
            </a:r>
            <a:r>
              <a:rPr lang="en-US" sz="2400" dirty="0"/>
              <a:t>available, invite male educators to meetings (e.g., paraprofessionals or administrators who know the child). </a:t>
            </a:r>
          </a:p>
          <a:p>
            <a:endParaRPr lang="en-US" dirty="0"/>
          </a:p>
        </p:txBody>
      </p:sp>
    </p:spTree>
    <p:extLst>
      <p:ext uri="{BB962C8B-B14F-4D97-AF65-F5344CB8AC3E}">
        <p14:creationId xmlns:p14="http://schemas.microsoft.com/office/powerpoint/2010/main" val="629422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914400"/>
          </a:xfrm>
        </p:spPr>
        <p:txBody>
          <a:bodyPr/>
          <a:lstStyle/>
          <a:p>
            <a:pPr algn="ctr"/>
            <a:r>
              <a:rPr lang="en-US" dirty="0">
                <a:solidFill>
                  <a:srgbClr val="0066FF"/>
                </a:solidFill>
              </a:rPr>
              <a:t>Create Opportunities for Father Involvement</a:t>
            </a:r>
            <a:br>
              <a:rPr lang="en-US" dirty="0">
                <a:solidFill>
                  <a:srgbClr val="0066FF"/>
                </a:solidFill>
              </a:rPr>
            </a:br>
            <a:endParaRPr lang="en-US" dirty="0">
              <a:solidFill>
                <a:srgbClr val="0066FF"/>
              </a:solidFill>
            </a:endParaRPr>
          </a:p>
        </p:txBody>
      </p:sp>
      <p:sp>
        <p:nvSpPr>
          <p:cNvPr id="3" name="Content Placeholder 2"/>
          <p:cNvSpPr>
            <a:spLocks noGrp="1"/>
          </p:cNvSpPr>
          <p:nvPr>
            <p:ph idx="1"/>
          </p:nvPr>
        </p:nvSpPr>
        <p:spPr>
          <a:xfrm>
            <a:off x="0" y="1066800"/>
            <a:ext cx="8839200" cy="5105400"/>
          </a:xfrm>
        </p:spPr>
        <p:txBody>
          <a:bodyPr/>
          <a:lstStyle/>
          <a:p>
            <a:r>
              <a:rPr lang="en-US" sz="2800" dirty="0"/>
              <a:t>F</a:t>
            </a:r>
            <a:r>
              <a:rPr lang="en-US" sz="2800" dirty="0" smtClean="0"/>
              <a:t>ather</a:t>
            </a:r>
            <a:r>
              <a:rPr lang="en-US" sz="2800" dirty="0"/>
              <a:t>/child homework </a:t>
            </a:r>
            <a:r>
              <a:rPr lang="en-US" sz="2800" dirty="0" smtClean="0"/>
              <a:t>assignments</a:t>
            </a:r>
            <a:endParaRPr lang="en-US" sz="2800" dirty="0"/>
          </a:p>
          <a:p>
            <a:r>
              <a:rPr lang="en-US" sz="2800" dirty="0" smtClean="0"/>
              <a:t>Father</a:t>
            </a:r>
            <a:r>
              <a:rPr lang="en-US" sz="2800" dirty="0"/>
              <a:t>/child reading </a:t>
            </a:r>
            <a:r>
              <a:rPr lang="en-US" sz="2800" dirty="0" smtClean="0"/>
              <a:t>challenges</a:t>
            </a:r>
            <a:endParaRPr lang="en-US" sz="2800" dirty="0"/>
          </a:p>
          <a:p>
            <a:r>
              <a:rPr lang="en-US" sz="2800" dirty="0" smtClean="0"/>
              <a:t>Sports </a:t>
            </a:r>
            <a:r>
              <a:rPr lang="en-US" sz="2800" dirty="0"/>
              <a:t>team volunteer </a:t>
            </a:r>
            <a:r>
              <a:rPr lang="en-US" sz="2800" dirty="0" smtClean="0"/>
              <a:t>opportunities</a:t>
            </a:r>
            <a:endParaRPr lang="en-US" sz="2800" dirty="0"/>
          </a:p>
          <a:p>
            <a:r>
              <a:rPr lang="en-US" sz="2800" dirty="0" smtClean="0"/>
              <a:t>Doughnuts </a:t>
            </a:r>
            <a:r>
              <a:rPr lang="en-US" sz="2800" dirty="0"/>
              <a:t>with Dad event for monthly </a:t>
            </a:r>
            <a:r>
              <a:rPr lang="en-US" sz="2800" dirty="0" smtClean="0"/>
              <a:t>breakfast</a:t>
            </a:r>
            <a:endParaRPr lang="en-US" sz="2800" dirty="0"/>
          </a:p>
          <a:p>
            <a:r>
              <a:rPr lang="en-US" sz="2800" dirty="0"/>
              <a:t>C</a:t>
            </a:r>
            <a:r>
              <a:rPr lang="en-US" sz="2800" dirty="0" smtClean="0"/>
              <a:t>areer </a:t>
            </a:r>
            <a:r>
              <a:rPr lang="en-US" sz="2800" dirty="0"/>
              <a:t>day </a:t>
            </a:r>
            <a:r>
              <a:rPr lang="en-US" sz="2800" dirty="0" smtClean="0"/>
              <a:t>presentations</a:t>
            </a:r>
            <a:endParaRPr lang="en-US" sz="2800" dirty="0"/>
          </a:p>
          <a:p>
            <a:r>
              <a:rPr lang="en-US" sz="2800" dirty="0" smtClean="0"/>
              <a:t>Job </a:t>
            </a:r>
            <a:r>
              <a:rPr lang="en-US" sz="2800" dirty="0"/>
              <a:t>shadow </a:t>
            </a:r>
            <a:r>
              <a:rPr lang="en-US" sz="2800" dirty="0" smtClean="0"/>
              <a:t>opportunities</a:t>
            </a:r>
            <a:endParaRPr lang="en-US" sz="2800" dirty="0"/>
          </a:p>
          <a:p>
            <a:r>
              <a:rPr lang="en-US" sz="2800" dirty="0" smtClean="0"/>
              <a:t>Science projects</a:t>
            </a:r>
            <a:endParaRPr lang="en-US" sz="2800" dirty="0"/>
          </a:p>
          <a:p>
            <a:r>
              <a:rPr lang="en-US" sz="2800" dirty="0" smtClean="0"/>
              <a:t>Afterschool </a:t>
            </a:r>
            <a:r>
              <a:rPr lang="en-US" sz="2800" dirty="0"/>
              <a:t>father </a:t>
            </a:r>
            <a:r>
              <a:rPr lang="en-US" sz="2800" dirty="0" smtClean="0"/>
              <a:t>clubs</a:t>
            </a:r>
            <a:endParaRPr lang="en-US" sz="2800" dirty="0"/>
          </a:p>
          <a:p>
            <a:r>
              <a:rPr lang="en-US" sz="2800" dirty="0" smtClean="0"/>
              <a:t>Volunteer </a:t>
            </a:r>
            <a:r>
              <a:rPr lang="en-US" sz="2800" dirty="0"/>
              <a:t>supervision on the playground </a:t>
            </a:r>
            <a:endParaRPr lang="en-US" sz="2800" dirty="0" smtClean="0"/>
          </a:p>
          <a:p>
            <a:r>
              <a:rPr lang="en-US" sz="2800" dirty="0" smtClean="0"/>
              <a:t>Fathers only </a:t>
            </a:r>
            <a:r>
              <a:rPr lang="en-US" sz="2800" dirty="0"/>
              <a:t>field </a:t>
            </a:r>
            <a:r>
              <a:rPr lang="en-US" sz="2800" dirty="0" smtClean="0"/>
              <a:t>day</a:t>
            </a:r>
            <a:endParaRPr lang="en-US" sz="2800" dirty="0"/>
          </a:p>
        </p:txBody>
      </p:sp>
    </p:spTree>
    <p:extLst>
      <p:ext uri="{BB962C8B-B14F-4D97-AF65-F5344CB8AC3E}">
        <p14:creationId xmlns:p14="http://schemas.microsoft.com/office/powerpoint/2010/main" val="1481982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66FF"/>
                </a:solidFill>
              </a:rPr>
              <a:t>Create Opportunities for Father Involvement</a:t>
            </a:r>
            <a:endParaRPr lang="en-US" dirty="0"/>
          </a:p>
        </p:txBody>
      </p:sp>
      <p:sp>
        <p:nvSpPr>
          <p:cNvPr id="3" name="Content Placeholder 2"/>
          <p:cNvSpPr>
            <a:spLocks noGrp="1"/>
          </p:cNvSpPr>
          <p:nvPr>
            <p:ph idx="1"/>
          </p:nvPr>
        </p:nvSpPr>
        <p:spPr>
          <a:xfrm>
            <a:off x="304800" y="1447800"/>
            <a:ext cx="8229600" cy="4724400"/>
          </a:xfrm>
        </p:spPr>
        <p:txBody>
          <a:bodyPr/>
          <a:lstStyle/>
          <a:p>
            <a:r>
              <a:rPr lang="en-US" dirty="0"/>
              <a:t>M</a:t>
            </a:r>
            <a:r>
              <a:rPr lang="en-US" dirty="0" smtClean="0"/>
              <a:t>onthly Father Friday </a:t>
            </a:r>
            <a:r>
              <a:rPr lang="en-US" dirty="0"/>
              <a:t>night movie </a:t>
            </a:r>
            <a:endParaRPr lang="en-US" dirty="0" smtClean="0"/>
          </a:p>
          <a:p>
            <a:r>
              <a:rPr lang="en-US" dirty="0" smtClean="0"/>
              <a:t>Encourage fathers to </a:t>
            </a:r>
            <a:r>
              <a:rPr lang="en-US" dirty="0"/>
              <a:t>join any committees or serve as a member of the </a:t>
            </a:r>
            <a:r>
              <a:rPr lang="en-US" dirty="0" smtClean="0"/>
              <a:t>PTA</a:t>
            </a:r>
          </a:p>
          <a:p>
            <a:r>
              <a:rPr lang="en-US" dirty="0" smtClean="0"/>
              <a:t>See resources from the </a:t>
            </a:r>
            <a:r>
              <a:rPr lang="en-US" dirty="0"/>
              <a:t>National Fatherhood </a:t>
            </a:r>
            <a:r>
              <a:rPr lang="en-US" dirty="0" smtClean="0"/>
              <a:t>Initiative for more ideas. </a:t>
            </a:r>
            <a:endParaRPr lang="en-US" dirty="0"/>
          </a:p>
          <a:p>
            <a:endParaRPr lang="en-US" dirty="0"/>
          </a:p>
        </p:txBody>
      </p:sp>
    </p:spTree>
    <p:extLst>
      <p:ext uri="{BB962C8B-B14F-4D97-AF65-F5344CB8AC3E}">
        <p14:creationId xmlns:p14="http://schemas.microsoft.com/office/powerpoint/2010/main" val="384064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66FF"/>
                </a:solidFill>
              </a:rPr>
              <a:t>Utilize the Father Perspective</a:t>
            </a:r>
            <a:br>
              <a:rPr lang="en-US" dirty="0">
                <a:solidFill>
                  <a:srgbClr val="0066FF"/>
                </a:solidFill>
              </a:rPr>
            </a:br>
            <a:endParaRPr lang="en-US" dirty="0">
              <a:solidFill>
                <a:srgbClr val="0066FF"/>
              </a:solidFill>
            </a:endParaRPr>
          </a:p>
        </p:txBody>
      </p:sp>
      <p:sp>
        <p:nvSpPr>
          <p:cNvPr id="3" name="Content Placeholder 2"/>
          <p:cNvSpPr>
            <a:spLocks noGrp="1"/>
          </p:cNvSpPr>
          <p:nvPr>
            <p:ph idx="1"/>
          </p:nvPr>
        </p:nvSpPr>
        <p:spPr>
          <a:xfrm>
            <a:off x="304800" y="1219200"/>
            <a:ext cx="8686800" cy="4953000"/>
          </a:xfrm>
        </p:spPr>
        <p:txBody>
          <a:bodyPr/>
          <a:lstStyle/>
          <a:p>
            <a:r>
              <a:rPr lang="en-US" dirty="0" smtClean="0"/>
              <a:t>Fathers have unique experiences</a:t>
            </a:r>
          </a:p>
          <a:p>
            <a:r>
              <a:rPr lang="en-US" dirty="0" smtClean="0"/>
              <a:t>Conflict resolution strategies</a:t>
            </a:r>
          </a:p>
          <a:p>
            <a:r>
              <a:rPr lang="en-US" dirty="0" smtClean="0"/>
              <a:t>Creative ideas about solutions to the system </a:t>
            </a:r>
            <a:endParaRPr lang="en-US" dirty="0"/>
          </a:p>
        </p:txBody>
      </p:sp>
      <p:pic>
        <p:nvPicPr>
          <p:cNvPr id="4" name="Picture 3"/>
          <p:cNvPicPr>
            <a:picLocks noChangeAspect="1"/>
          </p:cNvPicPr>
          <p:nvPr/>
        </p:nvPicPr>
        <p:blipFill>
          <a:blip r:embed="rId2"/>
          <a:stretch>
            <a:fillRect/>
          </a:stretch>
        </p:blipFill>
        <p:spPr>
          <a:xfrm>
            <a:off x="3048000" y="3124200"/>
            <a:ext cx="2743200" cy="2959100"/>
          </a:xfrm>
          <a:prstGeom prst="rect">
            <a:avLst/>
          </a:prstGeom>
        </p:spPr>
      </p:pic>
    </p:spTree>
    <p:extLst>
      <p:ext uri="{BB962C8B-B14F-4D97-AF65-F5344CB8AC3E}">
        <p14:creationId xmlns:p14="http://schemas.microsoft.com/office/powerpoint/2010/main" val="4136253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Questions?</a:t>
            </a:r>
            <a:endParaRPr lang="en-US" dirty="0">
              <a:solidFill>
                <a:srgbClr val="0066FF"/>
              </a:solidFill>
            </a:endParaRPr>
          </a:p>
        </p:txBody>
      </p:sp>
      <p:pic>
        <p:nvPicPr>
          <p:cNvPr id="5" name="Content Placeholder 4" descr="silhouette_of_a_man_and_child_walking_away_0071-1002-0323-2525_SMU.jpg"/>
          <p:cNvPicPr>
            <a:picLocks noGrp="1" noChangeAspect="1"/>
          </p:cNvPicPr>
          <p:nvPr>
            <p:ph idx="1"/>
          </p:nvPr>
        </p:nvPicPr>
        <p:blipFill>
          <a:blip r:embed="rId2" cstate="print"/>
          <a:stretch>
            <a:fillRect/>
          </a:stretch>
        </p:blipFill>
        <p:spPr>
          <a:xfrm>
            <a:off x="3733800" y="838200"/>
            <a:ext cx="1752600" cy="4779818"/>
          </a:xfrm>
        </p:spPr>
      </p:pic>
    </p:spTree>
    <p:extLst>
      <p:ext uri="{BB962C8B-B14F-4D97-AF65-F5344CB8AC3E}">
        <p14:creationId xmlns:p14="http://schemas.microsoft.com/office/powerpoint/2010/main" val="8960441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normAutofit fontScale="90000"/>
          </a:bodyPr>
          <a:lstStyle/>
          <a:p>
            <a:pPr eaLnBrk="1" hangingPunct="1"/>
            <a:r>
              <a:rPr lang="en-US" sz="4000">
                <a:latin typeface="Times New Roman" charset="0"/>
              </a:rPr>
              <a:t> </a:t>
            </a:r>
            <a:br>
              <a:rPr lang="en-US" sz="4000">
                <a:latin typeface="Times New Roman" charset="0"/>
              </a:rPr>
            </a:br>
            <a:r>
              <a:rPr lang="en-US" sz="4000">
                <a:latin typeface="Times New Roman" charset="0"/>
              </a:rPr>
              <a:t>If Women Ruled the World</a:t>
            </a:r>
          </a:p>
        </p:txBody>
      </p:sp>
      <p:pic>
        <p:nvPicPr>
          <p:cNvPr id="34818" name="Picture 7" descr="women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54102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694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eaLnBrk="1" hangingPunct="1"/>
            <a:r>
              <a:rPr lang="en-US" sz="4000">
                <a:latin typeface="Times New Roman" charset="0"/>
              </a:rPr>
              <a:t/>
            </a:r>
            <a:br>
              <a:rPr lang="en-US" sz="4000">
                <a:latin typeface="Times New Roman" charset="0"/>
              </a:rPr>
            </a:br>
            <a:r>
              <a:rPr lang="en-US" sz="4000">
                <a:latin typeface="Times New Roman" charset="0"/>
              </a:rPr>
              <a:t>If Women Ruled the World</a:t>
            </a:r>
          </a:p>
        </p:txBody>
      </p:sp>
      <p:pic>
        <p:nvPicPr>
          <p:cNvPr id="35842" name="Picture 7" descr="women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22438"/>
            <a:ext cx="3352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710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23FF"/>
        </a:solidFill>
        <a:effectLst/>
      </p:bgPr>
    </p:bg>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990600" y="304800"/>
            <a:ext cx="7086600" cy="1276350"/>
          </a:xfrm>
        </p:spPr>
        <p:txBody>
          <a:bodyPr>
            <a:normAutofit fontScale="90000"/>
          </a:bodyPr>
          <a:lstStyle/>
          <a:p>
            <a:pPr eaLnBrk="1" hangingPunct="1"/>
            <a:r>
              <a:rPr lang="en-US" sz="4000">
                <a:latin typeface="Times New Roman" charset="0"/>
              </a:rPr>
              <a:t/>
            </a:r>
            <a:br>
              <a:rPr lang="en-US" sz="4000">
                <a:latin typeface="Times New Roman" charset="0"/>
              </a:rPr>
            </a:br>
            <a:r>
              <a:rPr lang="en-US" sz="4000">
                <a:latin typeface="Times New Roman" charset="0"/>
              </a:rPr>
              <a:t>If Women Ruled the World</a:t>
            </a:r>
          </a:p>
        </p:txBody>
      </p:sp>
      <p:pic>
        <p:nvPicPr>
          <p:cNvPr id="36866" name="Picture 5" descr="women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74676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am11_iw_16 print">
  <a:themeElements>
    <a:clrScheme name="Team11_iw_16 print 1">
      <a:dk1>
        <a:srgbClr val="000000"/>
      </a:dk1>
      <a:lt1>
        <a:srgbClr val="66FFFF"/>
      </a:lt1>
      <a:dk2>
        <a:srgbClr val="0066FF"/>
      </a:dk2>
      <a:lt2>
        <a:srgbClr val="FFFFFF"/>
      </a:lt2>
      <a:accent1>
        <a:srgbClr val="FF3300"/>
      </a:accent1>
      <a:accent2>
        <a:srgbClr val="33CCFF"/>
      </a:accent2>
      <a:accent3>
        <a:srgbClr val="AAB8FF"/>
      </a:accent3>
      <a:accent4>
        <a:srgbClr val="56DADA"/>
      </a:accent4>
      <a:accent5>
        <a:srgbClr val="FFADAA"/>
      </a:accent5>
      <a:accent6>
        <a:srgbClr val="2DB9E7"/>
      </a:accent6>
      <a:hlink>
        <a:srgbClr val="FFFF66"/>
      </a:hlink>
      <a:folHlink>
        <a:srgbClr val="99FF33"/>
      </a:folHlink>
    </a:clrScheme>
    <a:fontScheme name="Team11_iw_16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11_iw_16 print 1">
        <a:dk1>
          <a:srgbClr val="000000"/>
        </a:dk1>
        <a:lt1>
          <a:srgbClr val="66FFFF"/>
        </a:lt1>
        <a:dk2>
          <a:srgbClr val="0066FF"/>
        </a:dk2>
        <a:lt2>
          <a:srgbClr val="FFFFFF"/>
        </a:lt2>
        <a:accent1>
          <a:srgbClr val="FF3300"/>
        </a:accent1>
        <a:accent2>
          <a:srgbClr val="33CCFF"/>
        </a:accent2>
        <a:accent3>
          <a:srgbClr val="AAB8FF"/>
        </a:accent3>
        <a:accent4>
          <a:srgbClr val="56DADA"/>
        </a:accent4>
        <a:accent5>
          <a:srgbClr val="FFADAA"/>
        </a:accent5>
        <a:accent6>
          <a:srgbClr val="2DB9E7"/>
        </a:accent6>
        <a:hlink>
          <a:srgbClr val="FFFF66"/>
        </a:hlink>
        <a:folHlink>
          <a:srgbClr val="99FF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Team11_iw_16 print PowerPlugs Templates for PowerPoint</Template>
  <TotalTime>1202</TotalTime>
  <Words>4136</Words>
  <Application>Microsoft Macintosh PowerPoint</Application>
  <PresentationFormat>On-screen Show (4:3)</PresentationFormat>
  <Paragraphs>336</Paragraphs>
  <Slides>68</Slides>
  <Notes>13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Team11_iw_16 print</vt:lpstr>
      <vt:lpstr>Facts About Fathers:</vt:lpstr>
      <vt:lpstr>Session Objectives  </vt:lpstr>
      <vt:lpstr>PowerPoint Presentation</vt:lpstr>
      <vt:lpstr>Cultural Perspectives:  If Women Ruled the World…</vt:lpstr>
      <vt:lpstr> If Women Ruled the World</vt:lpstr>
      <vt:lpstr>Always Understand Perspectives:  If Women Ruled the World</vt:lpstr>
      <vt:lpstr>  If Women Ruled the World</vt:lpstr>
      <vt:lpstr> If Women Ruled the World</vt:lpstr>
      <vt:lpstr> If Women Ruled the World</vt:lpstr>
      <vt:lpstr>If Women Ruled the World</vt:lpstr>
      <vt:lpstr>If Women Ruled the World</vt:lpstr>
      <vt:lpstr>If Women Ruled the World</vt:lpstr>
      <vt:lpstr>If Women Ruled the World</vt:lpstr>
      <vt:lpstr>If Women Ruled the World</vt:lpstr>
      <vt:lpstr> If Women Ruled the World</vt:lpstr>
      <vt:lpstr>PowerPoint Presentation</vt:lpstr>
      <vt:lpstr> If Men Ruled the World</vt:lpstr>
      <vt:lpstr>If Men Ruled the World</vt:lpstr>
      <vt:lpstr>If Men Ruled the World</vt:lpstr>
      <vt:lpstr>If Men Ruled the World</vt:lpstr>
      <vt:lpstr>If Men Ruled the World</vt:lpstr>
      <vt:lpstr>If Men Ruled the World</vt:lpstr>
      <vt:lpstr>If Men Ruled the World</vt:lpstr>
      <vt:lpstr>If Men Ruled the World</vt:lpstr>
      <vt:lpstr>If Men Ruled the World</vt:lpstr>
      <vt:lpstr>If Men Ruled the World</vt:lpstr>
      <vt:lpstr>If Men Ruled the World</vt:lpstr>
      <vt:lpstr>PowerPoint Presentation</vt:lpstr>
      <vt:lpstr>Cavemen in Blue Jeans –  The Beginnings</vt:lpstr>
      <vt:lpstr>Cavemen in Blue Jeans  </vt:lpstr>
      <vt:lpstr>Man Laws</vt:lpstr>
      <vt:lpstr>There are even web sites….</vt:lpstr>
      <vt:lpstr>Male Beliefs About Emotions…</vt:lpstr>
      <vt:lpstr>What Does This Have to Do With Special Education and Fathers???</vt:lpstr>
      <vt:lpstr>What About ALL (Mothers and Fathers) Parent Experiences with the Special Education System?</vt:lpstr>
      <vt:lpstr>Barriers to Parent Participation at IEP Meetings </vt:lpstr>
      <vt:lpstr>It’s a lot like Falling into an Upside Down World. . . (Valle, 2011)</vt:lpstr>
      <vt:lpstr>A Bit About Father Research</vt:lpstr>
      <vt:lpstr>The “Modern Father”</vt:lpstr>
      <vt:lpstr>Father Research: What we do know...</vt:lpstr>
      <vt:lpstr>Head Start initiative Research About Father Involvement</vt:lpstr>
      <vt:lpstr>Characteristics of Head Start Programs that Do Promote Father Involvement</vt:lpstr>
      <vt:lpstr>FathersThe Odd Man Out Has 3 Pivotal Roles</vt:lpstr>
      <vt:lpstr>The “Odd Man Out”</vt:lpstr>
      <vt:lpstr>The “Odd Man Out”</vt:lpstr>
      <vt:lpstr>PowerPoint Presentation</vt:lpstr>
      <vt:lpstr>Parent Partner</vt:lpstr>
      <vt:lpstr>Educational Team Partner</vt:lpstr>
      <vt:lpstr>Advocate</vt:lpstr>
      <vt:lpstr>Advocate</vt:lpstr>
      <vt:lpstr>Advocate</vt:lpstr>
      <vt:lpstr>Advocate</vt:lpstr>
      <vt:lpstr>Student</vt:lpstr>
      <vt:lpstr>Student</vt:lpstr>
      <vt:lpstr>Student</vt:lpstr>
      <vt:lpstr>More About Fathers’ Experiences  with the Special Education System </vt:lpstr>
      <vt:lpstr>IEP Meeting</vt:lpstr>
      <vt:lpstr>IEP Meeting: Inefficient Process </vt:lpstr>
      <vt:lpstr>Collaboration with Educators</vt:lpstr>
      <vt:lpstr>Conflict with Educators</vt:lpstr>
      <vt:lpstr>Dealing with Conflict</vt:lpstr>
      <vt:lpstr>PowerPoint Presentation</vt:lpstr>
      <vt:lpstr>Acknowledge Fathers as Team Members</vt:lpstr>
      <vt:lpstr>Acknowledge Fathers as Team Members</vt:lpstr>
      <vt:lpstr>Create Opportunities for Father Involvement </vt:lpstr>
      <vt:lpstr>Create Opportunities for Father Involvement</vt:lpstr>
      <vt:lpstr>Utilize the Father Perspective </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Robin_2</dc:creator>
  <cp:lastModifiedBy>Tracy Mueller</cp:lastModifiedBy>
  <cp:revision>37</cp:revision>
  <dcterms:created xsi:type="dcterms:W3CDTF">2011-05-25T00:17:05Z</dcterms:created>
  <dcterms:modified xsi:type="dcterms:W3CDTF">2016-07-07T18:07:04Z</dcterms:modified>
</cp:coreProperties>
</file>