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7" r:id="rId5"/>
    <p:sldId id="269" r:id="rId6"/>
    <p:sldId id="304" r:id="rId7"/>
    <p:sldId id="276" r:id="rId8"/>
    <p:sldId id="280" r:id="rId9"/>
    <p:sldId id="277" r:id="rId10"/>
    <p:sldId id="270" r:id="rId11"/>
    <p:sldId id="275" r:id="rId12"/>
    <p:sldId id="281" r:id="rId13"/>
    <p:sldId id="279" r:id="rId14"/>
    <p:sldId id="278" r:id="rId15"/>
    <p:sldId id="282" r:id="rId16"/>
    <p:sldId id="283" r:id="rId17"/>
    <p:sldId id="271" r:id="rId18"/>
    <p:sldId id="284" r:id="rId19"/>
    <p:sldId id="292" r:id="rId20"/>
    <p:sldId id="285" r:id="rId21"/>
    <p:sldId id="273" r:id="rId22"/>
    <p:sldId id="287" r:id="rId23"/>
    <p:sldId id="286" r:id="rId24"/>
    <p:sldId id="288" r:id="rId25"/>
    <p:sldId id="294" r:id="rId26"/>
    <p:sldId id="295" r:id="rId27"/>
    <p:sldId id="289" r:id="rId28"/>
    <p:sldId id="293" r:id="rId29"/>
    <p:sldId id="290" r:id="rId30"/>
    <p:sldId id="291" r:id="rId31"/>
    <p:sldId id="303" r:id="rId32"/>
    <p:sldId id="298" r:id="rId33"/>
    <p:sldId id="299" r:id="rId34"/>
    <p:sldId id="301" r:id="rId35"/>
    <p:sldId id="302" r:id="rId36"/>
    <p:sldId id="296" r:id="rId37"/>
    <p:sldId id="29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91" d="100"/>
          <a:sy n="91" d="100"/>
        </p:scale>
        <p:origin x="60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48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A081B-0B0D-4796-A9B5-8A3EFA7F4FA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9E3E04-E3C3-4940-96E8-6EB925870382}">
      <dgm:prSet phldrT="[Text]"/>
      <dgm:spPr/>
      <dgm:t>
        <a:bodyPr/>
        <a:lstStyle/>
        <a:p>
          <a:endParaRPr lang="en-US" dirty="0"/>
        </a:p>
      </dgm:t>
    </dgm:pt>
    <dgm:pt modelId="{CE691248-E86E-4AC6-BFC0-CCA3301723AC}" type="parTrans" cxnId="{52008A87-1D23-4AE3-823F-46C61879177E}">
      <dgm:prSet/>
      <dgm:spPr/>
      <dgm:t>
        <a:bodyPr/>
        <a:lstStyle/>
        <a:p>
          <a:endParaRPr lang="en-US"/>
        </a:p>
      </dgm:t>
    </dgm:pt>
    <dgm:pt modelId="{4D1A9D22-27D7-4579-988D-4D131DA98775}" type="sibTrans" cxnId="{52008A87-1D23-4AE3-823F-46C61879177E}">
      <dgm:prSet/>
      <dgm:spPr/>
      <dgm:t>
        <a:bodyPr/>
        <a:lstStyle/>
        <a:p>
          <a:endParaRPr lang="en-US"/>
        </a:p>
      </dgm:t>
    </dgm:pt>
    <dgm:pt modelId="{07AD37CA-ED2E-4EA7-BAD3-5529C793DD99}">
      <dgm:prSet phldrT="[Text]"/>
      <dgm:spPr/>
      <dgm:t>
        <a:bodyPr/>
        <a:lstStyle/>
        <a:p>
          <a:r>
            <a:rPr lang="en-US" dirty="0" smtClean="0"/>
            <a:t>OCR documents</a:t>
          </a:r>
          <a:endParaRPr lang="en-US" dirty="0"/>
        </a:p>
      </dgm:t>
    </dgm:pt>
    <dgm:pt modelId="{02C03FE8-3D77-47B4-BD94-528849B16757}" type="parTrans" cxnId="{4049AFBA-5567-4CB8-9C26-689A594B67E6}">
      <dgm:prSet/>
      <dgm:spPr/>
      <dgm:t>
        <a:bodyPr/>
        <a:lstStyle/>
        <a:p>
          <a:endParaRPr lang="en-US"/>
        </a:p>
      </dgm:t>
    </dgm:pt>
    <dgm:pt modelId="{29943344-00D7-4676-9C18-97E090C4504A}" type="sibTrans" cxnId="{4049AFBA-5567-4CB8-9C26-689A594B67E6}">
      <dgm:prSet/>
      <dgm:spPr/>
      <dgm:t>
        <a:bodyPr/>
        <a:lstStyle/>
        <a:p>
          <a:endParaRPr lang="en-US"/>
        </a:p>
      </dgm:t>
    </dgm:pt>
    <dgm:pt modelId="{A790F5FD-4034-4E63-A5EE-40A6220AEE83}">
      <dgm:prSet phldrT="[Text]"/>
      <dgm:spPr/>
      <dgm:t>
        <a:bodyPr/>
        <a:lstStyle/>
        <a:p>
          <a:endParaRPr lang="en-US" dirty="0"/>
        </a:p>
      </dgm:t>
    </dgm:pt>
    <dgm:pt modelId="{35557238-847A-4653-9DE0-CC651AA1681C}" type="sibTrans" cxnId="{FA0B4A22-8F43-481D-ACF1-939F8BFF19A2}">
      <dgm:prSet/>
      <dgm:spPr/>
      <dgm:t>
        <a:bodyPr/>
        <a:lstStyle/>
        <a:p>
          <a:endParaRPr lang="en-US"/>
        </a:p>
      </dgm:t>
    </dgm:pt>
    <dgm:pt modelId="{4198A7DF-9C49-44DF-8828-42CBC2E3E842}" type="parTrans" cxnId="{FA0B4A22-8F43-481D-ACF1-939F8BFF19A2}">
      <dgm:prSet/>
      <dgm:spPr/>
      <dgm:t>
        <a:bodyPr/>
        <a:lstStyle/>
        <a:p>
          <a:endParaRPr lang="en-US"/>
        </a:p>
      </dgm:t>
    </dgm:pt>
    <dgm:pt modelId="{39898D35-A402-4923-A2E8-041125F0D9E0}">
      <dgm:prSet phldrT="[Text]" custT="1"/>
      <dgm:spPr/>
      <dgm:t>
        <a:bodyPr/>
        <a:lstStyle/>
        <a:p>
          <a:r>
            <a:rPr lang="en-US" sz="1800" dirty="0" smtClean="0"/>
            <a:t>Saves articles from websites</a:t>
          </a:r>
          <a:endParaRPr lang="en-US" sz="1800" dirty="0"/>
        </a:p>
      </dgm:t>
    </dgm:pt>
    <dgm:pt modelId="{DD65D790-B73A-48AC-B5F6-FB7E123CD2DB}" type="parTrans" cxnId="{6175C1B9-72BF-49C4-9DCA-A54C480FAC54}">
      <dgm:prSet/>
      <dgm:spPr/>
      <dgm:t>
        <a:bodyPr/>
        <a:lstStyle/>
        <a:p>
          <a:endParaRPr lang="en-US"/>
        </a:p>
      </dgm:t>
    </dgm:pt>
    <dgm:pt modelId="{03EA30BB-19EC-40D7-B942-0CBE7A64E4C3}" type="sibTrans" cxnId="{6175C1B9-72BF-49C4-9DCA-A54C480FAC54}">
      <dgm:prSet/>
      <dgm:spPr/>
      <dgm:t>
        <a:bodyPr/>
        <a:lstStyle/>
        <a:p>
          <a:endParaRPr lang="en-US"/>
        </a:p>
      </dgm:t>
    </dgm:pt>
    <dgm:pt modelId="{15EF2628-55BD-4E0B-89B2-40D8AC42ED3E}">
      <dgm:prSet phldrT="[Text]" custT="1"/>
      <dgm:spPr/>
      <dgm:t>
        <a:bodyPr/>
        <a:lstStyle/>
        <a:p>
          <a:r>
            <a:rPr lang="en-US" sz="1800" dirty="0" smtClean="0"/>
            <a:t>Be able to read articles off line</a:t>
          </a:r>
          <a:endParaRPr lang="en-US" sz="1800" dirty="0"/>
        </a:p>
      </dgm:t>
    </dgm:pt>
    <dgm:pt modelId="{E57B8121-4F63-4E64-B219-222470B8BB5A}" type="parTrans" cxnId="{5DECCA2E-3560-425E-B143-58F177543057}">
      <dgm:prSet/>
      <dgm:spPr/>
      <dgm:t>
        <a:bodyPr/>
        <a:lstStyle/>
        <a:p>
          <a:endParaRPr lang="en-US"/>
        </a:p>
      </dgm:t>
    </dgm:pt>
    <dgm:pt modelId="{507877F0-FB16-4F61-8064-FAA4010D22C7}" type="sibTrans" cxnId="{5DECCA2E-3560-425E-B143-58F177543057}">
      <dgm:prSet/>
      <dgm:spPr/>
      <dgm:t>
        <a:bodyPr/>
        <a:lstStyle/>
        <a:p>
          <a:endParaRPr lang="en-US"/>
        </a:p>
      </dgm:t>
    </dgm:pt>
    <dgm:pt modelId="{B0910EE4-482F-4033-9E49-BAF4B50C04E0}">
      <dgm:prSet phldrT="[Text]"/>
      <dgm:spPr/>
      <dgm:t>
        <a:bodyPr/>
        <a:lstStyle/>
        <a:p>
          <a:endParaRPr lang="en-US" dirty="0"/>
        </a:p>
      </dgm:t>
    </dgm:pt>
    <dgm:pt modelId="{3B8D6A73-F5C3-43F2-B9A6-6EF88CF3D348}" type="parTrans" cxnId="{29F40103-0389-4E41-A4B4-36EC1208B9B0}">
      <dgm:prSet/>
      <dgm:spPr/>
      <dgm:t>
        <a:bodyPr/>
        <a:lstStyle/>
        <a:p>
          <a:endParaRPr lang="en-US"/>
        </a:p>
      </dgm:t>
    </dgm:pt>
    <dgm:pt modelId="{6A73B4B4-A165-421F-876C-A614B0DF3F9A}" type="sibTrans" cxnId="{29F40103-0389-4E41-A4B4-36EC1208B9B0}">
      <dgm:prSet/>
      <dgm:spPr/>
      <dgm:t>
        <a:bodyPr/>
        <a:lstStyle/>
        <a:p>
          <a:endParaRPr lang="en-US"/>
        </a:p>
      </dgm:t>
    </dgm:pt>
    <dgm:pt modelId="{4F446C9C-7704-4D45-AA47-777169F89F38}">
      <dgm:prSet phldrT="[Text]"/>
      <dgm:spPr/>
      <dgm:t>
        <a:bodyPr/>
        <a:lstStyle/>
        <a:p>
          <a:endParaRPr lang="en-US" sz="1200" dirty="0"/>
        </a:p>
      </dgm:t>
    </dgm:pt>
    <dgm:pt modelId="{0D49FFEB-0EB9-4507-AC7E-35B8C0F03F60}" type="parTrans" cxnId="{9EF8601D-8453-4B15-8A20-E43EAAB9D12E}">
      <dgm:prSet/>
      <dgm:spPr/>
      <dgm:t>
        <a:bodyPr/>
        <a:lstStyle/>
        <a:p>
          <a:endParaRPr lang="en-US"/>
        </a:p>
      </dgm:t>
    </dgm:pt>
    <dgm:pt modelId="{F1F6FC87-A6AA-48EB-90FB-B879DE573E0E}" type="sibTrans" cxnId="{9EF8601D-8453-4B15-8A20-E43EAAB9D12E}">
      <dgm:prSet/>
      <dgm:spPr/>
      <dgm:t>
        <a:bodyPr/>
        <a:lstStyle/>
        <a:p>
          <a:endParaRPr lang="en-US"/>
        </a:p>
      </dgm:t>
    </dgm:pt>
    <dgm:pt modelId="{BACD46B5-8D82-4A4B-8A27-51E98B5D3BED}">
      <dgm:prSet phldrT="[Text]" custT="1"/>
      <dgm:spPr/>
      <dgm:t>
        <a:bodyPr/>
        <a:lstStyle/>
        <a:p>
          <a:r>
            <a:rPr lang="en-US" sz="1800" dirty="0" smtClean="0"/>
            <a:t>Text-to-Speech</a:t>
          </a:r>
          <a:endParaRPr lang="en-US" sz="1800" dirty="0"/>
        </a:p>
      </dgm:t>
    </dgm:pt>
    <dgm:pt modelId="{685E0D71-1613-48A9-B191-2764447874B1}" type="parTrans" cxnId="{3617E48D-44FA-49FD-93AA-5ACA6522E507}">
      <dgm:prSet/>
      <dgm:spPr/>
      <dgm:t>
        <a:bodyPr/>
        <a:lstStyle/>
        <a:p>
          <a:endParaRPr lang="en-US"/>
        </a:p>
      </dgm:t>
    </dgm:pt>
    <dgm:pt modelId="{D4FA202A-6323-4662-B725-AFDF9A041F73}" type="sibTrans" cxnId="{3617E48D-44FA-49FD-93AA-5ACA6522E507}">
      <dgm:prSet/>
      <dgm:spPr/>
      <dgm:t>
        <a:bodyPr/>
        <a:lstStyle/>
        <a:p>
          <a:endParaRPr lang="en-US"/>
        </a:p>
      </dgm:t>
    </dgm:pt>
    <dgm:pt modelId="{83DEB4F3-A926-44DE-81A5-7C10B842D662}">
      <dgm:prSet phldrT="[Text]"/>
      <dgm:spPr/>
      <dgm:t>
        <a:bodyPr/>
        <a:lstStyle/>
        <a:p>
          <a:r>
            <a:rPr lang="en-US" dirty="0" smtClean="0"/>
            <a:t>Text-to-speech</a:t>
          </a:r>
          <a:endParaRPr lang="en-US" dirty="0"/>
        </a:p>
      </dgm:t>
    </dgm:pt>
    <dgm:pt modelId="{02A4144D-A6BA-4E6E-84F6-B7D9461409C1}" type="parTrans" cxnId="{042F0EAC-E3CF-421B-975B-0894269163DB}">
      <dgm:prSet/>
      <dgm:spPr/>
      <dgm:t>
        <a:bodyPr/>
        <a:lstStyle/>
        <a:p>
          <a:endParaRPr lang="en-US"/>
        </a:p>
      </dgm:t>
    </dgm:pt>
    <dgm:pt modelId="{360440F9-E592-4551-AED2-099ED4FF7612}" type="sibTrans" cxnId="{042F0EAC-E3CF-421B-975B-0894269163DB}">
      <dgm:prSet/>
      <dgm:spPr/>
      <dgm:t>
        <a:bodyPr/>
        <a:lstStyle/>
        <a:p>
          <a:endParaRPr lang="en-US"/>
        </a:p>
      </dgm:t>
    </dgm:pt>
    <dgm:pt modelId="{A1306685-EED3-4F37-91A6-8104818C654C}">
      <dgm:prSet phldrT="[Text]"/>
      <dgm:spPr/>
      <dgm:t>
        <a:bodyPr/>
        <a:lstStyle/>
        <a:p>
          <a:r>
            <a:rPr lang="en-US" dirty="0" smtClean="0"/>
            <a:t>Speech-to-Text</a:t>
          </a:r>
          <a:endParaRPr lang="en-US" dirty="0"/>
        </a:p>
      </dgm:t>
    </dgm:pt>
    <dgm:pt modelId="{B4BCCA0E-2233-46BF-8089-AF2257EEC9DF}" type="parTrans" cxnId="{A7583687-93AE-49D6-96FB-ABE1DB130502}">
      <dgm:prSet/>
      <dgm:spPr/>
      <dgm:t>
        <a:bodyPr/>
        <a:lstStyle/>
        <a:p>
          <a:endParaRPr lang="en-US"/>
        </a:p>
      </dgm:t>
    </dgm:pt>
    <dgm:pt modelId="{2A7150CF-9FC2-4D8A-955A-C953FB174384}" type="sibTrans" cxnId="{A7583687-93AE-49D6-96FB-ABE1DB130502}">
      <dgm:prSet/>
      <dgm:spPr/>
      <dgm:t>
        <a:bodyPr/>
        <a:lstStyle/>
        <a:p>
          <a:endParaRPr lang="en-US"/>
        </a:p>
      </dgm:t>
    </dgm:pt>
    <dgm:pt modelId="{FD77E4F6-857C-49FF-8978-2A6C17D0E531}">
      <dgm:prSet phldrT="[Text]"/>
      <dgm:spPr/>
      <dgm:t>
        <a:bodyPr/>
        <a:lstStyle/>
        <a:p>
          <a:r>
            <a:rPr lang="en-US" dirty="0" smtClean="0"/>
            <a:t>Add voice messages to documents</a:t>
          </a:r>
          <a:endParaRPr lang="en-US" dirty="0"/>
        </a:p>
      </dgm:t>
    </dgm:pt>
    <dgm:pt modelId="{ADDB98C9-1451-4F6F-9FB0-D337B8F9A385}" type="parTrans" cxnId="{DF0EA781-348C-4DAF-88AB-AD50E96F44B5}">
      <dgm:prSet/>
      <dgm:spPr/>
      <dgm:t>
        <a:bodyPr/>
        <a:lstStyle/>
        <a:p>
          <a:endParaRPr lang="en-US"/>
        </a:p>
      </dgm:t>
    </dgm:pt>
    <dgm:pt modelId="{F387B7F5-F657-4FD3-9068-C3F371C58B2E}" type="sibTrans" cxnId="{DF0EA781-348C-4DAF-88AB-AD50E96F44B5}">
      <dgm:prSet/>
      <dgm:spPr/>
      <dgm:t>
        <a:bodyPr/>
        <a:lstStyle/>
        <a:p>
          <a:endParaRPr lang="en-US"/>
        </a:p>
      </dgm:t>
    </dgm:pt>
    <dgm:pt modelId="{F04626E0-1DFE-4785-927F-89C1C2A45494}">
      <dgm:prSet phldrT="[Text]"/>
      <dgm:spPr/>
      <dgm:t>
        <a:bodyPr/>
        <a:lstStyle/>
        <a:p>
          <a:r>
            <a:rPr lang="en-US" dirty="0" smtClean="0"/>
            <a:t>Add pictures to documents</a:t>
          </a:r>
          <a:br>
            <a:rPr lang="en-US" dirty="0" smtClean="0"/>
          </a:br>
          <a:endParaRPr lang="en-US" dirty="0"/>
        </a:p>
      </dgm:t>
    </dgm:pt>
    <dgm:pt modelId="{40E97CC5-6937-4EA4-BAE4-D0B22F08AE00}" type="parTrans" cxnId="{598BC58C-3543-4483-8450-2B1E937CF4AB}">
      <dgm:prSet/>
      <dgm:spPr/>
      <dgm:t>
        <a:bodyPr/>
        <a:lstStyle/>
        <a:p>
          <a:endParaRPr lang="en-US"/>
        </a:p>
      </dgm:t>
    </dgm:pt>
    <dgm:pt modelId="{BF848DC3-5EDD-4C9F-AECC-EE43CA794FDF}" type="sibTrans" cxnId="{598BC58C-3543-4483-8450-2B1E937CF4AB}">
      <dgm:prSet/>
      <dgm:spPr/>
      <dgm:t>
        <a:bodyPr/>
        <a:lstStyle/>
        <a:p>
          <a:endParaRPr lang="en-US"/>
        </a:p>
      </dgm:t>
    </dgm:pt>
    <dgm:pt modelId="{B5C00ED8-4E7B-40FF-A64C-949FAF40C552}" type="pres">
      <dgm:prSet presAssocID="{CC8A081B-0B0D-4796-A9B5-8A3EFA7F4FA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965EE2-9045-4566-8661-2E2D035AA37C}" type="pres">
      <dgm:prSet presAssocID="{A790F5FD-4034-4E63-A5EE-40A6220AEE83}" presName="compositeNode" presStyleCnt="0">
        <dgm:presLayoutVars>
          <dgm:bulletEnabled val="1"/>
        </dgm:presLayoutVars>
      </dgm:prSet>
      <dgm:spPr/>
    </dgm:pt>
    <dgm:pt modelId="{14793DF4-479D-45B1-B6F6-874FB20011C0}" type="pres">
      <dgm:prSet presAssocID="{A790F5FD-4034-4E63-A5EE-40A6220AEE83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004D540-C35A-4583-9833-104415AED528}" type="pres">
      <dgm:prSet presAssocID="{A790F5FD-4034-4E63-A5EE-40A6220AEE83}" presName="childNode" presStyleLbl="node1" presStyleIdx="0" presStyleCnt="3" custLinFactNeighborX="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71E6E-D021-46D0-AEA7-47A4D532E91A}" type="pres">
      <dgm:prSet presAssocID="{A790F5FD-4034-4E63-A5EE-40A6220AEE83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4E2EE-A76A-4810-B17B-72FF9C1D9A97}" type="pres">
      <dgm:prSet presAssocID="{35557238-847A-4653-9DE0-CC651AA1681C}" presName="sibTrans" presStyleCnt="0"/>
      <dgm:spPr/>
    </dgm:pt>
    <dgm:pt modelId="{DA547202-DEC7-40EF-961E-616AF1555D9A}" type="pres">
      <dgm:prSet presAssocID="{0E9E3E04-E3C3-4940-96E8-6EB925870382}" presName="compositeNode" presStyleCnt="0">
        <dgm:presLayoutVars>
          <dgm:bulletEnabled val="1"/>
        </dgm:presLayoutVars>
      </dgm:prSet>
      <dgm:spPr/>
    </dgm:pt>
    <dgm:pt modelId="{B36BE61E-5409-46C2-BE00-5AF1C979857A}" type="pres">
      <dgm:prSet presAssocID="{0E9E3E04-E3C3-4940-96E8-6EB925870382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966C9E6-FDB7-479B-A07B-5E0C50F5A7B6}" type="pres">
      <dgm:prSet presAssocID="{0E9E3E04-E3C3-4940-96E8-6EB925870382}" presName="childNode" presStyleLbl="node1" presStyleIdx="1" presStyleCnt="3" custLinFactNeighborX="-945" custLinFactNeighborY="-216">
        <dgm:presLayoutVars>
          <dgm:bulletEnabled val="1"/>
        </dgm:presLayoutVars>
      </dgm:prSet>
      <dgm:spPr/>
    </dgm:pt>
    <dgm:pt modelId="{6267769C-EA32-405E-9A74-A01DCD110040}" type="pres">
      <dgm:prSet presAssocID="{0E9E3E04-E3C3-4940-96E8-6EB925870382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EC504-287E-4DA1-A8D7-71F8596A27F6}" type="pres">
      <dgm:prSet presAssocID="{4D1A9D22-27D7-4579-988D-4D131DA98775}" presName="sibTrans" presStyleCnt="0"/>
      <dgm:spPr/>
    </dgm:pt>
    <dgm:pt modelId="{7D3320C6-84F1-4C2C-A273-327B90B80DB0}" type="pres">
      <dgm:prSet presAssocID="{B0910EE4-482F-4033-9E49-BAF4B50C04E0}" presName="compositeNode" presStyleCnt="0">
        <dgm:presLayoutVars>
          <dgm:bulletEnabled val="1"/>
        </dgm:presLayoutVars>
      </dgm:prSet>
      <dgm:spPr/>
    </dgm:pt>
    <dgm:pt modelId="{8260B06E-0AA1-4B6E-BFE0-C39CF37FB6C5}" type="pres">
      <dgm:prSet presAssocID="{B0910EE4-482F-4033-9E49-BAF4B50C04E0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AD61662-57FE-4EBA-84B9-B2BE86F4545A}" type="pres">
      <dgm:prSet presAssocID="{B0910EE4-482F-4033-9E49-BAF4B50C04E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D59E8-2E66-4537-824A-810F62E8A1AB}" type="pres">
      <dgm:prSet presAssocID="{B0910EE4-482F-4033-9E49-BAF4B50C04E0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0EA781-348C-4DAF-88AB-AD50E96F44B5}" srcId="{B0910EE4-482F-4033-9E49-BAF4B50C04E0}" destId="{FD77E4F6-857C-49FF-8978-2A6C17D0E531}" srcOrd="3" destOrd="0" parTransId="{ADDB98C9-1451-4F6F-9FB0-D337B8F9A385}" sibTransId="{F387B7F5-F657-4FD3-9068-C3F371C58B2E}"/>
    <dgm:cxn modelId="{4049AFBA-5567-4CB8-9C26-689A594B67E6}" srcId="{B0910EE4-482F-4033-9E49-BAF4B50C04E0}" destId="{07AD37CA-ED2E-4EA7-BAD3-5529C793DD99}" srcOrd="0" destOrd="0" parTransId="{02C03FE8-3D77-47B4-BD94-528849B16757}" sibTransId="{29943344-00D7-4676-9C18-97E090C4504A}"/>
    <dgm:cxn modelId="{B4E18752-1221-4ACF-9511-BBE9975A1E0A}" type="presOf" srcId="{CC8A081B-0B0D-4796-A9B5-8A3EFA7F4FA7}" destId="{B5C00ED8-4E7B-40FF-A64C-949FAF40C552}" srcOrd="0" destOrd="0" presId="urn:microsoft.com/office/officeart/2005/8/layout/hList2"/>
    <dgm:cxn modelId="{29F40103-0389-4E41-A4B4-36EC1208B9B0}" srcId="{CC8A081B-0B0D-4796-A9B5-8A3EFA7F4FA7}" destId="{B0910EE4-482F-4033-9E49-BAF4B50C04E0}" srcOrd="2" destOrd="0" parTransId="{3B8D6A73-F5C3-43F2-B9A6-6EF88CF3D348}" sibTransId="{6A73B4B4-A165-421F-876C-A614B0DF3F9A}"/>
    <dgm:cxn modelId="{3568A72E-A62A-43A5-BA0C-7D95A0B8C557}" type="presOf" srcId="{B0910EE4-482F-4033-9E49-BAF4B50C04E0}" destId="{28DD59E8-2E66-4537-824A-810F62E8A1AB}" srcOrd="0" destOrd="0" presId="urn:microsoft.com/office/officeart/2005/8/layout/hList2"/>
    <dgm:cxn modelId="{3F357260-F3BB-455D-B321-7C1B21F2994D}" type="presOf" srcId="{15EF2628-55BD-4E0B-89B2-40D8AC42ED3E}" destId="{D004D540-C35A-4583-9833-104415AED528}" srcOrd="0" destOrd="1" presId="urn:microsoft.com/office/officeart/2005/8/layout/hList2"/>
    <dgm:cxn modelId="{6175C1B9-72BF-49C4-9DCA-A54C480FAC54}" srcId="{A790F5FD-4034-4E63-A5EE-40A6220AEE83}" destId="{39898D35-A402-4923-A2E8-041125F0D9E0}" srcOrd="0" destOrd="0" parTransId="{DD65D790-B73A-48AC-B5F6-FB7E123CD2DB}" sibTransId="{03EA30BB-19EC-40D7-B942-0CBE7A64E4C3}"/>
    <dgm:cxn modelId="{FBEF5094-B9F8-4F54-BD8D-55DF3578F3D5}" type="presOf" srcId="{0E9E3E04-E3C3-4940-96E8-6EB925870382}" destId="{6267769C-EA32-405E-9A74-A01DCD110040}" srcOrd="0" destOrd="0" presId="urn:microsoft.com/office/officeart/2005/8/layout/hList2"/>
    <dgm:cxn modelId="{877D3C6F-C72C-44D0-8AD1-2146CFB21246}" type="presOf" srcId="{FD77E4F6-857C-49FF-8978-2A6C17D0E531}" destId="{DAD61662-57FE-4EBA-84B9-B2BE86F4545A}" srcOrd="0" destOrd="3" presId="urn:microsoft.com/office/officeart/2005/8/layout/hList2"/>
    <dgm:cxn modelId="{5DECCA2E-3560-425E-B143-58F177543057}" srcId="{A790F5FD-4034-4E63-A5EE-40A6220AEE83}" destId="{15EF2628-55BD-4E0B-89B2-40D8AC42ED3E}" srcOrd="1" destOrd="0" parTransId="{E57B8121-4F63-4E64-B219-222470B8BB5A}" sibTransId="{507877F0-FB16-4F61-8064-FAA4010D22C7}"/>
    <dgm:cxn modelId="{D0145258-EC19-4F68-ABF9-2905F09B0A9E}" type="presOf" srcId="{83DEB4F3-A926-44DE-81A5-7C10B842D662}" destId="{DAD61662-57FE-4EBA-84B9-B2BE86F4545A}" srcOrd="0" destOrd="1" presId="urn:microsoft.com/office/officeart/2005/8/layout/hList2"/>
    <dgm:cxn modelId="{E76F9DBC-DAB4-49F8-8E55-2D247BA936B7}" type="presOf" srcId="{F04626E0-1DFE-4785-927F-89C1C2A45494}" destId="{DAD61662-57FE-4EBA-84B9-B2BE86F4545A}" srcOrd="0" destOrd="4" presId="urn:microsoft.com/office/officeart/2005/8/layout/hList2"/>
    <dgm:cxn modelId="{1EF21A74-DABE-49C1-BB1E-B79BC8E4FD4A}" type="presOf" srcId="{4F446C9C-7704-4D45-AA47-777169F89F38}" destId="{D004D540-C35A-4583-9833-104415AED528}" srcOrd="0" destOrd="3" presId="urn:microsoft.com/office/officeart/2005/8/layout/hList2"/>
    <dgm:cxn modelId="{598BC58C-3543-4483-8450-2B1E937CF4AB}" srcId="{B0910EE4-482F-4033-9E49-BAF4B50C04E0}" destId="{F04626E0-1DFE-4785-927F-89C1C2A45494}" srcOrd="4" destOrd="0" parTransId="{40E97CC5-6937-4EA4-BAE4-D0B22F08AE00}" sibTransId="{BF848DC3-5EDD-4C9F-AECC-EE43CA794FDF}"/>
    <dgm:cxn modelId="{52008A87-1D23-4AE3-823F-46C61879177E}" srcId="{CC8A081B-0B0D-4796-A9B5-8A3EFA7F4FA7}" destId="{0E9E3E04-E3C3-4940-96E8-6EB925870382}" srcOrd="1" destOrd="0" parTransId="{CE691248-E86E-4AC6-BFC0-CCA3301723AC}" sibTransId="{4D1A9D22-27D7-4579-988D-4D131DA98775}"/>
    <dgm:cxn modelId="{CE55C151-0835-4EE4-B38D-D5789EB5CE1F}" type="presOf" srcId="{07AD37CA-ED2E-4EA7-BAD3-5529C793DD99}" destId="{DAD61662-57FE-4EBA-84B9-B2BE86F4545A}" srcOrd="0" destOrd="0" presId="urn:microsoft.com/office/officeart/2005/8/layout/hList2"/>
    <dgm:cxn modelId="{DBEFA9D2-10C8-4ADA-8F84-22C5B479BEB2}" type="presOf" srcId="{BACD46B5-8D82-4A4B-8A27-51E98B5D3BED}" destId="{D004D540-C35A-4583-9833-104415AED528}" srcOrd="0" destOrd="2" presId="urn:microsoft.com/office/officeart/2005/8/layout/hList2"/>
    <dgm:cxn modelId="{63D1B7D8-DCF5-468D-89AB-C4FC0B7C33AD}" type="presOf" srcId="{A1306685-EED3-4F37-91A6-8104818C654C}" destId="{DAD61662-57FE-4EBA-84B9-B2BE86F4545A}" srcOrd="0" destOrd="2" presId="urn:microsoft.com/office/officeart/2005/8/layout/hList2"/>
    <dgm:cxn modelId="{49BDB0CD-652C-4978-8814-73516377CD4E}" type="presOf" srcId="{39898D35-A402-4923-A2E8-041125F0D9E0}" destId="{D004D540-C35A-4583-9833-104415AED528}" srcOrd="0" destOrd="0" presId="urn:microsoft.com/office/officeart/2005/8/layout/hList2"/>
    <dgm:cxn modelId="{A7583687-93AE-49D6-96FB-ABE1DB130502}" srcId="{B0910EE4-482F-4033-9E49-BAF4B50C04E0}" destId="{A1306685-EED3-4F37-91A6-8104818C654C}" srcOrd="2" destOrd="0" parTransId="{B4BCCA0E-2233-46BF-8089-AF2257EEC9DF}" sibTransId="{2A7150CF-9FC2-4D8A-955A-C953FB174384}"/>
    <dgm:cxn modelId="{3617E48D-44FA-49FD-93AA-5ACA6522E507}" srcId="{A790F5FD-4034-4E63-A5EE-40A6220AEE83}" destId="{BACD46B5-8D82-4A4B-8A27-51E98B5D3BED}" srcOrd="2" destOrd="0" parTransId="{685E0D71-1613-48A9-B191-2764447874B1}" sibTransId="{D4FA202A-6323-4662-B725-AFDF9A041F73}"/>
    <dgm:cxn modelId="{031B1EE3-1D1D-4CAE-8997-1058F1F7ED5C}" type="presOf" srcId="{A790F5FD-4034-4E63-A5EE-40A6220AEE83}" destId="{29E71E6E-D021-46D0-AEA7-47A4D532E91A}" srcOrd="0" destOrd="0" presId="urn:microsoft.com/office/officeart/2005/8/layout/hList2"/>
    <dgm:cxn modelId="{FA0B4A22-8F43-481D-ACF1-939F8BFF19A2}" srcId="{CC8A081B-0B0D-4796-A9B5-8A3EFA7F4FA7}" destId="{A790F5FD-4034-4E63-A5EE-40A6220AEE83}" srcOrd="0" destOrd="0" parTransId="{4198A7DF-9C49-44DF-8828-42CBC2E3E842}" sibTransId="{35557238-847A-4653-9DE0-CC651AA1681C}"/>
    <dgm:cxn modelId="{9EF8601D-8453-4B15-8A20-E43EAAB9D12E}" srcId="{A790F5FD-4034-4E63-A5EE-40A6220AEE83}" destId="{4F446C9C-7704-4D45-AA47-777169F89F38}" srcOrd="3" destOrd="0" parTransId="{0D49FFEB-0EB9-4507-AC7E-35B8C0F03F60}" sibTransId="{F1F6FC87-A6AA-48EB-90FB-B879DE573E0E}"/>
    <dgm:cxn modelId="{042F0EAC-E3CF-421B-975B-0894269163DB}" srcId="{B0910EE4-482F-4033-9E49-BAF4B50C04E0}" destId="{83DEB4F3-A926-44DE-81A5-7C10B842D662}" srcOrd="1" destOrd="0" parTransId="{02A4144D-A6BA-4E6E-84F6-B7D9461409C1}" sibTransId="{360440F9-E592-4551-AED2-099ED4FF7612}"/>
    <dgm:cxn modelId="{08163255-6CB5-41BB-9416-AD76837011A2}" type="presParOf" srcId="{B5C00ED8-4E7B-40FF-A64C-949FAF40C552}" destId="{FD965EE2-9045-4566-8661-2E2D035AA37C}" srcOrd="0" destOrd="0" presId="urn:microsoft.com/office/officeart/2005/8/layout/hList2"/>
    <dgm:cxn modelId="{6F4D57E6-13A1-4DDB-AEDE-646975A099B5}" type="presParOf" srcId="{FD965EE2-9045-4566-8661-2E2D035AA37C}" destId="{14793DF4-479D-45B1-B6F6-874FB20011C0}" srcOrd="0" destOrd="0" presId="urn:microsoft.com/office/officeart/2005/8/layout/hList2"/>
    <dgm:cxn modelId="{202F758B-1CAE-4200-8164-60713EB4430B}" type="presParOf" srcId="{FD965EE2-9045-4566-8661-2E2D035AA37C}" destId="{D004D540-C35A-4583-9833-104415AED528}" srcOrd="1" destOrd="0" presId="urn:microsoft.com/office/officeart/2005/8/layout/hList2"/>
    <dgm:cxn modelId="{E9B147DB-E944-45F2-9150-C225354782EB}" type="presParOf" srcId="{FD965EE2-9045-4566-8661-2E2D035AA37C}" destId="{29E71E6E-D021-46D0-AEA7-47A4D532E91A}" srcOrd="2" destOrd="0" presId="urn:microsoft.com/office/officeart/2005/8/layout/hList2"/>
    <dgm:cxn modelId="{BF796CBF-651F-48A3-B72B-61CB5C3C3A37}" type="presParOf" srcId="{B5C00ED8-4E7B-40FF-A64C-949FAF40C552}" destId="{1424E2EE-A76A-4810-B17B-72FF9C1D9A97}" srcOrd="1" destOrd="0" presId="urn:microsoft.com/office/officeart/2005/8/layout/hList2"/>
    <dgm:cxn modelId="{6DF04AD7-6D67-4ADD-939C-7A27CF027717}" type="presParOf" srcId="{B5C00ED8-4E7B-40FF-A64C-949FAF40C552}" destId="{DA547202-DEC7-40EF-961E-616AF1555D9A}" srcOrd="2" destOrd="0" presId="urn:microsoft.com/office/officeart/2005/8/layout/hList2"/>
    <dgm:cxn modelId="{86F06801-3DB9-4E4D-BC71-B86674BD4EDD}" type="presParOf" srcId="{DA547202-DEC7-40EF-961E-616AF1555D9A}" destId="{B36BE61E-5409-46C2-BE00-5AF1C979857A}" srcOrd="0" destOrd="0" presId="urn:microsoft.com/office/officeart/2005/8/layout/hList2"/>
    <dgm:cxn modelId="{82C368F8-E614-4041-9AF7-D39F896E6D07}" type="presParOf" srcId="{DA547202-DEC7-40EF-961E-616AF1555D9A}" destId="{F966C9E6-FDB7-479B-A07B-5E0C50F5A7B6}" srcOrd="1" destOrd="0" presId="urn:microsoft.com/office/officeart/2005/8/layout/hList2"/>
    <dgm:cxn modelId="{01D0900F-3444-49B5-BE3C-383D9C4777E7}" type="presParOf" srcId="{DA547202-DEC7-40EF-961E-616AF1555D9A}" destId="{6267769C-EA32-405E-9A74-A01DCD110040}" srcOrd="2" destOrd="0" presId="urn:microsoft.com/office/officeart/2005/8/layout/hList2"/>
    <dgm:cxn modelId="{6D383E73-BFF9-40B1-B701-045D017AC817}" type="presParOf" srcId="{B5C00ED8-4E7B-40FF-A64C-949FAF40C552}" destId="{C7AEC504-287E-4DA1-A8D7-71F8596A27F6}" srcOrd="3" destOrd="0" presId="urn:microsoft.com/office/officeart/2005/8/layout/hList2"/>
    <dgm:cxn modelId="{53B2158F-7418-4506-8228-8E31FDE4957E}" type="presParOf" srcId="{B5C00ED8-4E7B-40FF-A64C-949FAF40C552}" destId="{7D3320C6-84F1-4C2C-A273-327B90B80DB0}" srcOrd="4" destOrd="0" presId="urn:microsoft.com/office/officeart/2005/8/layout/hList2"/>
    <dgm:cxn modelId="{E4C55C22-0C0B-4096-965F-0B2995A4D861}" type="presParOf" srcId="{7D3320C6-84F1-4C2C-A273-327B90B80DB0}" destId="{8260B06E-0AA1-4B6E-BFE0-C39CF37FB6C5}" srcOrd="0" destOrd="0" presId="urn:microsoft.com/office/officeart/2005/8/layout/hList2"/>
    <dgm:cxn modelId="{428875E9-D99F-424E-8F4B-29C183E15CF7}" type="presParOf" srcId="{7D3320C6-84F1-4C2C-A273-327B90B80DB0}" destId="{DAD61662-57FE-4EBA-84B9-B2BE86F4545A}" srcOrd="1" destOrd="0" presId="urn:microsoft.com/office/officeart/2005/8/layout/hList2"/>
    <dgm:cxn modelId="{A1285DD1-F32E-420A-B513-55D7DAA965E7}" type="presParOf" srcId="{7D3320C6-84F1-4C2C-A273-327B90B80DB0}" destId="{28DD59E8-2E66-4537-824A-810F62E8A1A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9CE00-45EF-4D37-AFE6-A78DF74EB38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9B11CE-C5C1-4F2E-8BD7-C3E62420935E}">
      <dgm:prSet phldrT="[Text]"/>
      <dgm:spPr/>
      <dgm:t>
        <a:bodyPr/>
        <a:lstStyle/>
        <a:p>
          <a:endParaRPr lang="en-US" dirty="0"/>
        </a:p>
      </dgm:t>
    </dgm:pt>
    <dgm:pt modelId="{E57222AA-A47F-4EA8-BF1C-D3527EA8B780}" type="parTrans" cxnId="{B4C000DA-7927-45ED-B777-2707E37F924E}">
      <dgm:prSet/>
      <dgm:spPr/>
      <dgm:t>
        <a:bodyPr/>
        <a:lstStyle/>
        <a:p>
          <a:endParaRPr lang="en-US"/>
        </a:p>
      </dgm:t>
    </dgm:pt>
    <dgm:pt modelId="{672AC557-CECD-437A-98C1-35599795B914}" type="sibTrans" cxnId="{B4C000DA-7927-45ED-B777-2707E37F924E}">
      <dgm:prSet/>
      <dgm:spPr/>
      <dgm:t>
        <a:bodyPr/>
        <a:lstStyle/>
        <a:p>
          <a:endParaRPr lang="en-US"/>
        </a:p>
      </dgm:t>
    </dgm:pt>
    <dgm:pt modelId="{996CE53E-883B-43B1-BB95-BC903C160821}">
      <dgm:prSet phldrT="[Text]"/>
      <dgm:spPr/>
      <dgm:t>
        <a:bodyPr/>
        <a:lstStyle/>
        <a:p>
          <a:r>
            <a:rPr lang="en-US" dirty="0" smtClean="0"/>
            <a:t>Adjustable font sizes and audio to assist visually impaired people</a:t>
          </a:r>
          <a:br>
            <a:rPr lang="en-US" dirty="0" smtClean="0"/>
          </a:br>
          <a:endParaRPr lang="en-US" dirty="0"/>
        </a:p>
      </dgm:t>
    </dgm:pt>
    <dgm:pt modelId="{8693686F-E7B6-48B3-A235-46815CF03FDF}" type="parTrans" cxnId="{8B02F7A8-6559-4E0D-86F1-1208BC5C4413}">
      <dgm:prSet/>
      <dgm:spPr/>
      <dgm:t>
        <a:bodyPr/>
        <a:lstStyle/>
        <a:p>
          <a:endParaRPr lang="en-US"/>
        </a:p>
      </dgm:t>
    </dgm:pt>
    <dgm:pt modelId="{8BC24964-C8A8-4F08-BACF-4E04CD54163C}" type="sibTrans" cxnId="{8B02F7A8-6559-4E0D-86F1-1208BC5C4413}">
      <dgm:prSet/>
      <dgm:spPr/>
      <dgm:t>
        <a:bodyPr/>
        <a:lstStyle/>
        <a:p>
          <a:endParaRPr lang="en-US"/>
        </a:p>
      </dgm:t>
    </dgm:pt>
    <dgm:pt modelId="{223F4446-3747-45A4-83AE-2109C414A4BC}">
      <dgm:prSet phldrT="[Text]" custT="1"/>
      <dgm:spPr/>
      <dgm:t>
        <a:bodyPr/>
        <a:lstStyle/>
        <a:p>
          <a:endParaRPr lang="en-US" sz="1000" dirty="0"/>
        </a:p>
      </dgm:t>
    </dgm:pt>
    <dgm:pt modelId="{C8B458DF-CDE4-468C-BE0F-24614E7F1C76}" type="parTrans" cxnId="{F2984FE1-107B-48B7-9CC1-78972678BC2F}">
      <dgm:prSet/>
      <dgm:spPr/>
      <dgm:t>
        <a:bodyPr/>
        <a:lstStyle/>
        <a:p>
          <a:endParaRPr lang="en-US"/>
        </a:p>
      </dgm:t>
    </dgm:pt>
    <dgm:pt modelId="{49184166-D8A9-4BAB-8702-FE919654451D}" type="sibTrans" cxnId="{F2984FE1-107B-48B7-9CC1-78972678BC2F}">
      <dgm:prSet/>
      <dgm:spPr/>
      <dgm:t>
        <a:bodyPr/>
        <a:lstStyle/>
        <a:p>
          <a:endParaRPr lang="en-US"/>
        </a:p>
      </dgm:t>
    </dgm:pt>
    <dgm:pt modelId="{04EC7E21-D23F-4CCF-A4F3-8D43CC40DE49}">
      <dgm:prSet phldrT="[Text]" custT="1"/>
      <dgm:spPr/>
      <dgm:t>
        <a:bodyPr/>
        <a:lstStyle/>
        <a:p>
          <a:r>
            <a:rPr lang="en-US" sz="1600" dirty="0" smtClean="0"/>
            <a:t>Text-to-speech</a:t>
          </a:r>
          <a:endParaRPr lang="en-US" sz="1600" dirty="0"/>
        </a:p>
      </dgm:t>
    </dgm:pt>
    <dgm:pt modelId="{4B9AE276-AE6B-413A-963A-20B0FF6EB7BC}" type="parTrans" cxnId="{F996E7D9-D046-403E-ABD1-10344A1F26C1}">
      <dgm:prSet/>
      <dgm:spPr/>
      <dgm:t>
        <a:bodyPr/>
        <a:lstStyle/>
        <a:p>
          <a:endParaRPr lang="en-US"/>
        </a:p>
      </dgm:t>
    </dgm:pt>
    <dgm:pt modelId="{E7B91E25-D7E5-4EA2-A2E3-04AFD1551AE0}" type="sibTrans" cxnId="{F996E7D9-D046-403E-ABD1-10344A1F26C1}">
      <dgm:prSet/>
      <dgm:spPr/>
      <dgm:t>
        <a:bodyPr/>
        <a:lstStyle/>
        <a:p>
          <a:endParaRPr lang="en-US"/>
        </a:p>
      </dgm:t>
    </dgm:pt>
    <dgm:pt modelId="{5FC76395-671D-4092-9AA7-C7B460D57245}">
      <dgm:prSet phldrT="[Text]"/>
      <dgm:spPr/>
      <dgm:t>
        <a:bodyPr/>
        <a:lstStyle/>
        <a:p>
          <a:endParaRPr lang="en-US" sz="800" dirty="0"/>
        </a:p>
      </dgm:t>
    </dgm:pt>
    <dgm:pt modelId="{D0C808FE-A423-451D-9E6E-D0A68948D77B}" type="parTrans" cxnId="{4A35DA0D-1915-4169-90D5-F3E7262461C2}">
      <dgm:prSet/>
      <dgm:spPr/>
      <dgm:t>
        <a:bodyPr/>
        <a:lstStyle/>
        <a:p>
          <a:endParaRPr lang="en-US"/>
        </a:p>
      </dgm:t>
    </dgm:pt>
    <dgm:pt modelId="{0C499462-8641-42D1-A319-ED8CDB0BF9F6}" type="sibTrans" cxnId="{4A35DA0D-1915-4169-90D5-F3E7262461C2}">
      <dgm:prSet/>
      <dgm:spPr/>
      <dgm:t>
        <a:bodyPr/>
        <a:lstStyle/>
        <a:p>
          <a:endParaRPr lang="en-US"/>
        </a:p>
      </dgm:t>
    </dgm:pt>
    <dgm:pt modelId="{BA8FC8CE-BB01-46D8-9044-5E8FDA284764}">
      <dgm:prSet phldrT="[Text]"/>
      <dgm:spPr/>
      <dgm:t>
        <a:bodyPr/>
        <a:lstStyle/>
        <a:p>
          <a:r>
            <a:rPr lang="en-US" dirty="0" smtClean="0"/>
            <a:t>Text-to-speech capability with the VoiceOver system feature </a:t>
          </a:r>
          <a:endParaRPr lang="en-US" dirty="0"/>
        </a:p>
      </dgm:t>
    </dgm:pt>
    <dgm:pt modelId="{8D7E09DA-DD80-4212-82CF-05A885585BA2}" type="sibTrans" cxnId="{976276DE-94EC-4C7A-BE18-607EB8164DA5}">
      <dgm:prSet/>
      <dgm:spPr/>
      <dgm:t>
        <a:bodyPr/>
        <a:lstStyle/>
        <a:p>
          <a:endParaRPr lang="en-US"/>
        </a:p>
      </dgm:t>
    </dgm:pt>
    <dgm:pt modelId="{3CB33EAE-878F-463D-AD9C-48A8B6BEB6CC}" type="parTrans" cxnId="{976276DE-94EC-4C7A-BE18-607EB8164DA5}">
      <dgm:prSet/>
      <dgm:spPr/>
      <dgm:t>
        <a:bodyPr/>
        <a:lstStyle/>
        <a:p>
          <a:endParaRPr lang="en-US"/>
        </a:p>
      </dgm:t>
    </dgm:pt>
    <dgm:pt modelId="{65F5FB53-C11C-4F45-AD32-B9B6038E0A19}">
      <dgm:prSet phldrT="[Text]"/>
      <dgm:spPr/>
      <dgm:t>
        <a:bodyPr/>
        <a:lstStyle/>
        <a:p>
          <a:endParaRPr lang="en-US" dirty="0"/>
        </a:p>
      </dgm:t>
    </dgm:pt>
    <dgm:pt modelId="{3ED6D3D1-6219-4C21-8E4C-E01947703A1B}" type="parTrans" cxnId="{A83E6E14-37F9-43FE-80F6-2708BFB9F064}">
      <dgm:prSet/>
      <dgm:spPr/>
      <dgm:t>
        <a:bodyPr/>
        <a:lstStyle/>
        <a:p>
          <a:endParaRPr lang="en-US"/>
        </a:p>
      </dgm:t>
    </dgm:pt>
    <dgm:pt modelId="{527B4572-2D08-4986-BC89-72FC691ADD57}" type="sibTrans" cxnId="{A83E6E14-37F9-43FE-80F6-2708BFB9F064}">
      <dgm:prSet/>
      <dgm:spPr/>
      <dgm:t>
        <a:bodyPr/>
        <a:lstStyle/>
        <a:p>
          <a:endParaRPr lang="en-US"/>
        </a:p>
      </dgm:t>
    </dgm:pt>
    <dgm:pt modelId="{96AA5699-F486-440B-BB7B-D269DB3B872C}">
      <dgm:prSet phldrT="[Text]" custT="1"/>
      <dgm:spPr/>
      <dgm:t>
        <a:bodyPr/>
        <a:lstStyle/>
        <a:p>
          <a:r>
            <a:rPr lang="en-US" sz="1600" dirty="0" smtClean="0"/>
            <a:t>Can use camera, photo album, or PDFs from other apps</a:t>
          </a:r>
          <a:endParaRPr lang="en-US" sz="900" dirty="0"/>
        </a:p>
      </dgm:t>
    </dgm:pt>
    <dgm:pt modelId="{94328E30-9339-4A5B-A665-027BE18D9D03}" type="parTrans" cxnId="{E48AA0CF-C1A8-4F29-B81D-3E31BDF9A529}">
      <dgm:prSet/>
      <dgm:spPr/>
      <dgm:t>
        <a:bodyPr/>
        <a:lstStyle/>
        <a:p>
          <a:endParaRPr lang="en-US"/>
        </a:p>
      </dgm:t>
    </dgm:pt>
    <dgm:pt modelId="{95B1C8A6-7FC1-4F79-970A-85CC51EA657F}" type="sibTrans" cxnId="{E48AA0CF-C1A8-4F29-B81D-3E31BDF9A529}">
      <dgm:prSet/>
      <dgm:spPr/>
      <dgm:t>
        <a:bodyPr/>
        <a:lstStyle/>
        <a:p>
          <a:endParaRPr lang="en-US"/>
        </a:p>
      </dgm:t>
    </dgm:pt>
    <dgm:pt modelId="{88DE3479-C410-4E1E-BEA3-DC685DFFB5DE}">
      <dgm:prSet phldrT="[Text]" custT="1"/>
      <dgm:spPr/>
      <dgm:t>
        <a:bodyPr/>
        <a:lstStyle/>
        <a:p>
          <a:r>
            <a:rPr lang="en-US" sz="1600" dirty="0" smtClean="0"/>
            <a:t>Reading modes for books, articles and labels, bills, etc. </a:t>
          </a:r>
          <a:endParaRPr lang="en-US" sz="700" dirty="0"/>
        </a:p>
      </dgm:t>
    </dgm:pt>
    <dgm:pt modelId="{C81E220A-47BE-4163-9D8C-313D0C0F8217}" type="parTrans" cxnId="{FDB6013D-D697-4221-A878-8101667F383D}">
      <dgm:prSet/>
      <dgm:spPr/>
      <dgm:t>
        <a:bodyPr/>
        <a:lstStyle/>
        <a:p>
          <a:endParaRPr lang="en-US"/>
        </a:p>
      </dgm:t>
    </dgm:pt>
    <dgm:pt modelId="{6BEE0D4B-455D-412D-8A7A-984FA251EF92}" type="sibTrans" cxnId="{FDB6013D-D697-4221-A878-8101667F383D}">
      <dgm:prSet/>
      <dgm:spPr/>
      <dgm:t>
        <a:bodyPr/>
        <a:lstStyle/>
        <a:p>
          <a:endParaRPr lang="en-US"/>
        </a:p>
      </dgm:t>
    </dgm:pt>
    <dgm:pt modelId="{86794A4F-ADDA-445A-BFE1-55D1251A4C26}">
      <dgm:prSet phldrT="[Text]" custT="1"/>
      <dgm:spPr/>
      <dgm:t>
        <a:bodyPr/>
        <a:lstStyle/>
        <a:p>
          <a:r>
            <a:rPr lang="en-US" sz="1600" dirty="0" smtClean="0"/>
            <a:t>Image processing: rotation, crop, fixes uneven lighting or paper texture</a:t>
          </a:r>
          <a:endParaRPr lang="en-US" sz="900" dirty="0"/>
        </a:p>
      </dgm:t>
    </dgm:pt>
    <dgm:pt modelId="{3FE9EB55-A222-4307-A48E-69B77F50809A}" type="parTrans" cxnId="{59913D96-987F-4D39-9434-49D95381DE8C}">
      <dgm:prSet/>
      <dgm:spPr/>
      <dgm:t>
        <a:bodyPr/>
        <a:lstStyle/>
        <a:p>
          <a:endParaRPr lang="en-US"/>
        </a:p>
      </dgm:t>
    </dgm:pt>
    <dgm:pt modelId="{ADAF4E01-C109-48AF-BF7D-10A0B10CA9F9}" type="sibTrans" cxnId="{59913D96-987F-4D39-9434-49D95381DE8C}">
      <dgm:prSet/>
      <dgm:spPr/>
      <dgm:t>
        <a:bodyPr/>
        <a:lstStyle/>
        <a:p>
          <a:endParaRPr lang="en-US"/>
        </a:p>
      </dgm:t>
    </dgm:pt>
    <dgm:pt modelId="{956F3C25-1D3D-40CD-817D-62D42C859C36}">
      <dgm:prSet phldrT="[Text]" custT="1"/>
      <dgm:spPr/>
      <dgm:t>
        <a:bodyPr/>
        <a:lstStyle/>
        <a:p>
          <a:r>
            <a:rPr lang="en-US" sz="1600" dirty="0" smtClean="0"/>
            <a:t>No Internet connection required for image and OCR processing </a:t>
          </a:r>
          <a:endParaRPr lang="en-US" sz="900" dirty="0"/>
        </a:p>
      </dgm:t>
    </dgm:pt>
    <dgm:pt modelId="{8D5BEDA5-3F67-4B31-9D08-440435DD048B}" type="parTrans" cxnId="{FA53751E-ED81-4ECA-AF8C-AB79B84D6F55}">
      <dgm:prSet/>
      <dgm:spPr/>
      <dgm:t>
        <a:bodyPr/>
        <a:lstStyle/>
        <a:p>
          <a:endParaRPr lang="en-US"/>
        </a:p>
      </dgm:t>
    </dgm:pt>
    <dgm:pt modelId="{C79F0DC4-7E6E-442A-92BF-8E1FB10E52F2}" type="sibTrans" cxnId="{FA53751E-ED81-4ECA-AF8C-AB79B84D6F55}">
      <dgm:prSet/>
      <dgm:spPr/>
      <dgm:t>
        <a:bodyPr/>
        <a:lstStyle/>
        <a:p>
          <a:endParaRPr lang="en-US"/>
        </a:p>
      </dgm:t>
    </dgm:pt>
    <dgm:pt modelId="{0226849B-75BE-4245-89D9-8E998D41257D}">
      <dgm:prSet phldrT="[Text]" custT="1"/>
      <dgm:spPr/>
      <dgm:t>
        <a:bodyPr/>
        <a:lstStyle/>
        <a:p>
          <a:r>
            <a:rPr lang="en-US" sz="1600" dirty="0" smtClean="0"/>
            <a:t>Synchronized text highlighting with speech and Braille output </a:t>
          </a:r>
          <a:endParaRPr lang="en-US" sz="700" dirty="0"/>
        </a:p>
      </dgm:t>
    </dgm:pt>
    <dgm:pt modelId="{81201D75-FDCC-4FD4-B9C6-9E9DDE1B21DB}" type="parTrans" cxnId="{E1F33204-517F-4531-B6A3-A6D117C46C02}">
      <dgm:prSet/>
      <dgm:spPr/>
      <dgm:t>
        <a:bodyPr/>
        <a:lstStyle/>
        <a:p>
          <a:endParaRPr lang="en-US"/>
        </a:p>
      </dgm:t>
    </dgm:pt>
    <dgm:pt modelId="{89D468A8-4459-4539-B818-4FCA9348E196}" type="sibTrans" cxnId="{E1F33204-517F-4531-B6A3-A6D117C46C02}">
      <dgm:prSet/>
      <dgm:spPr/>
      <dgm:t>
        <a:bodyPr/>
        <a:lstStyle/>
        <a:p>
          <a:endParaRPr lang="en-US"/>
        </a:p>
      </dgm:t>
    </dgm:pt>
    <dgm:pt modelId="{D92090A4-64F6-4C19-94F1-A833C25CBD03}">
      <dgm:prSet phldrT="[Text]" custT="1"/>
      <dgm:spPr/>
      <dgm:t>
        <a:bodyPr/>
        <a:lstStyle/>
        <a:p>
          <a:r>
            <a:rPr lang="en-US" sz="1600" dirty="0" smtClean="0"/>
            <a:t>Ability to import, OCR, and read image-based pdf and jpg files</a:t>
          </a:r>
          <a:endParaRPr lang="en-US" sz="700" dirty="0"/>
        </a:p>
      </dgm:t>
    </dgm:pt>
    <dgm:pt modelId="{8DCB3D4B-4181-450E-918E-46949CEC6E20}" type="parTrans" cxnId="{A9256049-5202-497A-B05C-DA0DB72B6993}">
      <dgm:prSet/>
      <dgm:spPr/>
      <dgm:t>
        <a:bodyPr/>
        <a:lstStyle/>
        <a:p>
          <a:endParaRPr lang="en-US"/>
        </a:p>
      </dgm:t>
    </dgm:pt>
    <dgm:pt modelId="{D8C5E0CE-B947-4814-97BE-CDFCCA07A673}" type="sibTrans" cxnId="{A9256049-5202-497A-B05C-DA0DB72B6993}">
      <dgm:prSet/>
      <dgm:spPr/>
      <dgm:t>
        <a:bodyPr/>
        <a:lstStyle/>
        <a:p>
          <a:endParaRPr lang="en-US"/>
        </a:p>
      </dgm:t>
    </dgm:pt>
    <dgm:pt modelId="{C117ED37-776C-4088-81EC-868927F0E417}">
      <dgm:prSet phldrT="[Text]" custT="1"/>
      <dgm:spPr/>
      <dgm:t>
        <a:bodyPr/>
        <a:lstStyle/>
        <a:p>
          <a:r>
            <a:rPr lang="en-US" sz="1600" dirty="0" smtClean="0"/>
            <a:t>Batch scan mode to process and read multiple pages</a:t>
          </a:r>
          <a:endParaRPr lang="en-US" sz="700" dirty="0"/>
        </a:p>
      </dgm:t>
    </dgm:pt>
    <dgm:pt modelId="{0348FBA4-D556-4294-9A56-FE02325FC0FE}" type="parTrans" cxnId="{59FC0D68-B9AB-4423-88BE-B5CF300BB620}">
      <dgm:prSet/>
      <dgm:spPr/>
      <dgm:t>
        <a:bodyPr/>
        <a:lstStyle/>
        <a:p>
          <a:endParaRPr lang="en-US"/>
        </a:p>
      </dgm:t>
    </dgm:pt>
    <dgm:pt modelId="{723DCCFA-272D-42A6-8605-57C84D3C8406}" type="sibTrans" cxnId="{59FC0D68-B9AB-4423-88BE-B5CF300BB620}">
      <dgm:prSet/>
      <dgm:spPr/>
      <dgm:t>
        <a:bodyPr/>
        <a:lstStyle/>
        <a:p>
          <a:endParaRPr lang="en-US"/>
        </a:p>
      </dgm:t>
    </dgm:pt>
    <dgm:pt modelId="{FFC31EC5-419E-4252-B291-ED83985F5940}">
      <dgm:prSet phldrT="[Text]" custT="1"/>
      <dgm:spPr/>
      <dgm:t>
        <a:bodyPr/>
        <a:lstStyle/>
        <a:p>
          <a:r>
            <a:rPr lang="en-US" sz="1600" dirty="0" smtClean="0"/>
            <a:t>Tap and read function</a:t>
          </a:r>
          <a:r>
            <a:rPr lang="en-US" sz="800" dirty="0" smtClean="0"/>
            <a:t/>
          </a:r>
          <a:br>
            <a:rPr lang="en-US" sz="800" dirty="0" smtClean="0"/>
          </a:br>
          <a:endParaRPr lang="en-US" sz="700" dirty="0"/>
        </a:p>
      </dgm:t>
    </dgm:pt>
    <dgm:pt modelId="{D223BCA4-99F0-41FE-B947-69B8CC5D02D7}" type="parTrans" cxnId="{37665595-7113-417B-A938-3FF6AAFEF786}">
      <dgm:prSet/>
      <dgm:spPr/>
      <dgm:t>
        <a:bodyPr/>
        <a:lstStyle/>
        <a:p>
          <a:endParaRPr lang="en-US"/>
        </a:p>
      </dgm:t>
    </dgm:pt>
    <dgm:pt modelId="{0CAD7E8B-BBE0-489E-97AF-9DD30704718E}" type="sibTrans" cxnId="{37665595-7113-417B-A938-3FF6AAFEF786}">
      <dgm:prSet/>
      <dgm:spPr/>
      <dgm:t>
        <a:bodyPr/>
        <a:lstStyle/>
        <a:p>
          <a:endParaRPr lang="en-US"/>
        </a:p>
      </dgm:t>
    </dgm:pt>
    <dgm:pt modelId="{5F67E8A0-4E4C-4001-BBC7-2432091D8755}" type="pres">
      <dgm:prSet presAssocID="{CE69CE00-45EF-4D37-AFE6-A78DF74EB38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D53E0FF-9677-4612-BD8C-CBFBBF2EC4BA}" type="pres">
      <dgm:prSet presAssocID="{223F4446-3747-45A4-83AE-2109C414A4BC}" presName="compositeNode" presStyleCnt="0">
        <dgm:presLayoutVars>
          <dgm:bulletEnabled val="1"/>
        </dgm:presLayoutVars>
      </dgm:prSet>
      <dgm:spPr/>
    </dgm:pt>
    <dgm:pt modelId="{D32C996C-BADF-450E-BDC8-C275AD9207D3}" type="pres">
      <dgm:prSet presAssocID="{223F4446-3747-45A4-83AE-2109C414A4BC}" presName="image" presStyleLbl="fgImgPlace1" presStyleIdx="0" presStyleCnt="3" custLinFactNeighborX="-31634" custLinFactNeighborY="-257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E061DB4-0438-465C-B274-D99DC0635D69}" type="pres">
      <dgm:prSet presAssocID="{223F4446-3747-45A4-83AE-2109C414A4BC}" presName="childNode" presStyleLbl="node1" presStyleIdx="0" presStyleCnt="3" custScaleX="157572" custScaleY="103305" custLinFactNeighborX="5993" custLinFactNeighborY="-1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F7AEA-7C46-4873-B5DA-756A08080AB7}" type="pres">
      <dgm:prSet presAssocID="{223F4446-3747-45A4-83AE-2109C414A4BC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CF68B-759B-44E7-B594-35504FA63C92}" type="pres">
      <dgm:prSet presAssocID="{49184166-D8A9-4BAB-8702-FE919654451D}" presName="sibTrans" presStyleCnt="0"/>
      <dgm:spPr/>
    </dgm:pt>
    <dgm:pt modelId="{5299DF9B-0ECB-4AD7-BE71-8FB7990BC807}" type="pres">
      <dgm:prSet presAssocID="{5FC76395-671D-4092-9AA7-C7B460D57245}" presName="compositeNode" presStyleCnt="0">
        <dgm:presLayoutVars>
          <dgm:bulletEnabled val="1"/>
        </dgm:presLayoutVars>
      </dgm:prSet>
      <dgm:spPr/>
    </dgm:pt>
    <dgm:pt modelId="{BFAE6A2C-6BF7-467F-818A-8E77078005F3}" type="pres">
      <dgm:prSet presAssocID="{5FC76395-671D-4092-9AA7-C7B460D57245}" presName="image" presStyleLbl="fgImgPlace1" presStyleIdx="1" presStyleCnt="3" custAng="0" custScaleX="105648" custScaleY="95418" custLinFactNeighborX="-81535" custLinFactNeighborY="-198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4523D57-6AA6-4DC8-97AF-E33A1CF9316F}" type="pres">
      <dgm:prSet presAssocID="{5FC76395-671D-4092-9AA7-C7B460D57245}" presName="childNode" presStyleLbl="node1" presStyleIdx="1" presStyleCnt="3" custScaleX="176395" custScaleY="105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46966-309A-4127-A77D-BA28EDE30109}" type="pres">
      <dgm:prSet presAssocID="{5FC76395-671D-4092-9AA7-C7B460D57245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F23BD-5554-4CE8-9C17-BF715BB6028D}" type="pres">
      <dgm:prSet presAssocID="{0C499462-8641-42D1-A319-ED8CDB0BF9F6}" presName="sibTrans" presStyleCnt="0"/>
      <dgm:spPr/>
    </dgm:pt>
    <dgm:pt modelId="{45E5ECC3-B648-42A5-89F5-4277B312CEC5}" type="pres">
      <dgm:prSet presAssocID="{65F5FB53-C11C-4F45-AD32-B9B6038E0A19}" presName="compositeNode" presStyleCnt="0">
        <dgm:presLayoutVars>
          <dgm:bulletEnabled val="1"/>
        </dgm:presLayoutVars>
      </dgm:prSet>
      <dgm:spPr/>
    </dgm:pt>
    <dgm:pt modelId="{972D6A25-770C-4344-ADF6-67DE0B796604}" type="pres">
      <dgm:prSet presAssocID="{65F5FB53-C11C-4F45-AD32-B9B6038E0A19}" presName="image" presStyleLbl="fgImgPlace1" presStyleIdx="2" presStyleCnt="3" custLinFactNeighborX="-17623" custLinFactNeighborY="-1762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67CA70A-B43F-467C-833E-F30B564F97F7}" type="pres">
      <dgm:prSet presAssocID="{65F5FB53-C11C-4F45-AD32-B9B6038E0A19}" presName="childNode" presStyleLbl="node1" presStyleIdx="2" presStyleCnt="3" custScaleX="142889" custScaleY="103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AF3A3-0303-475D-BBA0-8614ABD26EB4}" type="pres">
      <dgm:prSet presAssocID="{65F5FB53-C11C-4F45-AD32-B9B6038E0A1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53751E-ED81-4ECA-AF8C-AB79B84D6F55}" srcId="{223F4446-3747-45A4-83AE-2109C414A4BC}" destId="{956F3C25-1D3D-40CD-817D-62D42C859C36}" srcOrd="2" destOrd="0" parTransId="{8D5BEDA5-3F67-4B31-9D08-440435DD048B}" sibTransId="{C79F0DC4-7E6E-442A-92BF-8E1FB10E52F2}"/>
    <dgm:cxn modelId="{6A00A44F-919B-4F90-8973-C46E1A1B578F}" type="presOf" srcId="{88DE3479-C410-4E1E-BEA3-DC685DFFB5DE}" destId="{D4523D57-6AA6-4DC8-97AF-E33A1CF9316F}" srcOrd="0" destOrd="0" presId="urn:microsoft.com/office/officeart/2005/8/layout/hList2"/>
    <dgm:cxn modelId="{209944E8-2C93-4CC8-85E9-5A9ADBCBBA9E}" type="presOf" srcId="{BA8FC8CE-BB01-46D8-9044-5E8FDA284764}" destId="{D67CA70A-B43F-467C-833E-F30B564F97F7}" srcOrd="0" destOrd="0" presId="urn:microsoft.com/office/officeart/2005/8/layout/hList2"/>
    <dgm:cxn modelId="{976276DE-94EC-4C7A-BE18-607EB8164DA5}" srcId="{65F5FB53-C11C-4F45-AD32-B9B6038E0A19}" destId="{BA8FC8CE-BB01-46D8-9044-5E8FDA284764}" srcOrd="0" destOrd="0" parTransId="{3CB33EAE-878F-463D-AD9C-48A8B6BEB6CC}" sibTransId="{8D7E09DA-DD80-4212-82CF-05A885585BA2}"/>
    <dgm:cxn modelId="{F2984FE1-107B-48B7-9CC1-78972678BC2F}" srcId="{CE69CE00-45EF-4D37-AFE6-A78DF74EB38F}" destId="{223F4446-3747-45A4-83AE-2109C414A4BC}" srcOrd="0" destOrd="0" parTransId="{C8B458DF-CDE4-468C-BE0F-24614E7F1C76}" sibTransId="{49184166-D8A9-4BAB-8702-FE919654451D}"/>
    <dgm:cxn modelId="{B4C000DA-7927-45ED-B777-2707E37F924E}" srcId="{65F5FB53-C11C-4F45-AD32-B9B6038E0A19}" destId="{959B11CE-C5C1-4F2E-8BD7-C3E62420935E}" srcOrd="2" destOrd="0" parTransId="{E57222AA-A47F-4EA8-BF1C-D3527EA8B780}" sibTransId="{672AC557-CECD-437A-98C1-35599795B914}"/>
    <dgm:cxn modelId="{46BEEDF9-F654-4634-913B-16AD37D50640}" type="presOf" srcId="{C117ED37-776C-4088-81EC-868927F0E417}" destId="{D4523D57-6AA6-4DC8-97AF-E33A1CF9316F}" srcOrd="0" destOrd="3" presId="urn:microsoft.com/office/officeart/2005/8/layout/hList2"/>
    <dgm:cxn modelId="{574F6AC1-629D-439F-B695-73895D96934F}" type="presOf" srcId="{04EC7E21-D23F-4CCF-A4F3-8D43CC40DE49}" destId="{3E061DB4-0438-465C-B274-D99DC0635D69}" srcOrd="0" destOrd="3" presId="urn:microsoft.com/office/officeart/2005/8/layout/hList2"/>
    <dgm:cxn modelId="{41198B90-3F4B-4BFE-B3E0-FFBB462F3DC1}" type="presOf" srcId="{FFC31EC5-419E-4252-B291-ED83985F5940}" destId="{D4523D57-6AA6-4DC8-97AF-E33A1CF9316F}" srcOrd="0" destOrd="4" presId="urn:microsoft.com/office/officeart/2005/8/layout/hList2"/>
    <dgm:cxn modelId="{3DA87D36-1FD7-4086-94E2-14DFECD3883E}" type="presOf" srcId="{959B11CE-C5C1-4F2E-8BD7-C3E62420935E}" destId="{D67CA70A-B43F-467C-833E-F30B564F97F7}" srcOrd="0" destOrd="2" presId="urn:microsoft.com/office/officeart/2005/8/layout/hList2"/>
    <dgm:cxn modelId="{E1F33204-517F-4531-B6A3-A6D117C46C02}" srcId="{5FC76395-671D-4092-9AA7-C7B460D57245}" destId="{0226849B-75BE-4245-89D9-8E998D41257D}" srcOrd="1" destOrd="0" parTransId="{81201D75-FDCC-4FD4-B9C6-9E9DDE1B21DB}" sibTransId="{89D468A8-4459-4539-B818-4FCA9348E196}"/>
    <dgm:cxn modelId="{485B1D55-F86A-4D1E-8848-60EB2718B724}" type="presOf" srcId="{0226849B-75BE-4245-89D9-8E998D41257D}" destId="{D4523D57-6AA6-4DC8-97AF-E33A1CF9316F}" srcOrd="0" destOrd="1" presId="urn:microsoft.com/office/officeart/2005/8/layout/hList2"/>
    <dgm:cxn modelId="{0E69C440-1F25-49EC-A26E-EE69558E7C7D}" type="presOf" srcId="{96AA5699-F486-440B-BB7B-D269DB3B872C}" destId="{3E061DB4-0438-465C-B274-D99DC0635D69}" srcOrd="0" destOrd="0" presId="urn:microsoft.com/office/officeart/2005/8/layout/hList2"/>
    <dgm:cxn modelId="{E689FBC8-0E78-4B55-8A90-38BD0C222B5B}" type="presOf" srcId="{CE69CE00-45EF-4D37-AFE6-A78DF74EB38F}" destId="{5F67E8A0-4E4C-4001-BBC7-2432091D8755}" srcOrd="0" destOrd="0" presId="urn:microsoft.com/office/officeart/2005/8/layout/hList2"/>
    <dgm:cxn modelId="{742676C2-8FBE-4648-A76C-A8D912992442}" type="presOf" srcId="{86794A4F-ADDA-445A-BFE1-55D1251A4C26}" destId="{3E061DB4-0438-465C-B274-D99DC0635D69}" srcOrd="0" destOrd="1" presId="urn:microsoft.com/office/officeart/2005/8/layout/hList2"/>
    <dgm:cxn modelId="{8B02F7A8-6559-4E0D-86F1-1208BC5C4413}" srcId="{65F5FB53-C11C-4F45-AD32-B9B6038E0A19}" destId="{996CE53E-883B-43B1-BB95-BC903C160821}" srcOrd="1" destOrd="0" parTransId="{8693686F-E7B6-48B3-A235-46815CF03FDF}" sibTransId="{8BC24964-C8A8-4F08-BACF-4E04CD54163C}"/>
    <dgm:cxn modelId="{BB1E4EA6-D48C-49FD-8E85-9E4C7ED5F991}" type="presOf" srcId="{65F5FB53-C11C-4F45-AD32-B9B6038E0A19}" destId="{68AAF3A3-0303-475D-BBA0-8614ABD26EB4}" srcOrd="0" destOrd="0" presId="urn:microsoft.com/office/officeart/2005/8/layout/hList2"/>
    <dgm:cxn modelId="{4961A80D-C790-4723-89F3-9F7DB299D546}" type="presOf" srcId="{5FC76395-671D-4092-9AA7-C7B460D57245}" destId="{CCA46966-309A-4127-A77D-BA28EDE30109}" srcOrd="0" destOrd="0" presId="urn:microsoft.com/office/officeart/2005/8/layout/hList2"/>
    <dgm:cxn modelId="{59FC0D68-B9AB-4423-88BE-B5CF300BB620}" srcId="{5FC76395-671D-4092-9AA7-C7B460D57245}" destId="{C117ED37-776C-4088-81EC-868927F0E417}" srcOrd="3" destOrd="0" parTransId="{0348FBA4-D556-4294-9A56-FE02325FC0FE}" sibTransId="{723DCCFA-272D-42A6-8605-57C84D3C8406}"/>
    <dgm:cxn modelId="{F996E7D9-D046-403E-ABD1-10344A1F26C1}" srcId="{223F4446-3747-45A4-83AE-2109C414A4BC}" destId="{04EC7E21-D23F-4CCF-A4F3-8D43CC40DE49}" srcOrd="3" destOrd="0" parTransId="{4B9AE276-AE6B-413A-963A-20B0FF6EB7BC}" sibTransId="{E7B91E25-D7E5-4EA2-A2E3-04AFD1551AE0}"/>
    <dgm:cxn modelId="{A83E6E14-37F9-43FE-80F6-2708BFB9F064}" srcId="{CE69CE00-45EF-4D37-AFE6-A78DF74EB38F}" destId="{65F5FB53-C11C-4F45-AD32-B9B6038E0A19}" srcOrd="2" destOrd="0" parTransId="{3ED6D3D1-6219-4C21-8E4C-E01947703A1B}" sibTransId="{527B4572-2D08-4986-BC89-72FC691ADD57}"/>
    <dgm:cxn modelId="{F5770263-C681-4BD0-A565-071FFE8D2B99}" type="presOf" srcId="{956F3C25-1D3D-40CD-817D-62D42C859C36}" destId="{3E061DB4-0438-465C-B274-D99DC0635D69}" srcOrd="0" destOrd="2" presId="urn:microsoft.com/office/officeart/2005/8/layout/hList2"/>
    <dgm:cxn modelId="{A9256049-5202-497A-B05C-DA0DB72B6993}" srcId="{5FC76395-671D-4092-9AA7-C7B460D57245}" destId="{D92090A4-64F6-4C19-94F1-A833C25CBD03}" srcOrd="2" destOrd="0" parTransId="{8DCB3D4B-4181-450E-918E-46949CEC6E20}" sibTransId="{D8C5E0CE-B947-4814-97BE-CDFCCA07A673}"/>
    <dgm:cxn modelId="{BEFB2761-FA37-4EA8-A3FA-E8EEEDB153B4}" type="presOf" srcId="{D92090A4-64F6-4C19-94F1-A833C25CBD03}" destId="{D4523D57-6AA6-4DC8-97AF-E33A1CF9316F}" srcOrd="0" destOrd="2" presId="urn:microsoft.com/office/officeart/2005/8/layout/hList2"/>
    <dgm:cxn modelId="{AA15BB7F-6023-48C8-86D9-62F1646FA8FF}" type="presOf" srcId="{996CE53E-883B-43B1-BB95-BC903C160821}" destId="{D67CA70A-B43F-467C-833E-F30B564F97F7}" srcOrd="0" destOrd="1" presId="urn:microsoft.com/office/officeart/2005/8/layout/hList2"/>
    <dgm:cxn modelId="{37665595-7113-417B-A938-3FF6AAFEF786}" srcId="{5FC76395-671D-4092-9AA7-C7B460D57245}" destId="{FFC31EC5-419E-4252-B291-ED83985F5940}" srcOrd="4" destOrd="0" parTransId="{D223BCA4-99F0-41FE-B947-69B8CC5D02D7}" sibTransId="{0CAD7E8B-BBE0-489E-97AF-9DD30704718E}"/>
    <dgm:cxn modelId="{FDB6013D-D697-4221-A878-8101667F383D}" srcId="{5FC76395-671D-4092-9AA7-C7B460D57245}" destId="{88DE3479-C410-4E1E-BEA3-DC685DFFB5DE}" srcOrd="0" destOrd="0" parTransId="{C81E220A-47BE-4163-9D8C-313D0C0F8217}" sibTransId="{6BEE0D4B-455D-412D-8A7A-984FA251EF92}"/>
    <dgm:cxn modelId="{59913D96-987F-4D39-9434-49D95381DE8C}" srcId="{223F4446-3747-45A4-83AE-2109C414A4BC}" destId="{86794A4F-ADDA-445A-BFE1-55D1251A4C26}" srcOrd="1" destOrd="0" parTransId="{3FE9EB55-A222-4307-A48E-69B77F50809A}" sibTransId="{ADAF4E01-C109-48AF-BF7D-10A0B10CA9F9}"/>
    <dgm:cxn modelId="{4A35DA0D-1915-4169-90D5-F3E7262461C2}" srcId="{CE69CE00-45EF-4D37-AFE6-A78DF74EB38F}" destId="{5FC76395-671D-4092-9AA7-C7B460D57245}" srcOrd="1" destOrd="0" parTransId="{D0C808FE-A423-451D-9E6E-D0A68948D77B}" sibTransId="{0C499462-8641-42D1-A319-ED8CDB0BF9F6}"/>
    <dgm:cxn modelId="{E48AA0CF-C1A8-4F29-B81D-3E31BDF9A529}" srcId="{223F4446-3747-45A4-83AE-2109C414A4BC}" destId="{96AA5699-F486-440B-BB7B-D269DB3B872C}" srcOrd="0" destOrd="0" parTransId="{94328E30-9339-4A5B-A665-027BE18D9D03}" sibTransId="{95B1C8A6-7FC1-4F79-970A-85CC51EA657F}"/>
    <dgm:cxn modelId="{34BC483F-D280-41B1-A399-C897297464FA}" type="presOf" srcId="{223F4446-3747-45A4-83AE-2109C414A4BC}" destId="{5F9F7AEA-7C46-4873-B5DA-756A08080AB7}" srcOrd="0" destOrd="0" presId="urn:microsoft.com/office/officeart/2005/8/layout/hList2"/>
    <dgm:cxn modelId="{66F97BCC-96F5-46FA-A5A1-147A1C47EBDC}" type="presParOf" srcId="{5F67E8A0-4E4C-4001-BBC7-2432091D8755}" destId="{3D53E0FF-9677-4612-BD8C-CBFBBF2EC4BA}" srcOrd="0" destOrd="0" presId="urn:microsoft.com/office/officeart/2005/8/layout/hList2"/>
    <dgm:cxn modelId="{547FFB05-B6BF-44C9-B6B3-7288CE294D0F}" type="presParOf" srcId="{3D53E0FF-9677-4612-BD8C-CBFBBF2EC4BA}" destId="{D32C996C-BADF-450E-BDC8-C275AD9207D3}" srcOrd="0" destOrd="0" presId="urn:microsoft.com/office/officeart/2005/8/layout/hList2"/>
    <dgm:cxn modelId="{1BC19A8B-99B7-4DCE-8BAD-7D5634B4BF93}" type="presParOf" srcId="{3D53E0FF-9677-4612-BD8C-CBFBBF2EC4BA}" destId="{3E061DB4-0438-465C-B274-D99DC0635D69}" srcOrd="1" destOrd="0" presId="urn:microsoft.com/office/officeart/2005/8/layout/hList2"/>
    <dgm:cxn modelId="{3FB0B370-187E-4860-A0EA-06DA2CFF7619}" type="presParOf" srcId="{3D53E0FF-9677-4612-BD8C-CBFBBF2EC4BA}" destId="{5F9F7AEA-7C46-4873-B5DA-756A08080AB7}" srcOrd="2" destOrd="0" presId="urn:microsoft.com/office/officeart/2005/8/layout/hList2"/>
    <dgm:cxn modelId="{D895D17A-4054-467A-915B-15ADE5664621}" type="presParOf" srcId="{5F67E8A0-4E4C-4001-BBC7-2432091D8755}" destId="{7FBCF68B-759B-44E7-B594-35504FA63C92}" srcOrd="1" destOrd="0" presId="urn:microsoft.com/office/officeart/2005/8/layout/hList2"/>
    <dgm:cxn modelId="{8D1E0255-3D70-45A7-9E62-5B6ECCB6C991}" type="presParOf" srcId="{5F67E8A0-4E4C-4001-BBC7-2432091D8755}" destId="{5299DF9B-0ECB-4AD7-BE71-8FB7990BC807}" srcOrd="2" destOrd="0" presId="urn:microsoft.com/office/officeart/2005/8/layout/hList2"/>
    <dgm:cxn modelId="{F0B40716-40F3-4D2A-A633-6703EAFB1828}" type="presParOf" srcId="{5299DF9B-0ECB-4AD7-BE71-8FB7990BC807}" destId="{BFAE6A2C-6BF7-467F-818A-8E77078005F3}" srcOrd="0" destOrd="0" presId="urn:microsoft.com/office/officeart/2005/8/layout/hList2"/>
    <dgm:cxn modelId="{0DC0C97C-C34A-4F17-A5FD-CE24C1C210F2}" type="presParOf" srcId="{5299DF9B-0ECB-4AD7-BE71-8FB7990BC807}" destId="{D4523D57-6AA6-4DC8-97AF-E33A1CF9316F}" srcOrd="1" destOrd="0" presId="urn:microsoft.com/office/officeart/2005/8/layout/hList2"/>
    <dgm:cxn modelId="{3FA2D00A-6F8A-4014-A02D-5D29DE1B392F}" type="presParOf" srcId="{5299DF9B-0ECB-4AD7-BE71-8FB7990BC807}" destId="{CCA46966-309A-4127-A77D-BA28EDE30109}" srcOrd="2" destOrd="0" presId="urn:microsoft.com/office/officeart/2005/8/layout/hList2"/>
    <dgm:cxn modelId="{56645E22-6EDC-4482-BA67-DB17C0348AF0}" type="presParOf" srcId="{5F67E8A0-4E4C-4001-BBC7-2432091D8755}" destId="{4C1F23BD-5554-4CE8-9C17-BF715BB6028D}" srcOrd="3" destOrd="0" presId="urn:microsoft.com/office/officeart/2005/8/layout/hList2"/>
    <dgm:cxn modelId="{49483FF2-430B-4FC6-8F4D-BDDAE11CF191}" type="presParOf" srcId="{5F67E8A0-4E4C-4001-BBC7-2432091D8755}" destId="{45E5ECC3-B648-42A5-89F5-4277B312CEC5}" srcOrd="4" destOrd="0" presId="urn:microsoft.com/office/officeart/2005/8/layout/hList2"/>
    <dgm:cxn modelId="{F0BD9D8C-D032-4092-AAC7-DEBD0EF02EA7}" type="presParOf" srcId="{45E5ECC3-B648-42A5-89F5-4277B312CEC5}" destId="{972D6A25-770C-4344-ADF6-67DE0B796604}" srcOrd="0" destOrd="0" presId="urn:microsoft.com/office/officeart/2005/8/layout/hList2"/>
    <dgm:cxn modelId="{034E4CCF-292B-492C-A031-16266D3F1DC4}" type="presParOf" srcId="{45E5ECC3-B648-42A5-89F5-4277B312CEC5}" destId="{D67CA70A-B43F-467C-833E-F30B564F97F7}" srcOrd="1" destOrd="0" presId="urn:microsoft.com/office/officeart/2005/8/layout/hList2"/>
    <dgm:cxn modelId="{E7F3939E-F540-413D-89E3-63188874E28E}" type="presParOf" srcId="{45E5ECC3-B648-42A5-89F5-4277B312CEC5}" destId="{68AAF3A3-0303-475D-BBA0-8614ABD26EB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73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2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y.at4all.com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991600" cy="1371600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Assistive Technology </a:t>
            </a:r>
            <a:r>
              <a:rPr lang="en-US" dirty="0" smtClean="0">
                <a:latin typeface="Comic Sans MS"/>
                <a:cs typeface="Comic Sans MS"/>
              </a:rPr>
              <a:t>and AEM to </a:t>
            </a:r>
            <a:r>
              <a:rPr lang="en-US" dirty="0">
                <a:latin typeface="Comic Sans MS"/>
                <a:cs typeface="Comic Sans MS"/>
              </a:rPr>
              <a:t>Support Early Literacy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086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Barbara Locke, </a:t>
            </a:r>
            <a:r>
              <a:rPr lang="en-US" dirty="0" smtClean="0">
                <a:latin typeface="Comic Sans MS"/>
                <a:cs typeface="Comic Sans MS"/>
              </a:rPr>
              <a:t>ATP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Felicia Arce M.Ed.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5797204"/>
            <a:ext cx="914479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Apps to build vocabulary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Stimulate language through open ended activities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573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815" t="4359" r="-815" b="46404"/>
          <a:stretch/>
        </p:blipFill>
        <p:spPr>
          <a:xfrm>
            <a:off x="1066800" y="2667000"/>
            <a:ext cx="2752545" cy="1600200"/>
          </a:xfrm>
        </p:spPr>
      </p:pic>
      <p:pic>
        <p:nvPicPr>
          <p:cNvPr id="24" name="Picture Placeholder 23"/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18410" b="18410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/>
          <a:srcRect l="1238" t="1345" r="-1238" b="53555"/>
          <a:stretch/>
        </p:blipFill>
        <p:spPr>
          <a:xfrm>
            <a:off x="4419600" y="3810000"/>
            <a:ext cx="4748594" cy="2400018"/>
          </a:xfrm>
        </p:spPr>
      </p:pic>
      <p:pic>
        <p:nvPicPr>
          <p:cNvPr id="10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/>
          <a:srcRect l="3312" t="20000" r="6494" b="25590"/>
          <a:stretch/>
        </p:blipFill>
        <p:spPr>
          <a:xfrm>
            <a:off x="4581727" y="436315"/>
            <a:ext cx="4282918" cy="2677481"/>
          </a:xfrm>
        </p:spPr>
      </p:pic>
      <p:sp>
        <p:nvSpPr>
          <p:cNvPr id="11" name="TextBox 10"/>
          <p:cNvSpPr txBox="1"/>
          <p:nvPr/>
        </p:nvSpPr>
        <p:spPr>
          <a:xfrm>
            <a:off x="6324600" y="1752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Dr. Pet Play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209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Toca kitchen monster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419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Photo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Cookbook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6248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Grammar Wonderland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27" name="Picture Placeholder 2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/>
          <a:srcRect t="10596" b="19991"/>
          <a:stretch/>
        </p:blipFill>
        <p:spPr>
          <a:xfrm>
            <a:off x="990600" y="381000"/>
            <a:ext cx="2752545" cy="1836194"/>
          </a:xfrm>
        </p:spPr>
      </p:pic>
    </p:spTree>
    <p:extLst>
      <p:ext uri="{BB962C8B-B14F-4D97-AF65-F5344CB8AC3E}">
        <p14:creationId xmlns:p14="http://schemas.microsoft.com/office/powerpoint/2010/main" val="10410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01674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Apps to develop language use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143000"/>
            <a:ext cx="4389120" cy="3965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Dr. Pet Play-$2.99</a:t>
            </a:r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Use photos of personal pets/toys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Camera within app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Draw &amp; zoom on real x-ray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Hear/feel heartbeat!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Write medical notes within app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143000"/>
            <a:ext cx="4389120" cy="3474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Toca Kitchen Monsters</a:t>
            </a:r>
            <a:r>
              <a:rPr lang="en-US" sz="2400" dirty="0" smtClean="0">
                <a:latin typeface="Comic Sans MS"/>
                <a:cs typeface="Comic Sans MS"/>
              </a:rPr>
              <a:t>:  Free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2 monsters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8 ingredients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Open ended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Fun sound effects!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671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Interactive books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Bringing words to life for all readers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371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01674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Apps for digital, interactive books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111" y="1454778"/>
            <a:ext cx="4389120" cy="79586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Jack and the Beanstalk</a:t>
            </a:r>
            <a:r>
              <a:rPr lang="en-US" dirty="0" smtClean="0">
                <a:latin typeface="Comic Sans MS"/>
                <a:cs typeface="Comic Sans MS"/>
              </a:rPr>
              <a:t>-$4.99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111" y="2285674"/>
            <a:ext cx="4389120" cy="2675467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9 reader directed activities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Choice of text-to-speech or silent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Real consequences in activities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Unitizes multiple modalities: gyroscope, multi-touch points on screen, drag &amp; drop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143000"/>
            <a:ext cx="4389120" cy="79586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The Fantastic Flying Books of Mr. Morris Lessmore</a:t>
            </a:r>
            <a:r>
              <a:rPr lang="en-US" dirty="0" smtClean="0">
                <a:latin typeface="Comic Sans MS"/>
                <a:cs typeface="Comic Sans MS"/>
              </a:rPr>
              <a:t>-$4.99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223888"/>
            <a:ext cx="4389120" cy="2675467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2-D animation on all pages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Interactive pages: drawing, play piano, moving objects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Human narration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Reader paced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5-star rating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25474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More Interactive </a:t>
            </a:r>
            <a:r>
              <a:rPr lang="en-US" dirty="0">
                <a:latin typeface="Comic Sans MS"/>
                <a:cs typeface="Comic Sans MS"/>
              </a:rPr>
              <a:t>B</a:t>
            </a:r>
            <a:r>
              <a:rPr lang="en-US" dirty="0" smtClean="0">
                <a:latin typeface="Comic Sans MS"/>
                <a:cs typeface="Comic Sans MS"/>
              </a:rPr>
              <a:t>ooks for Younger </a:t>
            </a:r>
            <a:r>
              <a:rPr lang="en-US" dirty="0">
                <a:latin typeface="Comic Sans MS"/>
                <a:cs typeface="Comic Sans MS"/>
              </a:rPr>
              <a:t>R</a:t>
            </a:r>
            <a:r>
              <a:rPr lang="en-US" dirty="0" smtClean="0">
                <a:latin typeface="Comic Sans MS"/>
                <a:cs typeface="Comic Sans MS"/>
              </a:rPr>
              <a:t>eaders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78466"/>
            <a:ext cx="4389120" cy="79586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A Story Before Bed</a:t>
            </a:r>
            <a:r>
              <a:rPr lang="en-US" dirty="0" smtClean="0">
                <a:latin typeface="Comic Sans MS"/>
                <a:cs typeface="Comic Sans MS"/>
              </a:rPr>
              <a:t>-$9.99/mo.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067481"/>
            <a:ext cx="4389120" cy="2675467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Many book titles available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Record your voice reading book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Video yourself &amp; child together!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Lifetime membership available: $99.99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31107"/>
            <a:ext cx="4389120" cy="79586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Starfall Learn to Read</a:t>
            </a:r>
            <a:r>
              <a:rPr lang="en-US" dirty="0" smtClean="0">
                <a:latin typeface="Comic Sans MS"/>
                <a:cs typeface="Comic Sans MS"/>
              </a:rPr>
              <a:t>-$2.99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074333"/>
            <a:ext cx="4389120" cy="2675467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Animated characters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Interactive pages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Human narration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Phonetic sounding of key words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3-star rating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751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25474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Interactive books for younger readers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66800"/>
            <a:ext cx="4389120" cy="795867"/>
          </a:xfrm>
        </p:spPr>
        <p:txBody>
          <a:bodyPr/>
          <a:lstStyle/>
          <a:p>
            <a:r>
              <a:rPr lang="en-US" sz="2800" dirty="0" smtClean="0">
                <a:latin typeface="Comic Sans MS"/>
                <a:cs typeface="Comic Sans MS"/>
              </a:rPr>
              <a:t>Clicker Books</a:t>
            </a:r>
            <a:r>
              <a:rPr lang="en-US" dirty="0" smtClean="0">
                <a:latin typeface="Comic Sans MS"/>
                <a:cs typeface="Comic Sans MS"/>
              </a:rPr>
              <a:t>-$32.99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1676529"/>
            <a:ext cx="4389120" cy="316653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Many book titles available free from Learning Grids</a:t>
            </a:r>
          </a:p>
          <a:p>
            <a:r>
              <a:rPr lang="en-US" dirty="0" smtClean="0">
                <a:latin typeface="Comic Sans MS"/>
                <a:cs typeface="Comic Sans MS"/>
              </a:rPr>
              <a:t>Record your voice reading book</a:t>
            </a:r>
          </a:p>
          <a:p>
            <a:r>
              <a:rPr lang="en-US" dirty="0" smtClean="0">
                <a:latin typeface="Comic Sans MS"/>
                <a:cs typeface="Comic Sans MS"/>
              </a:rPr>
              <a:t>Personal photos or use photo bank</a:t>
            </a:r>
          </a:p>
          <a:p>
            <a:r>
              <a:rPr lang="en-US" dirty="0" smtClean="0">
                <a:latin typeface="Comic Sans MS"/>
                <a:cs typeface="Comic Sans MS"/>
              </a:rPr>
              <a:t>Save to Dropbox, Google Drive, OneDrive or print</a:t>
            </a:r>
          </a:p>
          <a:p>
            <a:r>
              <a:rPr lang="en-US" dirty="0" smtClean="0">
                <a:latin typeface="Comic Sans MS"/>
                <a:cs typeface="Comic Sans MS"/>
              </a:rPr>
              <a:t>Bring in books from Tarheel Reader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888935"/>
            <a:ext cx="4389120" cy="795867"/>
          </a:xfrm>
        </p:spPr>
        <p:txBody>
          <a:bodyPr/>
          <a:lstStyle/>
          <a:p>
            <a:r>
              <a:rPr lang="en-US" sz="2800" dirty="0" smtClean="0">
                <a:latin typeface="Comic Sans MS"/>
                <a:cs typeface="Comic Sans MS"/>
              </a:rPr>
              <a:t>Adapted Play Book</a:t>
            </a:r>
            <a:r>
              <a:rPr lang="en-US" dirty="0" smtClean="0">
                <a:latin typeface="Comic Sans MS"/>
                <a:cs typeface="Comic Sans MS"/>
              </a:rPr>
              <a:t>-$5.99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1676529"/>
            <a:ext cx="4389120" cy="2675467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Human narration</a:t>
            </a:r>
          </a:p>
          <a:p>
            <a:r>
              <a:rPr lang="en-US" dirty="0" smtClean="0">
                <a:latin typeface="Comic Sans MS"/>
                <a:cs typeface="Comic Sans MS"/>
              </a:rPr>
              <a:t>Interactive pages</a:t>
            </a:r>
          </a:p>
          <a:p>
            <a:r>
              <a:rPr lang="en-US" dirty="0" smtClean="0">
                <a:latin typeface="Comic Sans MS"/>
                <a:cs typeface="Comic Sans MS"/>
              </a:rPr>
              <a:t>Switch scanning mode</a:t>
            </a:r>
          </a:p>
          <a:p>
            <a:r>
              <a:rPr lang="en-US" dirty="0" smtClean="0">
                <a:latin typeface="Comic Sans MS"/>
                <a:cs typeface="Comic Sans MS"/>
              </a:rPr>
              <a:t>Multiple activities within app</a:t>
            </a:r>
          </a:p>
          <a:p>
            <a:r>
              <a:rPr lang="en-US" dirty="0" smtClean="0">
                <a:latin typeface="Comic Sans MS"/>
                <a:cs typeface="Comic Sans MS"/>
              </a:rPr>
              <a:t>5-star rating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622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Reading Comprehension 1 &amp; 2; 1</a:t>
            </a:r>
            <a:r>
              <a:rPr lang="en-US" sz="2000" baseline="30000" dirty="0" smtClean="0">
                <a:latin typeface="Comic Sans MS"/>
                <a:cs typeface="Comic Sans MS"/>
              </a:rPr>
              <a:t>st</a:t>
            </a:r>
            <a:r>
              <a:rPr lang="en-US" sz="2000" dirty="0" smtClean="0">
                <a:latin typeface="Comic Sans MS"/>
                <a:cs typeface="Comic Sans MS"/>
              </a:rPr>
              <a:t> Grade Reading Non-Fiction; 1</a:t>
            </a:r>
            <a:r>
              <a:rPr lang="en-US" sz="2000" baseline="30000" dirty="0" smtClean="0">
                <a:latin typeface="Comic Sans MS"/>
                <a:cs typeface="Comic Sans MS"/>
              </a:rPr>
              <a:t>st</a:t>
            </a:r>
            <a:r>
              <a:rPr lang="en-US" sz="2000" dirty="0" smtClean="0">
                <a:latin typeface="Comic Sans MS"/>
                <a:cs typeface="Comic Sans MS"/>
              </a:rPr>
              <a:t> Grade Reading Fiction; 2</a:t>
            </a:r>
            <a:r>
              <a:rPr lang="en-US" sz="2000" baseline="30000" dirty="0" smtClean="0">
                <a:latin typeface="Comic Sans MS"/>
                <a:cs typeface="Comic Sans MS"/>
              </a:rPr>
              <a:t>nd</a:t>
            </a:r>
            <a:r>
              <a:rPr lang="en-US" sz="2000" dirty="0" smtClean="0">
                <a:latin typeface="Comic Sans MS"/>
                <a:cs typeface="Comic Sans MS"/>
              </a:rPr>
              <a:t> Grade Non-Fiction; 2</a:t>
            </a:r>
            <a:r>
              <a:rPr lang="en-US" sz="2000" baseline="30000" dirty="0" smtClean="0">
                <a:latin typeface="Comic Sans MS"/>
                <a:cs typeface="Comic Sans MS"/>
              </a:rPr>
              <a:t>nd</a:t>
            </a:r>
            <a:r>
              <a:rPr lang="en-US" sz="2000" dirty="0" smtClean="0">
                <a:latin typeface="Comic Sans MS"/>
                <a:cs typeface="Comic Sans MS"/>
              </a:rPr>
              <a:t> Grade Reading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/>
                <a:cs typeface="Comic Sans MS"/>
              </a:rPr>
              <a:t>Apps </a:t>
            </a:r>
            <a:r>
              <a:rPr lang="en-US" b="1" dirty="0" smtClean="0">
                <a:latin typeface="Comic Sans MS"/>
                <a:cs typeface="Comic Sans MS"/>
              </a:rPr>
              <a:t>Build Comprehension</a:t>
            </a:r>
            <a:endParaRPr lang="en-US" b="1" dirty="0"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828800"/>
            <a:ext cx="2501900" cy="23114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9401" b="24372"/>
          <a:stretch/>
        </p:blipFill>
        <p:spPr>
          <a:xfrm>
            <a:off x="990600" y="1371600"/>
            <a:ext cx="4873625" cy="3152117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4099" b="4099"/>
          <a:stretch/>
        </p:blipFill>
        <p:spPr>
          <a:xfrm>
            <a:off x="6705600" y="1143000"/>
            <a:ext cx="2205038" cy="1649413"/>
          </a:xfrm>
        </p:spPr>
      </p:pic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6965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57200"/>
            <a:ext cx="4267200" cy="61247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Kids Reading Comprehension 1 &amp; 2-</a:t>
            </a:r>
          </a:p>
          <a:p>
            <a:r>
              <a:rPr lang="en-US" dirty="0" smtClean="0">
                <a:latin typeface="Comic Sans MS"/>
                <a:cs typeface="Comic Sans MS"/>
              </a:rPr>
              <a:t>$2.99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Multiple books in bookshelf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Multiple levels of text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Collects student data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Allows student to re-read for information if needed (Settings)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Goofy visual “reward” at end of session if needed (Settings)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     No text-to-speech available</a:t>
            </a:r>
            <a:endParaRPr lang="en-US" sz="2000" dirty="0">
              <a:latin typeface="Comic Sans MS"/>
              <a:cs typeface="Comic Sans MS"/>
            </a:endParaRPr>
          </a:p>
          <a:p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762000"/>
            <a:ext cx="3581400" cy="44319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Reading Comprehension Grades 1-3</a:t>
            </a:r>
            <a:r>
              <a:rPr lang="en-US" dirty="0" smtClean="0">
                <a:latin typeface="Comic Sans MS"/>
                <a:cs typeface="Comic Sans MS"/>
              </a:rPr>
              <a:t>: $3.99 each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Text-to-speech available both within text &amp; questions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Several titles included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Practice &amp; text modes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Import lessons you create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Collects student data 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Apps to develop young authors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Personal stories rock!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1134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9829800" cy="701674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Agenda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591800" cy="347472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What is a Print Disability and what are Accessible Educational Materials?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Early </a:t>
            </a:r>
            <a:r>
              <a:rPr lang="en-US" sz="2400" dirty="0" smtClean="0">
                <a:latin typeface="Comic Sans MS"/>
                <a:cs typeface="Comic Sans MS"/>
              </a:rPr>
              <a:t>Literacy components &amp; apps to support:  Print awareness, Phonological awareness, Language, Comprehension, Writing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Benefits &amp; limitations of each app:  Brief layout of each app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Apps for switch users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Apps for AAC users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Print disability </a:t>
            </a:r>
            <a:r>
              <a:rPr lang="en-US" sz="2400" dirty="0" smtClean="0">
                <a:latin typeface="Comic Sans MS"/>
                <a:cs typeface="Comic Sans MS"/>
              </a:rPr>
              <a:t>and support for </a:t>
            </a:r>
            <a:r>
              <a:rPr lang="en-US" sz="2400" dirty="0" smtClean="0">
                <a:latin typeface="Comic Sans MS"/>
                <a:cs typeface="Comic Sans MS"/>
              </a:rPr>
              <a:t>young children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762000"/>
            <a:ext cx="4267200" cy="47705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Kid in Story-</a:t>
            </a:r>
            <a:r>
              <a:rPr lang="en-US" dirty="0" smtClean="0">
                <a:latin typeface="Comic Sans MS"/>
                <a:cs typeface="Comic Sans MS"/>
              </a:rPr>
              <a:t>$6.99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Personalized stories &amp; social stories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Personalized photos</a:t>
            </a:r>
          </a:p>
          <a:p>
            <a:endParaRPr lang="en-US" sz="2000" dirty="0" smtClean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Child can narrate story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Text can be entered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Templates &amp; examples available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Save to Dropbox</a:t>
            </a:r>
            <a:endParaRPr lang="en-US" sz="2000" dirty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762000"/>
            <a:ext cx="3581400" cy="3693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My Story Book Creator</a:t>
            </a:r>
            <a:r>
              <a:rPr lang="en-US" dirty="0" smtClean="0">
                <a:latin typeface="Comic Sans MS"/>
                <a:cs typeface="Comic Sans MS"/>
              </a:rPr>
              <a:t>- $4.99 each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Use personal photos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Child can narrate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Handwritten pages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Auto-play the “movie”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498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57200"/>
            <a:ext cx="4267200" cy="5416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Story Builder-</a:t>
            </a:r>
            <a:r>
              <a:rPr lang="en-US" dirty="0" smtClean="0">
                <a:latin typeface="Comic Sans MS"/>
                <a:cs typeface="Comic Sans MS"/>
              </a:rPr>
              <a:t>$7.99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Provides sequenced questions to aid in paragraph formation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Sequenced questions provide examples of how to integrate ideas into a story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Child records narrative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3 levels of writing frames: 50 story lines available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Completed story played back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Stories can be e-mailed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57200"/>
            <a:ext cx="3581400" cy="38472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Book Creator</a:t>
            </a:r>
            <a:r>
              <a:rPr lang="en-US" dirty="0" smtClean="0">
                <a:latin typeface="Comic Sans MS"/>
                <a:cs typeface="Comic Sans MS"/>
              </a:rPr>
              <a:t>- $4.99 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Use personal photos/videos or grab from the web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Child can narrate, type or handwrite pages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Book or comic templates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Share books via: Dropbox, Google Drive, Notes and read in iBooks (ePub format)</a:t>
            </a:r>
          </a:p>
        </p:txBody>
      </p:sp>
    </p:spTree>
    <p:extLst>
      <p:ext uri="{BB962C8B-B14F-4D97-AF65-F5344CB8AC3E}">
        <p14:creationId xmlns:p14="http://schemas.microsoft.com/office/powerpoint/2010/main" val="27720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762000"/>
            <a:ext cx="4267200" cy="49552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Clicker Sentences-</a:t>
            </a:r>
            <a:r>
              <a:rPr lang="en-US" dirty="0" smtClean="0">
                <a:latin typeface="Comic Sans MS"/>
                <a:cs typeface="Comic Sans MS"/>
              </a:rPr>
              <a:t>$32.99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Provides sequenced questions to aid in paragraph formation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Sequenced questions provide examples of how to integrate ideas into a story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Child records narrative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3 levels of writing frames: 50 story lines available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Completed story played back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Stories can be e-mailed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762000"/>
            <a:ext cx="3581400" cy="3570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Letter School</a:t>
            </a:r>
            <a:r>
              <a:rPr lang="en-US" dirty="0" smtClean="0">
                <a:latin typeface="Comic Sans MS"/>
                <a:cs typeface="Comic Sans MS"/>
              </a:rPr>
              <a:t>- $4.99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Upper &amp; lower case letters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Numbers 1-10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Tracing &amp; independent writing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Multiple activities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Award-winning app</a:t>
            </a:r>
          </a:p>
        </p:txBody>
      </p:sp>
    </p:spTree>
    <p:extLst>
      <p:ext uri="{BB962C8B-B14F-4D97-AF65-F5344CB8AC3E}">
        <p14:creationId xmlns:p14="http://schemas.microsoft.com/office/powerpoint/2010/main" val="30023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762000"/>
            <a:ext cx="4267200" cy="49552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Keedgo Keyboard-</a:t>
            </a:r>
            <a:r>
              <a:rPr lang="en-US" dirty="0" smtClean="0">
                <a:latin typeface="Comic Sans MS"/>
                <a:cs typeface="Comic Sans MS"/>
              </a:rPr>
              <a:t>$32.99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Provides sequenced questions to aid in paragraph formation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Sequenced questions provide examples of how to integrate ideas into a story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Child records narrative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3 levels of writing frames: 50 story lines available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Completed story played back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Stories can be e-mailed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1524000"/>
            <a:ext cx="3581400" cy="3570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SuperKeys</a:t>
            </a:r>
            <a:r>
              <a:rPr lang="en-US" dirty="0" smtClean="0">
                <a:latin typeface="Comic Sans MS"/>
                <a:cs typeface="Comic Sans MS"/>
              </a:rPr>
              <a:t>- Free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Draw with music, sounds or not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Single and multi-touch effects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Save work to Photos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Bright feedback for children with visual impairments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4200" y="457200"/>
            <a:ext cx="441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Alternative Pencils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0256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Apps to provide access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Switch-activated apps: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560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Scan and Match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Adapted Play Books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4419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HHHCL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4495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Chez Mummy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969" r="7969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1748" r="11748"/>
          <a:stretch>
            <a:fillRect/>
          </a:stretch>
        </p:blipFill>
        <p:spPr>
          <a:xfrm>
            <a:off x="5530850" y="1112838"/>
            <a:ext cx="3638550" cy="3751262"/>
          </a:xfrm>
        </p:spPr>
      </p:pic>
    </p:spTree>
    <p:extLst>
      <p:ext uri="{BB962C8B-B14F-4D97-AF65-F5344CB8AC3E}">
        <p14:creationId xmlns:p14="http://schemas.microsoft.com/office/powerpoint/2010/main" val="14593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Apps to provide language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6248400" cy="914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Augmentative and Alternative Communication for beginning communicators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12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81000"/>
            <a:ext cx="4267200" cy="49552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Clicker Communicator-</a:t>
            </a:r>
            <a:r>
              <a:rPr lang="en-US" dirty="0" smtClean="0">
                <a:latin typeface="Comic Sans MS"/>
                <a:cs typeface="Comic Sans MS"/>
              </a:rPr>
              <a:t>$199.99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Personalized photos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Easy to edit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Free vocabulary sets from </a:t>
            </a:r>
            <a:r>
              <a:rPr lang="en-US" dirty="0" smtClean="0">
                <a:latin typeface="Comic Sans MS"/>
                <a:cs typeface="Comic Sans MS"/>
              </a:rPr>
              <a:t>LearningGrids</a:t>
            </a:r>
            <a:endParaRPr lang="en-US" dirty="0" smtClean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Variety of symbol types to use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Switch accessible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High quality child voices for purchase</a:t>
            </a:r>
            <a:endParaRPr lang="en-US" dirty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381000"/>
            <a:ext cx="3581400" cy="49552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GoTalk</a:t>
            </a:r>
            <a:r>
              <a:rPr lang="en-US" sz="2800" b="1" dirty="0" smtClean="0">
                <a:latin typeface="Comic Sans MS"/>
                <a:cs typeface="Comic Sans MS"/>
              </a:rPr>
              <a:t> NOW</a:t>
            </a:r>
            <a:r>
              <a:rPr lang="en-US" dirty="0" smtClean="0">
                <a:latin typeface="Comic Sans MS"/>
                <a:cs typeface="Comic Sans MS"/>
              </a:rPr>
              <a:t>- $79.99 each (Start version-$19.99)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Use personal photos, photos from internet or </a:t>
            </a:r>
            <a:r>
              <a:rPr lang="en-US" dirty="0" smtClean="0">
                <a:latin typeface="Comic Sans MS"/>
                <a:cs typeface="Comic Sans MS"/>
              </a:rPr>
              <a:t>GoTalk</a:t>
            </a:r>
            <a:r>
              <a:rPr lang="en-US" dirty="0" smtClean="0">
                <a:latin typeface="Comic Sans MS"/>
                <a:cs typeface="Comic Sans MS"/>
              </a:rPr>
              <a:t> Image Library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High quality synthesized voice &amp; child voices available for purchase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Quick page editing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Return to Editing Page within Player by holding Home button 8 seconds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766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5294339"/>
              </p:ext>
            </p:extLst>
          </p:nvPr>
        </p:nvGraphicFramePr>
        <p:xfrm>
          <a:off x="1676400" y="228600"/>
          <a:ext cx="8991600" cy="502920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493872"/>
                <a:gridCol w="4497728"/>
              </a:tblGrid>
              <a:tr h="733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</a:rPr>
                        <a:t>Bookshare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</a:rPr>
                        <a:t>Learning Ally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/>
                </a:tc>
              </a:tr>
              <a:tr h="6295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Cost: Free with Proof of Disability Documentation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Cost: Varies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/>
                </a:tc>
              </a:tr>
              <a:tr h="36665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Reading Features: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Listen to books with a high quality synthetic text-to-speech voices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Hear and see highlighted words on screen 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Read with digital, braille, or large print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Read directly from your internet browser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Reading Features: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dirty="0">
                          <a:effectLst/>
                        </a:rPr>
                        <a:t>Human-narrated Audio Textbooks &amp; Literature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dirty="0">
                          <a:effectLst/>
                        </a:rPr>
                        <a:t>Classic Audio- human-narrated without text available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dirty="0">
                          <a:effectLst/>
                        </a:rPr>
                        <a:t>VOICEtext Books</a:t>
                      </a:r>
                      <a:endParaRPr lang="en-US" sz="1400" dirty="0"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>
                          <a:effectLst/>
                        </a:rPr>
                        <a:t>Highlights words as students reads reinforcing word identification and decoding skills development</a:t>
                      </a:r>
                      <a:endParaRPr lang="en-US" sz="1400" dirty="0"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>
                          <a:effectLst/>
                        </a:rPr>
                        <a:t>Adjust speed, pitch, and the interval.</a:t>
                      </a:r>
                      <a:endParaRPr lang="en-US" sz="1400" dirty="0"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>
                          <a:effectLst/>
                        </a:rPr>
                        <a:t>Adjust zoom, Text Color, Background Color, Highlight Text Color, and Highlight Color.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4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38387" y="475456"/>
            <a:ext cx="7372350" cy="468313"/>
          </a:xfrm>
        </p:spPr>
        <p:txBody>
          <a:bodyPr>
            <a:noAutofit/>
          </a:bodyPr>
          <a:lstStyle/>
          <a:p>
            <a:pPr algn="ctr"/>
            <a:r>
              <a:rPr lang="en-US" sz="4050" dirty="0"/>
              <a:t>Dedicated Apps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72697950"/>
              </p:ext>
            </p:extLst>
          </p:nvPr>
        </p:nvGraphicFramePr>
        <p:xfrm>
          <a:off x="152400" y="1219200"/>
          <a:ext cx="11353800" cy="379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1601" y="2590801"/>
            <a:ext cx="2133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bg1"/>
                </a:solidFill>
              </a:rPr>
              <a:t>Supports PDF and Word documents, DRM-free EPUB and DAISY eBooks, Web pages and more.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bg1"/>
                </a:solidFill>
              </a:rPr>
              <a:t>Also compatible  with Bookshare, Dropbox, G-Drive, Evernote, Pocket, and Gutenberg.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464314"/>
            <a:ext cx="16960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Pocket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6203" y="1371981"/>
            <a:ext cx="2024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Voice Dream Reader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0200" y="1510481"/>
            <a:ext cx="19262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Claro PDF</a:t>
            </a:r>
          </a:p>
        </p:txBody>
      </p:sp>
    </p:spTree>
    <p:extLst>
      <p:ext uri="{BB962C8B-B14F-4D97-AF65-F5344CB8AC3E}">
        <p14:creationId xmlns:p14="http://schemas.microsoft.com/office/powerpoint/2010/main" val="34518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2694" y="457200"/>
            <a:ext cx="9879010" cy="4572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Print Disability and Accessible Educational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399" y="1066800"/>
            <a:ext cx="11277599" cy="3962400"/>
          </a:xfrm>
        </p:spPr>
        <p:txBody>
          <a:bodyPr>
            <a:normAutofit/>
          </a:bodyPr>
          <a:lstStyle/>
          <a:p>
            <a:r>
              <a:rPr lang="en-US" sz="2800" dirty="0"/>
              <a:t>A person with a </a:t>
            </a:r>
            <a:r>
              <a:rPr lang="en-US" sz="2800" b="1" dirty="0"/>
              <a:t>print disability </a:t>
            </a:r>
            <a:r>
              <a:rPr lang="en-US" sz="2800" dirty="0"/>
              <a:t>may have a visual impairment, physical impairment, or a reading disability, that impairs the ability to read and learn from standard printed materials.  </a:t>
            </a:r>
          </a:p>
          <a:p>
            <a:r>
              <a:rPr lang="en-US" sz="2800" dirty="0"/>
              <a:t>The adaptation of print and digital educational materials in a way that makes them accessible to people with disabilities through:</a:t>
            </a:r>
          </a:p>
          <a:p>
            <a:pPr lvl="1"/>
            <a:r>
              <a:rPr lang="en-US" dirty="0" smtClean="0"/>
              <a:t>Audio </a:t>
            </a:r>
            <a:endParaRPr lang="en-US" dirty="0"/>
          </a:p>
          <a:p>
            <a:pPr lvl="1"/>
            <a:r>
              <a:rPr lang="en-US" dirty="0" smtClean="0"/>
              <a:t>Braille </a:t>
            </a:r>
          </a:p>
          <a:p>
            <a:pPr lvl="1"/>
            <a:r>
              <a:rPr lang="en-US" dirty="0" smtClean="0"/>
              <a:t>Digital Text </a:t>
            </a:r>
            <a:endParaRPr lang="en-US" dirty="0"/>
          </a:p>
          <a:p>
            <a:pPr lvl="1"/>
            <a:r>
              <a:rPr lang="en-US" dirty="0" smtClean="0"/>
              <a:t>Large Print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00" y="177288"/>
            <a:ext cx="7372350" cy="582613"/>
          </a:xfrm>
        </p:spPr>
        <p:txBody>
          <a:bodyPr>
            <a:noAutofit/>
          </a:bodyPr>
          <a:lstStyle/>
          <a:p>
            <a:pPr algn="ctr"/>
            <a:r>
              <a:rPr lang="en-US" sz="4050" dirty="0">
                <a:solidFill>
                  <a:schemeClr val="tx1">
                    <a:lumMod val="50000"/>
                  </a:schemeClr>
                </a:solidFill>
              </a:rPr>
              <a:t>Dedicated Apps Continued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2200055"/>
              </p:ext>
            </p:extLst>
          </p:nvPr>
        </p:nvGraphicFramePr>
        <p:xfrm>
          <a:off x="1104563" y="838200"/>
          <a:ext cx="10058400" cy="482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3684" y="994797"/>
            <a:ext cx="1814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Prizmo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3698" y="1010908"/>
            <a:ext cx="220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KNFB Reader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1010908"/>
            <a:ext cx="209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Text Grabber</a:t>
            </a:r>
          </a:p>
        </p:txBody>
      </p:sp>
    </p:spTree>
    <p:extLst>
      <p:ext uri="{BB962C8B-B14F-4D97-AF65-F5344CB8AC3E}">
        <p14:creationId xmlns:p14="http://schemas.microsoft.com/office/powerpoint/2010/main" val="6894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66975" y="462757"/>
            <a:ext cx="7372350" cy="46831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52600" y="1219201"/>
            <a:ext cx="8801100" cy="260667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AEM Coordinator UW/WIND</a:t>
            </a:r>
          </a:p>
          <a:p>
            <a:r>
              <a:rPr lang="en-US" sz="2800" dirty="0">
                <a:latin typeface="+mj-lt"/>
                <a:hlinkClick r:id="rId2"/>
              </a:rPr>
              <a:t>https://www.wy.at4all.com/</a:t>
            </a:r>
            <a:r>
              <a:rPr lang="en-US" sz="2800" dirty="0">
                <a:latin typeface="+mj-lt"/>
              </a:rPr>
              <a:t> - Device Loan program</a:t>
            </a:r>
          </a:p>
          <a:p>
            <a:r>
              <a:rPr lang="en-US" sz="2800" dirty="0">
                <a:latin typeface="+mj-lt"/>
              </a:rPr>
              <a:t>Project Echo- UW ECHO in AT design for use in education: the use of technology to leverage scarce resources, improving outcomes by reducing variations in AT services and sharing ‘best practices’, case-based learning, and the monitoring of outcomes.</a:t>
            </a:r>
          </a:p>
        </p:txBody>
      </p:sp>
    </p:spTree>
    <p:extLst>
      <p:ext uri="{BB962C8B-B14F-4D97-AF65-F5344CB8AC3E}">
        <p14:creationId xmlns:p14="http://schemas.microsoft.com/office/powerpoint/2010/main" val="42714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1498" t="6578" r="31498" b="3518"/>
          <a:stretch/>
        </p:blipFill>
        <p:spPr>
          <a:xfrm>
            <a:off x="3124200" y="76200"/>
            <a:ext cx="58293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Resources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9144000" cy="3886200"/>
          </a:xfrm>
        </p:spPr>
        <p:txBody>
          <a:bodyPr>
            <a:noAutofit/>
          </a:bodyPr>
          <a:lstStyle/>
          <a:p>
            <a:r>
              <a:rPr lang="en-US" sz="1200" dirty="0">
                <a:latin typeface="Comic Sans MS"/>
                <a:cs typeface="Comic Sans MS"/>
              </a:rPr>
              <a:t>Burne, B., Knafelc, V., Melonis, M. &amp; Heyn, P.C. (2011). The use and application of assistive technology to promote literacy in </a:t>
            </a:r>
            <a:r>
              <a:rPr lang="en-US" sz="1200" dirty="0" smtClean="0">
                <a:latin typeface="Comic Sans MS"/>
                <a:cs typeface="Comic Sans MS"/>
              </a:rPr>
              <a:t>early </a:t>
            </a:r>
            <a:r>
              <a:rPr lang="en-US" sz="1200" dirty="0">
                <a:latin typeface="Comic Sans MS"/>
                <a:cs typeface="Comic Sans MS"/>
              </a:rPr>
              <a:t>childhood:  a systematic review</a:t>
            </a:r>
            <a:r>
              <a:rPr lang="en-US" sz="1200" i="1" dirty="0">
                <a:latin typeface="Comic Sans MS"/>
                <a:cs typeface="Comic Sans MS"/>
              </a:rPr>
              <a:t>. Disability and Rehabilitation:  Assistive Technology</a:t>
            </a:r>
            <a:r>
              <a:rPr lang="en-US" sz="1200" dirty="0">
                <a:latin typeface="Comic Sans MS"/>
                <a:cs typeface="Comic Sans MS"/>
              </a:rPr>
              <a:t>, 6(3): 207-213</a:t>
            </a:r>
            <a:r>
              <a:rPr lang="en-US" sz="1200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sz="1200" dirty="0">
                <a:latin typeface="Comic Sans MS"/>
                <a:cs typeface="Comic Sans MS"/>
              </a:rPr>
              <a:t>Dunst, C.J., Trivette, C.M, Hamby, D.W. &amp; Simkus, A. (2013). Systematic Review of Studies Promoting the Use of Assistive Technology Devices by Young Children with Disabilities</a:t>
            </a:r>
            <a:r>
              <a:rPr lang="en-US" sz="1200" i="1" dirty="0">
                <a:latin typeface="Comic Sans MS"/>
                <a:cs typeface="Comic Sans MS"/>
              </a:rPr>
              <a:t>. Research Brief</a:t>
            </a:r>
            <a:r>
              <a:rPr lang="en-US" sz="1200" dirty="0">
                <a:latin typeface="Comic Sans MS"/>
                <a:cs typeface="Comic Sans MS"/>
              </a:rPr>
              <a:t>, 8(1): 1-21.</a:t>
            </a:r>
          </a:p>
          <a:p>
            <a:r>
              <a:rPr lang="en-US" sz="1200" dirty="0">
                <a:latin typeface="Comic Sans MS"/>
                <a:cs typeface="Comic Sans MS"/>
              </a:rPr>
              <a:t>Hanser, G. (2006), Fostering Emergent Writing for Children with Significant Disabilities:  Writing with Alternative Pencils. </a:t>
            </a:r>
            <a:r>
              <a:rPr lang="en-US" sz="1200" i="1" dirty="0">
                <a:latin typeface="Comic Sans MS"/>
                <a:cs typeface="Comic Sans MS"/>
              </a:rPr>
              <a:t>American Occupational Therapy Association</a:t>
            </a:r>
            <a:r>
              <a:rPr lang="en-US" sz="1200" dirty="0">
                <a:latin typeface="Comic Sans MS"/>
                <a:cs typeface="Comic Sans MS"/>
              </a:rPr>
              <a:t>, 16(1) 1-4</a:t>
            </a:r>
            <a:r>
              <a:rPr lang="en-US" sz="1200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sz="1200" dirty="0" smtClean="0">
                <a:latin typeface="Comic Sans MS"/>
                <a:cs typeface="Comic Sans MS"/>
              </a:rPr>
              <a:t>Huntinger, P.L., Bell, C. &amp; Johnson, J. (2008)</a:t>
            </a:r>
            <a:r>
              <a:rPr lang="en-US" sz="1200" i="1" dirty="0" smtClean="0">
                <a:latin typeface="Comic Sans MS"/>
                <a:cs typeface="Comic Sans MS"/>
              </a:rPr>
              <a:t>.  </a:t>
            </a:r>
            <a:r>
              <a:rPr lang="en-US" sz="1200" dirty="0" smtClean="0">
                <a:latin typeface="Comic Sans MS"/>
                <a:cs typeface="Comic Sans MS"/>
              </a:rPr>
              <a:t>Improving Early Intervention Through Technology Tools:  A Report on the Birth to Three TechTools Phase 1 Development Program.  U.S. Office of Special Education Programs</a:t>
            </a:r>
            <a:r>
              <a:rPr lang="en-US" sz="1200" i="1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sz="1200" dirty="0" smtClean="0">
                <a:latin typeface="Comic Sans MS"/>
                <a:cs typeface="Comic Sans MS"/>
              </a:rPr>
              <a:t>Lorah, E.R., Parnell, A. (2014). The Acquisition of Letter Writing using a Portable Multi-Media Player in Young Children with Developmental Disabilities</a:t>
            </a:r>
            <a:r>
              <a:rPr lang="en-US" sz="1200" i="1" dirty="0" smtClean="0">
                <a:latin typeface="Comic Sans MS"/>
                <a:cs typeface="Comic Sans MS"/>
              </a:rPr>
              <a:t>; Journal of Developmental Physical Disability</a:t>
            </a:r>
            <a:r>
              <a:rPr lang="en-US" sz="1200" dirty="0" smtClean="0">
                <a:latin typeface="Comic Sans MS"/>
                <a:cs typeface="Comic Sans MS"/>
              </a:rPr>
              <a:t>, 26: 655-666.</a:t>
            </a:r>
          </a:p>
          <a:p>
            <a:r>
              <a:rPr lang="en-US" sz="1200" dirty="0" smtClean="0">
                <a:latin typeface="Comic Sans MS"/>
                <a:cs typeface="Comic Sans MS"/>
              </a:rPr>
              <a:t>Sadao, K.C., Robinson, N. B.(2010). </a:t>
            </a:r>
            <a:r>
              <a:rPr lang="en-US" sz="1200" i="1" dirty="0" smtClean="0">
                <a:latin typeface="Comic Sans MS"/>
                <a:cs typeface="Comic Sans MS"/>
              </a:rPr>
              <a:t>Assistive Technology for Young Children: Creating Inclusive Learning Environments</a:t>
            </a:r>
            <a:r>
              <a:rPr lang="en-US" sz="1200" dirty="0" smtClean="0">
                <a:latin typeface="Comic Sans MS"/>
                <a:cs typeface="Comic Sans MS"/>
              </a:rPr>
              <a:t>. (pgs. 123-154) Paul H. , Brookes Publishing, .</a:t>
            </a:r>
          </a:p>
          <a:p>
            <a:r>
              <a:rPr lang="en-US" sz="1200" dirty="0" smtClean="0">
                <a:latin typeface="Comic Sans MS"/>
                <a:cs typeface="Comic Sans MS"/>
              </a:rPr>
              <a:t>Whitson, Joanne: Opening the World of Literacy.  WY Services for the Visually Impaired.  (307) 324-5333</a:t>
            </a:r>
          </a:p>
          <a:p>
            <a:endParaRPr lang="en-US" sz="1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3009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Wyoming Assistive Technology Resources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2743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pc="225" dirty="0">
                <a:ln w="0" cap="flat" cmpd="sng" algn="ctr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/>
                </a:solidFill>
                <a:latin typeface="Comic Sans MS"/>
                <a:cs typeface="Comic Sans MS"/>
              </a:rPr>
              <a:t>University of Wyoming • Dept. 4298  </a:t>
            </a:r>
          </a:p>
          <a:p>
            <a:pPr marL="0" indent="0" algn="ctr">
              <a:buNone/>
              <a:defRPr/>
            </a:pPr>
            <a:r>
              <a:rPr lang="en-US" spc="225" dirty="0">
                <a:ln w="0" cap="flat" cmpd="sng" algn="ctr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/>
                </a:solidFill>
                <a:latin typeface="Comic Sans MS"/>
                <a:cs typeface="Comic Sans MS"/>
              </a:rPr>
              <a:t>1000 E. University Avenue • Laramie, WY </a:t>
            </a:r>
            <a:r>
              <a:rPr lang="en-US" spc="225" dirty="0" smtClean="0">
                <a:ln w="0" cap="flat" cmpd="sng" algn="ctr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/>
                </a:solidFill>
                <a:latin typeface="Comic Sans MS"/>
                <a:cs typeface="Comic Sans MS"/>
              </a:rPr>
              <a:t>82071</a:t>
            </a:r>
            <a:endParaRPr lang="en-US" spc="225" dirty="0">
              <a:ln w="0" cap="flat" cmpd="sng" algn="ctr">
                <a:solidFill>
                  <a:prstClr val="black">
                    <a:lumMod val="75000"/>
                    <a:lumOff val="25000"/>
                  </a:prst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indent="0" algn="ctr">
              <a:buNone/>
              <a:defRPr/>
            </a:pPr>
            <a:r>
              <a:rPr lang="en-US" spc="225" dirty="0">
                <a:ln w="0" cap="flat" cmpd="sng" algn="ctr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/>
                </a:solidFill>
                <a:latin typeface="Comic Sans MS"/>
                <a:cs typeface="Comic Sans MS"/>
              </a:rPr>
              <a:t>(307) 766-2761 • Toll free (888) 989-9463  </a:t>
            </a:r>
          </a:p>
          <a:p>
            <a:pPr marL="0" indent="0" algn="ctr">
              <a:buNone/>
              <a:defRPr/>
            </a:pPr>
            <a:r>
              <a:rPr lang="en-US" spc="225" dirty="0">
                <a:ln w="0" cap="flat" cmpd="sng" algn="ctr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/>
                </a:solidFill>
                <a:latin typeface="Comic Sans MS"/>
                <a:cs typeface="Comic Sans MS"/>
              </a:rPr>
              <a:t>Fax (307) 766-2763 • TTY (307) 766- </a:t>
            </a:r>
            <a:r>
              <a:rPr lang="en-US" spc="225" dirty="0" smtClean="0">
                <a:ln w="0" cap="flat" cmpd="sng" algn="ctr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/>
                </a:solidFill>
                <a:latin typeface="Comic Sans MS"/>
                <a:cs typeface="Comic Sans MS"/>
              </a:rPr>
              <a:t>2720</a:t>
            </a:r>
          </a:p>
          <a:p>
            <a:pPr algn="ctr">
              <a:defRPr/>
            </a:pPr>
            <a:r>
              <a:rPr lang="en-US" spc="225" dirty="0" smtClean="0">
                <a:ln w="0" cap="flat" cmpd="sng" algn="ctr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/>
                </a:solidFill>
                <a:latin typeface="Comic Sans MS"/>
                <a:cs typeface="Comic Sans MS"/>
              </a:rPr>
              <a:t>watr@</a:t>
            </a:r>
            <a:r>
              <a:rPr lang="en-US" spc="225" dirty="0">
                <a:ln w="0" cap="flat" cmpd="sng" algn="ctr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/>
                </a:solidFill>
                <a:latin typeface="Comic Sans MS"/>
                <a:cs typeface="Comic Sans MS"/>
              </a:rPr>
              <a:t>uwyo.edu • www.uwyo.edu/</a:t>
            </a:r>
            <a:r>
              <a:rPr lang="en-US" spc="225" dirty="0" smtClean="0">
                <a:ln w="0" cap="flat" cmpd="sng" algn="ctr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/>
                </a:solidFill>
                <a:latin typeface="Comic Sans MS"/>
                <a:cs typeface="Comic Sans MS"/>
              </a:rPr>
              <a:t>wind/watr</a:t>
            </a:r>
            <a:endParaRPr lang="en-US" spc="225" dirty="0">
              <a:ln w="0" cap="flat" cmpd="sng" algn="ctr">
                <a:solidFill>
                  <a:prstClr val="black">
                    <a:lumMod val="75000"/>
                    <a:lumOff val="25000"/>
                  </a:prstClr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2" descr="\\uw-bulk.uwyo.edu\wind\Marketing Resources\Logos\Brand Bars\BrandBar_New_Final_WIND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79695"/>
            <a:ext cx="7391400" cy="1059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26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5871" r="58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Print Awareness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Phonological Awareness</a:t>
            </a:r>
            <a:endParaRPr lang="en-US" sz="3200" dirty="0">
              <a:latin typeface="Comic Sans MS"/>
              <a:cs typeface="Comic Sans MS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661" r="9661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2057400" y="4419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HHHCL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4495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Chez Mummy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3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Language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Comprehension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4419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HHHCL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4495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Chez Mummy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3606800" cy="1625600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306" r="14306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8255" r="8255"/>
          <a:stretch>
            <a:fillRect/>
          </a:stretch>
        </p:blipFill>
        <p:spPr/>
      </p:pic>
      <p:sp>
        <p:nvSpPr>
          <p:cNvPr id="15" name="TextBox 14"/>
          <p:cNvSpPr txBox="1"/>
          <p:nvPr/>
        </p:nvSpPr>
        <p:spPr>
          <a:xfrm>
            <a:off x="6858000" y="441960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By </a:t>
            </a:r>
            <a:r>
              <a:rPr lang="en-US" sz="1100" dirty="0" smtClean="0"/>
              <a:t>ckyakyssymcy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1752600" y="43434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By Snow Bagel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0643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9534" b="195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8581" y="5919254"/>
            <a:ext cx="8104082" cy="710145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Interactive Alphabet; Finger paint with Sound-;  PhotoTell, Kids Academy Letters, Osmo Words, Alphabet Avalanche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omic Sans MS"/>
                <a:cs typeface="Comic Sans MS"/>
              </a:rPr>
              <a:t>Apps for Print Awareness in Early Literacy classrooms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9891" b="19891"/>
          <a:stretch>
            <a:fillRect/>
          </a:stretch>
        </p:blipFill>
        <p:spPr/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828800"/>
            <a:ext cx="2501900" cy="2311400"/>
          </a:xfrm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1893" b="18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463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Apps for Print Awareness in Early Literacy classrooms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3559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Interactive Alphabet</a:t>
            </a:r>
            <a:r>
              <a:rPr lang="en-US" b="1" dirty="0" smtClean="0">
                <a:latin typeface="Comic Sans MS"/>
                <a:cs typeface="Comic Sans MS"/>
              </a:rPr>
              <a:t>-$2.99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Multiple activities in app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Multiple modes: sing, trace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Personalize photos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Customize words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Alternative pencil option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3559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2800" b="1" dirty="0" smtClean="0">
                <a:latin typeface="Comic Sans MS"/>
                <a:cs typeface="Comic Sans MS"/>
              </a:rPr>
              <a:t>PhotoTell</a:t>
            </a:r>
            <a:r>
              <a:rPr lang="en-US" b="1" dirty="0" smtClean="0">
                <a:latin typeface="Comic Sans MS"/>
                <a:cs typeface="Comic Sans MS"/>
              </a:rPr>
              <a:t>-$9.99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Use personal photos-meaningful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Label photo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Human voice audio label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Use high quality photos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Multiple photos on a page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Multiple pages in album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77874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Apps for </a:t>
            </a:r>
            <a:r>
              <a:rPr lang="en-US" dirty="0" smtClean="0">
                <a:latin typeface="Comic Sans MS"/>
                <a:cs typeface="Comic Sans MS"/>
              </a:rPr>
              <a:t>Phonological Awareness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4495800" cy="285940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Wee Kids Letters-$1.99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Phonics Genius-Free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ABC Alphabet Phonics-Free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Comic Sans MS"/>
                <a:cs typeface="Comic Sans MS"/>
              </a:rPr>
              <a:t>Word Wizard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0"/>
            <a:ext cx="2641600" cy="2438400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365" b="19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3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854074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Apps for Phonological Awareness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76400"/>
            <a:ext cx="4389120" cy="3474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Wee Kids Letters &amp; Words</a:t>
            </a:r>
            <a:r>
              <a:rPr lang="en-US" sz="2400" dirty="0" smtClean="0">
                <a:latin typeface="Comic Sans MS"/>
                <a:cs typeface="Comic Sans MS"/>
              </a:rPr>
              <a:t>-$1.99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Multiple activities in app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ABC layout keyboard 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Multiple languages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Sound effects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0"/>
            <a:ext cx="4389120" cy="3474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Word Wizard:  </a:t>
            </a:r>
            <a:r>
              <a:rPr lang="en-US" sz="2400" dirty="0" smtClean="0">
                <a:latin typeface="Comic Sans MS"/>
                <a:cs typeface="Comic Sans MS"/>
              </a:rPr>
              <a:t>Free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Human-narrated-record your own voice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Multiple customization options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Two player mode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Uses high quality photos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90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0201C-A8DD-4CC4-91AD-21A90B9FE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A48A19-A147-4EA0-8120-5A930CEEB18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F4DD25-C1C2-46B3-AB30-3E0E2E23E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1666</Words>
  <Application>Microsoft Office PowerPoint</Application>
  <PresentationFormat>Widescreen</PresentationFormat>
  <Paragraphs>332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Comic Sans MS</vt:lpstr>
      <vt:lpstr>Courier New</vt:lpstr>
      <vt:lpstr>Symbol</vt:lpstr>
      <vt:lpstr>Times New Roman</vt:lpstr>
      <vt:lpstr>Children Friends 16x9</vt:lpstr>
      <vt:lpstr>Assistive Technology and AEM to Support Early Literacy</vt:lpstr>
      <vt:lpstr>Agenda</vt:lpstr>
      <vt:lpstr>Print Disability and Accessible Educational Materials</vt:lpstr>
      <vt:lpstr>PowerPoint Presentation</vt:lpstr>
      <vt:lpstr>PowerPoint Presentation</vt:lpstr>
      <vt:lpstr>Apps for Print Awareness in Early Literacy classrooms</vt:lpstr>
      <vt:lpstr>Apps for Print Awareness in Early Literacy classrooms</vt:lpstr>
      <vt:lpstr>Apps for Phonological Awareness</vt:lpstr>
      <vt:lpstr>Apps for Phonological Awareness</vt:lpstr>
      <vt:lpstr>Apps to build vocabulary</vt:lpstr>
      <vt:lpstr>PowerPoint Presentation</vt:lpstr>
      <vt:lpstr>Apps to develop language use</vt:lpstr>
      <vt:lpstr>Interactive books</vt:lpstr>
      <vt:lpstr>Apps for digital, interactive books</vt:lpstr>
      <vt:lpstr>More Interactive Books for Younger Readers</vt:lpstr>
      <vt:lpstr>Interactive books for younger readers</vt:lpstr>
      <vt:lpstr>Apps Build Comprehension</vt:lpstr>
      <vt:lpstr>PowerPoint Presentation</vt:lpstr>
      <vt:lpstr>Apps to develop young authors</vt:lpstr>
      <vt:lpstr>PowerPoint Presentation</vt:lpstr>
      <vt:lpstr>PowerPoint Presentation</vt:lpstr>
      <vt:lpstr>PowerPoint Presentation</vt:lpstr>
      <vt:lpstr>PowerPoint Presentation</vt:lpstr>
      <vt:lpstr>Apps to provide access</vt:lpstr>
      <vt:lpstr>PowerPoint Presentation</vt:lpstr>
      <vt:lpstr>Apps to provide language</vt:lpstr>
      <vt:lpstr>PowerPoint Presentation</vt:lpstr>
      <vt:lpstr>PowerPoint Presentation</vt:lpstr>
      <vt:lpstr>Dedicated Apps</vt:lpstr>
      <vt:lpstr>Dedicated Apps Continued</vt:lpstr>
      <vt:lpstr>Resources </vt:lpstr>
      <vt:lpstr>PowerPoint Presentation</vt:lpstr>
      <vt:lpstr>Resources</vt:lpstr>
      <vt:lpstr>Wyoming Assistive Technology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2013-07-31T14:55:39Z</dcterms:created>
  <dcterms:modified xsi:type="dcterms:W3CDTF">2016-06-13T15:50:54Z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